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75" r:id="rId3"/>
    <p:sldId id="276" r:id="rId4"/>
    <p:sldId id="287" r:id="rId5"/>
    <p:sldId id="317" r:id="rId6"/>
    <p:sldId id="309" r:id="rId7"/>
    <p:sldId id="310" r:id="rId8"/>
    <p:sldId id="311" r:id="rId9"/>
    <p:sldId id="312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FE9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849" autoAdjust="0"/>
    <p:restoredTop sz="94667" autoAdjust="0"/>
  </p:normalViewPr>
  <p:slideViewPr>
    <p:cSldViewPr snapToGrid="0">
      <p:cViewPr varScale="1">
        <p:scale>
          <a:sx n="75" d="100"/>
          <a:sy n="75" d="100"/>
        </p:scale>
        <p:origin x="-13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6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6E2A-9EA5-4EFA-A7E3-1C9B3FDD7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AE614-5CAD-4E28-84C2-F43B6B159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3F9F-8890-44CE-879E-F265DBFC4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DA51A-4B87-4908-B215-68AC682C9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A8CA0-5DD9-410D-B0BC-4CE8575CC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D8DF7-C17C-45B6-9CC3-8A69479F4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F4EF-ACAE-41B7-8D53-4B122F066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1CEA3-ED7A-4597-80E8-7A4E83A88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9527-1974-4479-AC22-93DED9558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B2BE-CFAE-45A7-922B-5B51B739E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CD9DD-7C10-421C-BB67-3DCF751BF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9F97F4A-9453-4122-83E0-C2CAC6404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tags" Target="../tags/tag1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6.wav"/><Relationship Id="rId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audio" Target="../media/audio7.wav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3.png"/><Relationship Id="rId10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9.bin"/><Relationship Id="rId2" Type="http://schemas.openxmlformats.org/officeDocument/2006/relationships/audio" Target="../media/audio8.wav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.png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audio" Target="../media/audio9.wav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2.7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Free falling</a:t>
            </a:r>
            <a:endParaRPr lang="en-US" dirty="0"/>
          </a:p>
        </p:txBody>
      </p:sp>
      <p:pic>
        <p:nvPicPr>
          <p:cNvPr id="6" name="~PP3837.WAV">
            <a:hlinkClick r:id="" action="ppaction://media"/>
          </p:cNvPr>
          <p:cNvPicPr>
            <a:picLocks noRot="1" noChangeAspect="1"/>
          </p:cNvPicPr>
          <p:nvPr>
            <a:wavAudioFile r:embed="rId1" name="~PP3837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85750" y="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2-7 Freely Falling Objects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82613" y="736600"/>
            <a:ext cx="8158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Trajectory of a projectile:</a:t>
            </a:r>
          </a:p>
        </p:txBody>
      </p:sp>
      <p:pic>
        <p:nvPicPr>
          <p:cNvPr id="48132" name="Picture 4" descr="FG02_19"/>
          <p:cNvPicPr>
            <a:picLocks noChangeAspect="1" noChangeArrowheads="1"/>
          </p:cNvPicPr>
          <p:nvPr/>
        </p:nvPicPr>
        <p:blipFill>
          <a:blip r:embed="rId3" cstate="print"/>
          <a:srcRect t="7440" b="7440"/>
          <a:stretch>
            <a:fillRect/>
          </a:stretch>
        </p:blipFill>
        <p:spPr bwMode="auto">
          <a:xfrm>
            <a:off x="754063" y="1709738"/>
            <a:ext cx="76263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743.WAV">
            <a:hlinkClick r:id="" action="ppaction://media"/>
          </p:cNvPr>
          <p:cNvPicPr>
            <a:picLocks noRot="1" noChangeAspect="1"/>
          </p:cNvPicPr>
          <p:nvPr>
            <a:wavAudioFile r:embed="rId1" name="~PP743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85750" y="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Summary of Chapter 2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96863" y="1614488"/>
            <a:ext cx="847883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Distance: total length of travel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Displacement: change in position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Average speed: distance /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Average velocity: displacement /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Instantaneous velocity: average velocity measured over an infinitesimally small time</a:t>
            </a:r>
          </a:p>
        </p:txBody>
      </p:sp>
      <p:pic>
        <p:nvPicPr>
          <p:cNvPr id="4" name="~PP3534.WAV">
            <a:hlinkClick r:id="" action="ppaction://media"/>
          </p:cNvPr>
          <p:cNvPicPr>
            <a:picLocks noRot="1" noChangeAspect="1"/>
          </p:cNvPicPr>
          <p:nvPr>
            <a:wavAudioFile r:embed="rId1" name="~PP3534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85750" y="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Summary of Chapter 2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50850" y="712788"/>
            <a:ext cx="8420100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Instantaneous acceleration: average acceleration measured over an infinitesimally small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Average acceleration: change in velocity divided by change in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Deceleration: velocity and acceleration have opposite signs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Constant acceleration: equations of motion relate position, velocity, acceleration, and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Freely falling objects: constant acceleration </a:t>
            </a:r>
          </a:p>
          <a:p>
            <a:r>
              <a:rPr lang="en-US"/>
              <a:t>	</a:t>
            </a:r>
            <a:r>
              <a:rPr lang="en-US" i="1"/>
              <a:t>g</a:t>
            </a:r>
            <a:r>
              <a:rPr lang="en-US"/>
              <a:t> = 9.81 m/s</a:t>
            </a:r>
            <a:r>
              <a:rPr lang="en-US" baseline="30000"/>
              <a:t>2</a:t>
            </a:r>
          </a:p>
        </p:txBody>
      </p:sp>
      <p:pic>
        <p:nvPicPr>
          <p:cNvPr id="4" name="~PP992.WAV">
            <a:hlinkClick r:id="" action="ppaction://media"/>
          </p:cNvPr>
          <p:cNvPicPr>
            <a:picLocks noRot="1" noChangeAspect="1"/>
          </p:cNvPicPr>
          <p:nvPr>
            <a:wavAudioFile r:embed="rId1" name="~PP992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85750" y="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2-7 Freely Falling Objects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65163" y="795338"/>
            <a:ext cx="8004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 fall is the motion of an object subject only to the influence of gravity. The acceleration due to gravity is a constant, </a:t>
            </a:r>
            <a:r>
              <a:rPr lang="en-US" i="1"/>
              <a:t>g</a:t>
            </a:r>
            <a:r>
              <a:rPr lang="en-US"/>
              <a:t>.</a:t>
            </a:r>
          </a:p>
        </p:txBody>
      </p:sp>
      <p:pic>
        <p:nvPicPr>
          <p:cNvPr id="44036" name="Picture 42" descr="02-37Table02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0038" y="2549525"/>
            <a:ext cx="579755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675.WAV">
            <a:hlinkClick r:id="" action="ppaction://media"/>
          </p:cNvPr>
          <p:cNvPicPr>
            <a:picLocks noRot="1" noChangeAspect="1"/>
          </p:cNvPicPr>
          <p:nvPr>
            <a:wavAudioFile r:embed="rId1" name="~PP2675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85750" y="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2-7 Freely Falling Objects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31788" y="855663"/>
            <a:ext cx="8420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object falling in air is subject to air resistance (and therefore is not freely falling).</a:t>
            </a:r>
          </a:p>
        </p:txBody>
      </p:sp>
      <p:pic>
        <p:nvPicPr>
          <p:cNvPr id="45060" name="Picture 4" descr="FG02_17a"/>
          <p:cNvPicPr>
            <a:picLocks noChangeAspect="1" noChangeArrowheads="1"/>
          </p:cNvPicPr>
          <p:nvPr/>
        </p:nvPicPr>
        <p:blipFill>
          <a:blip r:embed="rId3" cstate="print"/>
          <a:srcRect l="-545" t="11154" r="9624" b="7324"/>
          <a:stretch>
            <a:fillRect/>
          </a:stretch>
        </p:blipFill>
        <p:spPr bwMode="auto">
          <a:xfrm>
            <a:off x="285750" y="2082800"/>
            <a:ext cx="4214813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FG02_17b"/>
          <p:cNvPicPr>
            <a:picLocks noChangeAspect="1" noChangeArrowheads="1"/>
          </p:cNvPicPr>
          <p:nvPr/>
        </p:nvPicPr>
        <p:blipFill>
          <a:blip r:embed="rId4" cstate="print"/>
          <a:srcRect l="12297" t="11154" r="357" b="7324"/>
          <a:stretch>
            <a:fillRect/>
          </a:stretch>
        </p:blipFill>
        <p:spPr bwMode="auto">
          <a:xfrm>
            <a:off x="4721225" y="2063750"/>
            <a:ext cx="412908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803.WAV">
            <a:hlinkClick r:id="" action="ppaction://media"/>
          </p:cNvPr>
          <p:cNvPicPr>
            <a:picLocks noRot="1" noChangeAspect="1"/>
          </p:cNvPicPr>
          <p:nvPr>
            <a:wavAudioFile r:embed="rId1" name="~PP2803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285750" y="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2-7</a:t>
            </a:r>
            <a:r>
              <a:rPr lang="en-US" sz="3200">
                <a:solidFill>
                  <a:schemeClr val="accent2"/>
                </a:solidFill>
              </a:rPr>
              <a:t> </a:t>
            </a:r>
            <a:r>
              <a:rPr lang="en-US" sz="3200"/>
              <a:t>Freely Falling Objects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39713" y="2268538"/>
            <a:ext cx="4097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Free fall from rest:</a:t>
            </a:r>
          </a:p>
        </p:txBody>
      </p:sp>
      <p:pic>
        <p:nvPicPr>
          <p:cNvPr id="46084" name="Picture 6" descr="FG02_18"/>
          <p:cNvPicPr>
            <a:picLocks noChangeAspect="1" noChangeArrowheads="1"/>
          </p:cNvPicPr>
          <p:nvPr/>
        </p:nvPicPr>
        <p:blipFill>
          <a:blip r:embed="rId3" cstate="print"/>
          <a:srcRect l="25020" r="25020"/>
          <a:stretch>
            <a:fillRect/>
          </a:stretch>
        </p:blipFill>
        <p:spPr bwMode="auto">
          <a:xfrm>
            <a:off x="4024313" y="631825"/>
            <a:ext cx="4146550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362.WAV">
            <a:hlinkClick r:id="" action="ppaction://media"/>
          </p:cNvPr>
          <p:cNvPicPr>
            <a:picLocks noRot="1" noChangeAspect="1"/>
          </p:cNvPicPr>
          <p:nvPr>
            <a:wavAudioFile r:embed="rId1" name="~PP3362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609600" y="25908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An object is in </a:t>
            </a:r>
            <a:r>
              <a:rPr lang="en-US" u="sng">
                <a:solidFill>
                  <a:schemeClr val="tx2"/>
                </a:solidFill>
              </a:rPr>
              <a:t>free fall</a:t>
            </a:r>
            <a:r>
              <a:rPr lang="en-US">
                <a:solidFill>
                  <a:schemeClr val="tx2"/>
                </a:solidFill>
              </a:rPr>
              <a:t> if the “only” force acting on it is gravity.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133600" y="381000"/>
            <a:ext cx="342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Consider a cat on a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balance beam…</a:t>
            </a:r>
          </a:p>
        </p:txBody>
      </p:sp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12382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8" descr="Oak"/>
          <p:cNvSpPr>
            <a:spLocks noChangeArrowheads="1"/>
          </p:cNvSpPr>
          <p:nvPr/>
        </p:nvSpPr>
        <p:spPr bwMode="auto">
          <a:xfrm>
            <a:off x="342900" y="1806575"/>
            <a:ext cx="5295900" cy="19685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10" name="Group 10"/>
          <p:cNvGrpSpPr>
            <a:grpSpLocks/>
          </p:cNvGrpSpPr>
          <p:nvPr/>
        </p:nvGrpSpPr>
        <p:grpSpPr bwMode="auto">
          <a:xfrm>
            <a:off x="5791200" y="533400"/>
            <a:ext cx="2771775" cy="6000750"/>
            <a:chOff x="1341" y="8284"/>
            <a:chExt cx="3060" cy="6626"/>
          </a:xfrm>
        </p:grpSpPr>
        <p:sp>
          <p:nvSpPr>
            <p:cNvPr id="47174" name="Line 11"/>
            <p:cNvSpPr>
              <a:spLocks noChangeShapeType="1"/>
            </p:cNvSpPr>
            <p:nvPr/>
          </p:nvSpPr>
          <p:spPr bwMode="auto">
            <a:xfrm flipV="1">
              <a:off x="1881" y="8284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5" name="Line 12"/>
            <p:cNvSpPr>
              <a:spLocks noChangeShapeType="1"/>
            </p:cNvSpPr>
            <p:nvPr/>
          </p:nvSpPr>
          <p:spPr bwMode="auto">
            <a:xfrm>
              <a:off x="1881" y="10084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6" name="Text Box 13"/>
            <p:cNvSpPr txBox="1">
              <a:spLocks noChangeArrowheads="1"/>
            </p:cNvSpPr>
            <p:nvPr/>
          </p:nvSpPr>
          <p:spPr bwMode="auto">
            <a:xfrm>
              <a:off x="3381" y="1014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47177" name="Text Box 14"/>
            <p:cNvSpPr txBox="1">
              <a:spLocks noChangeArrowheads="1"/>
            </p:cNvSpPr>
            <p:nvPr/>
          </p:nvSpPr>
          <p:spPr bwMode="auto">
            <a:xfrm>
              <a:off x="1401" y="906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P</a:t>
              </a:r>
            </a:p>
          </p:txBody>
        </p:sp>
        <p:sp>
          <p:nvSpPr>
            <p:cNvPr id="47178" name="Line 15"/>
            <p:cNvSpPr>
              <a:spLocks noChangeShapeType="1"/>
            </p:cNvSpPr>
            <p:nvPr/>
          </p:nvSpPr>
          <p:spPr bwMode="auto">
            <a:xfrm flipV="1">
              <a:off x="1881" y="10444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9" name="Line 16"/>
            <p:cNvSpPr>
              <a:spLocks noChangeShapeType="1"/>
            </p:cNvSpPr>
            <p:nvPr/>
          </p:nvSpPr>
          <p:spPr bwMode="auto">
            <a:xfrm>
              <a:off x="1881" y="12244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0" name="Text Box 17"/>
            <p:cNvSpPr txBox="1">
              <a:spLocks noChangeArrowheads="1"/>
            </p:cNvSpPr>
            <p:nvPr/>
          </p:nvSpPr>
          <p:spPr bwMode="auto">
            <a:xfrm>
              <a:off x="3381" y="1230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47181" name="Text Box 18"/>
            <p:cNvSpPr txBox="1">
              <a:spLocks noChangeArrowheads="1"/>
            </p:cNvSpPr>
            <p:nvPr/>
          </p:nvSpPr>
          <p:spPr bwMode="auto">
            <a:xfrm>
              <a:off x="1401" y="1080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v</a:t>
              </a:r>
            </a:p>
          </p:txBody>
        </p:sp>
        <p:sp>
          <p:nvSpPr>
            <p:cNvPr id="47182" name="Line 19"/>
            <p:cNvSpPr>
              <a:spLocks noChangeShapeType="1"/>
            </p:cNvSpPr>
            <p:nvPr/>
          </p:nvSpPr>
          <p:spPr bwMode="auto">
            <a:xfrm flipV="1">
              <a:off x="1881" y="12510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3" name="Line 20"/>
            <p:cNvSpPr>
              <a:spLocks noChangeShapeType="1"/>
            </p:cNvSpPr>
            <p:nvPr/>
          </p:nvSpPr>
          <p:spPr bwMode="auto">
            <a:xfrm>
              <a:off x="1881" y="14310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4" name="Text Box 21"/>
            <p:cNvSpPr txBox="1">
              <a:spLocks noChangeArrowheads="1"/>
            </p:cNvSpPr>
            <p:nvPr/>
          </p:nvSpPr>
          <p:spPr bwMode="auto">
            <a:xfrm>
              <a:off x="3381" y="1437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47185" name="Text Box 22"/>
            <p:cNvSpPr txBox="1">
              <a:spLocks noChangeArrowheads="1"/>
            </p:cNvSpPr>
            <p:nvPr/>
          </p:nvSpPr>
          <p:spPr bwMode="auto">
            <a:xfrm>
              <a:off x="1401" y="1275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47186" name="Line 23"/>
            <p:cNvSpPr>
              <a:spLocks noChangeShapeType="1"/>
            </p:cNvSpPr>
            <p:nvPr/>
          </p:nvSpPr>
          <p:spPr bwMode="auto">
            <a:xfrm>
              <a:off x="1701" y="1134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7" name="Text Box 24"/>
            <p:cNvSpPr txBox="1">
              <a:spLocks noChangeArrowheads="1"/>
            </p:cNvSpPr>
            <p:nvPr/>
          </p:nvSpPr>
          <p:spPr bwMode="auto">
            <a:xfrm>
              <a:off x="1341" y="1116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47188" name="Line 25"/>
            <p:cNvSpPr>
              <a:spLocks noChangeShapeType="1"/>
            </p:cNvSpPr>
            <p:nvPr/>
          </p:nvSpPr>
          <p:spPr bwMode="auto">
            <a:xfrm>
              <a:off x="1701" y="1341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9" name="Text Box 26"/>
            <p:cNvSpPr txBox="1">
              <a:spLocks noChangeArrowheads="1"/>
            </p:cNvSpPr>
            <p:nvPr/>
          </p:nvSpPr>
          <p:spPr bwMode="auto">
            <a:xfrm>
              <a:off x="1341" y="1323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47190" name="Freeform 27"/>
            <p:cNvSpPr>
              <a:spLocks/>
            </p:cNvSpPr>
            <p:nvPr/>
          </p:nvSpPr>
          <p:spPr bwMode="auto">
            <a:xfrm>
              <a:off x="1881" y="9004"/>
              <a:ext cx="2094" cy="1080"/>
            </a:xfrm>
            <a:custGeom>
              <a:avLst/>
              <a:gdLst>
                <a:gd name="T0" fmla="*/ 0 w 2094"/>
                <a:gd name="T1" fmla="*/ 1080 h 1080"/>
                <a:gd name="T2" fmla="*/ 354 w 2094"/>
                <a:gd name="T3" fmla="*/ 446 h 1080"/>
                <a:gd name="T4" fmla="*/ 714 w 2094"/>
                <a:gd name="T5" fmla="*/ 101 h 1080"/>
                <a:gd name="T6" fmla="*/ 1080 w 2094"/>
                <a:gd name="T7" fmla="*/ 0 h 1080"/>
                <a:gd name="T8" fmla="*/ 1434 w 2094"/>
                <a:gd name="T9" fmla="*/ 101 h 1080"/>
                <a:gd name="T10" fmla="*/ 1794 w 2094"/>
                <a:gd name="T11" fmla="*/ 446 h 1080"/>
                <a:gd name="T12" fmla="*/ 2094 w 2094"/>
                <a:gd name="T13" fmla="*/ 1061 h 10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94"/>
                <a:gd name="T22" fmla="*/ 0 h 1080"/>
                <a:gd name="T23" fmla="*/ 2094 w 2094"/>
                <a:gd name="T24" fmla="*/ 1080 h 10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94" h="1080">
                  <a:moveTo>
                    <a:pt x="0" y="1080"/>
                  </a:moveTo>
                  <a:cubicBezTo>
                    <a:pt x="59" y="974"/>
                    <a:pt x="235" y="609"/>
                    <a:pt x="354" y="446"/>
                  </a:cubicBezTo>
                  <a:cubicBezTo>
                    <a:pt x="473" y="283"/>
                    <a:pt x="593" y="175"/>
                    <a:pt x="714" y="101"/>
                  </a:cubicBezTo>
                  <a:cubicBezTo>
                    <a:pt x="835" y="27"/>
                    <a:pt x="960" y="0"/>
                    <a:pt x="1080" y="0"/>
                  </a:cubicBezTo>
                  <a:cubicBezTo>
                    <a:pt x="1200" y="0"/>
                    <a:pt x="1315" y="27"/>
                    <a:pt x="1434" y="101"/>
                  </a:cubicBezTo>
                  <a:cubicBezTo>
                    <a:pt x="1553" y="175"/>
                    <a:pt x="1684" y="286"/>
                    <a:pt x="1794" y="446"/>
                  </a:cubicBezTo>
                  <a:cubicBezTo>
                    <a:pt x="1904" y="606"/>
                    <a:pt x="2031" y="933"/>
                    <a:pt x="2094" y="1061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1" name="Line 28"/>
            <p:cNvSpPr>
              <a:spLocks noChangeShapeType="1"/>
            </p:cNvSpPr>
            <p:nvPr/>
          </p:nvSpPr>
          <p:spPr bwMode="auto">
            <a:xfrm>
              <a:off x="1881" y="11344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2" name="Line 29"/>
            <p:cNvSpPr>
              <a:spLocks noChangeShapeType="1"/>
            </p:cNvSpPr>
            <p:nvPr/>
          </p:nvSpPr>
          <p:spPr bwMode="auto">
            <a:xfrm>
              <a:off x="1881" y="13410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51" name="Freeform 31"/>
          <p:cNvSpPr>
            <a:spLocks/>
          </p:cNvSpPr>
          <p:nvPr/>
        </p:nvSpPr>
        <p:spPr bwMode="auto">
          <a:xfrm>
            <a:off x="6276975" y="2755900"/>
            <a:ext cx="1876425" cy="1054100"/>
          </a:xfrm>
          <a:custGeom>
            <a:avLst/>
            <a:gdLst>
              <a:gd name="T0" fmla="*/ 0 w 1182"/>
              <a:gd name="T1" fmla="*/ 0 h 664"/>
              <a:gd name="T2" fmla="*/ 2147483647 w 1182"/>
              <a:gd name="T3" fmla="*/ 2147483647 h 664"/>
              <a:gd name="T4" fmla="*/ 0 60000 65536"/>
              <a:gd name="T5" fmla="*/ 0 60000 65536"/>
              <a:gd name="T6" fmla="*/ 0 w 1182"/>
              <a:gd name="T7" fmla="*/ 0 h 664"/>
              <a:gd name="T8" fmla="*/ 1182 w 1182"/>
              <a:gd name="T9" fmla="*/ 664 h 6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2" h="664">
                <a:moveTo>
                  <a:pt x="0" y="0"/>
                </a:moveTo>
                <a:lnTo>
                  <a:pt x="1182" y="664"/>
                </a:lnTo>
              </a:path>
            </a:pathLst>
          </a:custGeom>
          <a:noFill/>
          <a:ln w="31750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52" name="Freeform 32"/>
          <p:cNvSpPr>
            <a:spLocks/>
          </p:cNvSpPr>
          <p:nvPr/>
        </p:nvSpPr>
        <p:spPr bwMode="auto">
          <a:xfrm>
            <a:off x="6276975" y="5638800"/>
            <a:ext cx="1876425" cy="1588"/>
          </a:xfrm>
          <a:custGeom>
            <a:avLst/>
            <a:gdLst>
              <a:gd name="T0" fmla="*/ 0 w 1182"/>
              <a:gd name="T1" fmla="*/ 0 h 1"/>
              <a:gd name="T2" fmla="*/ 2147483647 w 1182"/>
              <a:gd name="T3" fmla="*/ 2147483647 h 1"/>
              <a:gd name="T4" fmla="*/ 0 60000 65536"/>
              <a:gd name="T5" fmla="*/ 0 60000 65536"/>
              <a:gd name="T6" fmla="*/ 0 w 1182"/>
              <a:gd name="T7" fmla="*/ 0 h 1"/>
              <a:gd name="T8" fmla="*/ 1182 w 118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2" h="1">
                <a:moveTo>
                  <a:pt x="0" y="0"/>
                </a:moveTo>
                <a:lnTo>
                  <a:pt x="1182" y="1"/>
                </a:lnTo>
              </a:path>
            </a:pathLst>
          </a:custGeom>
          <a:noFill/>
          <a:ln w="25400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55" name="Rectangle 35"/>
          <p:cNvSpPr>
            <a:spLocks noChangeArrowheads="1"/>
          </p:cNvSpPr>
          <p:nvPr/>
        </p:nvSpPr>
        <p:spPr bwMode="auto">
          <a:xfrm>
            <a:off x="609600" y="48006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a = g = –9.81 m/s</a:t>
            </a:r>
            <a:r>
              <a:rPr lang="en-US" baseline="30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>
            <a:off x="685800" y="5334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>
            <a:off x="685800" y="5410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58" name="Picture 38" descr="sl00990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638800"/>
            <a:ext cx="2063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5"/>
          <p:cNvGrpSpPr>
            <a:grpSpLocks/>
          </p:cNvGrpSpPr>
          <p:nvPr/>
        </p:nvGrpSpPr>
        <p:grpSpPr bwMode="auto">
          <a:xfrm rot="-581700">
            <a:off x="4495800" y="3425825"/>
            <a:ext cx="568325" cy="993775"/>
            <a:chOff x="2800" y="1158"/>
            <a:chExt cx="899" cy="1571"/>
          </a:xfrm>
        </p:grpSpPr>
        <p:sp>
          <p:nvSpPr>
            <p:cNvPr id="47118" name="Freeform 42"/>
            <p:cNvSpPr>
              <a:spLocks/>
            </p:cNvSpPr>
            <p:nvPr/>
          </p:nvSpPr>
          <p:spPr bwMode="auto">
            <a:xfrm>
              <a:off x="2800" y="1158"/>
              <a:ext cx="899" cy="1360"/>
            </a:xfrm>
            <a:custGeom>
              <a:avLst/>
              <a:gdLst>
                <a:gd name="T0" fmla="*/ 56 w 1798"/>
                <a:gd name="T1" fmla="*/ 4 h 2721"/>
                <a:gd name="T2" fmla="*/ 55 w 1798"/>
                <a:gd name="T3" fmla="*/ 10 h 2721"/>
                <a:gd name="T4" fmla="*/ 55 w 1798"/>
                <a:gd name="T5" fmla="*/ 15 h 2721"/>
                <a:gd name="T6" fmla="*/ 53 w 1798"/>
                <a:gd name="T7" fmla="*/ 21 h 2721"/>
                <a:gd name="T8" fmla="*/ 51 w 1798"/>
                <a:gd name="T9" fmla="*/ 26 h 2721"/>
                <a:gd name="T10" fmla="*/ 47 w 1798"/>
                <a:gd name="T11" fmla="*/ 31 h 2721"/>
                <a:gd name="T12" fmla="*/ 45 w 1798"/>
                <a:gd name="T13" fmla="*/ 37 h 2721"/>
                <a:gd name="T14" fmla="*/ 44 w 1798"/>
                <a:gd name="T15" fmla="*/ 52 h 2721"/>
                <a:gd name="T16" fmla="*/ 41 w 1798"/>
                <a:gd name="T17" fmla="*/ 53 h 2721"/>
                <a:gd name="T18" fmla="*/ 37 w 1798"/>
                <a:gd name="T19" fmla="*/ 62 h 2721"/>
                <a:gd name="T20" fmla="*/ 37 w 1798"/>
                <a:gd name="T21" fmla="*/ 60 h 2721"/>
                <a:gd name="T22" fmla="*/ 38 w 1798"/>
                <a:gd name="T23" fmla="*/ 51 h 2721"/>
                <a:gd name="T24" fmla="*/ 36 w 1798"/>
                <a:gd name="T25" fmla="*/ 63 h 2721"/>
                <a:gd name="T26" fmla="*/ 36 w 1798"/>
                <a:gd name="T27" fmla="*/ 52 h 2721"/>
                <a:gd name="T28" fmla="*/ 38 w 1798"/>
                <a:gd name="T29" fmla="*/ 40 h 2721"/>
                <a:gd name="T30" fmla="*/ 33 w 1798"/>
                <a:gd name="T31" fmla="*/ 55 h 2721"/>
                <a:gd name="T32" fmla="*/ 33 w 1798"/>
                <a:gd name="T33" fmla="*/ 58 h 2721"/>
                <a:gd name="T34" fmla="*/ 33 w 1798"/>
                <a:gd name="T35" fmla="*/ 59 h 2721"/>
                <a:gd name="T36" fmla="*/ 33 w 1798"/>
                <a:gd name="T37" fmla="*/ 49 h 2721"/>
                <a:gd name="T38" fmla="*/ 29 w 1798"/>
                <a:gd name="T39" fmla="*/ 48 h 2721"/>
                <a:gd name="T40" fmla="*/ 28 w 1798"/>
                <a:gd name="T41" fmla="*/ 44 h 2721"/>
                <a:gd name="T42" fmla="*/ 33 w 1798"/>
                <a:gd name="T43" fmla="*/ 37 h 2721"/>
                <a:gd name="T44" fmla="*/ 30 w 1798"/>
                <a:gd name="T45" fmla="*/ 32 h 2721"/>
                <a:gd name="T46" fmla="*/ 28 w 1798"/>
                <a:gd name="T47" fmla="*/ 41 h 2721"/>
                <a:gd name="T48" fmla="*/ 27 w 1798"/>
                <a:gd name="T49" fmla="*/ 37 h 2721"/>
                <a:gd name="T50" fmla="*/ 27 w 1798"/>
                <a:gd name="T51" fmla="*/ 44 h 2721"/>
                <a:gd name="T52" fmla="*/ 27 w 1798"/>
                <a:gd name="T53" fmla="*/ 47 h 2721"/>
                <a:gd name="T54" fmla="*/ 27 w 1798"/>
                <a:gd name="T55" fmla="*/ 47 h 2721"/>
                <a:gd name="T56" fmla="*/ 27 w 1798"/>
                <a:gd name="T57" fmla="*/ 43 h 2721"/>
                <a:gd name="T58" fmla="*/ 27 w 1798"/>
                <a:gd name="T59" fmla="*/ 41 h 2721"/>
                <a:gd name="T60" fmla="*/ 28 w 1798"/>
                <a:gd name="T61" fmla="*/ 34 h 2721"/>
                <a:gd name="T62" fmla="*/ 26 w 1798"/>
                <a:gd name="T63" fmla="*/ 42 h 2721"/>
                <a:gd name="T64" fmla="*/ 23 w 1798"/>
                <a:gd name="T65" fmla="*/ 41 h 2721"/>
                <a:gd name="T66" fmla="*/ 22 w 1798"/>
                <a:gd name="T67" fmla="*/ 50 h 2721"/>
                <a:gd name="T68" fmla="*/ 20 w 1798"/>
                <a:gd name="T69" fmla="*/ 64 h 2721"/>
                <a:gd name="T70" fmla="*/ 17 w 1798"/>
                <a:gd name="T71" fmla="*/ 66 h 2721"/>
                <a:gd name="T72" fmla="*/ 14 w 1798"/>
                <a:gd name="T73" fmla="*/ 78 h 2721"/>
                <a:gd name="T74" fmla="*/ 14 w 1798"/>
                <a:gd name="T75" fmla="*/ 78 h 2721"/>
                <a:gd name="T76" fmla="*/ 14 w 1798"/>
                <a:gd name="T77" fmla="*/ 81 h 2721"/>
                <a:gd name="T78" fmla="*/ 14 w 1798"/>
                <a:gd name="T79" fmla="*/ 83 h 2721"/>
                <a:gd name="T80" fmla="*/ 14 w 1798"/>
                <a:gd name="T81" fmla="*/ 72 h 2721"/>
                <a:gd name="T82" fmla="*/ 13 w 1798"/>
                <a:gd name="T83" fmla="*/ 65 h 2721"/>
                <a:gd name="T84" fmla="*/ 14 w 1798"/>
                <a:gd name="T85" fmla="*/ 62 h 2721"/>
                <a:gd name="T86" fmla="*/ 13 w 1798"/>
                <a:gd name="T87" fmla="*/ 61 h 2721"/>
                <a:gd name="T88" fmla="*/ 10 w 1798"/>
                <a:gd name="T89" fmla="*/ 62 h 2721"/>
                <a:gd name="T90" fmla="*/ 6 w 1798"/>
                <a:gd name="T91" fmla="*/ 60 h 2721"/>
                <a:gd name="T92" fmla="*/ 11 w 1798"/>
                <a:gd name="T93" fmla="*/ 55 h 2721"/>
                <a:gd name="T94" fmla="*/ 13 w 1798"/>
                <a:gd name="T95" fmla="*/ 45 h 2721"/>
                <a:gd name="T96" fmla="*/ 9 w 1798"/>
                <a:gd name="T97" fmla="*/ 42 h 2721"/>
                <a:gd name="T98" fmla="*/ 10 w 1798"/>
                <a:gd name="T99" fmla="*/ 40 h 2721"/>
                <a:gd name="T100" fmla="*/ 6 w 1798"/>
                <a:gd name="T101" fmla="*/ 43 h 2721"/>
                <a:gd name="T102" fmla="*/ 1 w 1798"/>
                <a:gd name="T103" fmla="*/ 41 h 2721"/>
                <a:gd name="T104" fmla="*/ 3 w 1798"/>
                <a:gd name="T105" fmla="*/ 33 h 2721"/>
                <a:gd name="T106" fmla="*/ 6 w 1798"/>
                <a:gd name="T107" fmla="*/ 26 h 2721"/>
                <a:gd name="T108" fmla="*/ 14 w 1798"/>
                <a:gd name="T109" fmla="*/ 27 h 2721"/>
                <a:gd name="T110" fmla="*/ 21 w 1798"/>
                <a:gd name="T111" fmla="*/ 23 h 2721"/>
                <a:gd name="T112" fmla="*/ 28 w 1798"/>
                <a:gd name="T113" fmla="*/ 16 h 2721"/>
                <a:gd name="T114" fmla="*/ 31 w 1798"/>
                <a:gd name="T115" fmla="*/ 14 h 2721"/>
                <a:gd name="T116" fmla="*/ 37 w 1798"/>
                <a:gd name="T117" fmla="*/ 17 h 2721"/>
                <a:gd name="T118" fmla="*/ 41 w 1798"/>
                <a:gd name="T119" fmla="*/ 15 h 2721"/>
                <a:gd name="T120" fmla="*/ 44 w 1798"/>
                <a:gd name="T121" fmla="*/ 7 h 2721"/>
                <a:gd name="T122" fmla="*/ 47 w 1798"/>
                <a:gd name="T123" fmla="*/ 2 h 27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98"/>
                <a:gd name="T187" fmla="*/ 0 h 2721"/>
                <a:gd name="T188" fmla="*/ 1798 w 1798"/>
                <a:gd name="T189" fmla="*/ 2721 h 27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98" h="2721">
                  <a:moveTo>
                    <a:pt x="1681" y="12"/>
                  </a:moveTo>
                  <a:lnTo>
                    <a:pt x="1677" y="25"/>
                  </a:lnTo>
                  <a:lnTo>
                    <a:pt x="1674" y="39"/>
                  </a:lnTo>
                  <a:lnTo>
                    <a:pt x="1668" y="54"/>
                  </a:lnTo>
                  <a:lnTo>
                    <a:pt x="1660" y="68"/>
                  </a:lnTo>
                  <a:lnTo>
                    <a:pt x="1669" y="65"/>
                  </a:lnTo>
                  <a:lnTo>
                    <a:pt x="1678" y="59"/>
                  </a:lnTo>
                  <a:lnTo>
                    <a:pt x="1687" y="53"/>
                  </a:lnTo>
                  <a:lnTo>
                    <a:pt x="1697" y="49"/>
                  </a:lnTo>
                  <a:lnTo>
                    <a:pt x="1706" y="44"/>
                  </a:lnTo>
                  <a:lnTo>
                    <a:pt x="1716" y="42"/>
                  </a:lnTo>
                  <a:lnTo>
                    <a:pt x="1728" y="42"/>
                  </a:lnTo>
                  <a:lnTo>
                    <a:pt x="1739" y="45"/>
                  </a:lnTo>
                  <a:lnTo>
                    <a:pt x="1745" y="58"/>
                  </a:lnTo>
                  <a:lnTo>
                    <a:pt x="1744" y="70"/>
                  </a:lnTo>
                  <a:lnTo>
                    <a:pt x="1737" y="84"/>
                  </a:lnTo>
                  <a:lnTo>
                    <a:pt x="1730" y="97"/>
                  </a:lnTo>
                  <a:lnTo>
                    <a:pt x="1724" y="106"/>
                  </a:lnTo>
                  <a:lnTo>
                    <a:pt x="1719" y="115"/>
                  </a:lnTo>
                  <a:lnTo>
                    <a:pt x="1713" y="125"/>
                  </a:lnTo>
                  <a:lnTo>
                    <a:pt x="1708" y="135"/>
                  </a:lnTo>
                  <a:lnTo>
                    <a:pt x="1719" y="134"/>
                  </a:lnTo>
                  <a:lnTo>
                    <a:pt x="1730" y="130"/>
                  </a:lnTo>
                  <a:lnTo>
                    <a:pt x="1742" y="127"/>
                  </a:lnTo>
                  <a:lnTo>
                    <a:pt x="1753" y="123"/>
                  </a:lnTo>
                  <a:lnTo>
                    <a:pt x="1765" y="121"/>
                  </a:lnTo>
                  <a:lnTo>
                    <a:pt x="1775" y="121"/>
                  </a:lnTo>
                  <a:lnTo>
                    <a:pt x="1785" y="125"/>
                  </a:lnTo>
                  <a:lnTo>
                    <a:pt x="1795" y="133"/>
                  </a:lnTo>
                  <a:lnTo>
                    <a:pt x="1792" y="149"/>
                  </a:lnTo>
                  <a:lnTo>
                    <a:pt x="1786" y="163"/>
                  </a:lnTo>
                  <a:lnTo>
                    <a:pt x="1777" y="176"/>
                  </a:lnTo>
                  <a:lnTo>
                    <a:pt x="1768" y="189"/>
                  </a:lnTo>
                  <a:lnTo>
                    <a:pt x="1757" y="202"/>
                  </a:lnTo>
                  <a:lnTo>
                    <a:pt x="1746" y="213"/>
                  </a:lnTo>
                  <a:lnTo>
                    <a:pt x="1737" y="226"/>
                  </a:lnTo>
                  <a:lnTo>
                    <a:pt x="1729" y="240"/>
                  </a:lnTo>
                  <a:lnTo>
                    <a:pt x="1735" y="241"/>
                  </a:lnTo>
                  <a:lnTo>
                    <a:pt x="1740" y="242"/>
                  </a:lnTo>
                  <a:lnTo>
                    <a:pt x="1747" y="242"/>
                  </a:lnTo>
                  <a:lnTo>
                    <a:pt x="1753" y="242"/>
                  </a:lnTo>
                  <a:lnTo>
                    <a:pt x="1759" y="241"/>
                  </a:lnTo>
                  <a:lnTo>
                    <a:pt x="1766" y="240"/>
                  </a:lnTo>
                  <a:lnTo>
                    <a:pt x="1772" y="240"/>
                  </a:lnTo>
                  <a:lnTo>
                    <a:pt x="1777" y="241"/>
                  </a:lnTo>
                  <a:lnTo>
                    <a:pt x="1783" y="243"/>
                  </a:lnTo>
                  <a:lnTo>
                    <a:pt x="1789" y="246"/>
                  </a:lnTo>
                  <a:lnTo>
                    <a:pt x="1793" y="249"/>
                  </a:lnTo>
                  <a:lnTo>
                    <a:pt x="1798" y="252"/>
                  </a:lnTo>
                  <a:lnTo>
                    <a:pt x="1795" y="271"/>
                  </a:lnTo>
                  <a:lnTo>
                    <a:pt x="1786" y="281"/>
                  </a:lnTo>
                  <a:lnTo>
                    <a:pt x="1778" y="292"/>
                  </a:lnTo>
                  <a:lnTo>
                    <a:pt x="1768" y="301"/>
                  </a:lnTo>
                  <a:lnTo>
                    <a:pt x="1759" y="311"/>
                  </a:lnTo>
                  <a:lnTo>
                    <a:pt x="1748" y="322"/>
                  </a:lnTo>
                  <a:lnTo>
                    <a:pt x="1740" y="333"/>
                  </a:lnTo>
                  <a:lnTo>
                    <a:pt x="1732" y="345"/>
                  </a:lnTo>
                  <a:lnTo>
                    <a:pt x="1725" y="357"/>
                  </a:lnTo>
                  <a:lnTo>
                    <a:pt x="1732" y="358"/>
                  </a:lnTo>
                  <a:lnTo>
                    <a:pt x="1740" y="358"/>
                  </a:lnTo>
                  <a:lnTo>
                    <a:pt x="1747" y="357"/>
                  </a:lnTo>
                  <a:lnTo>
                    <a:pt x="1755" y="357"/>
                  </a:lnTo>
                  <a:lnTo>
                    <a:pt x="1761" y="357"/>
                  </a:lnTo>
                  <a:lnTo>
                    <a:pt x="1768" y="360"/>
                  </a:lnTo>
                  <a:lnTo>
                    <a:pt x="1773" y="363"/>
                  </a:lnTo>
                  <a:lnTo>
                    <a:pt x="1777" y="370"/>
                  </a:lnTo>
                  <a:lnTo>
                    <a:pt x="1772" y="384"/>
                  </a:lnTo>
                  <a:lnTo>
                    <a:pt x="1765" y="396"/>
                  </a:lnTo>
                  <a:lnTo>
                    <a:pt x="1755" y="408"/>
                  </a:lnTo>
                  <a:lnTo>
                    <a:pt x="1746" y="418"/>
                  </a:lnTo>
                  <a:lnTo>
                    <a:pt x="1737" y="429"/>
                  </a:lnTo>
                  <a:lnTo>
                    <a:pt x="1727" y="439"/>
                  </a:lnTo>
                  <a:lnTo>
                    <a:pt x="1717" y="451"/>
                  </a:lnTo>
                  <a:lnTo>
                    <a:pt x="1708" y="463"/>
                  </a:lnTo>
                  <a:lnTo>
                    <a:pt x="1708" y="467"/>
                  </a:lnTo>
                  <a:lnTo>
                    <a:pt x="1713" y="469"/>
                  </a:lnTo>
                  <a:lnTo>
                    <a:pt x="1720" y="470"/>
                  </a:lnTo>
                  <a:lnTo>
                    <a:pt x="1727" y="470"/>
                  </a:lnTo>
                  <a:lnTo>
                    <a:pt x="1735" y="470"/>
                  </a:lnTo>
                  <a:lnTo>
                    <a:pt x="1742" y="471"/>
                  </a:lnTo>
                  <a:lnTo>
                    <a:pt x="1747" y="472"/>
                  </a:lnTo>
                  <a:lnTo>
                    <a:pt x="1752" y="476"/>
                  </a:lnTo>
                  <a:lnTo>
                    <a:pt x="1754" y="480"/>
                  </a:lnTo>
                  <a:lnTo>
                    <a:pt x="1752" y="493"/>
                  </a:lnTo>
                  <a:lnTo>
                    <a:pt x="1746" y="506"/>
                  </a:lnTo>
                  <a:lnTo>
                    <a:pt x="1738" y="516"/>
                  </a:lnTo>
                  <a:lnTo>
                    <a:pt x="1730" y="527"/>
                  </a:lnTo>
                  <a:lnTo>
                    <a:pt x="1721" y="537"/>
                  </a:lnTo>
                  <a:lnTo>
                    <a:pt x="1712" y="547"/>
                  </a:lnTo>
                  <a:lnTo>
                    <a:pt x="1704" y="559"/>
                  </a:lnTo>
                  <a:lnTo>
                    <a:pt x="1698" y="570"/>
                  </a:lnTo>
                  <a:lnTo>
                    <a:pt x="1705" y="571"/>
                  </a:lnTo>
                  <a:lnTo>
                    <a:pt x="1713" y="571"/>
                  </a:lnTo>
                  <a:lnTo>
                    <a:pt x="1720" y="573"/>
                  </a:lnTo>
                  <a:lnTo>
                    <a:pt x="1727" y="576"/>
                  </a:lnTo>
                  <a:lnTo>
                    <a:pt x="1729" y="575"/>
                  </a:lnTo>
                  <a:lnTo>
                    <a:pt x="1735" y="580"/>
                  </a:lnTo>
                  <a:lnTo>
                    <a:pt x="1736" y="585"/>
                  </a:lnTo>
                  <a:lnTo>
                    <a:pt x="1733" y="592"/>
                  </a:lnTo>
                  <a:lnTo>
                    <a:pt x="1730" y="599"/>
                  </a:lnTo>
                  <a:lnTo>
                    <a:pt x="1723" y="609"/>
                  </a:lnTo>
                  <a:lnTo>
                    <a:pt x="1715" y="619"/>
                  </a:lnTo>
                  <a:lnTo>
                    <a:pt x="1707" y="628"/>
                  </a:lnTo>
                  <a:lnTo>
                    <a:pt x="1700" y="637"/>
                  </a:lnTo>
                  <a:lnTo>
                    <a:pt x="1692" y="646"/>
                  </a:lnTo>
                  <a:lnTo>
                    <a:pt x="1684" y="656"/>
                  </a:lnTo>
                  <a:lnTo>
                    <a:pt x="1676" y="665"/>
                  </a:lnTo>
                  <a:lnTo>
                    <a:pt x="1669" y="674"/>
                  </a:lnTo>
                  <a:lnTo>
                    <a:pt x="1672" y="681"/>
                  </a:lnTo>
                  <a:lnTo>
                    <a:pt x="1681" y="683"/>
                  </a:lnTo>
                  <a:lnTo>
                    <a:pt x="1689" y="686"/>
                  </a:lnTo>
                  <a:lnTo>
                    <a:pt x="1694" y="692"/>
                  </a:lnTo>
                  <a:lnTo>
                    <a:pt x="1689" y="705"/>
                  </a:lnTo>
                  <a:lnTo>
                    <a:pt x="1682" y="718"/>
                  </a:lnTo>
                  <a:lnTo>
                    <a:pt x="1675" y="728"/>
                  </a:lnTo>
                  <a:lnTo>
                    <a:pt x="1666" y="739"/>
                  </a:lnTo>
                  <a:lnTo>
                    <a:pt x="1656" y="749"/>
                  </a:lnTo>
                  <a:lnTo>
                    <a:pt x="1647" y="758"/>
                  </a:lnTo>
                  <a:lnTo>
                    <a:pt x="1637" y="766"/>
                  </a:lnTo>
                  <a:lnTo>
                    <a:pt x="1628" y="775"/>
                  </a:lnTo>
                  <a:lnTo>
                    <a:pt x="1634" y="778"/>
                  </a:lnTo>
                  <a:lnTo>
                    <a:pt x="1643" y="778"/>
                  </a:lnTo>
                  <a:lnTo>
                    <a:pt x="1651" y="780"/>
                  </a:lnTo>
                  <a:lnTo>
                    <a:pt x="1656" y="785"/>
                  </a:lnTo>
                  <a:lnTo>
                    <a:pt x="1654" y="798"/>
                  </a:lnTo>
                  <a:lnTo>
                    <a:pt x="1646" y="810"/>
                  </a:lnTo>
                  <a:lnTo>
                    <a:pt x="1634" y="819"/>
                  </a:lnTo>
                  <a:lnTo>
                    <a:pt x="1624" y="826"/>
                  </a:lnTo>
                  <a:lnTo>
                    <a:pt x="1619" y="831"/>
                  </a:lnTo>
                  <a:lnTo>
                    <a:pt x="1615" y="834"/>
                  </a:lnTo>
                  <a:lnTo>
                    <a:pt x="1609" y="838"/>
                  </a:lnTo>
                  <a:lnTo>
                    <a:pt x="1604" y="841"/>
                  </a:lnTo>
                  <a:lnTo>
                    <a:pt x="1600" y="844"/>
                  </a:lnTo>
                  <a:lnTo>
                    <a:pt x="1595" y="848"/>
                  </a:lnTo>
                  <a:lnTo>
                    <a:pt x="1591" y="851"/>
                  </a:lnTo>
                  <a:lnTo>
                    <a:pt x="1587" y="856"/>
                  </a:lnTo>
                  <a:lnTo>
                    <a:pt x="1593" y="858"/>
                  </a:lnTo>
                  <a:lnTo>
                    <a:pt x="1598" y="859"/>
                  </a:lnTo>
                  <a:lnTo>
                    <a:pt x="1602" y="863"/>
                  </a:lnTo>
                  <a:lnTo>
                    <a:pt x="1604" y="868"/>
                  </a:lnTo>
                  <a:lnTo>
                    <a:pt x="1598" y="878"/>
                  </a:lnTo>
                  <a:lnTo>
                    <a:pt x="1591" y="887"/>
                  </a:lnTo>
                  <a:lnTo>
                    <a:pt x="1583" y="895"/>
                  </a:lnTo>
                  <a:lnTo>
                    <a:pt x="1575" y="901"/>
                  </a:lnTo>
                  <a:lnTo>
                    <a:pt x="1565" y="908"/>
                  </a:lnTo>
                  <a:lnTo>
                    <a:pt x="1556" y="914"/>
                  </a:lnTo>
                  <a:lnTo>
                    <a:pt x="1547" y="921"/>
                  </a:lnTo>
                  <a:lnTo>
                    <a:pt x="1538" y="929"/>
                  </a:lnTo>
                  <a:lnTo>
                    <a:pt x="1541" y="933"/>
                  </a:lnTo>
                  <a:lnTo>
                    <a:pt x="1546" y="938"/>
                  </a:lnTo>
                  <a:lnTo>
                    <a:pt x="1549" y="942"/>
                  </a:lnTo>
                  <a:lnTo>
                    <a:pt x="1547" y="948"/>
                  </a:lnTo>
                  <a:lnTo>
                    <a:pt x="1547" y="952"/>
                  </a:lnTo>
                  <a:lnTo>
                    <a:pt x="1546" y="954"/>
                  </a:lnTo>
                  <a:lnTo>
                    <a:pt x="1542" y="957"/>
                  </a:lnTo>
                  <a:lnTo>
                    <a:pt x="1540" y="961"/>
                  </a:lnTo>
                  <a:lnTo>
                    <a:pt x="1538" y="959"/>
                  </a:lnTo>
                  <a:lnTo>
                    <a:pt x="1532" y="963"/>
                  </a:lnTo>
                  <a:lnTo>
                    <a:pt x="1526" y="968"/>
                  </a:lnTo>
                  <a:lnTo>
                    <a:pt x="1519" y="970"/>
                  </a:lnTo>
                  <a:lnTo>
                    <a:pt x="1514" y="973"/>
                  </a:lnTo>
                  <a:lnTo>
                    <a:pt x="1508" y="977"/>
                  </a:lnTo>
                  <a:lnTo>
                    <a:pt x="1503" y="982"/>
                  </a:lnTo>
                  <a:lnTo>
                    <a:pt x="1500" y="987"/>
                  </a:lnTo>
                  <a:lnTo>
                    <a:pt x="1499" y="995"/>
                  </a:lnTo>
                  <a:lnTo>
                    <a:pt x="1496" y="994"/>
                  </a:lnTo>
                  <a:lnTo>
                    <a:pt x="1493" y="1003"/>
                  </a:lnTo>
                  <a:lnTo>
                    <a:pt x="1488" y="1009"/>
                  </a:lnTo>
                  <a:lnTo>
                    <a:pt x="1482" y="1014"/>
                  </a:lnTo>
                  <a:lnTo>
                    <a:pt x="1473" y="1017"/>
                  </a:lnTo>
                  <a:lnTo>
                    <a:pt x="1473" y="1016"/>
                  </a:lnTo>
                  <a:lnTo>
                    <a:pt x="1473" y="1015"/>
                  </a:lnTo>
                  <a:lnTo>
                    <a:pt x="1472" y="1014"/>
                  </a:lnTo>
                  <a:lnTo>
                    <a:pt x="1470" y="1023"/>
                  </a:lnTo>
                  <a:lnTo>
                    <a:pt x="1470" y="1031"/>
                  </a:lnTo>
                  <a:lnTo>
                    <a:pt x="1471" y="1040"/>
                  </a:lnTo>
                  <a:lnTo>
                    <a:pt x="1471" y="1050"/>
                  </a:lnTo>
                  <a:lnTo>
                    <a:pt x="1469" y="1061"/>
                  </a:lnTo>
                  <a:lnTo>
                    <a:pt x="1470" y="1073"/>
                  </a:lnTo>
                  <a:lnTo>
                    <a:pt x="1471" y="1084"/>
                  </a:lnTo>
                  <a:lnTo>
                    <a:pt x="1466" y="1096"/>
                  </a:lnTo>
                  <a:lnTo>
                    <a:pt x="1469" y="1098"/>
                  </a:lnTo>
                  <a:lnTo>
                    <a:pt x="1463" y="1111"/>
                  </a:lnTo>
                  <a:lnTo>
                    <a:pt x="1457" y="1124"/>
                  </a:lnTo>
                  <a:lnTo>
                    <a:pt x="1451" y="1141"/>
                  </a:lnTo>
                  <a:lnTo>
                    <a:pt x="1447" y="1155"/>
                  </a:lnTo>
                  <a:lnTo>
                    <a:pt x="1441" y="1170"/>
                  </a:lnTo>
                  <a:lnTo>
                    <a:pt x="1435" y="1185"/>
                  </a:lnTo>
                  <a:lnTo>
                    <a:pt x="1429" y="1200"/>
                  </a:lnTo>
                  <a:lnTo>
                    <a:pt x="1421" y="1213"/>
                  </a:lnTo>
                  <a:lnTo>
                    <a:pt x="1413" y="1237"/>
                  </a:lnTo>
                  <a:lnTo>
                    <a:pt x="1404" y="1261"/>
                  </a:lnTo>
                  <a:lnTo>
                    <a:pt x="1396" y="1286"/>
                  </a:lnTo>
                  <a:lnTo>
                    <a:pt x="1389" y="1310"/>
                  </a:lnTo>
                  <a:lnTo>
                    <a:pt x="1383" y="1335"/>
                  </a:lnTo>
                  <a:lnTo>
                    <a:pt x="1382" y="1359"/>
                  </a:lnTo>
                  <a:lnTo>
                    <a:pt x="1386" y="1385"/>
                  </a:lnTo>
                  <a:lnTo>
                    <a:pt x="1395" y="1410"/>
                  </a:lnTo>
                  <a:lnTo>
                    <a:pt x="1408" y="1426"/>
                  </a:lnTo>
                  <a:lnTo>
                    <a:pt x="1416" y="1443"/>
                  </a:lnTo>
                  <a:lnTo>
                    <a:pt x="1419" y="1463"/>
                  </a:lnTo>
                  <a:lnTo>
                    <a:pt x="1413" y="1484"/>
                  </a:lnTo>
                  <a:lnTo>
                    <a:pt x="1409" y="1494"/>
                  </a:lnTo>
                  <a:lnTo>
                    <a:pt x="1403" y="1505"/>
                  </a:lnTo>
                  <a:lnTo>
                    <a:pt x="1398" y="1515"/>
                  </a:lnTo>
                  <a:lnTo>
                    <a:pt x="1393" y="1525"/>
                  </a:lnTo>
                  <a:lnTo>
                    <a:pt x="1387" y="1537"/>
                  </a:lnTo>
                  <a:lnTo>
                    <a:pt x="1381" y="1547"/>
                  </a:lnTo>
                  <a:lnTo>
                    <a:pt x="1376" y="1557"/>
                  </a:lnTo>
                  <a:lnTo>
                    <a:pt x="1371" y="1567"/>
                  </a:lnTo>
                  <a:lnTo>
                    <a:pt x="1371" y="1578"/>
                  </a:lnTo>
                  <a:lnTo>
                    <a:pt x="1366" y="1589"/>
                  </a:lnTo>
                  <a:lnTo>
                    <a:pt x="1361" y="1599"/>
                  </a:lnTo>
                  <a:lnTo>
                    <a:pt x="1361" y="1612"/>
                  </a:lnTo>
                  <a:lnTo>
                    <a:pt x="1372" y="1624"/>
                  </a:lnTo>
                  <a:lnTo>
                    <a:pt x="1379" y="1637"/>
                  </a:lnTo>
                  <a:lnTo>
                    <a:pt x="1382" y="1652"/>
                  </a:lnTo>
                  <a:lnTo>
                    <a:pt x="1381" y="1666"/>
                  </a:lnTo>
                  <a:lnTo>
                    <a:pt x="1378" y="1678"/>
                  </a:lnTo>
                  <a:lnTo>
                    <a:pt x="1372" y="1690"/>
                  </a:lnTo>
                  <a:lnTo>
                    <a:pt x="1364" y="1700"/>
                  </a:lnTo>
                  <a:lnTo>
                    <a:pt x="1356" y="1708"/>
                  </a:lnTo>
                  <a:lnTo>
                    <a:pt x="1352" y="1708"/>
                  </a:lnTo>
                  <a:lnTo>
                    <a:pt x="1351" y="1714"/>
                  </a:lnTo>
                  <a:lnTo>
                    <a:pt x="1351" y="1722"/>
                  </a:lnTo>
                  <a:lnTo>
                    <a:pt x="1350" y="1730"/>
                  </a:lnTo>
                  <a:lnTo>
                    <a:pt x="1346" y="1736"/>
                  </a:lnTo>
                  <a:lnTo>
                    <a:pt x="1343" y="1736"/>
                  </a:lnTo>
                  <a:lnTo>
                    <a:pt x="1341" y="1738"/>
                  </a:lnTo>
                  <a:lnTo>
                    <a:pt x="1337" y="1739"/>
                  </a:lnTo>
                  <a:lnTo>
                    <a:pt x="1334" y="1739"/>
                  </a:lnTo>
                  <a:lnTo>
                    <a:pt x="1334" y="1731"/>
                  </a:lnTo>
                  <a:lnTo>
                    <a:pt x="1333" y="1726"/>
                  </a:lnTo>
                  <a:lnTo>
                    <a:pt x="1328" y="1721"/>
                  </a:lnTo>
                  <a:lnTo>
                    <a:pt x="1323" y="1719"/>
                  </a:lnTo>
                  <a:lnTo>
                    <a:pt x="1318" y="1716"/>
                  </a:lnTo>
                  <a:lnTo>
                    <a:pt x="1311" y="1714"/>
                  </a:lnTo>
                  <a:lnTo>
                    <a:pt x="1305" y="1712"/>
                  </a:lnTo>
                  <a:lnTo>
                    <a:pt x="1300" y="1708"/>
                  </a:lnTo>
                  <a:lnTo>
                    <a:pt x="1287" y="1677"/>
                  </a:lnTo>
                  <a:lnTo>
                    <a:pt x="1284" y="1684"/>
                  </a:lnTo>
                  <a:lnTo>
                    <a:pt x="1284" y="1691"/>
                  </a:lnTo>
                  <a:lnTo>
                    <a:pt x="1285" y="1698"/>
                  </a:lnTo>
                  <a:lnTo>
                    <a:pt x="1283" y="1706"/>
                  </a:lnTo>
                  <a:lnTo>
                    <a:pt x="1280" y="1711"/>
                  </a:lnTo>
                  <a:lnTo>
                    <a:pt x="1275" y="1715"/>
                  </a:lnTo>
                  <a:lnTo>
                    <a:pt x="1269" y="1719"/>
                  </a:lnTo>
                  <a:lnTo>
                    <a:pt x="1265" y="1722"/>
                  </a:lnTo>
                  <a:lnTo>
                    <a:pt x="1258" y="1726"/>
                  </a:lnTo>
                  <a:lnTo>
                    <a:pt x="1252" y="1729"/>
                  </a:lnTo>
                  <a:lnTo>
                    <a:pt x="1246" y="1733"/>
                  </a:lnTo>
                  <a:lnTo>
                    <a:pt x="1242" y="1736"/>
                  </a:lnTo>
                  <a:lnTo>
                    <a:pt x="1242" y="1739"/>
                  </a:lnTo>
                  <a:lnTo>
                    <a:pt x="1236" y="1744"/>
                  </a:lnTo>
                  <a:lnTo>
                    <a:pt x="1231" y="1749"/>
                  </a:lnTo>
                  <a:lnTo>
                    <a:pt x="1226" y="1753"/>
                  </a:lnTo>
                  <a:lnTo>
                    <a:pt x="1217" y="1752"/>
                  </a:lnTo>
                  <a:lnTo>
                    <a:pt x="1212" y="1783"/>
                  </a:lnTo>
                  <a:lnTo>
                    <a:pt x="1207" y="1814"/>
                  </a:lnTo>
                  <a:lnTo>
                    <a:pt x="1201" y="1845"/>
                  </a:lnTo>
                  <a:lnTo>
                    <a:pt x="1198" y="1877"/>
                  </a:lnTo>
                  <a:lnTo>
                    <a:pt x="1193" y="1907"/>
                  </a:lnTo>
                  <a:lnTo>
                    <a:pt x="1190" y="1936"/>
                  </a:lnTo>
                  <a:lnTo>
                    <a:pt x="1186" y="1966"/>
                  </a:lnTo>
                  <a:lnTo>
                    <a:pt x="1183" y="1995"/>
                  </a:lnTo>
                  <a:lnTo>
                    <a:pt x="1183" y="1994"/>
                  </a:lnTo>
                  <a:lnTo>
                    <a:pt x="1184" y="1992"/>
                  </a:lnTo>
                  <a:lnTo>
                    <a:pt x="1183" y="1987"/>
                  </a:lnTo>
                  <a:lnTo>
                    <a:pt x="1182" y="1985"/>
                  </a:lnTo>
                  <a:lnTo>
                    <a:pt x="1178" y="2000"/>
                  </a:lnTo>
                  <a:lnTo>
                    <a:pt x="1183" y="2001"/>
                  </a:lnTo>
                  <a:lnTo>
                    <a:pt x="1182" y="2001"/>
                  </a:lnTo>
                  <a:lnTo>
                    <a:pt x="1181" y="2001"/>
                  </a:lnTo>
                  <a:lnTo>
                    <a:pt x="1179" y="2001"/>
                  </a:lnTo>
                  <a:lnTo>
                    <a:pt x="1178" y="2002"/>
                  </a:lnTo>
                  <a:lnTo>
                    <a:pt x="1182" y="2007"/>
                  </a:lnTo>
                  <a:lnTo>
                    <a:pt x="1178" y="2007"/>
                  </a:lnTo>
                  <a:lnTo>
                    <a:pt x="1178" y="2009"/>
                  </a:lnTo>
                  <a:lnTo>
                    <a:pt x="1178" y="2011"/>
                  </a:lnTo>
                  <a:lnTo>
                    <a:pt x="1177" y="2015"/>
                  </a:lnTo>
                  <a:lnTo>
                    <a:pt x="1177" y="2017"/>
                  </a:lnTo>
                  <a:lnTo>
                    <a:pt x="1177" y="2018"/>
                  </a:lnTo>
                  <a:lnTo>
                    <a:pt x="1177" y="2021"/>
                  </a:lnTo>
                  <a:lnTo>
                    <a:pt x="1178" y="2022"/>
                  </a:lnTo>
                  <a:lnTo>
                    <a:pt x="1182" y="2019"/>
                  </a:lnTo>
                  <a:lnTo>
                    <a:pt x="1182" y="2016"/>
                  </a:lnTo>
                  <a:lnTo>
                    <a:pt x="1181" y="2014"/>
                  </a:lnTo>
                  <a:lnTo>
                    <a:pt x="1182" y="2012"/>
                  </a:lnTo>
                  <a:lnTo>
                    <a:pt x="1182" y="2017"/>
                  </a:lnTo>
                  <a:lnTo>
                    <a:pt x="1179" y="2019"/>
                  </a:lnTo>
                  <a:lnTo>
                    <a:pt x="1177" y="2023"/>
                  </a:lnTo>
                  <a:lnTo>
                    <a:pt x="1177" y="2027"/>
                  </a:lnTo>
                  <a:lnTo>
                    <a:pt x="1178" y="2004"/>
                  </a:lnTo>
                  <a:lnTo>
                    <a:pt x="1179" y="1983"/>
                  </a:lnTo>
                  <a:lnTo>
                    <a:pt x="1181" y="1960"/>
                  </a:lnTo>
                  <a:lnTo>
                    <a:pt x="1183" y="1935"/>
                  </a:lnTo>
                  <a:lnTo>
                    <a:pt x="1185" y="1935"/>
                  </a:lnTo>
                  <a:lnTo>
                    <a:pt x="1185" y="1921"/>
                  </a:lnTo>
                  <a:lnTo>
                    <a:pt x="1186" y="1924"/>
                  </a:lnTo>
                  <a:lnTo>
                    <a:pt x="1190" y="1920"/>
                  </a:lnTo>
                  <a:lnTo>
                    <a:pt x="1185" y="1917"/>
                  </a:lnTo>
                  <a:lnTo>
                    <a:pt x="1194" y="1844"/>
                  </a:lnTo>
                  <a:lnTo>
                    <a:pt x="1200" y="1843"/>
                  </a:lnTo>
                  <a:lnTo>
                    <a:pt x="1196" y="1837"/>
                  </a:lnTo>
                  <a:lnTo>
                    <a:pt x="1199" y="1807"/>
                  </a:lnTo>
                  <a:lnTo>
                    <a:pt x="1204" y="1779"/>
                  </a:lnTo>
                  <a:lnTo>
                    <a:pt x="1208" y="1749"/>
                  </a:lnTo>
                  <a:lnTo>
                    <a:pt x="1213" y="1720"/>
                  </a:lnTo>
                  <a:lnTo>
                    <a:pt x="1207" y="1715"/>
                  </a:lnTo>
                  <a:lnTo>
                    <a:pt x="1205" y="1711"/>
                  </a:lnTo>
                  <a:lnTo>
                    <a:pt x="1204" y="1704"/>
                  </a:lnTo>
                  <a:lnTo>
                    <a:pt x="1201" y="1698"/>
                  </a:lnTo>
                  <a:lnTo>
                    <a:pt x="1204" y="1684"/>
                  </a:lnTo>
                  <a:lnTo>
                    <a:pt x="1211" y="1674"/>
                  </a:lnTo>
                  <a:lnTo>
                    <a:pt x="1217" y="1665"/>
                  </a:lnTo>
                  <a:lnTo>
                    <a:pt x="1222" y="1654"/>
                  </a:lnTo>
                  <a:lnTo>
                    <a:pt x="1217" y="1654"/>
                  </a:lnTo>
                  <a:lnTo>
                    <a:pt x="1213" y="1655"/>
                  </a:lnTo>
                  <a:lnTo>
                    <a:pt x="1208" y="1657"/>
                  </a:lnTo>
                  <a:lnTo>
                    <a:pt x="1203" y="1657"/>
                  </a:lnTo>
                  <a:lnTo>
                    <a:pt x="1198" y="1658"/>
                  </a:lnTo>
                  <a:lnTo>
                    <a:pt x="1192" y="1659"/>
                  </a:lnTo>
                  <a:lnTo>
                    <a:pt x="1188" y="1660"/>
                  </a:lnTo>
                  <a:lnTo>
                    <a:pt x="1182" y="1660"/>
                  </a:lnTo>
                  <a:lnTo>
                    <a:pt x="1176" y="1704"/>
                  </a:lnTo>
                  <a:lnTo>
                    <a:pt x="1170" y="1748"/>
                  </a:lnTo>
                  <a:lnTo>
                    <a:pt x="1165" y="1790"/>
                  </a:lnTo>
                  <a:lnTo>
                    <a:pt x="1159" y="1833"/>
                  </a:lnTo>
                  <a:lnTo>
                    <a:pt x="1154" y="1875"/>
                  </a:lnTo>
                  <a:lnTo>
                    <a:pt x="1148" y="1918"/>
                  </a:lnTo>
                  <a:lnTo>
                    <a:pt x="1143" y="1961"/>
                  </a:lnTo>
                  <a:lnTo>
                    <a:pt x="1137" y="2004"/>
                  </a:lnTo>
                  <a:lnTo>
                    <a:pt x="1137" y="2006"/>
                  </a:lnTo>
                  <a:lnTo>
                    <a:pt x="1137" y="2004"/>
                  </a:lnTo>
                  <a:lnTo>
                    <a:pt x="1136" y="2003"/>
                  </a:lnTo>
                  <a:lnTo>
                    <a:pt x="1133" y="2006"/>
                  </a:lnTo>
                  <a:lnTo>
                    <a:pt x="1133" y="2008"/>
                  </a:lnTo>
                  <a:lnTo>
                    <a:pt x="1135" y="2010"/>
                  </a:lnTo>
                  <a:lnTo>
                    <a:pt x="1135" y="2012"/>
                  </a:lnTo>
                  <a:lnTo>
                    <a:pt x="1139" y="2011"/>
                  </a:lnTo>
                  <a:lnTo>
                    <a:pt x="1138" y="2015"/>
                  </a:lnTo>
                  <a:lnTo>
                    <a:pt x="1135" y="2019"/>
                  </a:lnTo>
                  <a:lnTo>
                    <a:pt x="1132" y="2023"/>
                  </a:lnTo>
                  <a:lnTo>
                    <a:pt x="1135" y="2027"/>
                  </a:lnTo>
                  <a:lnTo>
                    <a:pt x="1131" y="2029"/>
                  </a:lnTo>
                  <a:lnTo>
                    <a:pt x="1131" y="2031"/>
                  </a:lnTo>
                  <a:lnTo>
                    <a:pt x="1131" y="2034"/>
                  </a:lnTo>
                  <a:lnTo>
                    <a:pt x="1130" y="2037"/>
                  </a:lnTo>
                  <a:lnTo>
                    <a:pt x="1135" y="2039"/>
                  </a:lnTo>
                  <a:lnTo>
                    <a:pt x="1135" y="2042"/>
                  </a:lnTo>
                  <a:lnTo>
                    <a:pt x="1132" y="2046"/>
                  </a:lnTo>
                  <a:lnTo>
                    <a:pt x="1131" y="2049"/>
                  </a:lnTo>
                  <a:lnTo>
                    <a:pt x="1132" y="2048"/>
                  </a:lnTo>
                  <a:lnTo>
                    <a:pt x="1133" y="2046"/>
                  </a:lnTo>
                  <a:lnTo>
                    <a:pt x="1132" y="2045"/>
                  </a:lnTo>
                  <a:lnTo>
                    <a:pt x="1132" y="2042"/>
                  </a:lnTo>
                  <a:lnTo>
                    <a:pt x="1128" y="2045"/>
                  </a:lnTo>
                  <a:lnTo>
                    <a:pt x="1132" y="2001"/>
                  </a:lnTo>
                  <a:lnTo>
                    <a:pt x="1137" y="1955"/>
                  </a:lnTo>
                  <a:lnTo>
                    <a:pt x="1141" y="1909"/>
                  </a:lnTo>
                  <a:lnTo>
                    <a:pt x="1147" y="1860"/>
                  </a:lnTo>
                  <a:lnTo>
                    <a:pt x="1152" y="1813"/>
                  </a:lnTo>
                  <a:lnTo>
                    <a:pt x="1159" y="1765"/>
                  </a:lnTo>
                  <a:lnTo>
                    <a:pt x="1166" y="1719"/>
                  </a:lnTo>
                  <a:lnTo>
                    <a:pt x="1174" y="1673"/>
                  </a:lnTo>
                  <a:lnTo>
                    <a:pt x="1175" y="1670"/>
                  </a:lnTo>
                  <a:lnTo>
                    <a:pt x="1176" y="1667"/>
                  </a:lnTo>
                  <a:lnTo>
                    <a:pt x="1176" y="1665"/>
                  </a:lnTo>
                  <a:lnTo>
                    <a:pt x="1178" y="1662"/>
                  </a:lnTo>
                  <a:lnTo>
                    <a:pt x="1173" y="1655"/>
                  </a:lnTo>
                  <a:lnTo>
                    <a:pt x="1167" y="1654"/>
                  </a:lnTo>
                  <a:lnTo>
                    <a:pt x="1162" y="1655"/>
                  </a:lnTo>
                  <a:lnTo>
                    <a:pt x="1156" y="1659"/>
                  </a:lnTo>
                  <a:lnTo>
                    <a:pt x="1151" y="1662"/>
                  </a:lnTo>
                  <a:lnTo>
                    <a:pt x="1145" y="1666"/>
                  </a:lnTo>
                  <a:lnTo>
                    <a:pt x="1139" y="1666"/>
                  </a:lnTo>
                  <a:lnTo>
                    <a:pt x="1132" y="1662"/>
                  </a:lnTo>
                  <a:lnTo>
                    <a:pt x="1135" y="1653"/>
                  </a:lnTo>
                  <a:lnTo>
                    <a:pt x="1139" y="1648"/>
                  </a:lnTo>
                  <a:lnTo>
                    <a:pt x="1145" y="1643"/>
                  </a:lnTo>
                  <a:lnTo>
                    <a:pt x="1150" y="1636"/>
                  </a:lnTo>
                  <a:lnTo>
                    <a:pt x="1145" y="1630"/>
                  </a:lnTo>
                  <a:lnTo>
                    <a:pt x="1143" y="1624"/>
                  </a:lnTo>
                  <a:lnTo>
                    <a:pt x="1143" y="1616"/>
                  </a:lnTo>
                  <a:lnTo>
                    <a:pt x="1144" y="1607"/>
                  </a:lnTo>
                  <a:lnTo>
                    <a:pt x="1147" y="1596"/>
                  </a:lnTo>
                  <a:lnTo>
                    <a:pt x="1153" y="1587"/>
                  </a:lnTo>
                  <a:lnTo>
                    <a:pt x="1162" y="1582"/>
                  </a:lnTo>
                  <a:lnTo>
                    <a:pt x="1173" y="1576"/>
                  </a:lnTo>
                  <a:lnTo>
                    <a:pt x="1181" y="1575"/>
                  </a:lnTo>
                  <a:lnTo>
                    <a:pt x="1189" y="1575"/>
                  </a:lnTo>
                  <a:lnTo>
                    <a:pt x="1197" y="1575"/>
                  </a:lnTo>
                  <a:lnTo>
                    <a:pt x="1204" y="1574"/>
                  </a:lnTo>
                  <a:lnTo>
                    <a:pt x="1212" y="1572"/>
                  </a:lnTo>
                  <a:lnTo>
                    <a:pt x="1219" y="1570"/>
                  </a:lnTo>
                  <a:lnTo>
                    <a:pt x="1226" y="1566"/>
                  </a:lnTo>
                  <a:lnTo>
                    <a:pt x="1231" y="1560"/>
                  </a:lnTo>
                  <a:lnTo>
                    <a:pt x="1250" y="1529"/>
                  </a:lnTo>
                  <a:lnTo>
                    <a:pt x="1259" y="1496"/>
                  </a:lnTo>
                  <a:lnTo>
                    <a:pt x="1259" y="1464"/>
                  </a:lnTo>
                  <a:lnTo>
                    <a:pt x="1253" y="1432"/>
                  </a:lnTo>
                  <a:lnTo>
                    <a:pt x="1243" y="1400"/>
                  </a:lnTo>
                  <a:lnTo>
                    <a:pt x="1229" y="1367"/>
                  </a:lnTo>
                  <a:lnTo>
                    <a:pt x="1214" y="1336"/>
                  </a:lnTo>
                  <a:lnTo>
                    <a:pt x="1200" y="1305"/>
                  </a:lnTo>
                  <a:lnTo>
                    <a:pt x="1196" y="1317"/>
                  </a:lnTo>
                  <a:lnTo>
                    <a:pt x="1190" y="1327"/>
                  </a:lnTo>
                  <a:lnTo>
                    <a:pt x="1185" y="1336"/>
                  </a:lnTo>
                  <a:lnTo>
                    <a:pt x="1182" y="1349"/>
                  </a:lnTo>
                  <a:lnTo>
                    <a:pt x="1174" y="1354"/>
                  </a:lnTo>
                  <a:lnTo>
                    <a:pt x="1171" y="1363"/>
                  </a:lnTo>
                  <a:lnTo>
                    <a:pt x="1169" y="1372"/>
                  </a:lnTo>
                  <a:lnTo>
                    <a:pt x="1162" y="1377"/>
                  </a:lnTo>
                  <a:lnTo>
                    <a:pt x="1153" y="1389"/>
                  </a:lnTo>
                  <a:lnTo>
                    <a:pt x="1143" y="1401"/>
                  </a:lnTo>
                  <a:lnTo>
                    <a:pt x="1132" y="1412"/>
                  </a:lnTo>
                  <a:lnTo>
                    <a:pt x="1122" y="1423"/>
                  </a:lnTo>
                  <a:lnTo>
                    <a:pt x="1113" y="1434"/>
                  </a:lnTo>
                  <a:lnTo>
                    <a:pt x="1103" y="1446"/>
                  </a:lnTo>
                  <a:lnTo>
                    <a:pt x="1097" y="1458"/>
                  </a:lnTo>
                  <a:lnTo>
                    <a:pt x="1091" y="1473"/>
                  </a:lnTo>
                  <a:lnTo>
                    <a:pt x="1097" y="1492"/>
                  </a:lnTo>
                  <a:lnTo>
                    <a:pt x="1099" y="1513"/>
                  </a:lnTo>
                  <a:lnTo>
                    <a:pt x="1095" y="1534"/>
                  </a:lnTo>
                  <a:lnTo>
                    <a:pt x="1082" y="1555"/>
                  </a:lnTo>
                  <a:lnTo>
                    <a:pt x="1077" y="1557"/>
                  </a:lnTo>
                  <a:lnTo>
                    <a:pt x="1074" y="1562"/>
                  </a:lnTo>
                  <a:lnTo>
                    <a:pt x="1069" y="1568"/>
                  </a:lnTo>
                  <a:lnTo>
                    <a:pt x="1065" y="1571"/>
                  </a:lnTo>
                  <a:lnTo>
                    <a:pt x="1061" y="1623"/>
                  </a:lnTo>
                  <a:lnTo>
                    <a:pt x="1057" y="1672"/>
                  </a:lnTo>
                  <a:lnTo>
                    <a:pt x="1053" y="1719"/>
                  </a:lnTo>
                  <a:lnTo>
                    <a:pt x="1049" y="1768"/>
                  </a:lnTo>
                  <a:lnTo>
                    <a:pt x="1048" y="1768"/>
                  </a:lnTo>
                  <a:lnTo>
                    <a:pt x="1047" y="1767"/>
                  </a:lnTo>
                  <a:lnTo>
                    <a:pt x="1047" y="1766"/>
                  </a:lnTo>
                  <a:lnTo>
                    <a:pt x="1045" y="1768"/>
                  </a:lnTo>
                  <a:lnTo>
                    <a:pt x="1049" y="1773"/>
                  </a:lnTo>
                  <a:lnTo>
                    <a:pt x="1049" y="1772"/>
                  </a:lnTo>
                  <a:lnTo>
                    <a:pt x="1048" y="1772"/>
                  </a:lnTo>
                  <a:lnTo>
                    <a:pt x="1047" y="1772"/>
                  </a:lnTo>
                  <a:lnTo>
                    <a:pt x="1046" y="1772"/>
                  </a:lnTo>
                  <a:lnTo>
                    <a:pt x="1045" y="1773"/>
                  </a:lnTo>
                  <a:lnTo>
                    <a:pt x="1045" y="1774"/>
                  </a:lnTo>
                  <a:lnTo>
                    <a:pt x="1045" y="1775"/>
                  </a:lnTo>
                  <a:lnTo>
                    <a:pt x="1046" y="1776"/>
                  </a:lnTo>
                  <a:lnTo>
                    <a:pt x="1047" y="1778"/>
                  </a:lnTo>
                  <a:lnTo>
                    <a:pt x="1048" y="1778"/>
                  </a:lnTo>
                  <a:lnTo>
                    <a:pt x="1049" y="1778"/>
                  </a:lnTo>
                  <a:lnTo>
                    <a:pt x="1048" y="1799"/>
                  </a:lnTo>
                  <a:lnTo>
                    <a:pt x="1047" y="1818"/>
                  </a:lnTo>
                  <a:lnTo>
                    <a:pt x="1046" y="1837"/>
                  </a:lnTo>
                  <a:lnTo>
                    <a:pt x="1045" y="1860"/>
                  </a:lnTo>
                  <a:lnTo>
                    <a:pt x="1044" y="1860"/>
                  </a:lnTo>
                  <a:lnTo>
                    <a:pt x="1044" y="1872"/>
                  </a:lnTo>
                  <a:lnTo>
                    <a:pt x="1042" y="1871"/>
                  </a:lnTo>
                  <a:lnTo>
                    <a:pt x="1040" y="1874"/>
                  </a:lnTo>
                  <a:lnTo>
                    <a:pt x="1040" y="1877"/>
                  </a:lnTo>
                  <a:lnTo>
                    <a:pt x="1041" y="1879"/>
                  </a:lnTo>
                  <a:lnTo>
                    <a:pt x="1044" y="1880"/>
                  </a:lnTo>
                  <a:lnTo>
                    <a:pt x="1042" y="1902"/>
                  </a:lnTo>
                  <a:lnTo>
                    <a:pt x="1041" y="1903"/>
                  </a:lnTo>
                  <a:lnTo>
                    <a:pt x="1041" y="1901"/>
                  </a:lnTo>
                  <a:lnTo>
                    <a:pt x="1042" y="1897"/>
                  </a:lnTo>
                  <a:lnTo>
                    <a:pt x="1040" y="1895"/>
                  </a:lnTo>
                  <a:lnTo>
                    <a:pt x="1038" y="1898"/>
                  </a:lnTo>
                  <a:lnTo>
                    <a:pt x="1038" y="1902"/>
                  </a:lnTo>
                  <a:lnTo>
                    <a:pt x="1038" y="1907"/>
                  </a:lnTo>
                  <a:lnTo>
                    <a:pt x="1038" y="1911"/>
                  </a:lnTo>
                  <a:lnTo>
                    <a:pt x="1039" y="1912"/>
                  </a:lnTo>
                  <a:lnTo>
                    <a:pt x="1040" y="1913"/>
                  </a:lnTo>
                  <a:lnTo>
                    <a:pt x="1041" y="1913"/>
                  </a:lnTo>
                  <a:lnTo>
                    <a:pt x="1040" y="1916"/>
                  </a:lnTo>
                  <a:lnTo>
                    <a:pt x="1042" y="1916"/>
                  </a:lnTo>
                  <a:lnTo>
                    <a:pt x="1042" y="1920"/>
                  </a:lnTo>
                  <a:lnTo>
                    <a:pt x="1040" y="1920"/>
                  </a:lnTo>
                  <a:lnTo>
                    <a:pt x="1040" y="1918"/>
                  </a:lnTo>
                  <a:lnTo>
                    <a:pt x="1041" y="1917"/>
                  </a:lnTo>
                  <a:lnTo>
                    <a:pt x="1040" y="1915"/>
                  </a:lnTo>
                  <a:lnTo>
                    <a:pt x="1039" y="1913"/>
                  </a:lnTo>
                  <a:lnTo>
                    <a:pt x="1038" y="1913"/>
                  </a:lnTo>
                  <a:lnTo>
                    <a:pt x="1038" y="1918"/>
                  </a:lnTo>
                  <a:lnTo>
                    <a:pt x="1037" y="1925"/>
                  </a:lnTo>
                  <a:lnTo>
                    <a:pt x="1037" y="1930"/>
                  </a:lnTo>
                  <a:lnTo>
                    <a:pt x="1040" y="1931"/>
                  </a:lnTo>
                  <a:lnTo>
                    <a:pt x="1040" y="1934"/>
                  </a:lnTo>
                  <a:lnTo>
                    <a:pt x="1039" y="1933"/>
                  </a:lnTo>
                  <a:lnTo>
                    <a:pt x="1039" y="1932"/>
                  </a:lnTo>
                  <a:lnTo>
                    <a:pt x="1038" y="1932"/>
                  </a:lnTo>
                  <a:lnTo>
                    <a:pt x="1037" y="1935"/>
                  </a:lnTo>
                  <a:lnTo>
                    <a:pt x="1037" y="1939"/>
                  </a:lnTo>
                  <a:lnTo>
                    <a:pt x="1037" y="1941"/>
                  </a:lnTo>
                  <a:lnTo>
                    <a:pt x="1039" y="1943"/>
                  </a:lnTo>
                  <a:lnTo>
                    <a:pt x="1039" y="1946"/>
                  </a:lnTo>
                  <a:lnTo>
                    <a:pt x="1039" y="1943"/>
                  </a:lnTo>
                  <a:lnTo>
                    <a:pt x="1038" y="1941"/>
                  </a:lnTo>
                  <a:lnTo>
                    <a:pt x="1036" y="1948"/>
                  </a:lnTo>
                  <a:lnTo>
                    <a:pt x="1034" y="1955"/>
                  </a:lnTo>
                  <a:lnTo>
                    <a:pt x="1034" y="1963"/>
                  </a:lnTo>
                  <a:lnTo>
                    <a:pt x="1034" y="1970"/>
                  </a:lnTo>
                  <a:lnTo>
                    <a:pt x="1036" y="1873"/>
                  </a:lnTo>
                  <a:lnTo>
                    <a:pt x="1042" y="1772"/>
                  </a:lnTo>
                  <a:lnTo>
                    <a:pt x="1048" y="1672"/>
                  </a:lnTo>
                  <a:lnTo>
                    <a:pt x="1053" y="1576"/>
                  </a:lnTo>
                  <a:lnTo>
                    <a:pt x="1049" y="1582"/>
                  </a:lnTo>
                  <a:lnTo>
                    <a:pt x="1046" y="1586"/>
                  </a:lnTo>
                  <a:lnTo>
                    <a:pt x="1040" y="1589"/>
                  </a:lnTo>
                  <a:lnTo>
                    <a:pt x="1034" y="1590"/>
                  </a:lnTo>
                  <a:lnTo>
                    <a:pt x="1031" y="1590"/>
                  </a:lnTo>
                  <a:lnTo>
                    <a:pt x="1031" y="1589"/>
                  </a:lnTo>
                  <a:lnTo>
                    <a:pt x="1031" y="1586"/>
                  </a:lnTo>
                  <a:lnTo>
                    <a:pt x="1030" y="1585"/>
                  </a:lnTo>
                  <a:lnTo>
                    <a:pt x="1029" y="1584"/>
                  </a:lnTo>
                  <a:lnTo>
                    <a:pt x="1031" y="1576"/>
                  </a:lnTo>
                  <a:lnTo>
                    <a:pt x="1030" y="1570"/>
                  </a:lnTo>
                  <a:lnTo>
                    <a:pt x="1025" y="1564"/>
                  </a:lnTo>
                  <a:lnTo>
                    <a:pt x="1021" y="1559"/>
                  </a:lnTo>
                  <a:lnTo>
                    <a:pt x="1014" y="1553"/>
                  </a:lnTo>
                  <a:lnTo>
                    <a:pt x="1009" y="1547"/>
                  </a:lnTo>
                  <a:lnTo>
                    <a:pt x="1007" y="1539"/>
                  </a:lnTo>
                  <a:lnTo>
                    <a:pt x="1008" y="1529"/>
                  </a:lnTo>
                  <a:lnTo>
                    <a:pt x="1002" y="1533"/>
                  </a:lnTo>
                  <a:lnTo>
                    <a:pt x="999" y="1543"/>
                  </a:lnTo>
                  <a:lnTo>
                    <a:pt x="995" y="1551"/>
                  </a:lnTo>
                  <a:lnTo>
                    <a:pt x="988" y="1553"/>
                  </a:lnTo>
                  <a:lnTo>
                    <a:pt x="984" y="1556"/>
                  </a:lnTo>
                  <a:lnTo>
                    <a:pt x="979" y="1559"/>
                  </a:lnTo>
                  <a:lnTo>
                    <a:pt x="974" y="1560"/>
                  </a:lnTo>
                  <a:lnTo>
                    <a:pt x="970" y="1560"/>
                  </a:lnTo>
                  <a:lnTo>
                    <a:pt x="965" y="1560"/>
                  </a:lnTo>
                  <a:lnTo>
                    <a:pt x="961" y="1561"/>
                  </a:lnTo>
                  <a:lnTo>
                    <a:pt x="956" y="1563"/>
                  </a:lnTo>
                  <a:lnTo>
                    <a:pt x="951" y="1567"/>
                  </a:lnTo>
                  <a:lnTo>
                    <a:pt x="946" y="1568"/>
                  </a:lnTo>
                  <a:lnTo>
                    <a:pt x="939" y="1569"/>
                  </a:lnTo>
                  <a:lnTo>
                    <a:pt x="934" y="1570"/>
                  </a:lnTo>
                  <a:lnTo>
                    <a:pt x="930" y="1567"/>
                  </a:lnTo>
                  <a:lnTo>
                    <a:pt x="928" y="1557"/>
                  </a:lnTo>
                  <a:lnTo>
                    <a:pt x="932" y="1547"/>
                  </a:lnTo>
                  <a:lnTo>
                    <a:pt x="934" y="1537"/>
                  </a:lnTo>
                  <a:lnTo>
                    <a:pt x="933" y="1526"/>
                  </a:lnTo>
                  <a:lnTo>
                    <a:pt x="934" y="1515"/>
                  </a:lnTo>
                  <a:lnTo>
                    <a:pt x="938" y="1505"/>
                  </a:lnTo>
                  <a:lnTo>
                    <a:pt x="945" y="1495"/>
                  </a:lnTo>
                  <a:lnTo>
                    <a:pt x="953" y="1487"/>
                  </a:lnTo>
                  <a:lnTo>
                    <a:pt x="947" y="1487"/>
                  </a:lnTo>
                  <a:lnTo>
                    <a:pt x="940" y="1487"/>
                  </a:lnTo>
                  <a:lnTo>
                    <a:pt x="934" y="1486"/>
                  </a:lnTo>
                  <a:lnTo>
                    <a:pt x="927" y="1485"/>
                  </a:lnTo>
                  <a:lnTo>
                    <a:pt x="920" y="1483"/>
                  </a:lnTo>
                  <a:lnTo>
                    <a:pt x="915" y="1480"/>
                  </a:lnTo>
                  <a:lnTo>
                    <a:pt x="908" y="1478"/>
                  </a:lnTo>
                  <a:lnTo>
                    <a:pt x="902" y="1476"/>
                  </a:lnTo>
                  <a:lnTo>
                    <a:pt x="900" y="1480"/>
                  </a:lnTo>
                  <a:lnTo>
                    <a:pt x="895" y="1481"/>
                  </a:lnTo>
                  <a:lnTo>
                    <a:pt x="889" y="1483"/>
                  </a:lnTo>
                  <a:lnTo>
                    <a:pt x="883" y="1481"/>
                  </a:lnTo>
                  <a:lnTo>
                    <a:pt x="885" y="1465"/>
                  </a:lnTo>
                  <a:lnTo>
                    <a:pt x="892" y="1455"/>
                  </a:lnTo>
                  <a:lnTo>
                    <a:pt x="901" y="1443"/>
                  </a:lnTo>
                  <a:lnTo>
                    <a:pt x="907" y="1428"/>
                  </a:lnTo>
                  <a:lnTo>
                    <a:pt x="911" y="1424"/>
                  </a:lnTo>
                  <a:lnTo>
                    <a:pt x="915" y="1419"/>
                  </a:lnTo>
                  <a:lnTo>
                    <a:pt x="920" y="1416"/>
                  </a:lnTo>
                  <a:lnTo>
                    <a:pt x="925" y="1414"/>
                  </a:lnTo>
                  <a:lnTo>
                    <a:pt x="931" y="1412"/>
                  </a:lnTo>
                  <a:lnTo>
                    <a:pt x="936" y="1411"/>
                  </a:lnTo>
                  <a:lnTo>
                    <a:pt x="942" y="1411"/>
                  </a:lnTo>
                  <a:lnTo>
                    <a:pt x="948" y="1411"/>
                  </a:lnTo>
                  <a:lnTo>
                    <a:pt x="953" y="1414"/>
                  </a:lnTo>
                  <a:lnTo>
                    <a:pt x="957" y="1416"/>
                  </a:lnTo>
                  <a:lnTo>
                    <a:pt x="961" y="1418"/>
                  </a:lnTo>
                  <a:lnTo>
                    <a:pt x="965" y="1417"/>
                  </a:lnTo>
                  <a:lnTo>
                    <a:pt x="969" y="1417"/>
                  </a:lnTo>
                  <a:lnTo>
                    <a:pt x="973" y="1418"/>
                  </a:lnTo>
                  <a:lnTo>
                    <a:pt x="978" y="1420"/>
                  </a:lnTo>
                  <a:lnTo>
                    <a:pt x="983" y="1420"/>
                  </a:lnTo>
                  <a:lnTo>
                    <a:pt x="995" y="1417"/>
                  </a:lnTo>
                  <a:lnTo>
                    <a:pt x="1007" y="1411"/>
                  </a:lnTo>
                  <a:lnTo>
                    <a:pt x="1016" y="1403"/>
                  </a:lnTo>
                  <a:lnTo>
                    <a:pt x="1024" y="1393"/>
                  </a:lnTo>
                  <a:lnTo>
                    <a:pt x="1030" y="1382"/>
                  </a:lnTo>
                  <a:lnTo>
                    <a:pt x="1036" y="1370"/>
                  </a:lnTo>
                  <a:lnTo>
                    <a:pt x="1039" y="1358"/>
                  </a:lnTo>
                  <a:lnTo>
                    <a:pt x="1044" y="1346"/>
                  </a:lnTo>
                  <a:lnTo>
                    <a:pt x="1049" y="1318"/>
                  </a:lnTo>
                  <a:lnTo>
                    <a:pt x="1049" y="1290"/>
                  </a:lnTo>
                  <a:lnTo>
                    <a:pt x="1045" y="1264"/>
                  </a:lnTo>
                  <a:lnTo>
                    <a:pt x="1039" y="1237"/>
                  </a:lnTo>
                  <a:lnTo>
                    <a:pt x="1033" y="1211"/>
                  </a:lnTo>
                  <a:lnTo>
                    <a:pt x="1030" y="1184"/>
                  </a:lnTo>
                  <a:lnTo>
                    <a:pt x="1029" y="1157"/>
                  </a:lnTo>
                  <a:lnTo>
                    <a:pt x="1034" y="1128"/>
                  </a:lnTo>
                  <a:lnTo>
                    <a:pt x="1038" y="1117"/>
                  </a:lnTo>
                  <a:lnTo>
                    <a:pt x="1041" y="1107"/>
                  </a:lnTo>
                  <a:lnTo>
                    <a:pt x="1046" y="1098"/>
                  </a:lnTo>
                  <a:lnTo>
                    <a:pt x="1050" y="1089"/>
                  </a:lnTo>
                  <a:lnTo>
                    <a:pt x="1055" y="1079"/>
                  </a:lnTo>
                  <a:lnTo>
                    <a:pt x="1061" y="1071"/>
                  </a:lnTo>
                  <a:lnTo>
                    <a:pt x="1067" y="1062"/>
                  </a:lnTo>
                  <a:lnTo>
                    <a:pt x="1072" y="1054"/>
                  </a:lnTo>
                  <a:lnTo>
                    <a:pt x="1067" y="1053"/>
                  </a:lnTo>
                  <a:lnTo>
                    <a:pt x="1062" y="1051"/>
                  </a:lnTo>
                  <a:lnTo>
                    <a:pt x="1056" y="1048"/>
                  </a:lnTo>
                  <a:lnTo>
                    <a:pt x="1053" y="1045"/>
                  </a:lnTo>
                  <a:lnTo>
                    <a:pt x="1048" y="1041"/>
                  </a:lnTo>
                  <a:lnTo>
                    <a:pt x="1045" y="1037"/>
                  </a:lnTo>
                  <a:lnTo>
                    <a:pt x="1041" y="1032"/>
                  </a:lnTo>
                  <a:lnTo>
                    <a:pt x="1038" y="1029"/>
                  </a:lnTo>
                  <a:lnTo>
                    <a:pt x="1030" y="1031"/>
                  </a:lnTo>
                  <a:lnTo>
                    <a:pt x="1023" y="1036"/>
                  </a:lnTo>
                  <a:lnTo>
                    <a:pt x="1016" y="1040"/>
                  </a:lnTo>
                  <a:lnTo>
                    <a:pt x="1008" y="1040"/>
                  </a:lnTo>
                  <a:lnTo>
                    <a:pt x="1002" y="1036"/>
                  </a:lnTo>
                  <a:lnTo>
                    <a:pt x="1000" y="1029"/>
                  </a:lnTo>
                  <a:lnTo>
                    <a:pt x="996" y="1023"/>
                  </a:lnTo>
                  <a:lnTo>
                    <a:pt x="992" y="1018"/>
                  </a:lnTo>
                  <a:lnTo>
                    <a:pt x="984" y="1023"/>
                  </a:lnTo>
                  <a:lnTo>
                    <a:pt x="977" y="1029"/>
                  </a:lnTo>
                  <a:lnTo>
                    <a:pt x="971" y="1035"/>
                  </a:lnTo>
                  <a:lnTo>
                    <a:pt x="965" y="1040"/>
                  </a:lnTo>
                  <a:lnTo>
                    <a:pt x="962" y="1043"/>
                  </a:lnTo>
                  <a:lnTo>
                    <a:pt x="957" y="1046"/>
                  </a:lnTo>
                  <a:lnTo>
                    <a:pt x="954" y="1050"/>
                  </a:lnTo>
                  <a:lnTo>
                    <a:pt x="949" y="1054"/>
                  </a:lnTo>
                  <a:lnTo>
                    <a:pt x="945" y="1056"/>
                  </a:lnTo>
                  <a:lnTo>
                    <a:pt x="939" y="1058"/>
                  </a:lnTo>
                  <a:lnTo>
                    <a:pt x="934" y="1058"/>
                  </a:lnTo>
                  <a:lnTo>
                    <a:pt x="928" y="1054"/>
                  </a:lnTo>
                  <a:lnTo>
                    <a:pt x="921" y="1114"/>
                  </a:lnTo>
                  <a:lnTo>
                    <a:pt x="916" y="1174"/>
                  </a:lnTo>
                  <a:lnTo>
                    <a:pt x="910" y="1235"/>
                  </a:lnTo>
                  <a:lnTo>
                    <a:pt x="905" y="1296"/>
                  </a:lnTo>
                  <a:lnTo>
                    <a:pt x="904" y="1296"/>
                  </a:lnTo>
                  <a:lnTo>
                    <a:pt x="904" y="1304"/>
                  </a:lnTo>
                  <a:lnTo>
                    <a:pt x="903" y="1310"/>
                  </a:lnTo>
                  <a:lnTo>
                    <a:pt x="901" y="1317"/>
                  </a:lnTo>
                  <a:lnTo>
                    <a:pt x="901" y="1325"/>
                  </a:lnTo>
                  <a:lnTo>
                    <a:pt x="901" y="1323"/>
                  </a:lnTo>
                  <a:lnTo>
                    <a:pt x="901" y="1319"/>
                  </a:lnTo>
                  <a:lnTo>
                    <a:pt x="901" y="1317"/>
                  </a:lnTo>
                  <a:lnTo>
                    <a:pt x="900" y="1314"/>
                  </a:lnTo>
                  <a:lnTo>
                    <a:pt x="898" y="1318"/>
                  </a:lnTo>
                  <a:lnTo>
                    <a:pt x="898" y="1321"/>
                  </a:lnTo>
                  <a:lnTo>
                    <a:pt x="898" y="1326"/>
                  </a:lnTo>
                  <a:lnTo>
                    <a:pt x="900" y="1329"/>
                  </a:lnTo>
                  <a:lnTo>
                    <a:pt x="902" y="1329"/>
                  </a:lnTo>
                  <a:lnTo>
                    <a:pt x="897" y="1331"/>
                  </a:lnTo>
                  <a:lnTo>
                    <a:pt x="896" y="1334"/>
                  </a:lnTo>
                  <a:lnTo>
                    <a:pt x="895" y="1339"/>
                  </a:lnTo>
                  <a:lnTo>
                    <a:pt x="893" y="1342"/>
                  </a:lnTo>
                  <a:lnTo>
                    <a:pt x="894" y="1344"/>
                  </a:lnTo>
                  <a:lnTo>
                    <a:pt x="894" y="1348"/>
                  </a:lnTo>
                  <a:lnTo>
                    <a:pt x="893" y="1352"/>
                  </a:lnTo>
                  <a:lnTo>
                    <a:pt x="893" y="1356"/>
                  </a:lnTo>
                  <a:lnTo>
                    <a:pt x="895" y="1324"/>
                  </a:lnTo>
                  <a:lnTo>
                    <a:pt x="897" y="1288"/>
                  </a:lnTo>
                  <a:lnTo>
                    <a:pt x="901" y="1251"/>
                  </a:lnTo>
                  <a:lnTo>
                    <a:pt x="905" y="1218"/>
                  </a:lnTo>
                  <a:lnTo>
                    <a:pt x="908" y="1175"/>
                  </a:lnTo>
                  <a:lnTo>
                    <a:pt x="910" y="1134"/>
                  </a:lnTo>
                  <a:lnTo>
                    <a:pt x="913" y="1093"/>
                  </a:lnTo>
                  <a:lnTo>
                    <a:pt x="919" y="1054"/>
                  </a:lnTo>
                  <a:lnTo>
                    <a:pt x="912" y="1058"/>
                  </a:lnTo>
                  <a:lnTo>
                    <a:pt x="908" y="1062"/>
                  </a:lnTo>
                  <a:lnTo>
                    <a:pt x="903" y="1068"/>
                  </a:lnTo>
                  <a:lnTo>
                    <a:pt x="898" y="1074"/>
                  </a:lnTo>
                  <a:lnTo>
                    <a:pt x="894" y="1081"/>
                  </a:lnTo>
                  <a:lnTo>
                    <a:pt x="889" y="1086"/>
                  </a:lnTo>
                  <a:lnTo>
                    <a:pt x="883" y="1092"/>
                  </a:lnTo>
                  <a:lnTo>
                    <a:pt x="878" y="1098"/>
                  </a:lnTo>
                  <a:lnTo>
                    <a:pt x="870" y="1155"/>
                  </a:lnTo>
                  <a:lnTo>
                    <a:pt x="863" y="1211"/>
                  </a:lnTo>
                  <a:lnTo>
                    <a:pt x="858" y="1268"/>
                  </a:lnTo>
                  <a:lnTo>
                    <a:pt x="854" y="1327"/>
                  </a:lnTo>
                  <a:lnTo>
                    <a:pt x="850" y="1327"/>
                  </a:lnTo>
                  <a:lnTo>
                    <a:pt x="852" y="1342"/>
                  </a:lnTo>
                  <a:lnTo>
                    <a:pt x="851" y="1358"/>
                  </a:lnTo>
                  <a:lnTo>
                    <a:pt x="850" y="1375"/>
                  </a:lnTo>
                  <a:lnTo>
                    <a:pt x="849" y="1392"/>
                  </a:lnTo>
                  <a:lnTo>
                    <a:pt x="848" y="1390"/>
                  </a:lnTo>
                  <a:lnTo>
                    <a:pt x="847" y="1390"/>
                  </a:lnTo>
                  <a:lnTo>
                    <a:pt x="845" y="1390"/>
                  </a:lnTo>
                  <a:lnTo>
                    <a:pt x="847" y="1396"/>
                  </a:lnTo>
                  <a:lnTo>
                    <a:pt x="845" y="1396"/>
                  </a:lnTo>
                  <a:lnTo>
                    <a:pt x="848" y="1401"/>
                  </a:lnTo>
                  <a:lnTo>
                    <a:pt x="848" y="1405"/>
                  </a:lnTo>
                  <a:lnTo>
                    <a:pt x="847" y="1411"/>
                  </a:lnTo>
                  <a:lnTo>
                    <a:pt x="845" y="1419"/>
                  </a:lnTo>
                  <a:lnTo>
                    <a:pt x="844" y="1418"/>
                  </a:lnTo>
                  <a:lnTo>
                    <a:pt x="843" y="1418"/>
                  </a:lnTo>
                  <a:lnTo>
                    <a:pt x="842" y="1419"/>
                  </a:lnTo>
                  <a:lnTo>
                    <a:pt x="842" y="1422"/>
                  </a:lnTo>
                  <a:lnTo>
                    <a:pt x="842" y="1423"/>
                  </a:lnTo>
                  <a:lnTo>
                    <a:pt x="845" y="1424"/>
                  </a:lnTo>
                  <a:lnTo>
                    <a:pt x="844" y="1427"/>
                  </a:lnTo>
                  <a:lnTo>
                    <a:pt x="844" y="1432"/>
                  </a:lnTo>
                  <a:lnTo>
                    <a:pt x="847" y="1433"/>
                  </a:lnTo>
                  <a:lnTo>
                    <a:pt x="845" y="1448"/>
                  </a:lnTo>
                  <a:lnTo>
                    <a:pt x="844" y="1464"/>
                  </a:lnTo>
                  <a:lnTo>
                    <a:pt x="842" y="1480"/>
                  </a:lnTo>
                  <a:lnTo>
                    <a:pt x="842" y="1496"/>
                  </a:lnTo>
                  <a:lnTo>
                    <a:pt x="841" y="1494"/>
                  </a:lnTo>
                  <a:lnTo>
                    <a:pt x="840" y="1496"/>
                  </a:lnTo>
                  <a:lnTo>
                    <a:pt x="839" y="1499"/>
                  </a:lnTo>
                  <a:lnTo>
                    <a:pt x="840" y="1502"/>
                  </a:lnTo>
                  <a:lnTo>
                    <a:pt x="840" y="1505"/>
                  </a:lnTo>
                  <a:lnTo>
                    <a:pt x="841" y="1506"/>
                  </a:lnTo>
                  <a:lnTo>
                    <a:pt x="842" y="1505"/>
                  </a:lnTo>
                  <a:lnTo>
                    <a:pt x="842" y="1502"/>
                  </a:lnTo>
                  <a:lnTo>
                    <a:pt x="842" y="1501"/>
                  </a:lnTo>
                  <a:lnTo>
                    <a:pt x="842" y="1499"/>
                  </a:lnTo>
                  <a:lnTo>
                    <a:pt x="842" y="1515"/>
                  </a:lnTo>
                  <a:lnTo>
                    <a:pt x="841" y="1515"/>
                  </a:lnTo>
                  <a:lnTo>
                    <a:pt x="840" y="1515"/>
                  </a:lnTo>
                  <a:lnTo>
                    <a:pt x="839" y="1515"/>
                  </a:lnTo>
                  <a:lnTo>
                    <a:pt x="837" y="1516"/>
                  </a:lnTo>
                  <a:lnTo>
                    <a:pt x="842" y="1517"/>
                  </a:lnTo>
                  <a:lnTo>
                    <a:pt x="843" y="1521"/>
                  </a:lnTo>
                  <a:lnTo>
                    <a:pt x="842" y="1526"/>
                  </a:lnTo>
                  <a:lnTo>
                    <a:pt x="841" y="1530"/>
                  </a:lnTo>
                  <a:lnTo>
                    <a:pt x="840" y="1530"/>
                  </a:lnTo>
                  <a:lnTo>
                    <a:pt x="839" y="1531"/>
                  </a:lnTo>
                  <a:lnTo>
                    <a:pt x="837" y="1532"/>
                  </a:lnTo>
                  <a:lnTo>
                    <a:pt x="837" y="1533"/>
                  </a:lnTo>
                  <a:lnTo>
                    <a:pt x="840" y="1534"/>
                  </a:lnTo>
                  <a:lnTo>
                    <a:pt x="841" y="1537"/>
                  </a:lnTo>
                  <a:lnTo>
                    <a:pt x="842" y="1538"/>
                  </a:lnTo>
                  <a:lnTo>
                    <a:pt x="840" y="1540"/>
                  </a:lnTo>
                  <a:lnTo>
                    <a:pt x="840" y="1543"/>
                  </a:lnTo>
                  <a:lnTo>
                    <a:pt x="840" y="1546"/>
                  </a:lnTo>
                  <a:lnTo>
                    <a:pt x="841" y="1548"/>
                  </a:lnTo>
                  <a:lnTo>
                    <a:pt x="841" y="1549"/>
                  </a:lnTo>
                  <a:lnTo>
                    <a:pt x="841" y="1547"/>
                  </a:lnTo>
                  <a:lnTo>
                    <a:pt x="841" y="1545"/>
                  </a:lnTo>
                  <a:lnTo>
                    <a:pt x="840" y="1544"/>
                  </a:lnTo>
                  <a:lnTo>
                    <a:pt x="839" y="1570"/>
                  </a:lnTo>
                  <a:lnTo>
                    <a:pt x="837" y="1596"/>
                  </a:lnTo>
                  <a:lnTo>
                    <a:pt x="836" y="1621"/>
                  </a:lnTo>
                  <a:lnTo>
                    <a:pt x="835" y="1645"/>
                  </a:lnTo>
                  <a:lnTo>
                    <a:pt x="835" y="1627"/>
                  </a:lnTo>
                  <a:lnTo>
                    <a:pt x="834" y="1606"/>
                  </a:lnTo>
                  <a:lnTo>
                    <a:pt x="834" y="1585"/>
                  </a:lnTo>
                  <a:lnTo>
                    <a:pt x="835" y="1567"/>
                  </a:lnTo>
                  <a:lnTo>
                    <a:pt x="834" y="1549"/>
                  </a:lnTo>
                  <a:lnTo>
                    <a:pt x="833" y="1531"/>
                  </a:lnTo>
                  <a:lnTo>
                    <a:pt x="832" y="1510"/>
                  </a:lnTo>
                  <a:lnTo>
                    <a:pt x="833" y="1488"/>
                  </a:lnTo>
                  <a:lnTo>
                    <a:pt x="835" y="1490"/>
                  </a:lnTo>
                  <a:lnTo>
                    <a:pt x="834" y="1486"/>
                  </a:lnTo>
                  <a:lnTo>
                    <a:pt x="834" y="1480"/>
                  </a:lnTo>
                  <a:lnTo>
                    <a:pt x="835" y="1476"/>
                  </a:lnTo>
                  <a:lnTo>
                    <a:pt x="836" y="1471"/>
                  </a:lnTo>
                  <a:lnTo>
                    <a:pt x="834" y="1469"/>
                  </a:lnTo>
                  <a:lnTo>
                    <a:pt x="834" y="1465"/>
                  </a:lnTo>
                  <a:lnTo>
                    <a:pt x="834" y="1462"/>
                  </a:lnTo>
                  <a:lnTo>
                    <a:pt x="835" y="1457"/>
                  </a:lnTo>
                  <a:lnTo>
                    <a:pt x="837" y="1450"/>
                  </a:lnTo>
                  <a:lnTo>
                    <a:pt x="835" y="1448"/>
                  </a:lnTo>
                  <a:lnTo>
                    <a:pt x="835" y="1442"/>
                  </a:lnTo>
                  <a:lnTo>
                    <a:pt x="837" y="1437"/>
                  </a:lnTo>
                  <a:lnTo>
                    <a:pt x="836" y="1432"/>
                  </a:lnTo>
                  <a:lnTo>
                    <a:pt x="836" y="1414"/>
                  </a:lnTo>
                  <a:lnTo>
                    <a:pt x="837" y="1414"/>
                  </a:lnTo>
                  <a:lnTo>
                    <a:pt x="839" y="1412"/>
                  </a:lnTo>
                  <a:lnTo>
                    <a:pt x="840" y="1411"/>
                  </a:lnTo>
                  <a:lnTo>
                    <a:pt x="836" y="1409"/>
                  </a:lnTo>
                  <a:lnTo>
                    <a:pt x="836" y="1403"/>
                  </a:lnTo>
                  <a:lnTo>
                    <a:pt x="836" y="1399"/>
                  </a:lnTo>
                  <a:lnTo>
                    <a:pt x="837" y="1395"/>
                  </a:lnTo>
                  <a:lnTo>
                    <a:pt x="840" y="1392"/>
                  </a:lnTo>
                  <a:lnTo>
                    <a:pt x="840" y="1388"/>
                  </a:lnTo>
                  <a:lnTo>
                    <a:pt x="840" y="1385"/>
                  </a:lnTo>
                  <a:lnTo>
                    <a:pt x="840" y="1382"/>
                  </a:lnTo>
                  <a:lnTo>
                    <a:pt x="837" y="1382"/>
                  </a:lnTo>
                  <a:lnTo>
                    <a:pt x="837" y="1380"/>
                  </a:lnTo>
                  <a:lnTo>
                    <a:pt x="840" y="1381"/>
                  </a:lnTo>
                  <a:lnTo>
                    <a:pt x="840" y="1371"/>
                  </a:lnTo>
                  <a:lnTo>
                    <a:pt x="841" y="1361"/>
                  </a:lnTo>
                  <a:lnTo>
                    <a:pt x="842" y="1352"/>
                  </a:lnTo>
                  <a:lnTo>
                    <a:pt x="844" y="1346"/>
                  </a:lnTo>
                  <a:lnTo>
                    <a:pt x="841" y="1342"/>
                  </a:lnTo>
                  <a:lnTo>
                    <a:pt x="842" y="1342"/>
                  </a:lnTo>
                  <a:lnTo>
                    <a:pt x="843" y="1342"/>
                  </a:lnTo>
                  <a:lnTo>
                    <a:pt x="844" y="1341"/>
                  </a:lnTo>
                  <a:lnTo>
                    <a:pt x="841" y="1336"/>
                  </a:lnTo>
                  <a:lnTo>
                    <a:pt x="842" y="1331"/>
                  </a:lnTo>
                  <a:lnTo>
                    <a:pt x="843" y="1325"/>
                  </a:lnTo>
                  <a:lnTo>
                    <a:pt x="842" y="1319"/>
                  </a:lnTo>
                  <a:lnTo>
                    <a:pt x="844" y="1321"/>
                  </a:lnTo>
                  <a:lnTo>
                    <a:pt x="844" y="1313"/>
                  </a:lnTo>
                  <a:lnTo>
                    <a:pt x="845" y="1304"/>
                  </a:lnTo>
                  <a:lnTo>
                    <a:pt x="845" y="1296"/>
                  </a:lnTo>
                  <a:lnTo>
                    <a:pt x="844" y="1289"/>
                  </a:lnTo>
                  <a:lnTo>
                    <a:pt x="847" y="1283"/>
                  </a:lnTo>
                  <a:lnTo>
                    <a:pt x="849" y="1278"/>
                  </a:lnTo>
                  <a:lnTo>
                    <a:pt x="849" y="1271"/>
                  </a:lnTo>
                  <a:lnTo>
                    <a:pt x="849" y="1264"/>
                  </a:lnTo>
                  <a:lnTo>
                    <a:pt x="850" y="1256"/>
                  </a:lnTo>
                  <a:lnTo>
                    <a:pt x="849" y="1249"/>
                  </a:lnTo>
                  <a:lnTo>
                    <a:pt x="849" y="1242"/>
                  </a:lnTo>
                  <a:lnTo>
                    <a:pt x="854" y="1235"/>
                  </a:lnTo>
                  <a:lnTo>
                    <a:pt x="850" y="1230"/>
                  </a:lnTo>
                  <a:lnTo>
                    <a:pt x="851" y="1230"/>
                  </a:lnTo>
                  <a:lnTo>
                    <a:pt x="852" y="1223"/>
                  </a:lnTo>
                  <a:lnTo>
                    <a:pt x="854" y="1215"/>
                  </a:lnTo>
                  <a:lnTo>
                    <a:pt x="854" y="1207"/>
                  </a:lnTo>
                  <a:lnTo>
                    <a:pt x="854" y="1198"/>
                  </a:lnTo>
                  <a:lnTo>
                    <a:pt x="855" y="1199"/>
                  </a:lnTo>
                  <a:lnTo>
                    <a:pt x="858" y="1175"/>
                  </a:lnTo>
                  <a:lnTo>
                    <a:pt x="860" y="1150"/>
                  </a:lnTo>
                  <a:lnTo>
                    <a:pt x="864" y="1124"/>
                  </a:lnTo>
                  <a:lnTo>
                    <a:pt x="869" y="1100"/>
                  </a:lnTo>
                  <a:lnTo>
                    <a:pt x="866" y="1099"/>
                  </a:lnTo>
                  <a:lnTo>
                    <a:pt x="865" y="1098"/>
                  </a:lnTo>
                  <a:lnTo>
                    <a:pt x="863" y="1097"/>
                  </a:lnTo>
                  <a:lnTo>
                    <a:pt x="860" y="1097"/>
                  </a:lnTo>
                  <a:lnTo>
                    <a:pt x="856" y="1106"/>
                  </a:lnTo>
                  <a:lnTo>
                    <a:pt x="851" y="1114"/>
                  </a:lnTo>
                  <a:lnTo>
                    <a:pt x="848" y="1123"/>
                  </a:lnTo>
                  <a:lnTo>
                    <a:pt x="845" y="1134"/>
                  </a:lnTo>
                  <a:lnTo>
                    <a:pt x="841" y="1142"/>
                  </a:lnTo>
                  <a:lnTo>
                    <a:pt x="837" y="1151"/>
                  </a:lnTo>
                  <a:lnTo>
                    <a:pt x="836" y="1160"/>
                  </a:lnTo>
                  <a:lnTo>
                    <a:pt x="836" y="1169"/>
                  </a:lnTo>
                  <a:lnTo>
                    <a:pt x="833" y="1226"/>
                  </a:lnTo>
                  <a:lnTo>
                    <a:pt x="832" y="1226"/>
                  </a:lnTo>
                  <a:lnTo>
                    <a:pt x="832" y="1227"/>
                  </a:lnTo>
                  <a:lnTo>
                    <a:pt x="830" y="1227"/>
                  </a:lnTo>
                  <a:lnTo>
                    <a:pt x="834" y="1235"/>
                  </a:lnTo>
                  <a:lnTo>
                    <a:pt x="833" y="1246"/>
                  </a:lnTo>
                  <a:lnTo>
                    <a:pt x="832" y="1258"/>
                  </a:lnTo>
                  <a:lnTo>
                    <a:pt x="830" y="1267"/>
                  </a:lnTo>
                  <a:lnTo>
                    <a:pt x="829" y="1275"/>
                  </a:lnTo>
                  <a:lnTo>
                    <a:pt x="830" y="1282"/>
                  </a:lnTo>
                  <a:lnTo>
                    <a:pt x="829" y="1290"/>
                  </a:lnTo>
                  <a:lnTo>
                    <a:pt x="827" y="1298"/>
                  </a:lnTo>
                  <a:lnTo>
                    <a:pt x="825" y="1316"/>
                  </a:lnTo>
                  <a:lnTo>
                    <a:pt x="824" y="1331"/>
                  </a:lnTo>
                  <a:lnTo>
                    <a:pt x="821" y="1346"/>
                  </a:lnTo>
                  <a:lnTo>
                    <a:pt x="814" y="1363"/>
                  </a:lnTo>
                  <a:lnTo>
                    <a:pt x="816" y="1342"/>
                  </a:lnTo>
                  <a:lnTo>
                    <a:pt x="817" y="1324"/>
                  </a:lnTo>
                  <a:lnTo>
                    <a:pt x="818" y="1305"/>
                  </a:lnTo>
                  <a:lnTo>
                    <a:pt x="818" y="1282"/>
                  </a:lnTo>
                  <a:lnTo>
                    <a:pt x="819" y="1279"/>
                  </a:lnTo>
                  <a:lnTo>
                    <a:pt x="819" y="1274"/>
                  </a:lnTo>
                  <a:lnTo>
                    <a:pt x="820" y="1271"/>
                  </a:lnTo>
                  <a:lnTo>
                    <a:pt x="822" y="1267"/>
                  </a:lnTo>
                  <a:lnTo>
                    <a:pt x="824" y="1245"/>
                  </a:lnTo>
                  <a:lnTo>
                    <a:pt x="825" y="1225"/>
                  </a:lnTo>
                  <a:lnTo>
                    <a:pt x="826" y="1205"/>
                  </a:lnTo>
                  <a:lnTo>
                    <a:pt x="826" y="1183"/>
                  </a:lnTo>
                  <a:lnTo>
                    <a:pt x="818" y="1194"/>
                  </a:lnTo>
                  <a:lnTo>
                    <a:pt x="813" y="1206"/>
                  </a:lnTo>
                  <a:lnTo>
                    <a:pt x="807" y="1217"/>
                  </a:lnTo>
                  <a:lnTo>
                    <a:pt x="795" y="1220"/>
                  </a:lnTo>
                  <a:lnTo>
                    <a:pt x="786" y="1234"/>
                  </a:lnTo>
                  <a:lnTo>
                    <a:pt x="778" y="1246"/>
                  </a:lnTo>
                  <a:lnTo>
                    <a:pt x="771" y="1261"/>
                  </a:lnTo>
                  <a:lnTo>
                    <a:pt x="765" y="1275"/>
                  </a:lnTo>
                  <a:lnTo>
                    <a:pt x="760" y="1290"/>
                  </a:lnTo>
                  <a:lnTo>
                    <a:pt x="754" y="1304"/>
                  </a:lnTo>
                  <a:lnTo>
                    <a:pt x="750" y="1319"/>
                  </a:lnTo>
                  <a:lnTo>
                    <a:pt x="744" y="1333"/>
                  </a:lnTo>
                  <a:lnTo>
                    <a:pt x="740" y="1336"/>
                  </a:lnTo>
                  <a:lnTo>
                    <a:pt x="735" y="1339"/>
                  </a:lnTo>
                  <a:lnTo>
                    <a:pt x="729" y="1339"/>
                  </a:lnTo>
                  <a:lnTo>
                    <a:pt x="725" y="1335"/>
                  </a:lnTo>
                  <a:lnTo>
                    <a:pt x="723" y="1334"/>
                  </a:lnTo>
                  <a:lnTo>
                    <a:pt x="722" y="1332"/>
                  </a:lnTo>
                  <a:lnTo>
                    <a:pt x="721" y="1331"/>
                  </a:lnTo>
                  <a:lnTo>
                    <a:pt x="720" y="1329"/>
                  </a:lnTo>
                  <a:lnTo>
                    <a:pt x="711" y="1347"/>
                  </a:lnTo>
                  <a:lnTo>
                    <a:pt x="707" y="1365"/>
                  </a:lnTo>
                  <a:lnTo>
                    <a:pt x="705" y="1384"/>
                  </a:lnTo>
                  <a:lnTo>
                    <a:pt x="703" y="1401"/>
                  </a:lnTo>
                  <a:lnTo>
                    <a:pt x="698" y="1407"/>
                  </a:lnTo>
                  <a:lnTo>
                    <a:pt x="697" y="1414"/>
                  </a:lnTo>
                  <a:lnTo>
                    <a:pt x="697" y="1423"/>
                  </a:lnTo>
                  <a:lnTo>
                    <a:pt x="698" y="1431"/>
                  </a:lnTo>
                  <a:lnTo>
                    <a:pt x="699" y="1434"/>
                  </a:lnTo>
                  <a:lnTo>
                    <a:pt x="700" y="1438"/>
                  </a:lnTo>
                  <a:lnTo>
                    <a:pt x="700" y="1442"/>
                  </a:lnTo>
                  <a:lnTo>
                    <a:pt x="701" y="1447"/>
                  </a:lnTo>
                  <a:lnTo>
                    <a:pt x="705" y="1470"/>
                  </a:lnTo>
                  <a:lnTo>
                    <a:pt x="706" y="1493"/>
                  </a:lnTo>
                  <a:lnTo>
                    <a:pt x="707" y="1517"/>
                  </a:lnTo>
                  <a:lnTo>
                    <a:pt x="707" y="1541"/>
                  </a:lnTo>
                  <a:lnTo>
                    <a:pt x="708" y="1543"/>
                  </a:lnTo>
                  <a:lnTo>
                    <a:pt x="710" y="1543"/>
                  </a:lnTo>
                  <a:lnTo>
                    <a:pt x="711" y="1543"/>
                  </a:lnTo>
                  <a:lnTo>
                    <a:pt x="712" y="1543"/>
                  </a:lnTo>
                  <a:lnTo>
                    <a:pt x="710" y="1549"/>
                  </a:lnTo>
                  <a:lnTo>
                    <a:pt x="708" y="1556"/>
                  </a:lnTo>
                  <a:lnTo>
                    <a:pt x="708" y="1564"/>
                  </a:lnTo>
                  <a:lnTo>
                    <a:pt x="711" y="1571"/>
                  </a:lnTo>
                  <a:lnTo>
                    <a:pt x="706" y="1590"/>
                  </a:lnTo>
                  <a:lnTo>
                    <a:pt x="703" y="1612"/>
                  </a:lnTo>
                  <a:lnTo>
                    <a:pt x="701" y="1634"/>
                  </a:lnTo>
                  <a:lnTo>
                    <a:pt x="703" y="1655"/>
                  </a:lnTo>
                  <a:lnTo>
                    <a:pt x="696" y="1681"/>
                  </a:lnTo>
                  <a:lnTo>
                    <a:pt x="690" y="1705"/>
                  </a:lnTo>
                  <a:lnTo>
                    <a:pt x="684" y="1730"/>
                  </a:lnTo>
                  <a:lnTo>
                    <a:pt x="680" y="1756"/>
                  </a:lnTo>
                  <a:lnTo>
                    <a:pt x="676" y="1768"/>
                  </a:lnTo>
                  <a:lnTo>
                    <a:pt x="675" y="1780"/>
                  </a:lnTo>
                  <a:lnTo>
                    <a:pt x="672" y="1792"/>
                  </a:lnTo>
                  <a:lnTo>
                    <a:pt x="666" y="1805"/>
                  </a:lnTo>
                  <a:lnTo>
                    <a:pt x="665" y="1816"/>
                  </a:lnTo>
                  <a:lnTo>
                    <a:pt x="662" y="1827"/>
                  </a:lnTo>
                  <a:lnTo>
                    <a:pt x="659" y="1839"/>
                  </a:lnTo>
                  <a:lnTo>
                    <a:pt x="657" y="1850"/>
                  </a:lnTo>
                  <a:lnTo>
                    <a:pt x="651" y="1870"/>
                  </a:lnTo>
                  <a:lnTo>
                    <a:pt x="644" y="1888"/>
                  </a:lnTo>
                  <a:lnTo>
                    <a:pt x="636" y="1908"/>
                  </a:lnTo>
                  <a:lnTo>
                    <a:pt x="628" y="1926"/>
                  </a:lnTo>
                  <a:lnTo>
                    <a:pt x="620" y="1946"/>
                  </a:lnTo>
                  <a:lnTo>
                    <a:pt x="611" y="1964"/>
                  </a:lnTo>
                  <a:lnTo>
                    <a:pt x="604" y="1983"/>
                  </a:lnTo>
                  <a:lnTo>
                    <a:pt x="597" y="2000"/>
                  </a:lnTo>
                  <a:lnTo>
                    <a:pt x="592" y="2000"/>
                  </a:lnTo>
                  <a:lnTo>
                    <a:pt x="593" y="2002"/>
                  </a:lnTo>
                  <a:lnTo>
                    <a:pt x="593" y="2004"/>
                  </a:lnTo>
                  <a:lnTo>
                    <a:pt x="592" y="2008"/>
                  </a:lnTo>
                  <a:lnTo>
                    <a:pt x="605" y="2021"/>
                  </a:lnTo>
                  <a:lnTo>
                    <a:pt x="612" y="2034"/>
                  </a:lnTo>
                  <a:lnTo>
                    <a:pt x="616" y="2050"/>
                  </a:lnTo>
                  <a:lnTo>
                    <a:pt x="620" y="2069"/>
                  </a:lnTo>
                  <a:lnTo>
                    <a:pt x="619" y="2078"/>
                  </a:lnTo>
                  <a:lnTo>
                    <a:pt x="617" y="2087"/>
                  </a:lnTo>
                  <a:lnTo>
                    <a:pt x="613" y="2097"/>
                  </a:lnTo>
                  <a:lnTo>
                    <a:pt x="607" y="2105"/>
                  </a:lnTo>
                  <a:lnTo>
                    <a:pt x="612" y="2116"/>
                  </a:lnTo>
                  <a:lnTo>
                    <a:pt x="616" y="2130"/>
                  </a:lnTo>
                  <a:lnTo>
                    <a:pt x="617" y="2141"/>
                  </a:lnTo>
                  <a:lnTo>
                    <a:pt x="607" y="2151"/>
                  </a:lnTo>
                  <a:lnTo>
                    <a:pt x="598" y="2145"/>
                  </a:lnTo>
                  <a:lnTo>
                    <a:pt x="594" y="2136"/>
                  </a:lnTo>
                  <a:lnTo>
                    <a:pt x="591" y="2125"/>
                  </a:lnTo>
                  <a:lnTo>
                    <a:pt x="587" y="2115"/>
                  </a:lnTo>
                  <a:lnTo>
                    <a:pt x="581" y="2116"/>
                  </a:lnTo>
                  <a:lnTo>
                    <a:pt x="575" y="2116"/>
                  </a:lnTo>
                  <a:lnTo>
                    <a:pt x="569" y="2115"/>
                  </a:lnTo>
                  <a:lnTo>
                    <a:pt x="563" y="2114"/>
                  </a:lnTo>
                  <a:lnTo>
                    <a:pt x="558" y="2112"/>
                  </a:lnTo>
                  <a:lnTo>
                    <a:pt x="552" y="2109"/>
                  </a:lnTo>
                  <a:lnTo>
                    <a:pt x="547" y="2105"/>
                  </a:lnTo>
                  <a:lnTo>
                    <a:pt x="541" y="2100"/>
                  </a:lnTo>
                  <a:lnTo>
                    <a:pt x="539" y="2097"/>
                  </a:lnTo>
                  <a:lnTo>
                    <a:pt x="538" y="2093"/>
                  </a:lnTo>
                  <a:lnTo>
                    <a:pt x="536" y="2090"/>
                  </a:lnTo>
                  <a:lnTo>
                    <a:pt x="532" y="2089"/>
                  </a:lnTo>
                  <a:lnTo>
                    <a:pt x="534" y="2097"/>
                  </a:lnTo>
                  <a:lnTo>
                    <a:pt x="533" y="2106"/>
                  </a:lnTo>
                  <a:lnTo>
                    <a:pt x="530" y="2114"/>
                  </a:lnTo>
                  <a:lnTo>
                    <a:pt x="526" y="2122"/>
                  </a:lnTo>
                  <a:lnTo>
                    <a:pt x="521" y="2128"/>
                  </a:lnTo>
                  <a:lnTo>
                    <a:pt x="514" y="2132"/>
                  </a:lnTo>
                  <a:lnTo>
                    <a:pt x="506" y="2136"/>
                  </a:lnTo>
                  <a:lnTo>
                    <a:pt x="500" y="2139"/>
                  </a:lnTo>
                  <a:lnTo>
                    <a:pt x="490" y="2213"/>
                  </a:lnTo>
                  <a:lnTo>
                    <a:pt x="484" y="2284"/>
                  </a:lnTo>
                  <a:lnTo>
                    <a:pt x="478" y="2356"/>
                  </a:lnTo>
                  <a:lnTo>
                    <a:pt x="472" y="2427"/>
                  </a:lnTo>
                  <a:lnTo>
                    <a:pt x="472" y="2426"/>
                  </a:lnTo>
                  <a:lnTo>
                    <a:pt x="472" y="2425"/>
                  </a:lnTo>
                  <a:lnTo>
                    <a:pt x="471" y="2425"/>
                  </a:lnTo>
                  <a:lnTo>
                    <a:pt x="471" y="2424"/>
                  </a:lnTo>
                  <a:lnTo>
                    <a:pt x="470" y="2425"/>
                  </a:lnTo>
                  <a:lnTo>
                    <a:pt x="469" y="2426"/>
                  </a:lnTo>
                  <a:lnTo>
                    <a:pt x="469" y="2428"/>
                  </a:lnTo>
                  <a:lnTo>
                    <a:pt x="469" y="2429"/>
                  </a:lnTo>
                  <a:lnTo>
                    <a:pt x="470" y="2429"/>
                  </a:lnTo>
                  <a:lnTo>
                    <a:pt x="471" y="2429"/>
                  </a:lnTo>
                  <a:lnTo>
                    <a:pt x="472" y="2429"/>
                  </a:lnTo>
                  <a:lnTo>
                    <a:pt x="473" y="2429"/>
                  </a:lnTo>
                  <a:lnTo>
                    <a:pt x="472" y="2447"/>
                  </a:lnTo>
                  <a:lnTo>
                    <a:pt x="472" y="2459"/>
                  </a:lnTo>
                  <a:lnTo>
                    <a:pt x="472" y="2472"/>
                  </a:lnTo>
                  <a:lnTo>
                    <a:pt x="471" y="2488"/>
                  </a:lnTo>
                  <a:lnTo>
                    <a:pt x="469" y="2488"/>
                  </a:lnTo>
                  <a:lnTo>
                    <a:pt x="469" y="2497"/>
                  </a:lnTo>
                  <a:lnTo>
                    <a:pt x="468" y="2497"/>
                  </a:lnTo>
                  <a:lnTo>
                    <a:pt x="468" y="2499"/>
                  </a:lnTo>
                  <a:lnTo>
                    <a:pt x="467" y="2499"/>
                  </a:lnTo>
                  <a:lnTo>
                    <a:pt x="468" y="2500"/>
                  </a:lnTo>
                  <a:lnTo>
                    <a:pt x="469" y="2501"/>
                  </a:lnTo>
                  <a:lnTo>
                    <a:pt x="470" y="2501"/>
                  </a:lnTo>
                  <a:lnTo>
                    <a:pt x="471" y="2501"/>
                  </a:lnTo>
                  <a:lnTo>
                    <a:pt x="471" y="2503"/>
                  </a:lnTo>
                  <a:lnTo>
                    <a:pt x="470" y="2503"/>
                  </a:lnTo>
                  <a:lnTo>
                    <a:pt x="470" y="2502"/>
                  </a:lnTo>
                  <a:lnTo>
                    <a:pt x="469" y="2502"/>
                  </a:lnTo>
                  <a:lnTo>
                    <a:pt x="468" y="2502"/>
                  </a:lnTo>
                  <a:lnTo>
                    <a:pt x="467" y="2503"/>
                  </a:lnTo>
                  <a:lnTo>
                    <a:pt x="467" y="2504"/>
                  </a:lnTo>
                  <a:lnTo>
                    <a:pt x="467" y="2505"/>
                  </a:lnTo>
                  <a:lnTo>
                    <a:pt x="468" y="2507"/>
                  </a:lnTo>
                  <a:lnTo>
                    <a:pt x="469" y="2507"/>
                  </a:lnTo>
                  <a:lnTo>
                    <a:pt x="470" y="2507"/>
                  </a:lnTo>
                  <a:lnTo>
                    <a:pt x="471" y="2507"/>
                  </a:lnTo>
                  <a:lnTo>
                    <a:pt x="470" y="2508"/>
                  </a:lnTo>
                  <a:lnTo>
                    <a:pt x="468" y="2509"/>
                  </a:lnTo>
                  <a:lnTo>
                    <a:pt x="467" y="2509"/>
                  </a:lnTo>
                  <a:lnTo>
                    <a:pt x="467" y="2511"/>
                  </a:lnTo>
                  <a:lnTo>
                    <a:pt x="471" y="2514"/>
                  </a:lnTo>
                  <a:lnTo>
                    <a:pt x="470" y="2515"/>
                  </a:lnTo>
                  <a:lnTo>
                    <a:pt x="471" y="2517"/>
                  </a:lnTo>
                  <a:lnTo>
                    <a:pt x="471" y="2519"/>
                  </a:lnTo>
                  <a:lnTo>
                    <a:pt x="468" y="2519"/>
                  </a:lnTo>
                  <a:lnTo>
                    <a:pt x="467" y="2520"/>
                  </a:lnTo>
                  <a:lnTo>
                    <a:pt x="470" y="2525"/>
                  </a:lnTo>
                  <a:lnTo>
                    <a:pt x="471" y="2531"/>
                  </a:lnTo>
                  <a:lnTo>
                    <a:pt x="471" y="2537"/>
                  </a:lnTo>
                  <a:lnTo>
                    <a:pt x="471" y="2544"/>
                  </a:lnTo>
                  <a:lnTo>
                    <a:pt x="469" y="2546"/>
                  </a:lnTo>
                  <a:lnTo>
                    <a:pt x="468" y="2548"/>
                  </a:lnTo>
                  <a:lnTo>
                    <a:pt x="467" y="2550"/>
                  </a:lnTo>
                  <a:lnTo>
                    <a:pt x="467" y="2554"/>
                  </a:lnTo>
                  <a:lnTo>
                    <a:pt x="469" y="2558"/>
                  </a:lnTo>
                  <a:lnTo>
                    <a:pt x="470" y="2568"/>
                  </a:lnTo>
                  <a:lnTo>
                    <a:pt x="469" y="2577"/>
                  </a:lnTo>
                  <a:lnTo>
                    <a:pt x="469" y="2583"/>
                  </a:lnTo>
                  <a:lnTo>
                    <a:pt x="469" y="2582"/>
                  </a:lnTo>
                  <a:lnTo>
                    <a:pt x="469" y="2579"/>
                  </a:lnTo>
                  <a:lnTo>
                    <a:pt x="469" y="2578"/>
                  </a:lnTo>
                  <a:lnTo>
                    <a:pt x="468" y="2577"/>
                  </a:lnTo>
                  <a:lnTo>
                    <a:pt x="465" y="2584"/>
                  </a:lnTo>
                  <a:lnTo>
                    <a:pt x="467" y="2590"/>
                  </a:lnTo>
                  <a:lnTo>
                    <a:pt x="468" y="2596"/>
                  </a:lnTo>
                  <a:lnTo>
                    <a:pt x="469" y="2606"/>
                  </a:lnTo>
                  <a:lnTo>
                    <a:pt x="468" y="2606"/>
                  </a:lnTo>
                  <a:lnTo>
                    <a:pt x="467" y="2606"/>
                  </a:lnTo>
                  <a:lnTo>
                    <a:pt x="467" y="2607"/>
                  </a:lnTo>
                  <a:lnTo>
                    <a:pt x="467" y="2608"/>
                  </a:lnTo>
                  <a:lnTo>
                    <a:pt x="468" y="2613"/>
                  </a:lnTo>
                  <a:lnTo>
                    <a:pt x="468" y="2617"/>
                  </a:lnTo>
                  <a:lnTo>
                    <a:pt x="468" y="2621"/>
                  </a:lnTo>
                  <a:lnTo>
                    <a:pt x="468" y="2626"/>
                  </a:lnTo>
                  <a:lnTo>
                    <a:pt x="467" y="2625"/>
                  </a:lnTo>
                  <a:lnTo>
                    <a:pt x="463" y="2629"/>
                  </a:lnTo>
                  <a:lnTo>
                    <a:pt x="464" y="2631"/>
                  </a:lnTo>
                  <a:lnTo>
                    <a:pt x="467" y="2630"/>
                  </a:lnTo>
                  <a:lnTo>
                    <a:pt x="468" y="2630"/>
                  </a:lnTo>
                  <a:lnTo>
                    <a:pt x="468" y="2633"/>
                  </a:lnTo>
                  <a:lnTo>
                    <a:pt x="467" y="2636"/>
                  </a:lnTo>
                  <a:lnTo>
                    <a:pt x="465" y="2637"/>
                  </a:lnTo>
                  <a:lnTo>
                    <a:pt x="464" y="2640"/>
                  </a:lnTo>
                  <a:lnTo>
                    <a:pt x="463" y="2645"/>
                  </a:lnTo>
                  <a:lnTo>
                    <a:pt x="468" y="2644"/>
                  </a:lnTo>
                  <a:lnTo>
                    <a:pt x="465" y="2646"/>
                  </a:lnTo>
                  <a:lnTo>
                    <a:pt x="465" y="2647"/>
                  </a:lnTo>
                  <a:lnTo>
                    <a:pt x="465" y="2649"/>
                  </a:lnTo>
                  <a:lnTo>
                    <a:pt x="467" y="2652"/>
                  </a:lnTo>
                  <a:lnTo>
                    <a:pt x="464" y="2649"/>
                  </a:lnTo>
                  <a:lnTo>
                    <a:pt x="463" y="2658"/>
                  </a:lnTo>
                  <a:lnTo>
                    <a:pt x="463" y="2666"/>
                  </a:lnTo>
                  <a:lnTo>
                    <a:pt x="463" y="2674"/>
                  </a:lnTo>
                  <a:lnTo>
                    <a:pt x="464" y="2679"/>
                  </a:lnTo>
                  <a:lnTo>
                    <a:pt x="462" y="2686"/>
                  </a:lnTo>
                  <a:lnTo>
                    <a:pt x="461" y="2698"/>
                  </a:lnTo>
                  <a:lnTo>
                    <a:pt x="461" y="2709"/>
                  </a:lnTo>
                  <a:lnTo>
                    <a:pt x="460" y="2721"/>
                  </a:lnTo>
                  <a:lnTo>
                    <a:pt x="461" y="2663"/>
                  </a:lnTo>
                  <a:lnTo>
                    <a:pt x="463" y="2605"/>
                  </a:lnTo>
                  <a:lnTo>
                    <a:pt x="464" y="2548"/>
                  </a:lnTo>
                  <a:lnTo>
                    <a:pt x="467" y="2493"/>
                  </a:lnTo>
                  <a:lnTo>
                    <a:pt x="468" y="2493"/>
                  </a:lnTo>
                  <a:lnTo>
                    <a:pt x="467" y="2456"/>
                  </a:lnTo>
                  <a:lnTo>
                    <a:pt x="467" y="2421"/>
                  </a:lnTo>
                  <a:lnTo>
                    <a:pt x="469" y="2386"/>
                  </a:lnTo>
                  <a:lnTo>
                    <a:pt x="471" y="2347"/>
                  </a:lnTo>
                  <a:lnTo>
                    <a:pt x="477" y="2342"/>
                  </a:lnTo>
                  <a:lnTo>
                    <a:pt x="476" y="2341"/>
                  </a:lnTo>
                  <a:lnTo>
                    <a:pt x="475" y="2341"/>
                  </a:lnTo>
                  <a:lnTo>
                    <a:pt x="472" y="2341"/>
                  </a:lnTo>
                  <a:lnTo>
                    <a:pt x="471" y="2341"/>
                  </a:lnTo>
                  <a:lnTo>
                    <a:pt x="475" y="2334"/>
                  </a:lnTo>
                  <a:lnTo>
                    <a:pt x="473" y="2326"/>
                  </a:lnTo>
                  <a:lnTo>
                    <a:pt x="472" y="2318"/>
                  </a:lnTo>
                  <a:lnTo>
                    <a:pt x="473" y="2311"/>
                  </a:lnTo>
                  <a:lnTo>
                    <a:pt x="477" y="2276"/>
                  </a:lnTo>
                  <a:lnTo>
                    <a:pt x="479" y="2238"/>
                  </a:lnTo>
                  <a:lnTo>
                    <a:pt x="482" y="2199"/>
                  </a:lnTo>
                  <a:lnTo>
                    <a:pt x="485" y="2162"/>
                  </a:lnTo>
                  <a:lnTo>
                    <a:pt x="475" y="2158"/>
                  </a:lnTo>
                  <a:lnTo>
                    <a:pt x="476" y="2146"/>
                  </a:lnTo>
                  <a:lnTo>
                    <a:pt x="476" y="2137"/>
                  </a:lnTo>
                  <a:lnTo>
                    <a:pt x="467" y="2135"/>
                  </a:lnTo>
                  <a:lnTo>
                    <a:pt x="467" y="2132"/>
                  </a:lnTo>
                  <a:lnTo>
                    <a:pt x="465" y="2130"/>
                  </a:lnTo>
                  <a:lnTo>
                    <a:pt x="462" y="2129"/>
                  </a:lnTo>
                  <a:lnTo>
                    <a:pt x="460" y="2128"/>
                  </a:lnTo>
                  <a:lnTo>
                    <a:pt x="453" y="2107"/>
                  </a:lnTo>
                  <a:lnTo>
                    <a:pt x="455" y="2102"/>
                  </a:lnTo>
                  <a:lnTo>
                    <a:pt x="457" y="2097"/>
                  </a:lnTo>
                  <a:lnTo>
                    <a:pt x="458" y="2091"/>
                  </a:lnTo>
                  <a:lnTo>
                    <a:pt x="457" y="2086"/>
                  </a:lnTo>
                  <a:lnTo>
                    <a:pt x="453" y="2089"/>
                  </a:lnTo>
                  <a:lnTo>
                    <a:pt x="448" y="2091"/>
                  </a:lnTo>
                  <a:lnTo>
                    <a:pt x="442" y="2093"/>
                  </a:lnTo>
                  <a:lnTo>
                    <a:pt x="437" y="2094"/>
                  </a:lnTo>
                  <a:lnTo>
                    <a:pt x="431" y="2095"/>
                  </a:lnTo>
                  <a:lnTo>
                    <a:pt x="426" y="2095"/>
                  </a:lnTo>
                  <a:lnTo>
                    <a:pt x="420" y="2094"/>
                  </a:lnTo>
                  <a:lnTo>
                    <a:pt x="416" y="2092"/>
                  </a:lnTo>
                  <a:lnTo>
                    <a:pt x="414" y="2095"/>
                  </a:lnTo>
                  <a:lnTo>
                    <a:pt x="411" y="2099"/>
                  </a:lnTo>
                  <a:lnTo>
                    <a:pt x="409" y="2102"/>
                  </a:lnTo>
                  <a:lnTo>
                    <a:pt x="404" y="2105"/>
                  </a:lnTo>
                  <a:lnTo>
                    <a:pt x="391" y="2103"/>
                  </a:lnTo>
                  <a:lnTo>
                    <a:pt x="392" y="2093"/>
                  </a:lnTo>
                  <a:lnTo>
                    <a:pt x="394" y="2084"/>
                  </a:lnTo>
                  <a:lnTo>
                    <a:pt x="396" y="2074"/>
                  </a:lnTo>
                  <a:lnTo>
                    <a:pt x="393" y="2064"/>
                  </a:lnTo>
                  <a:lnTo>
                    <a:pt x="394" y="2063"/>
                  </a:lnTo>
                  <a:lnTo>
                    <a:pt x="394" y="2062"/>
                  </a:lnTo>
                  <a:lnTo>
                    <a:pt x="394" y="2060"/>
                  </a:lnTo>
                  <a:lnTo>
                    <a:pt x="394" y="2059"/>
                  </a:lnTo>
                  <a:lnTo>
                    <a:pt x="391" y="2056"/>
                  </a:lnTo>
                  <a:lnTo>
                    <a:pt x="389" y="2054"/>
                  </a:lnTo>
                  <a:lnTo>
                    <a:pt x="389" y="2050"/>
                  </a:lnTo>
                  <a:lnTo>
                    <a:pt x="388" y="2047"/>
                  </a:lnTo>
                  <a:lnTo>
                    <a:pt x="389" y="2038"/>
                  </a:lnTo>
                  <a:lnTo>
                    <a:pt x="393" y="2031"/>
                  </a:lnTo>
                  <a:lnTo>
                    <a:pt x="397" y="2024"/>
                  </a:lnTo>
                  <a:lnTo>
                    <a:pt x="402" y="2018"/>
                  </a:lnTo>
                  <a:lnTo>
                    <a:pt x="409" y="2014"/>
                  </a:lnTo>
                  <a:lnTo>
                    <a:pt x="416" y="2010"/>
                  </a:lnTo>
                  <a:lnTo>
                    <a:pt x="424" y="2007"/>
                  </a:lnTo>
                  <a:lnTo>
                    <a:pt x="432" y="2004"/>
                  </a:lnTo>
                  <a:lnTo>
                    <a:pt x="438" y="2004"/>
                  </a:lnTo>
                  <a:lnTo>
                    <a:pt x="443" y="2003"/>
                  </a:lnTo>
                  <a:lnTo>
                    <a:pt x="448" y="2002"/>
                  </a:lnTo>
                  <a:lnTo>
                    <a:pt x="454" y="2001"/>
                  </a:lnTo>
                  <a:lnTo>
                    <a:pt x="458" y="1998"/>
                  </a:lnTo>
                  <a:lnTo>
                    <a:pt x="462" y="1995"/>
                  </a:lnTo>
                  <a:lnTo>
                    <a:pt x="465" y="1992"/>
                  </a:lnTo>
                  <a:lnTo>
                    <a:pt x="469" y="1987"/>
                  </a:lnTo>
                  <a:lnTo>
                    <a:pt x="473" y="1983"/>
                  </a:lnTo>
                  <a:lnTo>
                    <a:pt x="479" y="1976"/>
                  </a:lnTo>
                  <a:lnTo>
                    <a:pt x="483" y="1969"/>
                  </a:lnTo>
                  <a:lnTo>
                    <a:pt x="486" y="1961"/>
                  </a:lnTo>
                  <a:lnTo>
                    <a:pt x="501" y="1918"/>
                  </a:lnTo>
                  <a:lnTo>
                    <a:pt x="510" y="1875"/>
                  </a:lnTo>
                  <a:lnTo>
                    <a:pt x="515" y="1832"/>
                  </a:lnTo>
                  <a:lnTo>
                    <a:pt x="513" y="1786"/>
                  </a:lnTo>
                  <a:lnTo>
                    <a:pt x="499" y="1798"/>
                  </a:lnTo>
                  <a:lnTo>
                    <a:pt x="486" y="1812"/>
                  </a:lnTo>
                  <a:lnTo>
                    <a:pt x="472" y="1827"/>
                  </a:lnTo>
                  <a:lnTo>
                    <a:pt x="460" y="1841"/>
                  </a:lnTo>
                  <a:lnTo>
                    <a:pt x="446" y="1855"/>
                  </a:lnTo>
                  <a:lnTo>
                    <a:pt x="432" y="1866"/>
                  </a:lnTo>
                  <a:lnTo>
                    <a:pt x="417" y="1878"/>
                  </a:lnTo>
                  <a:lnTo>
                    <a:pt x="400" y="1886"/>
                  </a:lnTo>
                  <a:lnTo>
                    <a:pt x="394" y="1893"/>
                  </a:lnTo>
                  <a:lnTo>
                    <a:pt x="392" y="1901"/>
                  </a:lnTo>
                  <a:lnTo>
                    <a:pt x="394" y="1910"/>
                  </a:lnTo>
                  <a:lnTo>
                    <a:pt x="397" y="1919"/>
                  </a:lnTo>
                  <a:lnTo>
                    <a:pt x="402" y="1928"/>
                  </a:lnTo>
                  <a:lnTo>
                    <a:pt x="405" y="1938"/>
                  </a:lnTo>
                  <a:lnTo>
                    <a:pt x="405" y="1947"/>
                  </a:lnTo>
                  <a:lnTo>
                    <a:pt x="403" y="1956"/>
                  </a:lnTo>
                  <a:lnTo>
                    <a:pt x="399" y="1964"/>
                  </a:lnTo>
                  <a:lnTo>
                    <a:pt x="394" y="1970"/>
                  </a:lnTo>
                  <a:lnTo>
                    <a:pt x="387" y="1976"/>
                  </a:lnTo>
                  <a:lnTo>
                    <a:pt x="381" y="1981"/>
                  </a:lnTo>
                  <a:lnTo>
                    <a:pt x="384" y="1985"/>
                  </a:lnTo>
                  <a:lnTo>
                    <a:pt x="384" y="1989"/>
                  </a:lnTo>
                  <a:lnTo>
                    <a:pt x="381" y="1995"/>
                  </a:lnTo>
                  <a:lnTo>
                    <a:pt x="381" y="1999"/>
                  </a:lnTo>
                  <a:lnTo>
                    <a:pt x="382" y="2004"/>
                  </a:lnTo>
                  <a:lnTo>
                    <a:pt x="384" y="2010"/>
                  </a:lnTo>
                  <a:lnTo>
                    <a:pt x="381" y="2016"/>
                  </a:lnTo>
                  <a:lnTo>
                    <a:pt x="374" y="2019"/>
                  </a:lnTo>
                  <a:lnTo>
                    <a:pt x="367" y="2017"/>
                  </a:lnTo>
                  <a:lnTo>
                    <a:pt x="364" y="2012"/>
                  </a:lnTo>
                  <a:lnTo>
                    <a:pt x="362" y="2006"/>
                  </a:lnTo>
                  <a:lnTo>
                    <a:pt x="359" y="2000"/>
                  </a:lnTo>
                  <a:lnTo>
                    <a:pt x="357" y="1993"/>
                  </a:lnTo>
                  <a:lnTo>
                    <a:pt x="354" y="1988"/>
                  </a:lnTo>
                  <a:lnTo>
                    <a:pt x="348" y="1985"/>
                  </a:lnTo>
                  <a:lnTo>
                    <a:pt x="339" y="1985"/>
                  </a:lnTo>
                  <a:lnTo>
                    <a:pt x="329" y="1976"/>
                  </a:lnTo>
                  <a:lnTo>
                    <a:pt x="323" y="1965"/>
                  </a:lnTo>
                  <a:lnTo>
                    <a:pt x="317" y="1955"/>
                  </a:lnTo>
                  <a:lnTo>
                    <a:pt x="312" y="1943"/>
                  </a:lnTo>
                  <a:lnTo>
                    <a:pt x="312" y="1954"/>
                  </a:lnTo>
                  <a:lnTo>
                    <a:pt x="310" y="1964"/>
                  </a:lnTo>
                  <a:lnTo>
                    <a:pt x="308" y="1973"/>
                  </a:lnTo>
                  <a:lnTo>
                    <a:pt x="303" y="1983"/>
                  </a:lnTo>
                  <a:lnTo>
                    <a:pt x="298" y="1989"/>
                  </a:lnTo>
                  <a:lnTo>
                    <a:pt x="291" y="1996"/>
                  </a:lnTo>
                  <a:lnTo>
                    <a:pt x="283" y="2002"/>
                  </a:lnTo>
                  <a:lnTo>
                    <a:pt x="274" y="2007"/>
                  </a:lnTo>
                  <a:lnTo>
                    <a:pt x="264" y="2007"/>
                  </a:lnTo>
                  <a:lnTo>
                    <a:pt x="256" y="2009"/>
                  </a:lnTo>
                  <a:lnTo>
                    <a:pt x="249" y="2015"/>
                  </a:lnTo>
                  <a:lnTo>
                    <a:pt x="241" y="2023"/>
                  </a:lnTo>
                  <a:lnTo>
                    <a:pt x="236" y="2023"/>
                  </a:lnTo>
                  <a:lnTo>
                    <a:pt x="233" y="2023"/>
                  </a:lnTo>
                  <a:lnTo>
                    <a:pt x="229" y="2021"/>
                  </a:lnTo>
                  <a:lnTo>
                    <a:pt x="227" y="2016"/>
                  </a:lnTo>
                  <a:lnTo>
                    <a:pt x="227" y="2011"/>
                  </a:lnTo>
                  <a:lnTo>
                    <a:pt x="229" y="2007"/>
                  </a:lnTo>
                  <a:lnTo>
                    <a:pt x="230" y="2003"/>
                  </a:lnTo>
                  <a:lnTo>
                    <a:pt x="234" y="2000"/>
                  </a:lnTo>
                  <a:lnTo>
                    <a:pt x="228" y="1992"/>
                  </a:lnTo>
                  <a:lnTo>
                    <a:pt x="224" y="1984"/>
                  </a:lnTo>
                  <a:lnTo>
                    <a:pt x="221" y="1974"/>
                  </a:lnTo>
                  <a:lnTo>
                    <a:pt x="220" y="1964"/>
                  </a:lnTo>
                  <a:lnTo>
                    <a:pt x="224" y="1954"/>
                  </a:lnTo>
                  <a:lnTo>
                    <a:pt x="232" y="1945"/>
                  </a:lnTo>
                  <a:lnTo>
                    <a:pt x="238" y="1936"/>
                  </a:lnTo>
                  <a:lnTo>
                    <a:pt x="242" y="1925"/>
                  </a:lnTo>
                  <a:lnTo>
                    <a:pt x="234" y="1926"/>
                  </a:lnTo>
                  <a:lnTo>
                    <a:pt x="226" y="1927"/>
                  </a:lnTo>
                  <a:lnTo>
                    <a:pt x="219" y="1928"/>
                  </a:lnTo>
                  <a:lnTo>
                    <a:pt x="212" y="1928"/>
                  </a:lnTo>
                  <a:lnTo>
                    <a:pt x="205" y="1927"/>
                  </a:lnTo>
                  <a:lnTo>
                    <a:pt x="198" y="1926"/>
                  </a:lnTo>
                  <a:lnTo>
                    <a:pt x="191" y="1924"/>
                  </a:lnTo>
                  <a:lnTo>
                    <a:pt x="183" y="1920"/>
                  </a:lnTo>
                  <a:lnTo>
                    <a:pt x="179" y="1925"/>
                  </a:lnTo>
                  <a:lnTo>
                    <a:pt x="174" y="1928"/>
                  </a:lnTo>
                  <a:lnTo>
                    <a:pt x="167" y="1930"/>
                  </a:lnTo>
                  <a:lnTo>
                    <a:pt x="160" y="1930"/>
                  </a:lnTo>
                  <a:lnTo>
                    <a:pt x="158" y="1926"/>
                  </a:lnTo>
                  <a:lnTo>
                    <a:pt x="159" y="1921"/>
                  </a:lnTo>
                  <a:lnTo>
                    <a:pt x="160" y="1917"/>
                  </a:lnTo>
                  <a:lnTo>
                    <a:pt x="162" y="1912"/>
                  </a:lnTo>
                  <a:lnTo>
                    <a:pt x="165" y="1911"/>
                  </a:lnTo>
                  <a:lnTo>
                    <a:pt x="167" y="1909"/>
                  </a:lnTo>
                  <a:lnTo>
                    <a:pt x="169" y="1908"/>
                  </a:lnTo>
                  <a:lnTo>
                    <a:pt x="172" y="1905"/>
                  </a:lnTo>
                  <a:lnTo>
                    <a:pt x="169" y="1897"/>
                  </a:lnTo>
                  <a:lnTo>
                    <a:pt x="168" y="1889"/>
                  </a:lnTo>
                  <a:lnTo>
                    <a:pt x="167" y="1881"/>
                  </a:lnTo>
                  <a:lnTo>
                    <a:pt x="168" y="1874"/>
                  </a:lnTo>
                  <a:lnTo>
                    <a:pt x="177" y="1860"/>
                  </a:lnTo>
                  <a:lnTo>
                    <a:pt x="189" y="1852"/>
                  </a:lnTo>
                  <a:lnTo>
                    <a:pt x="203" y="1849"/>
                  </a:lnTo>
                  <a:lnTo>
                    <a:pt x="219" y="1848"/>
                  </a:lnTo>
                  <a:lnTo>
                    <a:pt x="234" y="1849"/>
                  </a:lnTo>
                  <a:lnTo>
                    <a:pt x="249" y="1849"/>
                  </a:lnTo>
                  <a:lnTo>
                    <a:pt x="263" y="1847"/>
                  </a:lnTo>
                  <a:lnTo>
                    <a:pt x="275" y="1842"/>
                  </a:lnTo>
                  <a:lnTo>
                    <a:pt x="290" y="1830"/>
                  </a:lnTo>
                  <a:lnTo>
                    <a:pt x="303" y="1819"/>
                  </a:lnTo>
                  <a:lnTo>
                    <a:pt x="314" y="1805"/>
                  </a:lnTo>
                  <a:lnTo>
                    <a:pt x="326" y="1790"/>
                  </a:lnTo>
                  <a:lnTo>
                    <a:pt x="336" y="1776"/>
                  </a:lnTo>
                  <a:lnTo>
                    <a:pt x="346" y="1761"/>
                  </a:lnTo>
                  <a:lnTo>
                    <a:pt x="356" y="1746"/>
                  </a:lnTo>
                  <a:lnTo>
                    <a:pt x="366" y="1731"/>
                  </a:lnTo>
                  <a:lnTo>
                    <a:pt x="379" y="1705"/>
                  </a:lnTo>
                  <a:lnTo>
                    <a:pt x="392" y="1680"/>
                  </a:lnTo>
                  <a:lnTo>
                    <a:pt x="403" y="1654"/>
                  </a:lnTo>
                  <a:lnTo>
                    <a:pt x="412" y="1629"/>
                  </a:lnTo>
                  <a:lnTo>
                    <a:pt x="420" y="1604"/>
                  </a:lnTo>
                  <a:lnTo>
                    <a:pt x="426" y="1577"/>
                  </a:lnTo>
                  <a:lnTo>
                    <a:pt x="429" y="1551"/>
                  </a:lnTo>
                  <a:lnTo>
                    <a:pt x="427" y="1522"/>
                  </a:lnTo>
                  <a:lnTo>
                    <a:pt x="426" y="1519"/>
                  </a:lnTo>
                  <a:lnTo>
                    <a:pt x="426" y="1517"/>
                  </a:lnTo>
                  <a:lnTo>
                    <a:pt x="426" y="1514"/>
                  </a:lnTo>
                  <a:lnTo>
                    <a:pt x="426" y="1511"/>
                  </a:lnTo>
                  <a:lnTo>
                    <a:pt x="430" y="1506"/>
                  </a:lnTo>
                  <a:lnTo>
                    <a:pt x="429" y="1498"/>
                  </a:lnTo>
                  <a:lnTo>
                    <a:pt x="424" y="1490"/>
                  </a:lnTo>
                  <a:lnTo>
                    <a:pt x="422" y="1483"/>
                  </a:lnTo>
                  <a:lnTo>
                    <a:pt x="420" y="1478"/>
                  </a:lnTo>
                  <a:lnTo>
                    <a:pt x="418" y="1472"/>
                  </a:lnTo>
                  <a:lnTo>
                    <a:pt x="417" y="1466"/>
                  </a:lnTo>
                  <a:lnTo>
                    <a:pt x="416" y="1460"/>
                  </a:lnTo>
                  <a:lnTo>
                    <a:pt x="409" y="1460"/>
                  </a:lnTo>
                  <a:lnTo>
                    <a:pt x="403" y="1460"/>
                  </a:lnTo>
                  <a:lnTo>
                    <a:pt x="396" y="1460"/>
                  </a:lnTo>
                  <a:lnTo>
                    <a:pt x="391" y="1458"/>
                  </a:lnTo>
                  <a:lnTo>
                    <a:pt x="385" y="1457"/>
                  </a:lnTo>
                  <a:lnTo>
                    <a:pt x="379" y="1455"/>
                  </a:lnTo>
                  <a:lnTo>
                    <a:pt x="374" y="1453"/>
                  </a:lnTo>
                  <a:lnTo>
                    <a:pt x="370" y="1450"/>
                  </a:lnTo>
                  <a:lnTo>
                    <a:pt x="367" y="1452"/>
                  </a:lnTo>
                  <a:lnTo>
                    <a:pt x="363" y="1447"/>
                  </a:lnTo>
                  <a:lnTo>
                    <a:pt x="358" y="1446"/>
                  </a:lnTo>
                  <a:lnTo>
                    <a:pt x="354" y="1445"/>
                  </a:lnTo>
                  <a:lnTo>
                    <a:pt x="349" y="1443"/>
                  </a:lnTo>
                  <a:lnTo>
                    <a:pt x="344" y="1440"/>
                  </a:lnTo>
                  <a:lnTo>
                    <a:pt x="339" y="1446"/>
                  </a:lnTo>
                  <a:lnTo>
                    <a:pt x="333" y="1450"/>
                  </a:lnTo>
                  <a:lnTo>
                    <a:pt x="327" y="1454"/>
                  </a:lnTo>
                  <a:lnTo>
                    <a:pt x="321" y="1457"/>
                  </a:lnTo>
                  <a:lnTo>
                    <a:pt x="314" y="1460"/>
                  </a:lnTo>
                  <a:lnTo>
                    <a:pt x="308" y="1462"/>
                  </a:lnTo>
                  <a:lnTo>
                    <a:pt x="300" y="1462"/>
                  </a:lnTo>
                  <a:lnTo>
                    <a:pt x="291" y="1461"/>
                  </a:lnTo>
                  <a:lnTo>
                    <a:pt x="281" y="1450"/>
                  </a:lnTo>
                  <a:lnTo>
                    <a:pt x="275" y="1439"/>
                  </a:lnTo>
                  <a:lnTo>
                    <a:pt x="274" y="1425"/>
                  </a:lnTo>
                  <a:lnTo>
                    <a:pt x="275" y="1411"/>
                  </a:lnTo>
                  <a:lnTo>
                    <a:pt x="279" y="1408"/>
                  </a:lnTo>
                  <a:lnTo>
                    <a:pt x="282" y="1404"/>
                  </a:lnTo>
                  <a:lnTo>
                    <a:pt x="285" y="1401"/>
                  </a:lnTo>
                  <a:lnTo>
                    <a:pt x="283" y="1395"/>
                  </a:lnTo>
                  <a:lnTo>
                    <a:pt x="280" y="1386"/>
                  </a:lnTo>
                  <a:lnTo>
                    <a:pt x="279" y="1375"/>
                  </a:lnTo>
                  <a:lnTo>
                    <a:pt x="280" y="1364"/>
                  </a:lnTo>
                  <a:lnTo>
                    <a:pt x="282" y="1354"/>
                  </a:lnTo>
                  <a:lnTo>
                    <a:pt x="287" y="1350"/>
                  </a:lnTo>
                  <a:lnTo>
                    <a:pt x="293" y="1346"/>
                  </a:lnTo>
                  <a:lnTo>
                    <a:pt x="298" y="1343"/>
                  </a:lnTo>
                  <a:lnTo>
                    <a:pt x="305" y="1344"/>
                  </a:lnTo>
                  <a:lnTo>
                    <a:pt x="309" y="1347"/>
                  </a:lnTo>
                  <a:lnTo>
                    <a:pt x="313" y="1350"/>
                  </a:lnTo>
                  <a:lnTo>
                    <a:pt x="319" y="1352"/>
                  </a:lnTo>
                  <a:lnTo>
                    <a:pt x="324" y="1356"/>
                  </a:lnTo>
                  <a:lnTo>
                    <a:pt x="326" y="1343"/>
                  </a:lnTo>
                  <a:lnTo>
                    <a:pt x="327" y="1331"/>
                  </a:lnTo>
                  <a:lnTo>
                    <a:pt x="329" y="1319"/>
                  </a:lnTo>
                  <a:lnTo>
                    <a:pt x="340" y="1310"/>
                  </a:lnTo>
                  <a:lnTo>
                    <a:pt x="343" y="1311"/>
                  </a:lnTo>
                  <a:lnTo>
                    <a:pt x="347" y="1312"/>
                  </a:lnTo>
                  <a:lnTo>
                    <a:pt x="349" y="1313"/>
                  </a:lnTo>
                  <a:lnTo>
                    <a:pt x="353" y="1313"/>
                  </a:lnTo>
                  <a:lnTo>
                    <a:pt x="353" y="1309"/>
                  </a:lnTo>
                  <a:lnTo>
                    <a:pt x="353" y="1303"/>
                  </a:lnTo>
                  <a:lnTo>
                    <a:pt x="350" y="1298"/>
                  </a:lnTo>
                  <a:lnTo>
                    <a:pt x="348" y="1294"/>
                  </a:lnTo>
                  <a:lnTo>
                    <a:pt x="342" y="1287"/>
                  </a:lnTo>
                  <a:lnTo>
                    <a:pt x="335" y="1284"/>
                  </a:lnTo>
                  <a:lnTo>
                    <a:pt x="328" y="1283"/>
                  </a:lnTo>
                  <a:lnTo>
                    <a:pt x="321" y="1282"/>
                  </a:lnTo>
                  <a:lnTo>
                    <a:pt x="317" y="1283"/>
                  </a:lnTo>
                  <a:lnTo>
                    <a:pt x="312" y="1284"/>
                  </a:lnTo>
                  <a:lnTo>
                    <a:pt x="308" y="1283"/>
                  </a:lnTo>
                  <a:lnTo>
                    <a:pt x="303" y="1283"/>
                  </a:lnTo>
                  <a:lnTo>
                    <a:pt x="297" y="1281"/>
                  </a:lnTo>
                  <a:lnTo>
                    <a:pt x="293" y="1280"/>
                  </a:lnTo>
                  <a:lnTo>
                    <a:pt x="288" y="1276"/>
                  </a:lnTo>
                  <a:lnTo>
                    <a:pt x="283" y="1274"/>
                  </a:lnTo>
                  <a:lnTo>
                    <a:pt x="279" y="1281"/>
                  </a:lnTo>
                  <a:lnTo>
                    <a:pt x="278" y="1290"/>
                  </a:lnTo>
                  <a:lnTo>
                    <a:pt x="276" y="1299"/>
                  </a:lnTo>
                  <a:lnTo>
                    <a:pt x="273" y="1308"/>
                  </a:lnTo>
                  <a:lnTo>
                    <a:pt x="271" y="1317"/>
                  </a:lnTo>
                  <a:lnTo>
                    <a:pt x="267" y="1325"/>
                  </a:lnTo>
                  <a:lnTo>
                    <a:pt x="262" y="1333"/>
                  </a:lnTo>
                  <a:lnTo>
                    <a:pt x="252" y="1340"/>
                  </a:lnTo>
                  <a:lnTo>
                    <a:pt x="232" y="1336"/>
                  </a:lnTo>
                  <a:lnTo>
                    <a:pt x="232" y="1335"/>
                  </a:lnTo>
                  <a:lnTo>
                    <a:pt x="230" y="1334"/>
                  </a:lnTo>
                  <a:lnTo>
                    <a:pt x="229" y="1333"/>
                  </a:lnTo>
                  <a:lnTo>
                    <a:pt x="228" y="1332"/>
                  </a:lnTo>
                  <a:lnTo>
                    <a:pt x="225" y="1334"/>
                  </a:lnTo>
                  <a:lnTo>
                    <a:pt x="222" y="1336"/>
                  </a:lnTo>
                  <a:lnTo>
                    <a:pt x="220" y="1341"/>
                  </a:lnTo>
                  <a:lnTo>
                    <a:pt x="219" y="1346"/>
                  </a:lnTo>
                  <a:lnTo>
                    <a:pt x="214" y="1359"/>
                  </a:lnTo>
                  <a:lnTo>
                    <a:pt x="210" y="1375"/>
                  </a:lnTo>
                  <a:lnTo>
                    <a:pt x="204" y="1388"/>
                  </a:lnTo>
                  <a:lnTo>
                    <a:pt x="190" y="1396"/>
                  </a:lnTo>
                  <a:lnTo>
                    <a:pt x="182" y="1396"/>
                  </a:lnTo>
                  <a:lnTo>
                    <a:pt x="175" y="1394"/>
                  </a:lnTo>
                  <a:lnTo>
                    <a:pt x="169" y="1389"/>
                  </a:lnTo>
                  <a:lnTo>
                    <a:pt x="166" y="1384"/>
                  </a:lnTo>
                  <a:lnTo>
                    <a:pt x="162" y="1377"/>
                  </a:lnTo>
                  <a:lnTo>
                    <a:pt x="158" y="1371"/>
                  </a:lnTo>
                  <a:lnTo>
                    <a:pt x="154" y="1365"/>
                  </a:lnTo>
                  <a:lnTo>
                    <a:pt x="150" y="1361"/>
                  </a:lnTo>
                  <a:lnTo>
                    <a:pt x="147" y="1354"/>
                  </a:lnTo>
                  <a:lnTo>
                    <a:pt x="143" y="1356"/>
                  </a:lnTo>
                  <a:lnTo>
                    <a:pt x="138" y="1357"/>
                  </a:lnTo>
                  <a:lnTo>
                    <a:pt x="134" y="1357"/>
                  </a:lnTo>
                  <a:lnTo>
                    <a:pt x="129" y="1356"/>
                  </a:lnTo>
                  <a:lnTo>
                    <a:pt x="124" y="1354"/>
                  </a:lnTo>
                  <a:lnTo>
                    <a:pt x="120" y="1352"/>
                  </a:lnTo>
                  <a:lnTo>
                    <a:pt x="115" y="1351"/>
                  </a:lnTo>
                  <a:lnTo>
                    <a:pt x="111" y="1350"/>
                  </a:lnTo>
                  <a:lnTo>
                    <a:pt x="105" y="1344"/>
                  </a:lnTo>
                  <a:lnTo>
                    <a:pt x="99" y="1342"/>
                  </a:lnTo>
                  <a:lnTo>
                    <a:pt x="91" y="1341"/>
                  </a:lnTo>
                  <a:lnTo>
                    <a:pt x="83" y="1344"/>
                  </a:lnTo>
                  <a:lnTo>
                    <a:pt x="76" y="1347"/>
                  </a:lnTo>
                  <a:lnTo>
                    <a:pt x="67" y="1348"/>
                  </a:lnTo>
                  <a:lnTo>
                    <a:pt x="58" y="1348"/>
                  </a:lnTo>
                  <a:lnTo>
                    <a:pt x="50" y="1346"/>
                  </a:lnTo>
                  <a:lnTo>
                    <a:pt x="42" y="1337"/>
                  </a:lnTo>
                  <a:lnTo>
                    <a:pt x="35" y="1328"/>
                  </a:lnTo>
                  <a:lnTo>
                    <a:pt x="29" y="1319"/>
                  </a:lnTo>
                  <a:lnTo>
                    <a:pt x="24" y="1313"/>
                  </a:lnTo>
                  <a:lnTo>
                    <a:pt x="22" y="1304"/>
                  </a:lnTo>
                  <a:lnTo>
                    <a:pt x="15" y="1297"/>
                  </a:lnTo>
                  <a:lnTo>
                    <a:pt x="9" y="1291"/>
                  </a:lnTo>
                  <a:lnTo>
                    <a:pt x="9" y="1282"/>
                  </a:lnTo>
                  <a:lnTo>
                    <a:pt x="6" y="1280"/>
                  </a:lnTo>
                  <a:lnTo>
                    <a:pt x="6" y="1276"/>
                  </a:lnTo>
                  <a:lnTo>
                    <a:pt x="6" y="1273"/>
                  </a:lnTo>
                  <a:lnTo>
                    <a:pt x="4" y="1268"/>
                  </a:lnTo>
                  <a:lnTo>
                    <a:pt x="0" y="1250"/>
                  </a:lnTo>
                  <a:lnTo>
                    <a:pt x="0" y="1232"/>
                  </a:lnTo>
                  <a:lnTo>
                    <a:pt x="6" y="1212"/>
                  </a:lnTo>
                  <a:lnTo>
                    <a:pt x="14" y="1195"/>
                  </a:lnTo>
                  <a:lnTo>
                    <a:pt x="22" y="1187"/>
                  </a:lnTo>
                  <a:lnTo>
                    <a:pt x="29" y="1177"/>
                  </a:lnTo>
                  <a:lnTo>
                    <a:pt x="37" y="1170"/>
                  </a:lnTo>
                  <a:lnTo>
                    <a:pt x="47" y="1167"/>
                  </a:lnTo>
                  <a:lnTo>
                    <a:pt x="44" y="1160"/>
                  </a:lnTo>
                  <a:lnTo>
                    <a:pt x="42" y="1153"/>
                  </a:lnTo>
                  <a:lnTo>
                    <a:pt x="39" y="1146"/>
                  </a:lnTo>
                  <a:lnTo>
                    <a:pt x="39" y="1137"/>
                  </a:lnTo>
                  <a:lnTo>
                    <a:pt x="39" y="1128"/>
                  </a:lnTo>
                  <a:lnTo>
                    <a:pt x="42" y="1119"/>
                  </a:lnTo>
                  <a:lnTo>
                    <a:pt x="45" y="1111"/>
                  </a:lnTo>
                  <a:lnTo>
                    <a:pt x="48" y="1101"/>
                  </a:lnTo>
                  <a:lnTo>
                    <a:pt x="54" y="1094"/>
                  </a:lnTo>
                  <a:lnTo>
                    <a:pt x="60" y="1091"/>
                  </a:lnTo>
                  <a:lnTo>
                    <a:pt x="66" y="1089"/>
                  </a:lnTo>
                  <a:lnTo>
                    <a:pt x="71" y="1084"/>
                  </a:lnTo>
                  <a:lnTo>
                    <a:pt x="71" y="1070"/>
                  </a:lnTo>
                  <a:lnTo>
                    <a:pt x="69" y="1056"/>
                  </a:lnTo>
                  <a:lnTo>
                    <a:pt x="67" y="1043"/>
                  </a:lnTo>
                  <a:lnTo>
                    <a:pt x="73" y="1028"/>
                  </a:lnTo>
                  <a:lnTo>
                    <a:pt x="76" y="1018"/>
                  </a:lnTo>
                  <a:lnTo>
                    <a:pt x="81" y="1010"/>
                  </a:lnTo>
                  <a:lnTo>
                    <a:pt x="86" y="1003"/>
                  </a:lnTo>
                  <a:lnTo>
                    <a:pt x="92" y="997"/>
                  </a:lnTo>
                  <a:lnTo>
                    <a:pt x="100" y="991"/>
                  </a:lnTo>
                  <a:lnTo>
                    <a:pt x="108" y="985"/>
                  </a:lnTo>
                  <a:lnTo>
                    <a:pt x="116" y="980"/>
                  </a:lnTo>
                  <a:lnTo>
                    <a:pt x="126" y="977"/>
                  </a:lnTo>
                  <a:lnTo>
                    <a:pt x="128" y="969"/>
                  </a:lnTo>
                  <a:lnTo>
                    <a:pt x="133" y="963"/>
                  </a:lnTo>
                  <a:lnTo>
                    <a:pt x="138" y="959"/>
                  </a:lnTo>
                  <a:lnTo>
                    <a:pt x="145" y="955"/>
                  </a:lnTo>
                  <a:lnTo>
                    <a:pt x="151" y="950"/>
                  </a:lnTo>
                  <a:lnTo>
                    <a:pt x="157" y="947"/>
                  </a:lnTo>
                  <a:lnTo>
                    <a:pt x="160" y="941"/>
                  </a:lnTo>
                  <a:lnTo>
                    <a:pt x="160" y="933"/>
                  </a:lnTo>
                  <a:lnTo>
                    <a:pt x="179" y="916"/>
                  </a:lnTo>
                  <a:lnTo>
                    <a:pt x="177" y="912"/>
                  </a:lnTo>
                  <a:lnTo>
                    <a:pt x="177" y="910"/>
                  </a:lnTo>
                  <a:lnTo>
                    <a:pt x="177" y="909"/>
                  </a:lnTo>
                  <a:lnTo>
                    <a:pt x="177" y="906"/>
                  </a:lnTo>
                  <a:lnTo>
                    <a:pt x="173" y="876"/>
                  </a:lnTo>
                  <a:lnTo>
                    <a:pt x="168" y="843"/>
                  </a:lnTo>
                  <a:lnTo>
                    <a:pt x="165" y="811"/>
                  </a:lnTo>
                  <a:lnTo>
                    <a:pt x="162" y="782"/>
                  </a:lnTo>
                  <a:lnTo>
                    <a:pt x="167" y="777"/>
                  </a:lnTo>
                  <a:lnTo>
                    <a:pt x="173" y="775"/>
                  </a:lnTo>
                  <a:lnTo>
                    <a:pt x="179" y="775"/>
                  </a:lnTo>
                  <a:lnTo>
                    <a:pt x="187" y="775"/>
                  </a:lnTo>
                  <a:lnTo>
                    <a:pt x="196" y="780"/>
                  </a:lnTo>
                  <a:lnTo>
                    <a:pt x="206" y="783"/>
                  </a:lnTo>
                  <a:lnTo>
                    <a:pt x="214" y="787"/>
                  </a:lnTo>
                  <a:lnTo>
                    <a:pt x="224" y="791"/>
                  </a:lnTo>
                  <a:lnTo>
                    <a:pt x="232" y="796"/>
                  </a:lnTo>
                  <a:lnTo>
                    <a:pt x="240" y="802"/>
                  </a:lnTo>
                  <a:lnTo>
                    <a:pt x="248" y="809"/>
                  </a:lnTo>
                  <a:lnTo>
                    <a:pt x="255" y="818"/>
                  </a:lnTo>
                  <a:lnTo>
                    <a:pt x="263" y="825"/>
                  </a:lnTo>
                  <a:lnTo>
                    <a:pt x="270" y="832"/>
                  </a:lnTo>
                  <a:lnTo>
                    <a:pt x="278" y="839"/>
                  </a:lnTo>
                  <a:lnTo>
                    <a:pt x="283" y="846"/>
                  </a:lnTo>
                  <a:lnTo>
                    <a:pt x="289" y="854"/>
                  </a:lnTo>
                  <a:lnTo>
                    <a:pt x="294" y="862"/>
                  </a:lnTo>
                  <a:lnTo>
                    <a:pt x="297" y="870"/>
                  </a:lnTo>
                  <a:lnTo>
                    <a:pt x="298" y="880"/>
                  </a:lnTo>
                  <a:lnTo>
                    <a:pt x="318" y="877"/>
                  </a:lnTo>
                  <a:lnTo>
                    <a:pt x="339" y="874"/>
                  </a:lnTo>
                  <a:lnTo>
                    <a:pt x="358" y="874"/>
                  </a:lnTo>
                  <a:lnTo>
                    <a:pt x="378" y="876"/>
                  </a:lnTo>
                  <a:lnTo>
                    <a:pt x="397" y="879"/>
                  </a:lnTo>
                  <a:lnTo>
                    <a:pt x="416" y="884"/>
                  </a:lnTo>
                  <a:lnTo>
                    <a:pt x="435" y="888"/>
                  </a:lnTo>
                  <a:lnTo>
                    <a:pt x="455" y="895"/>
                  </a:lnTo>
                  <a:lnTo>
                    <a:pt x="468" y="880"/>
                  </a:lnTo>
                  <a:lnTo>
                    <a:pt x="480" y="865"/>
                  </a:lnTo>
                  <a:lnTo>
                    <a:pt x="491" y="849"/>
                  </a:lnTo>
                  <a:lnTo>
                    <a:pt x="502" y="834"/>
                  </a:lnTo>
                  <a:lnTo>
                    <a:pt x="515" y="820"/>
                  </a:lnTo>
                  <a:lnTo>
                    <a:pt x="528" y="806"/>
                  </a:lnTo>
                  <a:lnTo>
                    <a:pt x="541" y="795"/>
                  </a:lnTo>
                  <a:lnTo>
                    <a:pt x="559" y="785"/>
                  </a:lnTo>
                  <a:lnTo>
                    <a:pt x="568" y="785"/>
                  </a:lnTo>
                  <a:lnTo>
                    <a:pt x="575" y="787"/>
                  </a:lnTo>
                  <a:lnTo>
                    <a:pt x="581" y="793"/>
                  </a:lnTo>
                  <a:lnTo>
                    <a:pt x="585" y="800"/>
                  </a:lnTo>
                  <a:lnTo>
                    <a:pt x="589" y="808"/>
                  </a:lnTo>
                  <a:lnTo>
                    <a:pt x="592" y="816"/>
                  </a:lnTo>
                  <a:lnTo>
                    <a:pt x="597" y="824"/>
                  </a:lnTo>
                  <a:lnTo>
                    <a:pt x="600" y="831"/>
                  </a:lnTo>
                  <a:lnTo>
                    <a:pt x="606" y="815"/>
                  </a:lnTo>
                  <a:lnTo>
                    <a:pt x="614" y="797"/>
                  </a:lnTo>
                  <a:lnTo>
                    <a:pt x="622" y="779"/>
                  </a:lnTo>
                  <a:lnTo>
                    <a:pt x="630" y="760"/>
                  </a:lnTo>
                  <a:lnTo>
                    <a:pt x="635" y="755"/>
                  </a:lnTo>
                  <a:lnTo>
                    <a:pt x="639" y="752"/>
                  </a:lnTo>
                  <a:lnTo>
                    <a:pt x="645" y="753"/>
                  </a:lnTo>
                  <a:lnTo>
                    <a:pt x="650" y="755"/>
                  </a:lnTo>
                  <a:lnTo>
                    <a:pt x="654" y="756"/>
                  </a:lnTo>
                  <a:lnTo>
                    <a:pt x="659" y="755"/>
                  </a:lnTo>
                  <a:lnTo>
                    <a:pt x="662" y="751"/>
                  </a:lnTo>
                  <a:lnTo>
                    <a:pt x="665" y="743"/>
                  </a:lnTo>
                  <a:lnTo>
                    <a:pt x="670" y="730"/>
                  </a:lnTo>
                  <a:lnTo>
                    <a:pt x="677" y="717"/>
                  </a:lnTo>
                  <a:lnTo>
                    <a:pt x="683" y="704"/>
                  </a:lnTo>
                  <a:lnTo>
                    <a:pt x="690" y="691"/>
                  </a:lnTo>
                  <a:lnTo>
                    <a:pt x="698" y="680"/>
                  </a:lnTo>
                  <a:lnTo>
                    <a:pt x="707" y="668"/>
                  </a:lnTo>
                  <a:lnTo>
                    <a:pt x="718" y="658"/>
                  </a:lnTo>
                  <a:lnTo>
                    <a:pt x="729" y="650"/>
                  </a:lnTo>
                  <a:lnTo>
                    <a:pt x="731" y="652"/>
                  </a:lnTo>
                  <a:lnTo>
                    <a:pt x="735" y="653"/>
                  </a:lnTo>
                  <a:lnTo>
                    <a:pt x="737" y="656"/>
                  </a:lnTo>
                  <a:lnTo>
                    <a:pt x="741" y="658"/>
                  </a:lnTo>
                  <a:lnTo>
                    <a:pt x="749" y="644"/>
                  </a:lnTo>
                  <a:lnTo>
                    <a:pt x="758" y="630"/>
                  </a:lnTo>
                  <a:lnTo>
                    <a:pt x="767" y="616"/>
                  </a:lnTo>
                  <a:lnTo>
                    <a:pt x="776" y="603"/>
                  </a:lnTo>
                  <a:lnTo>
                    <a:pt x="787" y="589"/>
                  </a:lnTo>
                  <a:lnTo>
                    <a:pt x="797" y="576"/>
                  </a:lnTo>
                  <a:lnTo>
                    <a:pt x="809" y="563"/>
                  </a:lnTo>
                  <a:lnTo>
                    <a:pt x="821" y="553"/>
                  </a:lnTo>
                  <a:lnTo>
                    <a:pt x="827" y="552"/>
                  </a:lnTo>
                  <a:lnTo>
                    <a:pt x="830" y="554"/>
                  </a:lnTo>
                  <a:lnTo>
                    <a:pt x="835" y="558"/>
                  </a:lnTo>
                  <a:lnTo>
                    <a:pt x="840" y="561"/>
                  </a:lnTo>
                  <a:lnTo>
                    <a:pt x="844" y="554"/>
                  </a:lnTo>
                  <a:lnTo>
                    <a:pt x="849" y="546"/>
                  </a:lnTo>
                  <a:lnTo>
                    <a:pt x="855" y="539"/>
                  </a:lnTo>
                  <a:lnTo>
                    <a:pt x="859" y="531"/>
                  </a:lnTo>
                  <a:lnTo>
                    <a:pt x="865" y="523"/>
                  </a:lnTo>
                  <a:lnTo>
                    <a:pt x="871" y="516"/>
                  </a:lnTo>
                  <a:lnTo>
                    <a:pt x="877" y="509"/>
                  </a:lnTo>
                  <a:lnTo>
                    <a:pt x="882" y="504"/>
                  </a:lnTo>
                  <a:lnTo>
                    <a:pt x="887" y="498"/>
                  </a:lnTo>
                  <a:lnTo>
                    <a:pt x="893" y="493"/>
                  </a:lnTo>
                  <a:lnTo>
                    <a:pt x="901" y="490"/>
                  </a:lnTo>
                  <a:lnTo>
                    <a:pt x="909" y="486"/>
                  </a:lnTo>
                  <a:lnTo>
                    <a:pt x="915" y="487"/>
                  </a:lnTo>
                  <a:lnTo>
                    <a:pt x="918" y="490"/>
                  </a:lnTo>
                  <a:lnTo>
                    <a:pt x="921" y="493"/>
                  </a:lnTo>
                  <a:lnTo>
                    <a:pt x="924" y="498"/>
                  </a:lnTo>
                  <a:lnTo>
                    <a:pt x="923" y="499"/>
                  </a:lnTo>
                  <a:lnTo>
                    <a:pt x="923" y="500"/>
                  </a:lnTo>
                  <a:lnTo>
                    <a:pt x="923" y="501"/>
                  </a:lnTo>
                  <a:lnTo>
                    <a:pt x="923" y="502"/>
                  </a:lnTo>
                  <a:lnTo>
                    <a:pt x="925" y="506"/>
                  </a:lnTo>
                  <a:lnTo>
                    <a:pt x="933" y="494"/>
                  </a:lnTo>
                  <a:lnTo>
                    <a:pt x="940" y="483"/>
                  </a:lnTo>
                  <a:lnTo>
                    <a:pt x="948" y="471"/>
                  </a:lnTo>
                  <a:lnTo>
                    <a:pt x="956" y="460"/>
                  </a:lnTo>
                  <a:lnTo>
                    <a:pt x="965" y="451"/>
                  </a:lnTo>
                  <a:lnTo>
                    <a:pt x="976" y="444"/>
                  </a:lnTo>
                  <a:lnTo>
                    <a:pt x="988" y="439"/>
                  </a:lnTo>
                  <a:lnTo>
                    <a:pt x="1003" y="440"/>
                  </a:lnTo>
                  <a:lnTo>
                    <a:pt x="1012" y="448"/>
                  </a:lnTo>
                  <a:lnTo>
                    <a:pt x="1017" y="457"/>
                  </a:lnTo>
                  <a:lnTo>
                    <a:pt x="1019" y="469"/>
                  </a:lnTo>
                  <a:lnTo>
                    <a:pt x="1022" y="479"/>
                  </a:lnTo>
                  <a:lnTo>
                    <a:pt x="1029" y="472"/>
                  </a:lnTo>
                  <a:lnTo>
                    <a:pt x="1034" y="464"/>
                  </a:lnTo>
                  <a:lnTo>
                    <a:pt x="1039" y="456"/>
                  </a:lnTo>
                  <a:lnTo>
                    <a:pt x="1046" y="447"/>
                  </a:lnTo>
                  <a:lnTo>
                    <a:pt x="1052" y="440"/>
                  </a:lnTo>
                  <a:lnTo>
                    <a:pt x="1060" y="434"/>
                  </a:lnTo>
                  <a:lnTo>
                    <a:pt x="1068" y="432"/>
                  </a:lnTo>
                  <a:lnTo>
                    <a:pt x="1079" y="433"/>
                  </a:lnTo>
                  <a:lnTo>
                    <a:pt x="1088" y="453"/>
                  </a:lnTo>
                  <a:lnTo>
                    <a:pt x="1092" y="476"/>
                  </a:lnTo>
                  <a:lnTo>
                    <a:pt x="1097" y="498"/>
                  </a:lnTo>
                  <a:lnTo>
                    <a:pt x="1107" y="515"/>
                  </a:lnTo>
                  <a:lnTo>
                    <a:pt x="1114" y="509"/>
                  </a:lnTo>
                  <a:lnTo>
                    <a:pt x="1118" y="502"/>
                  </a:lnTo>
                  <a:lnTo>
                    <a:pt x="1122" y="494"/>
                  </a:lnTo>
                  <a:lnTo>
                    <a:pt x="1127" y="487"/>
                  </a:lnTo>
                  <a:lnTo>
                    <a:pt x="1131" y="480"/>
                  </a:lnTo>
                  <a:lnTo>
                    <a:pt x="1137" y="475"/>
                  </a:lnTo>
                  <a:lnTo>
                    <a:pt x="1144" y="472"/>
                  </a:lnTo>
                  <a:lnTo>
                    <a:pt x="1154" y="474"/>
                  </a:lnTo>
                  <a:lnTo>
                    <a:pt x="1159" y="482"/>
                  </a:lnTo>
                  <a:lnTo>
                    <a:pt x="1159" y="491"/>
                  </a:lnTo>
                  <a:lnTo>
                    <a:pt x="1159" y="499"/>
                  </a:lnTo>
                  <a:lnTo>
                    <a:pt x="1160" y="508"/>
                  </a:lnTo>
                  <a:lnTo>
                    <a:pt x="1161" y="522"/>
                  </a:lnTo>
                  <a:lnTo>
                    <a:pt x="1163" y="537"/>
                  </a:lnTo>
                  <a:lnTo>
                    <a:pt x="1166" y="552"/>
                  </a:lnTo>
                  <a:lnTo>
                    <a:pt x="1171" y="566"/>
                  </a:lnTo>
                  <a:lnTo>
                    <a:pt x="1177" y="563"/>
                  </a:lnTo>
                  <a:lnTo>
                    <a:pt x="1182" y="558"/>
                  </a:lnTo>
                  <a:lnTo>
                    <a:pt x="1186" y="551"/>
                  </a:lnTo>
                  <a:lnTo>
                    <a:pt x="1191" y="544"/>
                  </a:lnTo>
                  <a:lnTo>
                    <a:pt x="1196" y="538"/>
                  </a:lnTo>
                  <a:lnTo>
                    <a:pt x="1201" y="533"/>
                  </a:lnTo>
                  <a:lnTo>
                    <a:pt x="1208" y="533"/>
                  </a:lnTo>
                  <a:lnTo>
                    <a:pt x="1217" y="537"/>
                  </a:lnTo>
                  <a:lnTo>
                    <a:pt x="1222" y="555"/>
                  </a:lnTo>
                  <a:lnTo>
                    <a:pt x="1226" y="576"/>
                  </a:lnTo>
                  <a:lnTo>
                    <a:pt x="1227" y="597"/>
                  </a:lnTo>
                  <a:lnTo>
                    <a:pt x="1229" y="616"/>
                  </a:lnTo>
                  <a:lnTo>
                    <a:pt x="1231" y="626"/>
                  </a:lnTo>
                  <a:lnTo>
                    <a:pt x="1234" y="635"/>
                  </a:lnTo>
                  <a:lnTo>
                    <a:pt x="1237" y="644"/>
                  </a:lnTo>
                  <a:lnTo>
                    <a:pt x="1242" y="651"/>
                  </a:lnTo>
                  <a:lnTo>
                    <a:pt x="1247" y="643"/>
                  </a:lnTo>
                  <a:lnTo>
                    <a:pt x="1252" y="633"/>
                  </a:lnTo>
                  <a:lnTo>
                    <a:pt x="1257" y="623"/>
                  </a:lnTo>
                  <a:lnTo>
                    <a:pt x="1266" y="618"/>
                  </a:lnTo>
                  <a:lnTo>
                    <a:pt x="1264" y="585"/>
                  </a:lnTo>
                  <a:lnTo>
                    <a:pt x="1264" y="553"/>
                  </a:lnTo>
                  <a:lnTo>
                    <a:pt x="1264" y="522"/>
                  </a:lnTo>
                  <a:lnTo>
                    <a:pt x="1264" y="491"/>
                  </a:lnTo>
                  <a:lnTo>
                    <a:pt x="1264" y="489"/>
                  </a:lnTo>
                  <a:lnTo>
                    <a:pt x="1268" y="486"/>
                  </a:lnTo>
                  <a:lnTo>
                    <a:pt x="1273" y="485"/>
                  </a:lnTo>
                  <a:lnTo>
                    <a:pt x="1277" y="484"/>
                  </a:lnTo>
                  <a:lnTo>
                    <a:pt x="1281" y="483"/>
                  </a:lnTo>
                  <a:lnTo>
                    <a:pt x="1283" y="480"/>
                  </a:lnTo>
                  <a:lnTo>
                    <a:pt x="1283" y="477"/>
                  </a:lnTo>
                  <a:lnTo>
                    <a:pt x="1284" y="474"/>
                  </a:lnTo>
                  <a:lnTo>
                    <a:pt x="1287" y="442"/>
                  </a:lnTo>
                  <a:lnTo>
                    <a:pt x="1290" y="414"/>
                  </a:lnTo>
                  <a:lnTo>
                    <a:pt x="1294" y="385"/>
                  </a:lnTo>
                  <a:lnTo>
                    <a:pt x="1300" y="354"/>
                  </a:lnTo>
                  <a:lnTo>
                    <a:pt x="1305" y="349"/>
                  </a:lnTo>
                  <a:lnTo>
                    <a:pt x="1310" y="348"/>
                  </a:lnTo>
                  <a:lnTo>
                    <a:pt x="1315" y="348"/>
                  </a:lnTo>
                  <a:lnTo>
                    <a:pt x="1321" y="349"/>
                  </a:lnTo>
                  <a:lnTo>
                    <a:pt x="1321" y="350"/>
                  </a:lnTo>
                  <a:lnTo>
                    <a:pt x="1322" y="351"/>
                  </a:lnTo>
                  <a:lnTo>
                    <a:pt x="1323" y="353"/>
                  </a:lnTo>
                  <a:lnTo>
                    <a:pt x="1325" y="354"/>
                  </a:lnTo>
                  <a:lnTo>
                    <a:pt x="1330" y="328"/>
                  </a:lnTo>
                  <a:lnTo>
                    <a:pt x="1335" y="300"/>
                  </a:lnTo>
                  <a:lnTo>
                    <a:pt x="1341" y="270"/>
                  </a:lnTo>
                  <a:lnTo>
                    <a:pt x="1348" y="240"/>
                  </a:lnTo>
                  <a:lnTo>
                    <a:pt x="1353" y="235"/>
                  </a:lnTo>
                  <a:lnTo>
                    <a:pt x="1360" y="233"/>
                  </a:lnTo>
                  <a:lnTo>
                    <a:pt x="1367" y="233"/>
                  </a:lnTo>
                  <a:lnTo>
                    <a:pt x="1374" y="234"/>
                  </a:lnTo>
                  <a:lnTo>
                    <a:pt x="1373" y="236"/>
                  </a:lnTo>
                  <a:lnTo>
                    <a:pt x="1374" y="239"/>
                  </a:lnTo>
                  <a:lnTo>
                    <a:pt x="1376" y="242"/>
                  </a:lnTo>
                  <a:lnTo>
                    <a:pt x="1375" y="244"/>
                  </a:lnTo>
                  <a:lnTo>
                    <a:pt x="1379" y="242"/>
                  </a:lnTo>
                  <a:lnTo>
                    <a:pt x="1381" y="239"/>
                  </a:lnTo>
                  <a:lnTo>
                    <a:pt x="1382" y="234"/>
                  </a:lnTo>
                  <a:lnTo>
                    <a:pt x="1385" y="229"/>
                  </a:lnTo>
                  <a:lnTo>
                    <a:pt x="1389" y="210"/>
                  </a:lnTo>
                  <a:lnTo>
                    <a:pt x="1395" y="188"/>
                  </a:lnTo>
                  <a:lnTo>
                    <a:pt x="1402" y="166"/>
                  </a:lnTo>
                  <a:lnTo>
                    <a:pt x="1408" y="143"/>
                  </a:lnTo>
                  <a:lnTo>
                    <a:pt x="1413" y="140"/>
                  </a:lnTo>
                  <a:lnTo>
                    <a:pt x="1419" y="138"/>
                  </a:lnTo>
                  <a:lnTo>
                    <a:pt x="1425" y="140"/>
                  </a:lnTo>
                  <a:lnTo>
                    <a:pt x="1431" y="142"/>
                  </a:lnTo>
                  <a:lnTo>
                    <a:pt x="1429" y="145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6"/>
                  </a:lnTo>
                  <a:lnTo>
                    <a:pt x="1437" y="145"/>
                  </a:lnTo>
                  <a:lnTo>
                    <a:pt x="1443" y="134"/>
                  </a:lnTo>
                  <a:lnTo>
                    <a:pt x="1448" y="121"/>
                  </a:lnTo>
                  <a:lnTo>
                    <a:pt x="1452" y="110"/>
                  </a:lnTo>
                  <a:lnTo>
                    <a:pt x="1457" y="97"/>
                  </a:lnTo>
                  <a:lnTo>
                    <a:pt x="1462" y="85"/>
                  </a:lnTo>
                  <a:lnTo>
                    <a:pt x="1466" y="74"/>
                  </a:lnTo>
                  <a:lnTo>
                    <a:pt x="1471" y="64"/>
                  </a:lnTo>
                  <a:lnTo>
                    <a:pt x="1475" y="61"/>
                  </a:lnTo>
                  <a:lnTo>
                    <a:pt x="1481" y="59"/>
                  </a:lnTo>
                  <a:lnTo>
                    <a:pt x="1487" y="59"/>
                  </a:lnTo>
                  <a:lnTo>
                    <a:pt x="1494" y="59"/>
                  </a:lnTo>
                  <a:lnTo>
                    <a:pt x="1501" y="64"/>
                  </a:lnTo>
                  <a:lnTo>
                    <a:pt x="1503" y="72"/>
                  </a:lnTo>
                  <a:lnTo>
                    <a:pt x="1503" y="81"/>
                  </a:lnTo>
                  <a:lnTo>
                    <a:pt x="1504" y="89"/>
                  </a:lnTo>
                  <a:lnTo>
                    <a:pt x="1572" y="12"/>
                  </a:lnTo>
                  <a:lnTo>
                    <a:pt x="1577" y="9"/>
                  </a:lnTo>
                  <a:lnTo>
                    <a:pt x="1581" y="8"/>
                  </a:lnTo>
                  <a:lnTo>
                    <a:pt x="1587" y="8"/>
                  </a:lnTo>
                  <a:lnTo>
                    <a:pt x="1592" y="9"/>
                  </a:lnTo>
                  <a:lnTo>
                    <a:pt x="1595" y="16"/>
                  </a:lnTo>
                  <a:lnTo>
                    <a:pt x="1595" y="21"/>
                  </a:lnTo>
                  <a:lnTo>
                    <a:pt x="1593" y="27"/>
                  </a:lnTo>
                  <a:lnTo>
                    <a:pt x="1591" y="32"/>
                  </a:lnTo>
                  <a:lnTo>
                    <a:pt x="1586" y="55"/>
                  </a:lnTo>
                  <a:lnTo>
                    <a:pt x="1660" y="0"/>
                  </a:lnTo>
                  <a:lnTo>
                    <a:pt x="1667" y="0"/>
                  </a:lnTo>
                  <a:lnTo>
                    <a:pt x="1674" y="1"/>
                  </a:lnTo>
                  <a:lnTo>
                    <a:pt x="1678" y="5"/>
                  </a:lnTo>
                  <a:lnTo>
                    <a:pt x="168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Freeform 43"/>
            <p:cNvSpPr>
              <a:spLocks/>
            </p:cNvSpPr>
            <p:nvPr/>
          </p:nvSpPr>
          <p:spPr bwMode="auto">
            <a:xfrm>
              <a:off x="3009" y="1171"/>
              <a:ext cx="677" cy="1044"/>
            </a:xfrm>
            <a:custGeom>
              <a:avLst/>
              <a:gdLst>
                <a:gd name="T0" fmla="*/ 40 w 1356"/>
                <a:gd name="T1" fmla="*/ 1 h 2088"/>
                <a:gd name="T2" fmla="*/ 40 w 1356"/>
                <a:gd name="T3" fmla="*/ 3 h 2088"/>
                <a:gd name="T4" fmla="*/ 40 w 1356"/>
                <a:gd name="T5" fmla="*/ 6 h 2088"/>
                <a:gd name="T6" fmla="*/ 41 w 1356"/>
                <a:gd name="T7" fmla="*/ 8 h 2088"/>
                <a:gd name="T8" fmla="*/ 41 w 1356"/>
                <a:gd name="T9" fmla="*/ 10 h 2088"/>
                <a:gd name="T10" fmla="*/ 40 w 1356"/>
                <a:gd name="T11" fmla="*/ 14 h 2088"/>
                <a:gd name="T12" fmla="*/ 39 w 1356"/>
                <a:gd name="T13" fmla="*/ 17 h 2088"/>
                <a:gd name="T14" fmla="*/ 38 w 1356"/>
                <a:gd name="T15" fmla="*/ 20 h 2088"/>
                <a:gd name="T16" fmla="*/ 37 w 1356"/>
                <a:gd name="T17" fmla="*/ 23 h 2088"/>
                <a:gd name="T18" fmla="*/ 35 w 1356"/>
                <a:gd name="T19" fmla="*/ 25 h 2088"/>
                <a:gd name="T20" fmla="*/ 34 w 1356"/>
                <a:gd name="T21" fmla="*/ 27 h 2088"/>
                <a:gd name="T22" fmla="*/ 32 w 1356"/>
                <a:gd name="T23" fmla="*/ 29 h 2088"/>
                <a:gd name="T24" fmla="*/ 31 w 1356"/>
                <a:gd name="T25" fmla="*/ 35 h 2088"/>
                <a:gd name="T26" fmla="*/ 29 w 1356"/>
                <a:gd name="T27" fmla="*/ 47 h 2088"/>
                <a:gd name="T28" fmla="*/ 28 w 1356"/>
                <a:gd name="T29" fmla="*/ 51 h 2088"/>
                <a:gd name="T30" fmla="*/ 26 w 1356"/>
                <a:gd name="T31" fmla="*/ 51 h 2088"/>
                <a:gd name="T32" fmla="*/ 24 w 1356"/>
                <a:gd name="T33" fmla="*/ 50 h 2088"/>
                <a:gd name="T34" fmla="*/ 26 w 1356"/>
                <a:gd name="T35" fmla="*/ 47 h 2088"/>
                <a:gd name="T36" fmla="*/ 23 w 1356"/>
                <a:gd name="T37" fmla="*/ 35 h 2088"/>
                <a:gd name="T38" fmla="*/ 23 w 1356"/>
                <a:gd name="T39" fmla="*/ 33 h 2088"/>
                <a:gd name="T40" fmla="*/ 20 w 1356"/>
                <a:gd name="T41" fmla="*/ 31 h 2088"/>
                <a:gd name="T42" fmla="*/ 17 w 1356"/>
                <a:gd name="T43" fmla="*/ 30 h 2088"/>
                <a:gd name="T44" fmla="*/ 14 w 1356"/>
                <a:gd name="T45" fmla="*/ 33 h 2088"/>
                <a:gd name="T46" fmla="*/ 14 w 1356"/>
                <a:gd name="T47" fmla="*/ 31 h 2088"/>
                <a:gd name="T48" fmla="*/ 13 w 1356"/>
                <a:gd name="T49" fmla="*/ 33 h 2088"/>
                <a:gd name="T50" fmla="*/ 10 w 1356"/>
                <a:gd name="T51" fmla="*/ 38 h 2088"/>
                <a:gd name="T52" fmla="*/ 8 w 1356"/>
                <a:gd name="T53" fmla="*/ 44 h 2088"/>
                <a:gd name="T54" fmla="*/ 4 w 1356"/>
                <a:gd name="T55" fmla="*/ 61 h 2088"/>
                <a:gd name="T56" fmla="*/ 5 w 1356"/>
                <a:gd name="T57" fmla="*/ 65 h 2088"/>
                <a:gd name="T58" fmla="*/ 2 w 1356"/>
                <a:gd name="T59" fmla="*/ 65 h 2088"/>
                <a:gd name="T60" fmla="*/ 2 w 1356"/>
                <a:gd name="T61" fmla="*/ 65 h 2088"/>
                <a:gd name="T62" fmla="*/ 2 w 1356"/>
                <a:gd name="T63" fmla="*/ 63 h 2088"/>
                <a:gd name="T64" fmla="*/ 0 w 1356"/>
                <a:gd name="T65" fmla="*/ 62 h 2088"/>
                <a:gd name="T66" fmla="*/ 2 w 1356"/>
                <a:gd name="T67" fmla="*/ 60 h 2088"/>
                <a:gd name="T68" fmla="*/ 3 w 1356"/>
                <a:gd name="T69" fmla="*/ 48 h 2088"/>
                <a:gd name="T70" fmla="*/ 2 w 1356"/>
                <a:gd name="T71" fmla="*/ 48 h 2088"/>
                <a:gd name="T72" fmla="*/ 2 w 1356"/>
                <a:gd name="T73" fmla="*/ 44 h 2088"/>
                <a:gd name="T74" fmla="*/ 5 w 1356"/>
                <a:gd name="T75" fmla="*/ 42 h 2088"/>
                <a:gd name="T76" fmla="*/ 7 w 1356"/>
                <a:gd name="T77" fmla="*/ 37 h 2088"/>
                <a:gd name="T78" fmla="*/ 6 w 1356"/>
                <a:gd name="T79" fmla="*/ 31 h 2088"/>
                <a:gd name="T80" fmla="*/ 6 w 1356"/>
                <a:gd name="T81" fmla="*/ 25 h 2088"/>
                <a:gd name="T82" fmla="*/ 8 w 1356"/>
                <a:gd name="T83" fmla="*/ 22 h 2088"/>
                <a:gd name="T84" fmla="*/ 9 w 1356"/>
                <a:gd name="T85" fmla="*/ 21 h 2088"/>
                <a:gd name="T86" fmla="*/ 12 w 1356"/>
                <a:gd name="T87" fmla="*/ 18 h 2088"/>
                <a:gd name="T88" fmla="*/ 14 w 1356"/>
                <a:gd name="T89" fmla="*/ 15 h 2088"/>
                <a:gd name="T90" fmla="*/ 17 w 1356"/>
                <a:gd name="T91" fmla="*/ 14 h 2088"/>
                <a:gd name="T92" fmla="*/ 19 w 1356"/>
                <a:gd name="T93" fmla="*/ 14 h 2088"/>
                <a:gd name="T94" fmla="*/ 21 w 1356"/>
                <a:gd name="T95" fmla="*/ 15 h 2088"/>
                <a:gd name="T96" fmla="*/ 24 w 1356"/>
                <a:gd name="T97" fmla="*/ 17 h 2088"/>
                <a:gd name="T98" fmla="*/ 26 w 1356"/>
                <a:gd name="T99" fmla="*/ 20 h 2088"/>
                <a:gd name="T100" fmla="*/ 29 w 1356"/>
                <a:gd name="T101" fmla="*/ 26 h 2088"/>
                <a:gd name="T102" fmla="*/ 30 w 1356"/>
                <a:gd name="T103" fmla="*/ 28 h 2088"/>
                <a:gd name="T104" fmla="*/ 30 w 1356"/>
                <a:gd name="T105" fmla="*/ 25 h 2088"/>
                <a:gd name="T106" fmla="*/ 28 w 1356"/>
                <a:gd name="T107" fmla="*/ 22 h 2088"/>
                <a:gd name="T108" fmla="*/ 27 w 1356"/>
                <a:gd name="T109" fmla="*/ 17 h 2088"/>
                <a:gd name="T110" fmla="*/ 28 w 1356"/>
                <a:gd name="T111" fmla="*/ 10 h 2088"/>
                <a:gd name="T112" fmla="*/ 30 w 1356"/>
                <a:gd name="T113" fmla="*/ 5 h 2088"/>
                <a:gd name="T114" fmla="*/ 32 w 1356"/>
                <a:gd name="T115" fmla="*/ 3 h 2088"/>
                <a:gd name="T116" fmla="*/ 34 w 1356"/>
                <a:gd name="T117" fmla="*/ 1 h 2088"/>
                <a:gd name="T118" fmla="*/ 36 w 1356"/>
                <a:gd name="T119" fmla="*/ 1 h 20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56"/>
                <a:gd name="T181" fmla="*/ 0 h 2088"/>
                <a:gd name="T182" fmla="*/ 1356 w 1356"/>
                <a:gd name="T183" fmla="*/ 2088 h 20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56" h="2088">
                  <a:moveTo>
                    <a:pt x="1211" y="56"/>
                  </a:moveTo>
                  <a:lnTo>
                    <a:pt x="1213" y="65"/>
                  </a:lnTo>
                  <a:lnTo>
                    <a:pt x="1217" y="72"/>
                  </a:lnTo>
                  <a:lnTo>
                    <a:pt x="1223" y="75"/>
                  </a:lnTo>
                  <a:lnTo>
                    <a:pt x="1231" y="73"/>
                  </a:lnTo>
                  <a:lnTo>
                    <a:pt x="1237" y="70"/>
                  </a:lnTo>
                  <a:lnTo>
                    <a:pt x="1244" y="66"/>
                  </a:lnTo>
                  <a:lnTo>
                    <a:pt x="1250" y="63"/>
                  </a:lnTo>
                  <a:lnTo>
                    <a:pt x="1253" y="57"/>
                  </a:lnTo>
                  <a:lnTo>
                    <a:pt x="1259" y="54"/>
                  </a:lnTo>
                  <a:lnTo>
                    <a:pt x="1265" y="49"/>
                  </a:lnTo>
                  <a:lnTo>
                    <a:pt x="1270" y="46"/>
                  </a:lnTo>
                  <a:lnTo>
                    <a:pt x="1276" y="42"/>
                  </a:lnTo>
                  <a:lnTo>
                    <a:pt x="1283" y="39"/>
                  </a:lnTo>
                  <a:lnTo>
                    <a:pt x="1289" y="37"/>
                  </a:lnTo>
                  <a:lnTo>
                    <a:pt x="1296" y="34"/>
                  </a:lnTo>
                  <a:lnTo>
                    <a:pt x="1303" y="33"/>
                  </a:lnTo>
                  <a:lnTo>
                    <a:pt x="1302" y="45"/>
                  </a:lnTo>
                  <a:lnTo>
                    <a:pt x="1296" y="56"/>
                  </a:lnTo>
                  <a:lnTo>
                    <a:pt x="1289" y="68"/>
                  </a:lnTo>
                  <a:lnTo>
                    <a:pt x="1282" y="78"/>
                  </a:lnTo>
                  <a:lnTo>
                    <a:pt x="1276" y="88"/>
                  </a:lnTo>
                  <a:lnTo>
                    <a:pt x="1270" y="100"/>
                  </a:lnTo>
                  <a:lnTo>
                    <a:pt x="1266" y="113"/>
                  </a:lnTo>
                  <a:lnTo>
                    <a:pt x="1267" y="124"/>
                  </a:lnTo>
                  <a:lnTo>
                    <a:pt x="1275" y="131"/>
                  </a:lnTo>
                  <a:lnTo>
                    <a:pt x="1283" y="132"/>
                  </a:lnTo>
                  <a:lnTo>
                    <a:pt x="1291" y="131"/>
                  </a:lnTo>
                  <a:lnTo>
                    <a:pt x="1300" y="126"/>
                  </a:lnTo>
                  <a:lnTo>
                    <a:pt x="1310" y="123"/>
                  </a:lnTo>
                  <a:lnTo>
                    <a:pt x="1318" y="118"/>
                  </a:lnTo>
                  <a:lnTo>
                    <a:pt x="1327" y="116"/>
                  </a:lnTo>
                  <a:lnTo>
                    <a:pt x="1336" y="116"/>
                  </a:lnTo>
                  <a:lnTo>
                    <a:pt x="1340" y="114"/>
                  </a:lnTo>
                  <a:lnTo>
                    <a:pt x="1344" y="111"/>
                  </a:lnTo>
                  <a:lnTo>
                    <a:pt x="1349" y="111"/>
                  </a:lnTo>
                  <a:lnTo>
                    <a:pt x="1355" y="111"/>
                  </a:lnTo>
                  <a:lnTo>
                    <a:pt x="1350" y="125"/>
                  </a:lnTo>
                  <a:lnTo>
                    <a:pt x="1343" y="139"/>
                  </a:lnTo>
                  <a:lnTo>
                    <a:pt x="1335" y="152"/>
                  </a:lnTo>
                  <a:lnTo>
                    <a:pt x="1325" y="163"/>
                  </a:lnTo>
                  <a:lnTo>
                    <a:pt x="1313" y="175"/>
                  </a:lnTo>
                  <a:lnTo>
                    <a:pt x="1303" y="187"/>
                  </a:lnTo>
                  <a:lnTo>
                    <a:pt x="1293" y="199"/>
                  </a:lnTo>
                  <a:lnTo>
                    <a:pt x="1285" y="212"/>
                  </a:lnTo>
                  <a:lnTo>
                    <a:pt x="1285" y="216"/>
                  </a:lnTo>
                  <a:lnTo>
                    <a:pt x="1287" y="220"/>
                  </a:lnTo>
                  <a:lnTo>
                    <a:pt x="1288" y="224"/>
                  </a:lnTo>
                  <a:lnTo>
                    <a:pt x="1290" y="228"/>
                  </a:lnTo>
                  <a:lnTo>
                    <a:pt x="1298" y="231"/>
                  </a:lnTo>
                  <a:lnTo>
                    <a:pt x="1307" y="233"/>
                  </a:lnTo>
                  <a:lnTo>
                    <a:pt x="1315" y="233"/>
                  </a:lnTo>
                  <a:lnTo>
                    <a:pt x="1323" y="233"/>
                  </a:lnTo>
                  <a:lnTo>
                    <a:pt x="1331" y="232"/>
                  </a:lnTo>
                  <a:lnTo>
                    <a:pt x="1340" y="231"/>
                  </a:lnTo>
                  <a:lnTo>
                    <a:pt x="1348" y="231"/>
                  </a:lnTo>
                  <a:lnTo>
                    <a:pt x="1356" y="232"/>
                  </a:lnTo>
                  <a:lnTo>
                    <a:pt x="1348" y="246"/>
                  </a:lnTo>
                  <a:lnTo>
                    <a:pt x="1340" y="258"/>
                  </a:lnTo>
                  <a:lnTo>
                    <a:pt x="1330" y="268"/>
                  </a:lnTo>
                  <a:lnTo>
                    <a:pt x="1320" y="277"/>
                  </a:lnTo>
                  <a:lnTo>
                    <a:pt x="1311" y="288"/>
                  </a:lnTo>
                  <a:lnTo>
                    <a:pt x="1302" y="298"/>
                  </a:lnTo>
                  <a:lnTo>
                    <a:pt x="1292" y="310"/>
                  </a:lnTo>
                  <a:lnTo>
                    <a:pt x="1284" y="322"/>
                  </a:lnTo>
                  <a:lnTo>
                    <a:pt x="1282" y="330"/>
                  </a:lnTo>
                  <a:lnTo>
                    <a:pt x="1284" y="336"/>
                  </a:lnTo>
                  <a:lnTo>
                    <a:pt x="1288" y="343"/>
                  </a:lnTo>
                  <a:lnTo>
                    <a:pt x="1293" y="348"/>
                  </a:lnTo>
                  <a:lnTo>
                    <a:pt x="1299" y="350"/>
                  </a:lnTo>
                  <a:lnTo>
                    <a:pt x="1305" y="351"/>
                  </a:lnTo>
                  <a:lnTo>
                    <a:pt x="1311" y="351"/>
                  </a:lnTo>
                  <a:lnTo>
                    <a:pt x="1316" y="350"/>
                  </a:lnTo>
                  <a:lnTo>
                    <a:pt x="1321" y="350"/>
                  </a:lnTo>
                  <a:lnTo>
                    <a:pt x="1326" y="349"/>
                  </a:lnTo>
                  <a:lnTo>
                    <a:pt x="1330" y="350"/>
                  </a:lnTo>
                  <a:lnTo>
                    <a:pt x="1335" y="351"/>
                  </a:lnTo>
                  <a:lnTo>
                    <a:pt x="1327" y="364"/>
                  </a:lnTo>
                  <a:lnTo>
                    <a:pt x="1316" y="374"/>
                  </a:lnTo>
                  <a:lnTo>
                    <a:pt x="1307" y="386"/>
                  </a:lnTo>
                  <a:lnTo>
                    <a:pt x="1297" y="396"/>
                  </a:lnTo>
                  <a:lnTo>
                    <a:pt x="1288" y="407"/>
                  </a:lnTo>
                  <a:lnTo>
                    <a:pt x="1278" y="418"/>
                  </a:lnTo>
                  <a:lnTo>
                    <a:pt x="1272" y="429"/>
                  </a:lnTo>
                  <a:lnTo>
                    <a:pt x="1266" y="442"/>
                  </a:lnTo>
                  <a:lnTo>
                    <a:pt x="1269" y="449"/>
                  </a:lnTo>
                  <a:lnTo>
                    <a:pt x="1273" y="455"/>
                  </a:lnTo>
                  <a:lnTo>
                    <a:pt x="1278" y="458"/>
                  </a:lnTo>
                  <a:lnTo>
                    <a:pt x="1284" y="462"/>
                  </a:lnTo>
                  <a:lnTo>
                    <a:pt x="1290" y="463"/>
                  </a:lnTo>
                  <a:lnTo>
                    <a:pt x="1297" y="464"/>
                  </a:lnTo>
                  <a:lnTo>
                    <a:pt x="1303" y="464"/>
                  </a:lnTo>
                  <a:lnTo>
                    <a:pt x="1310" y="464"/>
                  </a:lnTo>
                  <a:lnTo>
                    <a:pt x="1304" y="475"/>
                  </a:lnTo>
                  <a:lnTo>
                    <a:pt x="1297" y="486"/>
                  </a:lnTo>
                  <a:lnTo>
                    <a:pt x="1289" y="496"/>
                  </a:lnTo>
                  <a:lnTo>
                    <a:pt x="1281" y="505"/>
                  </a:lnTo>
                  <a:lnTo>
                    <a:pt x="1272" y="515"/>
                  </a:lnTo>
                  <a:lnTo>
                    <a:pt x="1264" y="525"/>
                  </a:lnTo>
                  <a:lnTo>
                    <a:pt x="1258" y="535"/>
                  </a:lnTo>
                  <a:lnTo>
                    <a:pt x="1252" y="548"/>
                  </a:lnTo>
                  <a:lnTo>
                    <a:pt x="1254" y="554"/>
                  </a:lnTo>
                  <a:lnTo>
                    <a:pt x="1258" y="558"/>
                  </a:lnTo>
                  <a:lnTo>
                    <a:pt x="1262" y="561"/>
                  </a:lnTo>
                  <a:lnTo>
                    <a:pt x="1268" y="563"/>
                  </a:lnTo>
                  <a:lnTo>
                    <a:pt x="1274" y="565"/>
                  </a:lnTo>
                  <a:lnTo>
                    <a:pt x="1280" y="566"/>
                  </a:lnTo>
                  <a:lnTo>
                    <a:pt x="1285" y="568"/>
                  </a:lnTo>
                  <a:lnTo>
                    <a:pt x="1290" y="570"/>
                  </a:lnTo>
                  <a:lnTo>
                    <a:pt x="1282" y="580"/>
                  </a:lnTo>
                  <a:lnTo>
                    <a:pt x="1274" y="591"/>
                  </a:lnTo>
                  <a:lnTo>
                    <a:pt x="1265" y="601"/>
                  </a:lnTo>
                  <a:lnTo>
                    <a:pt x="1255" y="611"/>
                  </a:lnTo>
                  <a:lnTo>
                    <a:pt x="1246" y="621"/>
                  </a:lnTo>
                  <a:lnTo>
                    <a:pt x="1237" y="631"/>
                  </a:lnTo>
                  <a:lnTo>
                    <a:pt x="1229" y="641"/>
                  </a:lnTo>
                  <a:lnTo>
                    <a:pt x="1222" y="653"/>
                  </a:lnTo>
                  <a:lnTo>
                    <a:pt x="1223" y="655"/>
                  </a:lnTo>
                  <a:lnTo>
                    <a:pt x="1222" y="657"/>
                  </a:lnTo>
                  <a:lnTo>
                    <a:pt x="1221" y="660"/>
                  </a:lnTo>
                  <a:lnTo>
                    <a:pt x="1221" y="663"/>
                  </a:lnTo>
                  <a:lnTo>
                    <a:pt x="1227" y="669"/>
                  </a:lnTo>
                  <a:lnTo>
                    <a:pt x="1234" y="673"/>
                  </a:lnTo>
                  <a:lnTo>
                    <a:pt x="1242" y="677"/>
                  </a:lnTo>
                  <a:lnTo>
                    <a:pt x="1247" y="678"/>
                  </a:lnTo>
                  <a:lnTo>
                    <a:pt x="1245" y="684"/>
                  </a:lnTo>
                  <a:lnTo>
                    <a:pt x="1238" y="692"/>
                  </a:lnTo>
                  <a:lnTo>
                    <a:pt x="1230" y="700"/>
                  </a:lnTo>
                  <a:lnTo>
                    <a:pt x="1223" y="708"/>
                  </a:lnTo>
                  <a:lnTo>
                    <a:pt x="1215" y="715"/>
                  </a:lnTo>
                  <a:lnTo>
                    <a:pt x="1207" y="723"/>
                  </a:lnTo>
                  <a:lnTo>
                    <a:pt x="1199" y="730"/>
                  </a:lnTo>
                  <a:lnTo>
                    <a:pt x="1191" y="737"/>
                  </a:lnTo>
                  <a:lnTo>
                    <a:pt x="1183" y="743"/>
                  </a:lnTo>
                  <a:lnTo>
                    <a:pt x="1179" y="750"/>
                  </a:lnTo>
                  <a:lnTo>
                    <a:pt x="1179" y="755"/>
                  </a:lnTo>
                  <a:lnTo>
                    <a:pt x="1182" y="762"/>
                  </a:lnTo>
                  <a:lnTo>
                    <a:pt x="1185" y="768"/>
                  </a:lnTo>
                  <a:lnTo>
                    <a:pt x="1190" y="771"/>
                  </a:lnTo>
                  <a:lnTo>
                    <a:pt x="1196" y="774"/>
                  </a:lnTo>
                  <a:lnTo>
                    <a:pt x="1201" y="774"/>
                  </a:lnTo>
                  <a:lnTo>
                    <a:pt x="1208" y="771"/>
                  </a:lnTo>
                  <a:lnTo>
                    <a:pt x="1201" y="779"/>
                  </a:lnTo>
                  <a:lnTo>
                    <a:pt x="1192" y="788"/>
                  </a:lnTo>
                  <a:lnTo>
                    <a:pt x="1182" y="794"/>
                  </a:lnTo>
                  <a:lnTo>
                    <a:pt x="1171" y="801"/>
                  </a:lnTo>
                  <a:lnTo>
                    <a:pt x="1161" y="808"/>
                  </a:lnTo>
                  <a:lnTo>
                    <a:pt x="1152" y="815"/>
                  </a:lnTo>
                  <a:lnTo>
                    <a:pt x="1143" y="823"/>
                  </a:lnTo>
                  <a:lnTo>
                    <a:pt x="1135" y="832"/>
                  </a:lnTo>
                  <a:lnTo>
                    <a:pt x="1135" y="841"/>
                  </a:lnTo>
                  <a:lnTo>
                    <a:pt x="1140" y="844"/>
                  </a:lnTo>
                  <a:lnTo>
                    <a:pt x="1147" y="847"/>
                  </a:lnTo>
                  <a:lnTo>
                    <a:pt x="1152" y="851"/>
                  </a:lnTo>
                  <a:lnTo>
                    <a:pt x="1156" y="851"/>
                  </a:lnTo>
                  <a:lnTo>
                    <a:pt x="1147" y="857"/>
                  </a:lnTo>
                  <a:lnTo>
                    <a:pt x="1138" y="862"/>
                  </a:lnTo>
                  <a:lnTo>
                    <a:pt x="1129" y="869"/>
                  </a:lnTo>
                  <a:lnTo>
                    <a:pt x="1120" y="875"/>
                  </a:lnTo>
                  <a:lnTo>
                    <a:pt x="1111" y="882"/>
                  </a:lnTo>
                  <a:lnTo>
                    <a:pt x="1103" y="890"/>
                  </a:lnTo>
                  <a:lnTo>
                    <a:pt x="1095" y="897"/>
                  </a:lnTo>
                  <a:lnTo>
                    <a:pt x="1088" y="906"/>
                  </a:lnTo>
                  <a:lnTo>
                    <a:pt x="1090" y="911"/>
                  </a:lnTo>
                  <a:lnTo>
                    <a:pt x="1092" y="915"/>
                  </a:lnTo>
                  <a:lnTo>
                    <a:pt x="1094" y="919"/>
                  </a:lnTo>
                  <a:lnTo>
                    <a:pt x="1098" y="921"/>
                  </a:lnTo>
                  <a:lnTo>
                    <a:pt x="1098" y="926"/>
                  </a:lnTo>
                  <a:lnTo>
                    <a:pt x="1091" y="929"/>
                  </a:lnTo>
                  <a:lnTo>
                    <a:pt x="1083" y="934"/>
                  </a:lnTo>
                  <a:lnTo>
                    <a:pt x="1075" y="937"/>
                  </a:lnTo>
                  <a:lnTo>
                    <a:pt x="1068" y="942"/>
                  </a:lnTo>
                  <a:lnTo>
                    <a:pt x="1060" y="946"/>
                  </a:lnTo>
                  <a:lnTo>
                    <a:pt x="1053" y="952"/>
                  </a:lnTo>
                  <a:lnTo>
                    <a:pt x="1047" y="958"/>
                  </a:lnTo>
                  <a:lnTo>
                    <a:pt x="1042" y="965"/>
                  </a:lnTo>
                  <a:lnTo>
                    <a:pt x="1040" y="961"/>
                  </a:lnTo>
                  <a:lnTo>
                    <a:pt x="1039" y="957"/>
                  </a:lnTo>
                  <a:lnTo>
                    <a:pt x="1035" y="955"/>
                  </a:lnTo>
                  <a:lnTo>
                    <a:pt x="1031" y="953"/>
                  </a:lnTo>
                  <a:lnTo>
                    <a:pt x="1029" y="952"/>
                  </a:lnTo>
                  <a:lnTo>
                    <a:pt x="1027" y="953"/>
                  </a:lnTo>
                  <a:lnTo>
                    <a:pt x="1025" y="957"/>
                  </a:lnTo>
                  <a:lnTo>
                    <a:pt x="1023" y="958"/>
                  </a:lnTo>
                  <a:lnTo>
                    <a:pt x="1031" y="993"/>
                  </a:lnTo>
                  <a:lnTo>
                    <a:pt x="1031" y="1028"/>
                  </a:lnTo>
                  <a:lnTo>
                    <a:pt x="1025" y="1063"/>
                  </a:lnTo>
                  <a:lnTo>
                    <a:pt x="1017" y="1097"/>
                  </a:lnTo>
                  <a:lnTo>
                    <a:pt x="1002" y="1137"/>
                  </a:lnTo>
                  <a:lnTo>
                    <a:pt x="985" y="1177"/>
                  </a:lnTo>
                  <a:lnTo>
                    <a:pt x="968" y="1218"/>
                  </a:lnTo>
                  <a:lnTo>
                    <a:pt x="954" y="1259"/>
                  </a:lnTo>
                  <a:lnTo>
                    <a:pt x="944" y="1300"/>
                  </a:lnTo>
                  <a:lnTo>
                    <a:pt x="942" y="1342"/>
                  </a:lnTo>
                  <a:lnTo>
                    <a:pt x="951" y="1381"/>
                  </a:lnTo>
                  <a:lnTo>
                    <a:pt x="972" y="1420"/>
                  </a:lnTo>
                  <a:lnTo>
                    <a:pt x="974" y="1434"/>
                  </a:lnTo>
                  <a:lnTo>
                    <a:pt x="972" y="1448"/>
                  </a:lnTo>
                  <a:lnTo>
                    <a:pt x="968" y="1461"/>
                  </a:lnTo>
                  <a:lnTo>
                    <a:pt x="961" y="1474"/>
                  </a:lnTo>
                  <a:lnTo>
                    <a:pt x="953" y="1487"/>
                  </a:lnTo>
                  <a:lnTo>
                    <a:pt x="946" y="1499"/>
                  </a:lnTo>
                  <a:lnTo>
                    <a:pt x="939" y="1512"/>
                  </a:lnTo>
                  <a:lnTo>
                    <a:pt x="935" y="1526"/>
                  </a:lnTo>
                  <a:lnTo>
                    <a:pt x="925" y="1541"/>
                  </a:lnTo>
                  <a:lnTo>
                    <a:pt x="917" y="1559"/>
                  </a:lnTo>
                  <a:lnTo>
                    <a:pt x="913" y="1579"/>
                  </a:lnTo>
                  <a:lnTo>
                    <a:pt x="913" y="1595"/>
                  </a:lnTo>
                  <a:lnTo>
                    <a:pt x="923" y="1609"/>
                  </a:lnTo>
                  <a:lnTo>
                    <a:pt x="925" y="1608"/>
                  </a:lnTo>
                  <a:lnTo>
                    <a:pt x="929" y="1615"/>
                  </a:lnTo>
                  <a:lnTo>
                    <a:pt x="934" y="1620"/>
                  </a:lnTo>
                  <a:lnTo>
                    <a:pt x="938" y="1626"/>
                  </a:lnTo>
                  <a:lnTo>
                    <a:pt x="940" y="1635"/>
                  </a:lnTo>
                  <a:lnTo>
                    <a:pt x="936" y="1645"/>
                  </a:lnTo>
                  <a:lnTo>
                    <a:pt x="932" y="1655"/>
                  </a:lnTo>
                  <a:lnTo>
                    <a:pt x="925" y="1663"/>
                  </a:lnTo>
                  <a:lnTo>
                    <a:pt x="917" y="1666"/>
                  </a:lnTo>
                  <a:lnTo>
                    <a:pt x="912" y="1665"/>
                  </a:lnTo>
                  <a:lnTo>
                    <a:pt x="908" y="1663"/>
                  </a:lnTo>
                  <a:lnTo>
                    <a:pt x="903" y="1660"/>
                  </a:lnTo>
                  <a:lnTo>
                    <a:pt x="900" y="1655"/>
                  </a:lnTo>
                  <a:lnTo>
                    <a:pt x="898" y="1646"/>
                  </a:lnTo>
                  <a:lnTo>
                    <a:pt x="894" y="1638"/>
                  </a:lnTo>
                  <a:lnTo>
                    <a:pt x="887" y="1630"/>
                  </a:lnTo>
                  <a:lnTo>
                    <a:pt x="879" y="1624"/>
                  </a:lnTo>
                  <a:lnTo>
                    <a:pt x="871" y="1624"/>
                  </a:lnTo>
                  <a:lnTo>
                    <a:pt x="863" y="1625"/>
                  </a:lnTo>
                  <a:lnTo>
                    <a:pt x="856" y="1627"/>
                  </a:lnTo>
                  <a:lnTo>
                    <a:pt x="848" y="1632"/>
                  </a:lnTo>
                  <a:lnTo>
                    <a:pt x="842" y="1646"/>
                  </a:lnTo>
                  <a:lnTo>
                    <a:pt x="842" y="1661"/>
                  </a:lnTo>
                  <a:lnTo>
                    <a:pt x="840" y="1673"/>
                  </a:lnTo>
                  <a:lnTo>
                    <a:pt x="825" y="1681"/>
                  </a:lnTo>
                  <a:lnTo>
                    <a:pt x="820" y="1681"/>
                  </a:lnTo>
                  <a:lnTo>
                    <a:pt x="817" y="1679"/>
                  </a:lnTo>
                  <a:lnTo>
                    <a:pt x="814" y="1676"/>
                  </a:lnTo>
                  <a:lnTo>
                    <a:pt x="811" y="1671"/>
                  </a:lnTo>
                  <a:lnTo>
                    <a:pt x="817" y="1655"/>
                  </a:lnTo>
                  <a:lnTo>
                    <a:pt x="824" y="1640"/>
                  </a:lnTo>
                  <a:lnTo>
                    <a:pt x="828" y="1624"/>
                  </a:lnTo>
                  <a:lnTo>
                    <a:pt x="824" y="1608"/>
                  </a:lnTo>
                  <a:lnTo>
                    <a:pt x="815" y="1601"/>
                  </a:lnTo>
                  <a:lnTo>
                    <a:pt x="807" y="1598"/>
                  </a:lnTo>
                  <a:lnTo>
                    <a:pt x="798" y="1600"/>
                  </a:lnTo>
                  <a:lnTo>
                    <a:pt x="789" y="1604"/>
                  </a:lnTo>
                  <a:lnTo>
                    <a:pt x="780" y="1608"/>
                  </a:lnTo>
                  <a:lnTo>
                    <a:pt x="771" y="1610"/>
                  </a:lnTo>
                  <a:lnTo>
                    <a:pt x="762" y="1608"/>
                  </a:lnTo>
                  <a:lnTo>
                    <a:pt x="754" y="1601"/>
                  </a:lnTo>
                  <a:lnTo>
                    <a:pt x="752" y="1594"/>
                  </a:lnTo>
                  <a:lnTo>
                    <a:pt x="752" y="1586"/>
                  </a:lnTo>
                  <a:lnTo>
                    <a:pt x="756" y="1579"/>
                  </a:lnTo>
                  <a:lnTo>
                    <a:pt x="759" y="1571"/>
                  </a:lnTo>
                  <a:lnTo>
                    <a:pt x="773" y="1571"/>
                  </a:lnTo>
                  <a:lnTo>
                    <a:pt x="786" y="1570"/>
                  </a:lnTo>
                  <a:lnTo>
                    <a:pt x="798" y="1566"/>
                  </a:lnTo>
                  <a:lnTo>
                    <a:pt x="811" y="1560"/>
                  </a:lnTo>
                  <a:lnTo>
                    <a:pt x="821" y="1554"/>
                  </a:lnTo>
                  <a:lnTo>
                    <a:pt x="832" y="1544"/>
                  </a:lnTo>
                  <a:lnTo>
                    <a:pt x="841" y="1534"/>
                  </a:lnTo>
                  <a:lnTo>
                    <a:pt x="849" y="1521"/>
                  </a:lnTo>
                  <a:lnTo>
                    <a:pt x="855" y="1510"/>
                  </a:lnTo>
                  <a:lnTo>
                    <a:pt x="858" y="1498"/>
                  </a:lnTo>
                  <a:lnTo>
                    <a:pt x="860" y="1486"/>
                  </a:lnTo>
                  <a:lnTo>
                    <a:pt x="863" y="1472"/>
                  </a:lnTo>
                  <a:lnTo>
                    <a:pt x="864" y="1435"/>
                  </a:lnTo>
                  <a:lnTo>
                    <a:pt x="858" y="1399"/>
                  </a:lnTo>
                  <a:lnTo>
                    <a:pt x="848" y="1365"/>
                  </a:lnTo>
                  <a:lnTo>
                    <a:pt x="834" y="1331"/>
                  </a:lnTo>
                  <a:lnTo>
                    <a:pt x="818" y="1299"/>
                  </a:lnTo>
                  <a:lnTo>
                    <a:pt x="802" y="1267"/>
                  </a:lnTo>
                  <a:lnTo>
                    <a:pt x="787" y="1234"/>
                  </a:lnTo>
                  <a:lnTo>
                    <a:pt x="773" y="1202"/>
                  </a:lnTo>
                  <a:lnTo>
                    <a:pt x="769" y="1176"/>
                  </a:lnTo>
                  <a:lnTo>
                    <a:pt x="766" y="1150"/>
                  </a:lnTo>
                  <a:lnTo>
                    <a:pt x="764" y="1126"/>
                  </a:lnTo>
                  <a:lnTo>
                    <a:pt x="762" y="1102"/>
                  </a:lnTo>
                  <a:lnTo>
                    <a:pt x="764" y="1079"/>
                  </a:lnTo>
                  <a:lnTo>
                    <a:pt x="768" y="1057"/>
                  </a:lnTo>
                  <a:lnTo>
                    <a:pt x="777" y="1034"/>
                  </a:lnTo>
                  <a:lnTo>
                    <a:pt x="791" y="1012"/>
                  </a:lnTo>
                  <a:lnTo>
                    <a:pt x="789" y="1006"/>
                  </a:lnTo>
                  <a:lnTo>
                    <a:pt x="783" y="1003"/>
                  </a:lnTo>
                  <a:lnTo>
                    <a:pt x="777" y="1002"/>
                  </a:lnTo>
                  <a:lnTo>
                    <a:pt x="773" y="1001"/>
                  </a:lnTo>
                  <a:lnTo>
                    <a:pt x="768" y="1002"/>
                  </a:lnTo>
                  <a:lnTo>
                    <a:pt x="761" y="1016"/>
                  </a:lnTo>
                  <a:lnTo>
                    <a:pt x="756" y="1029"/>
                  </a:lnTo>
                  <a:lnTo>
                    <a:pt x="750" y="1043"/>
                  </a:lnTo>
                  <a:lnTo>
                    <a:pt x="745" y="1057"/>
                  </a:lnTo>
                  <a:lnTo>
                    <a:pt x="736" y="1055"/>
                  </a:lnTo>
                  <a:lnTo>
                    <a:pt x="727" y="1050"/>
                  </a:lnTo>
                  <a:lnTo>
                    <a:pt x="719" y="1046"/>
                  </a:lnTo>
                  <a:lnTo>
                    <a:pt x="712" y="1040"/>
                  </a:lnTo>
                  <a:lnTo>
                    <a:pt x="705" y="1034"/>
                  </a:lnTo>
                  <a:lnTo>
                    <a:pt x="699" y="1026"/>
                  </a:lnTo>
                  <a:lnTo>
                    <a:pt x="695" y="1018"/>
                  </a:lnTo>
                  <a:lnTo>
                    <a:pt x="691" y="1009"/>
                  </a:lnTo>
                  <a:lnTo>
                    <a:pt x="683" y="1004"/>
                  </a:lnTo>
                  <a:lnTo>
                    <a:pt x="676" y="1005"/>
                  </a:lnTo>
                  <a:lnTo>
                    <a:pt x="669" y="1008"/>
                  </a:lnTo>
                  <a:lnTo>
                    <a:pt x="660" y="1005"/>
                  </a:lnTo>
                  <a:lnTo>
                    <a:pt x="654" y="1002"/>
                  </a:lnTo>
                  <a:lnTo>
                    <a:pt x="648" y="996"/>
                  </a:lnTo>
                  <a:lnTo>
                    <a:pt x="643" y="989"/>
                  </a:lnTo>
                  <a:lnTo>
                    <a:pt x="636" y="983"/>
                  </a:lnTo>
                  <a:lnTo>
                    <a:pt x="630" y="979"/>
                  </a:lnTo>
                  <a:lnTo>
                    <a:pt x="623" y="976"/>
                  </a:lnTo>
                  <a:lnTo>
                    <a:pt x="615" y="978"/>
                  </a:lnTo>
                  <a:lnTo>
                    <a:pt x="607" y="985"/>
                  </a:lnTo>
                  <a:lnTo>
                    <a:pt x="601" y="979"/>
                  </a:lnTo>
                  <a:lnTo>
                    <a:pt x="595" y="974"/>
                  </a:lnTo>
                  <a:lnTo>
                    <a:pt x="590" y="970"/>
                  </a:lnTo>
                  <a:lnTo>
                    <a:pt x="582" y="967"/>
                  </a:lnTo>
                  <a:lnTo>
                    <a:pt x="575" y="970"/>
                  </a:lnTo>
                  <a:lnTo>
                    <a:pt x="568" y="973"/>
                  </a:lnTo>
                  <a:lnTo>
                    <a:pt x="561" y="976"/>
                  </a:lnTo>
                  <a:lnTo>
                    <a:pt x="554" y="980"/>
                  </a:lnTo>
                  <a:lnTo>
                    <a:pt x="547" y="985"/>
                  </a:lnTo>
                  <a:lnTo>
                    <a:pt x="540" y="989"/>
                  </a:lnTo>
                  <a:lnTo>
                    <a:pt x="534" y="995"/>
                  </a:lnTo>
                  <a:lnTo>
                    <a:pt x="529" y="1001"/>
                  </a:lnTo>
                  <a:lnTo>
                    <a:pt x="526" y="997"/>
                  </a:lnTo>
                  <a:lnTo>
                    <a:pt x="522" y="995"/>
                  </a:lnTo>
                  <a:lnTo>
                    <a:pt x="517" y="995"/>
                  </a:lnTo>
                  <a:lnTo>
                    <a:pt x="511" y="995"/>
                  </a:lnTo>
                  <a:lnTo>
                    <a:pt x="504" y="998"/>
                  </a:lnTo>
                  <a:lnTo>
                    <a:pt x="499" y="1002"/>
                  </a:lnTo>
                  <a:lnTo>
                    <a:pt x="493" y="1005"/>
                  </a:lnTo>
                  <a:lnTo>
                    <a:pt x="487" y="1010"/>
                  </a:lnTo>
                  <a:lnTo>
                    <a:pt x="481" y="1016"/>
                  </a:lnTo>
                  <a:lnTo>
                    <a:pt x="476" y="1021"/>
                  </a:lnTo>
                  <a:lnTo>
                    <a:pt x="471" y="1027"/>
                  </a:lnTo>
                  <a:lnTo>
                    <a:pt x="466" y="1033"/>
                  </a:lnTo>
                  <a:lnTo>
                    <a:pt x="466" y="1021"/>
                  </a:lnTo>
                  <a:lnTo>
                    <a:pt x="469" y="1023"/>
                  </a:lnTo>
                  <a:lnTo>
                    <a:pt x="470" y="1019"/>
                  </a:lnTo>
                  <a:lnTo>
                    <a:pt x="469" y="1018"/>
                  </a:lnTo>
                  <a:lnTo>
                    <a:pt x="466" y="1016"/>
                  </a:lnTo>
                  <a:lnTo>
                    <a:pt x="465" y="1013"/>
                  </a:lnTo>
                  <a:lnTo>
                    <a:pt x="466" y="1014"/>
                  </a:lnTo>
                  <a:lnTo>
                    <a:pt x="468" y="1012"/>
                  </a:lnTo>
                  <a:lnTo>
                    <a:pt x="470" y="1010"/>
                  </a:lnTo>
                  <a:lnTo>
                    <a:pt x="470" y="1008"/>
                  </a:lnTo>
                  <a:lnTo>
                    <a:pt x="469" y="1005"/>
                  </a:lnTo>
                  <a:lnTo>
                    <a:pt x="468" y="1005"/>
                  </a:lnTo>
                  <a:lnTo>
                    <a:pt x="466" y="1006"/>
                  </a:lnTo>
                  <a:lnTo>
                    <a:pt x="465" y="1008"/>
                  </a:lnTo>
                  <a:lnTo>
                    <a:pt x="465" y="1009"/>
                  </a:lnTo>
                  <a:lnTo>
                    <a:pt x="465" y="1008"/>
                  </a:lnTo>
                  <a:lnTo>
                    <a:pt x="465" y="1006"/>
                  </a:lnTo>
                  <a:lnTo>
                    <a:pt x="464" y="1005"/>
                  </a:lnTo>
                  <a:lnTo>
                    <a:pt x="461" y="1017"/>
                  </a:lnTo>
                  <a:lnTo>
                    <a:pt x="460" y="1031"/>
                  </a:lnTo>
                  <a:lnTo>
                    <a:pt x="455" y="1041"/>
                  </a:lnTo>
                  <a:lnTo>
                    <a:pt x="443" y="1041"/>
                  </a:lnTo>
                  <a:lnTo>
                    <a:pt x="432" y="1052"/>
                  </a:lnTo>
                  <a:lnTo>
                    <a:pt x="423" y="1066"/>
                  </a:lnTo>
                  <a:lnTo>
                    <a:pt x="416" y="1081"/>
                  </a:lnTo>
                  <a:lnTo>
                    <a:pt x="409" y="1097"/>
                  </a:lnTo>
                  <a:lnTo>
                    <a:pt x="403" y="1114"/>
                  </a:lnTo>
                  <a:lnTo>
                    <a:pt x="397" y="1130"/>
                  </a:lnTo>
                  <a:lnTo>
                    <a:pt x="389" y="1146"/>
                  </a:lnTo>
                  <a:lnTo>
                    <a:pt x="381" y="1161"/>
                  </a:lnTo>
                  <a:lnTo>
                    <a:pt x="371" y="1160"/>
                  </a:lnTo>
                  <a:lnTo>
                    <a:pt x="364" y="1162"/>
                  </a:lnTo>
                  <a:lnTo>
                    <a:pt x="361" y="1168"/>
                  </a:lnTo>
                  <a:lnTo>
                    <a:pt x="357" y="1175"/>
                  </a:lnTo>
                  <a:lnTo>
                    <a:pt x="356" y="1184"/>
                  </a:lnTo>
                  <a:lnTo>
                    <a:pt x="354" y="1192"/>
                  </a:lnTo>
                  <a:lnTo>
                    <a:pt x="350" y="1200"/>
                  </a:lnTo>
                  <a:lnTo>
                    <a:pt x="346" y="1206"/>
                  </a:lnTo>
                  <a:lnTo>
                    <a:pt x="340" y="1219"/>
                  </a:lnTo>
                  <a:lnTo>
                    <a:pt x="333" y="1234"/>
                  </a:lnTo>
                  <a:lnTo>
                    <a:pt x="327" y="1249"/>
                  </a:lnTo>
                  <a:lnTo>
                    <a:pt x="321" y="1264"/>
                  </a:lnTo>
                  <a:lnTo>
                    <a:pt x="312" y="1267"/>
                  </a:lnTo>
                  <a:lnTo>
                    <a:pt x="304" y="1270"/>
                  </a:lnTo>
                  <a:lnTo>
                    <a:pt x="297" y="1275"/>
                  </a:lnTo>
                  <a:lnTo>
                    <a:pt x="291" y="1281"/>
                  </a:lnTo>
                  <a:lnTo>
                    <a:pt x="286" y="1287"/>
                  </a:lnTo>
                  <a:lnTo>
                    <a:pt x="281" y="1294"/>
                  </a:lnTo>
                  <a:lnTo>
                    <a:pt x="276" y="1302"/>
                  </a:lnTo>
                  <a:lnTo>
                    <a:pt x="272" y="1310"/>
                  </a:lnTo>
                  <a:lnTo>
                    <a:pt x="270" y="1325"/>
                  </a:lnTo>
                  <a:lnTo>
                    <a:pt x="266" y="1340"/>
                  </a:lnTo>
                  <a:lnTo>
                    <a:pt x="260" y="1354"/>
                  </a:lnTo>
                  <a:lnTo>
                    <a:pt x="252" y="1363"/>
                  </a:lnTo>
                  <a:lnTo>
                    <a:pt x="259" y="1408"/>
                  </a:lnTo>
                  <a:lnTo>
                    <a:pt x="265" y="1454"/>
                  </a:lnTo>
                  <a:lnTo>
                    <a:pt x="267" y="1502"/>
                  </a:lnTo>
                  <a:lnTo>
                    <a:pt x="264" y="1548"/>
                  </a:lnTo>
                  <a:lnTo>
                    <a:pt x="266" y="1567"/>
                  </a:lnTo>
                  <a:lnTo>
                    <a:pt x="264" y="1590"/>
                  </a:lnTo>
                  <a:lnTo>
                    <a:pt x="260" y="1615"/>
                  </a:lnTo>
                  <a:lnTo>
                    <a:pt x="258" y="1639"/>
                  </a:lnTo>
                  <a:lnTo>
                    <a:pt x="251" y="1683"/>
                  </a:lnTo>
                  <a:lnTo>
                    <a:pt x="242" y="1726"/>
                  </a:lnTo>
                  <a:lnTo>
                    <a:pt x="230" y="1770"/>
                  </a:lnTo>
                  <a:lnTo>
                    <a:pt x="219" y="1814"/>
                  </a:lnTo>
                  <a:lnTo>
                    <a:pt x="204" y="1856"/>
                  </a:lnTo>
                  <a:lnTo>
                    <a:pt x="187" y="1899"/>
                  </a:lnTo>
                  <a:lnTo>
                    <a:pt x="168" y="1941"/>
                  </a:lnTo>
                  <a:lnTo>
                    <a:pt x="147" y="1980"/>
                  </a:lnTo>
                  <a:lnTo>
                    <a:pt x="149" y="1988"/>
                  </a:lnTo>
                  <a:lnTo>
                    <a:pt x="152" y="1995"/>
                  </a:lnTo>
                  <a:lnTo>
                    <a:pt x="158" y="2002"/>
                  </a:lnTo>
                  <a:lnTo>
                    <a:pt x="164" y="2007"/>
                  </a:lnTo>
                  <a:lnTo>
                    <a:pt x="170" y="2014"/>
                  </a:lnTo>
                  <a:lnTo>
                    <a:pt x="176" y="2020"/>
                  </a:lnTo>
                  <a:lnTo>
                    <a:pt x="180" y="2028"/>
                  </a:lnTo>
                  <a:lnTo>
                    <a:pt x="180" y="2037"/>
                  </a:lnTo>
                  <a:lnTo>
                    <a:pt x="180" y="2044"/>
                  </a:lnTo>
                  <a:lnTo>
                    <a:pt x="179" y="2051"/>
                  </a:lnTo>
                  <a:lnTo>
                    <a:pt x="177" y="2057"/>
                  </a:lnTo>
                  <a:lnTo>
                    <a:pt x="174" y="2062"/>
                  </a:lnTo>
                  <a:lnTo>
                    <a:pt x="170" y="2065"/>
                  </a:lnTo>
                  <a:lnTo>
                    <a:pt x="165" y="2065"/>
                  </a:lnTo>
                  <a:lnTo>
                    <a:pt x="160" y="2065"/>
                  </a:lnTo>
                  <a:lnTo>
                    <a:pt x="155" y="2065"/>
                  </a:lnTo>
                  <a:lnTo>
                    <a:pt x="150" y="2063"/>
                  </a:lnTo>
                  <a:lnTo>
                    <a:pt x="145" y="2059"/>
                  </a:lnTo>
                  <a:lnTo>
                    <a:pt x="142" y="2055"/>
                  </a:lnTo>
                  <a:lnTo>
                    <a:pt x="139" y="2049"/>
                  </a:lnTo>
                  <a:lnTo>
                    <a:pt x="136" y="2044"/>
                  </a:lnTo>
                  <a:lnTo>
                    <a:pt x="132" y="2040"/>
                  </a:lnTo>
                  <a:lnTo>
                    <a:pt x="128" y="2036"/>
                  </a:lnTo>
                  <a:lnTo>
                    <a:pt x="121" y="2034"/>
                  </a:lnTo>
                  <a:lnTo>
                    <a:pt x="113" y="2033"/>
                  </a:lnTo>
                  <a:lnTo>
                    <a:pt x="106" y="2034"/>
                  </a:lnTo>
                  <a:lnTo>
                    <a:pt x="100" y="2037"/>
                  </a:lnTo>
                  <a:lnTo>
                    <a:pt x="93" y="2042"/>
                  </a:lnTo>
                  <a:lnTo>
                    <a:pt x="89" y="2053"/>
                  </a:lnTo>
                  <a:lnTo>
                    <a:pt x="90" y="2066"/>
                  </a:lnTo>
                  <a:lnTo>
                    <a:pt x="91" y="2078"/>
                  </a:lnTo>
                  <a:lnTo>
                    <a:pt x="83" y="2087"/>
                  </a:lnTo>
                  <a:lnTo>
                    <a:pt x="83" y="2078"/>
                  </a:lnTo>
                  <a:lnTo>
                    <a:pt x="84" y="2070"/>
                  </a:lnTo>
                  <a:lnTo>
                    <a:pt x="84" y="2062"/>
                  </a:lnTo>
                  <a:lnTo>
                    <a:pt x="78" y="2059"/>
                  </a:lnTo>
                  <a:lnTo>
                    <a:pt x="79" y="2065"/>
                  </a:lnTo>
                  <a:lnTo>
                    <a:pt x="78" y="2064"/>
                  </a:lnTo>
                  <a:lnTo>
                    <a:pt x="77" y="2068"/>
                  </a:lnTo>
                  <a:lnTo>
                    <a:pt x="76" y="2072"/>
                  </a:lnTo>
                  <a:lnTo>
                    <a:pt x="75" y="2076"/>
                  </a:lnTo>
                  <a:lnTo>
                    <a:pt x="75" y="2081"/>
                  </a:lnTo>
                  <a:lnTo>
                    <a:pt x="75" y="2080"/>
                  </a:lnTo>
                  <a:lnTo>
                    <a:pt x="75" y="2079"/>
                  </a:lnTo>
                  <a:lnTo>
                    <a:pt x="74" y="2078"/>
                  </a:lnTo>
                  <a:lnTo>
                    <a:pt x="73" y="2080"/>
                  </a:lnTo>
                  <a:lnTo>
                    <a:pt x="71" y="2082"/>
                  </a:lnTo>
                  <a:lnTo>
                    <a:pt x="73" y="2086"/>
                  </a:lnTo>
                  <a:lnTo>
                    <a:pt x="73" y="2088"/>
                  </a:lnTo>
                  <a:lnTo>
                    <a:pt x="68" y="2087"/>
                  </a:lnTo>
                  <a:lnTo>
                    <a:pt x="66" y="2085"/>
                  </a:lnTo>
                  <a:lnTo>
                    <a:pt x="62" y="2081"/>
                  </a:lnTo>
                  <a:lnTo>
                    <a:pt x="61" y="2078"/>
                  </a:lnTo>
                  <a:lnTo>
                    <a:pt x="66" y="2065"/>
                  </a:lnTo>
                  <a:lnTo>
                    <a:pt x="73" y="2053"/>
                  </a:lnTo>
                  <a:lnTo>
                    <a:pt x="75" y="2041"/>
                  </a:lnTo>
                  <a:lnTo>
                    <a:pt x="70" y="2030"/>
                  </a:lnTo>
                  <a:lnTo>
                    <a:pt x="68" y="2029"/>
                  </a:lnTo>
                  <a:lnTo>
                    <a:pt x="66" y="2027"/>
                  </a:lnTo>
                  <a:lnTo>
                    <a:pt x="63" y="2025"/>
                  </a:lnTo>
                  <a:lnTo>
                    <a:pt x="61" y="2022"/>
                  </a:lnTo>
                  <a:lnTo>
                    <a:pt x="51" y="2021"/>
                  </a:lnTo>
                  <a:lnTo>
                    <a:pt x="43" y="2023"/>
                  </a:lnTo>
                  <a:lnTo>
                    <a:pt x="35" y="2030"/>
                  </a:lnTo>
                  <a:lnTo>
                    <a:pt x="28" y="2037"/>
                  </a:lnTo>
                  <a:lnTo>
                    <a:pt x="22" y="2042"/>
                  </a:lnTo>
                  <a:lnTo>
                    <a:pt x="15" y="2044"/>
                  </a:lnTo>
                  <a:lnTo>
                    <a:pt x="8" y="2040"/>
                  </a:lnTo>
                  <a:lnTo>
                    <a:pt x="0" y="2028"/>
                  </a:lnTo>
                  <a:lnTo>
                    <a:pt x="0" y="2020"/>
                  </a:lnTo>
                  <a:lnTo>
                    <a:pt x="0" y="2010"/>
                  </a:lnTo>
                  <a:lnTo>
                    <a:pt x="5" y="2002"/>
                  </a:lnTo>
                  <a:lnTo>
                    <a:pt x="14" y="1999"/>
                  </a:lnTo>
                  <a:lnTo>
                    <a:pt x="21" y="1998"/>
                  </a:lnTo>
                  <a:lnTo>
                    <a:pt x="26" y="1997"/>
                  </a:lnTo>
                  <a:lnTo>
                    <a:pt x="33" y="1996"/>
                  </a:lnTo>
                  <a:lnTo>
                    <a:pt x="40" y="1995"/>
                  </a:lnTo>
                  <a:lnTo>
                    <a:pt x="47" y="1992"/>
                  </a:lnTo>
                  <a:lnTo>
                    <a:pt x="53" y="1990"/>
                  </a:lnTo>
                  <a:lnTo>
                    <a:pt x="56" y="1987"/>
                  </a:lnTo>
                  <a:lnTo>
                    <a:pt x="60" y="1982"/>
                  </a:lnTo>
                  <a:lnTo>
                    <a:pt x="66" y="1977"/>
                  </a:lnTo>
                  <a:lnTo>
                    <a:pt x="71" y="1971"/>
                  </a:lnTo>
                  <a:lnTo>
                    <a:pt x="75" y="1964"/>
                  </a:lnTo>
                  <a:lnTo>
                    <a:pt x="79" y="1956"/>
                  </a:lnTo>
                  <a:lnTo>
                    <a:pt x="85" y="1945"/>
                  </a:lnTo>
                  <a:lnTo>
                    <a:pt x="92" y="1935"/>
                  </a:lnTo>
                  <a:lnTo>
                    <a:pt x="96" y="1924"/>
                  </a:lnTo>
                  <a:lnTo>
                    <a:pt x="97" y="1913"/>
                  </a:lnTo>
                  <a:lnTo>
                    <a:pt x="98" y="1913"/>
                  </a:lnTo>
                  <a:lnTo>
                    <a:pt x="119" y="1836"/>
                  </a:lnTo>
                  <a:lnTo>
                    <a:pt x="117" y="1765"/>
                  </a:lnTo>
                  <a:lnTo>
                    <a:pt x="117" y="1695"/>
                  </a:lnTo>
                  <a:lnTo>
                    <a:pt x="116" y="1625"/>
                  </a:lnTo>
                  <a:lnTo>
                    <a:pt x="115" y="1554"/>
                  </a:lnTo>
                  <a:lnTo>
                    <a:pt x="113" y="1551"/>
                  </a:lnTo>
                  <a:lnTo>
                    <a:pt x="112" y="1549"/>
                  </a:lnTo>
                  <a:lnTo>
                    <a:pt x="112" y="1547"/>
                  </a:lnTo>
                  <a:lnTo>
                    <a:pt x="112" y="1544"/>
                  </a:lnTo>
                  <a:lnTo>
                    <a:pt x="114" y="1544"/>
                  </a:lnTo>
                  <a:lnTo>
                    <a:pt x="113" y="1534"/>
                  </a:lnTo>
                  <a:lnTo>
                    <a:pt x="115" y="1521"/>
                  </a:lnTo>
                  <a:lnTo>
                    <a:pt x="113" y="1510"/>
                  </a:lnTo>
                  <a:lnTo>
                    <a:pt x="100" y="1506"/>
                  </a:lnTo>
                  <a:lnTo>
                    <a:pt x="96" y="1507"/>
                  </a:lnTo>
                  <a:lnTo>
                    <a:pt x="92" y="1511"/>
                  </a:lnTo>
                  <a:lnTo>
                    <a:pt x="90" y="1516"/>
                  </a:lnTo>
                  <a:lnTo>
                    <a:pt x="86" y="1520"/>
                  </a:lnTo>
                  <a:lnTo>
                    <a:pt x="88" y="1530"/>
                  </a:lnTo>
                  <a:lnTo>
                    <a:pt x="88" y="1541"/>
                  </a:lnTo>
                  <a:lnTo>
                    <a:pt x="89" y="1552"/>
                  </a:lnTo>
                  <a:lnTo>
                    <a:pt x="91" y="1563"/>
                  </a:lnTo>
                  <a:lnTo>
                    <a:pt x="82" y="1550"/>
                  </a:lnTo>
                  <a:lnTo>
                    <a:pt x="74" y="1537"/>
                  </a:lnTo>
                  <a:lnTo>
                    <a:pt x="65" y="1524"/>
                  </a:lnTo>
                  <a:lnTo>
                    <a:pt x="56" y="1510"/>
                  </a:lnTo>
                  <a:lnTo>
                    <a:pt x="48" y="1496"/>
                  </a:lnTo>
                  <a:lnTo>
                    <a:pt x="41" y="1481"/>
                  </a:lnTo>
                  <a:lnTo>
                    <a:pt x="36" y="1467"/>
                  </a:lnTo>
                  <a:lnTo>
                    <a:pt x="31" y="1452"/>
                  </a:lnTo>
                  <a:lnTo>
                    <a:pt x="28" y="1449"/>
                  </a:lnTo>
                  <a:lnTo>
                    <a:pt x="25" y="1443"/>
                  </a:lnTo>
                  <a:lnTo>
                    <a:pt x="25" y="1437"/>
                  </a:lnTo>
                  <a:lnTo>
                    <a:pt x="26" y="1433"/>
                  </a:lnTo>
                  <a:lnTo>
                    <a:pt x="36" y="1431"/>
                  </a:lnTo>
                  <a:lnTo>
                    <a:pt x="46" y="1429"/>
                  </a:lnTo>
                  <a:lnTo>
                    <a:pt x="55" y="1427"/>
                  </a:lnTo>
                  <a:lnTo>
                    <a:pt x="65" y="1423"/>
                  </a:lnTo>
                  <a:lnTo>
                    <a:pt x="75" y="1420"/>
                  </a:lnTo>
                  <a:lnTo>
                    <a:pt x="84" y="1415"/>
                  </a:lnTo>
                  <a:lnTo>
                    <a:pt x="93" y="1411"/>
                  </a:lnTo>
                  <a:lnTo>
                    <a:pt x="103" y="1405"/>
                  </a:lnTo>
                  <a:lnTo>
                    <a:pt x="111" y="1406"/>
                  </a:lnTo>
                  <a:lnTo>
                    <a:pt x="117" y="1403"/>
                  </a:lnTo>
                  <a:lnTo>
                    <a:pt x="124" y="1399"/>
                  </a:lnTo>
                  <a:lnTo>
                    <a:pt x="129" y="1393"/>
                  </a:lnTo>
                  <a:lnTo>
                    <a:pt x="135" y="1388"/>
                  </a:lnTo>
                  <a:lnTo>
                    <a:pt x="142" y="1382"/>
                  </a:lnTo>
                  <a:lnTo>
                    <a:pt x="149" y="1375"/>
                  </a:lnTo>
                  <a:lnTo>
                    <a:pt x="157" y="1369"/>
                  </a:lnTo>
                  <a:lnTo>
                    <a:pt x="162" y="1362"/>
                  </a:lnTo>
                  <a:lnTo>
                    <a:pt x="167" y="1354"/>
                  </a:lnTo>
                  <a:lnTo>
                    <a:pt x="169" y="1346"/>
                  </a:lnTo>
                  <a:lnTo>
                    <a:pt x="169" y="1337"/>
                  </a:lnTo>
                  <a:lnTo>
                    <a:pt x="187" y="1320"/>
                  </a:lnTo>
                  <a:lnTo>
                    <a:pt x="196" y="1297"/>
                  </a:lnTo>
                  <a:lnTo>
                    <a:pt x="198" y="1271"/>
                  </a:lnTo>
                  <a:lnTo>
                    <a:pt x="198" y="1245"/>
                  </a:lnTo>
                  <a:lnTo>
                    <a:pt x="202" y="1239"/>
                  </a:lnTo>
                  <a:lnTo>
                    <a:pt x="207" y="1233"/>
                  </a:lnTo>
                  <a:lnTo>
                    <a:pt x="214" y="1228"/>
                  </a:lnTo>
                  <a:lnTo>
                    <a:pt x="218" y="1218"/>
                  </a:lnTo>
                  <a:lnTo>
                    <a:pt x="219" y="1213"/>
                  </a:lnTo>
                  <a:lnTo>
                    <a:pt x="221" y="1208"/>
                  </a:lnTo>
                  <a:lnTo>
                    <a:pt x="221" y="1202"/>
                  </a:lnTo>
                  <a:lnTo>
                    <a:pt x="220" y="1198"/>
                  </a:lnTo>
                  <a:lnTo>
                    <a:pt x="223" y="1200"/>
                  </a:lnTo>
                  <a:lnTo>
                    <a:pt x="228" y="1201"/>
                  </a:lnTo>
                  <a:lnTo>
                    <a:pt x="233" y="1200"/>
                  </a:lnTo>
                  <a:lnTo>
                    <a:pt x="236" y="1199"/>
                  </a:lnTo>
                  <a:lnTo>
                    <a:pt x="244" y="1184"/>
                  </a:lnTo>
                  <a:lnTo>
                    <a:pt x="248" y="1168"/>
                  </a:lnTo>
                  <a:lnTo>
                    <a:pt x="249" y="1152"/>
                  </a:lnTo>
                  <a:lnTo>
                    <a:pt x="249" y="1137"/>
                  </a:lnTo>
                  <a:lnTo>
                    <a:pt x="251" y="1134"/>
                  </a:lnTo>
                  <a:lnTo>
                    <a:pt x="253" y="1133"/>
                  </a:lnTo>
                  <a:lnTo>
                    <a:pt x="256" y="1132"/>
                  </a:lnTo>
                  <a:lnTo>
                    <a:pt x="257" y="1130"/>
                  </a:lnTo>
                  <a:lnTo>
                    <a:pt x="255" y="1107"/>
                  </a:lnTo>
                  <a:lnTo>
                    <a:pt x="250" y="1085"/>
                  </a:lnTo>
                  <a:lnTo>
                    <a:pt x="243" y="1063"/>
                  </a:lnTo>
                  <a:lnTo>
                    <a:pt x="234" y="1042"/>
                  </a:lnTo>
                  <a:lnTo>
                    <a:pt x="222" y="1023"/>
                  </a:lnTo>
                  <a:lnTo>
                    <a:pt x="208" y="1005"/>
                  </a:lnTo>
                  <a:lnTo>
                    <a:pt x="194" y="989"/>
                  </a:lnTo>
                  <a:lnTo>
                    <a:pt x="175" y="976"/>
                  </a:lnTo>
                  <a:lnTo>
                    <a:pt x="158" y="972"/>
                  </a:lnTo>
                  <a:lnTo>
                    <a:pt x="166" y="958"/>
                  </a:lnTo>
                  <a:lnTo>
                    <a:pt x="172" y="944"/>
                  </a:lnTo>
                  <a:lnTo>
                    <a:pt x="176" y="929"/>
                  </a:lnTo>
                  <a:lnTo>
                    <a:pt x="179" y="913"/>
                  </a:lnTo>
                  <a:lnTo>
                    <a:pt x="181" y="898"/>
                  </a:lnTo>
                  <a:lnTo>
                    <a:pt x="183" y="881"/>
                  </a:lnTo>
                  <a:lnTo>
                    <a:pt x="187" y="865"/>
                  </a:lnTo>
                  <a:lnTo>
                    <a:pt x="194" y="847"/>
                  </a:lnTo>
                  <a:lnTo>
                    <a:pt x="197" y="829"/>
                  </a:lnTo>
                  <a:lnTo>
                    <a:pt x="202" y="811"/>
                  </a:lnTo>
                  <a:lnTo>
                    <a:pt x="208" y="793"/>
                  </a:lnTo>
                  <a:lnTo>
                    <a:pt x="215" y="775"/>
                  </a:lnTo>
                  <a:lnTo>
                    <a:pt x="215" y="779"/>
                  </a:lnTo>
                  <a:lnTo>
                    <a:pt x="219" y="784"/>
                  </a:lnTo>
                  <a:lnTo>
                    <a:pt x="223" y="790"/>
                  </a:lnTo>
                  <a:lnTo>
                    <a:pt x="229" y="793"/>
                  </a:lnTo>
                  <a:lnTo>
                    <a:pt x="237" y="788"/>
                  </a:lnTo>
                  <a:lnTo>
                    <a:pt x="243" y="779"/>
                  </a:lnTo>
                  <a:lnTo>
                    <a:pt x="248" y="771"/>
                  </a:lnTo>
                  <a:lnTo>
                    <a:pt x="251" y="762"/>
                  </a:lnTo>
                  <a:lnTo>
                    <a:pt x="253" y="752"/>
                  </a:lnTo>
                  <a:lnTo>
                    <a:pt x="257" y="744"/>
                  </a:lnTo>
                  <a:lnTo>
                    <a:pt x="260" y="735"/>
                  </a:lnTo>
                  <a:lnTo>
                    <a:pt x="266" y="728"/>
                  </a:lnTo>
                  <a:lnTo>
                    <a:pt x="264" y="726"/>
                  </a:lnTo>
                  <a:lnTo>
                    <a:pt x="267" y="717"/>
                  </a:lnTo>
                  <a:lnTo>
                    <a:pt x="271" y="709"/>
                  </a:lnTo>
                  <a:lnTo>
                    <a:pt x="275" y="700"/>
                  </a:lnTo>
                  <a:lnTo>
                    <a:pt x="280" y="691"/>
                  </a:lnTo>
                  <a:lnTo>
                    <a:pt x="286" y="682"/>
                  </a:lnTo>
                  <a:lnTo>
                    <a:pt x="290" y="672"/>
                  </a:lnTo>
                  <a:lnTo>
                    <a:pt x="296" y="664"/>
                  </a:lnTo>
                  <a:lnTo>
                    <a:pt x="301" y="656"/>
                  </a:lnTo>
                  <a:lnTo>
                    <a:pt x="301" y="664"/>
                  </a:lnTo>
                  <a:lnTo>
                    <a:pt x="301" y="673"/>
                  </a:lnTo>
                  <a:lnTo>
                    <a:pt x="304" y="680"/>
                  </a:lnTo>
                  <a:lnTo>
                    <a:pt x="312" y="683"/>
                  </a:lnTo>
                  <a:lnTo>
                    <a:pt x="325" y="676"/>
                  </a:lnTo>
                  <a:lnTo>
                    <a:pt x="332" y="665"/>
                  </a:lnTo>
                  <a:lnTo>
                    <a:pt x="335" y="654"/>
                  </a:lnTo>
                  <a:lnTo>
                    <a:pt x="340" y="641"/>
                  </a:lnTo>
                  <a:lnTo>
                    <a:pt x="346" y="631"/>
                  </a:lnTo>
                  <a:lnTo>
                    <a:pt x="351" y="621"/>
                  </a:lnTo>
                  <a:lnTo>
                    <a:pt x="357" y="610"/>
                  </a:lnTo>
                  <a:lnTo>
                    <a:pt x="363" y="600"/>
                  </a:lnTo>
                  <a:lnTo>
                    <a:pt x="370" y="591"/>
                  </a:lnTo>
                  <a:lnTo>
                    <a:pt x="377" y="581"/>
                  </a:lnTo>
                  <a:lnTo>
                    <a:pt x="384" y="572"/>
                  </a:lnTo>
                  <a:lnTo>
                    <a:pt x="390" y="563"/>
                  </a:lnTo>
                  <a:lnTo>
                    <a:pt x="390" y="566"/>
                  </a:lnTo>
                  <a:lnTo>
                    <a:pt x="389" y="572"/>
                  </a:lnTo>
                  <a:lnTo>
                    <a:pt x="389" y="578"/>
                  </a:lnTo>
                  <a:lnTo>
                    <a:pt x="392" y="585"/>
                  </a:lnTo>
                  <a:lnTo>
                    <a:pt x="397" y="591"/>
                  </a:lnTo>
                  <a:lnTo>
                    <a:pt x="404" y="591"/>
                  </a:lnTo>
                  <a:lnTo>
                    <a:pt x="410" y="588"/>
                  </a:lnTo>
                  <a:lnTo>
                    <a:pt x="416" y="585"/>
                  </a:lnTo>
                  <a:lnTo>
                    <a:pt x="422" y="572"/>
                  </a:lnTo>
                  <a:lnTo>
                    <a:pt x="428" y="559"/>
                  </a:lnTo>
                  <a:lnTo>
                    <a:pt x="435" y="547"/>
                  </a:lnTo>
                  <a:lnTo>
                    <a:pt x="443" y="534"/>
                  </a:lnTo>
                  <a:lnTo>
                    <a:pt x="452" y="523"/>
                  </a:lnTo>
                  <a:lnTo>
                    <a:pt x="461" y="510"/>
                  </a:lnTo>
                  <a:lnTo>
                    <a:pt x="470" y="500"/>
                  </a:lnTo>
                  <a:lnTo>
                    <a:pt x="479" y="488"/>
                  </a:lnTo>
                  <a:lnTo>
                    <a:pt x="479" y="489"/>
                  </a:lnTo>
                  <a:lnTo>
                    <a:pt x="479" y="491"/>
                  </a:lnTo>
                  <a:lnTo>
                    <a:pt x="481" y="493"/>
                  </a:lnTo>
                  <a:lnTo>
                    <a:pt x="483" y="494"/>
                  </a:lnTo>
                  <a:lnTo>
                    <a:pt x="484" y="500"/>
                  </a:lnTo>
                  <a:lnTo>
                    <a:pt x="485" y="505"/>
                  </a:lnTo>
                  <a:lnTo>
                    <a:pt x="488" y="510"/>
                  </a:lnTo>
                  <a:lnTo>
                    <a:pt x="493" y="515"/>
                  </a:lnTo>
                  <a:lnTo>
                    <a:pt x="504" y="513"/>
                  </a:lnTo>
                  <a:lnTo>
                    <a:pt x="513" y="505"/>
                  </a:lnTo>
                  <a:lnTo>
                    <a:pt x="519" y="495"/>
                  </a:lnTo>
                  <a:lnTo>
                    <a:pt x="526" y="487"/>
                  </a:lnTo>
                  <a:lnTo>
                    <a:pt x="531" y="479"/>
                  </a:lnTo>
                  <a:lnTo>
                    <a:pt x="536" y="472"/>
                  </a:lnTo>
                  <a:lnTo>
                    <a:pt x="540" y="464"/>
                  </a:lnTo>
                  <a:lnTo>
                    <a:pt x="545" y="457"/>
                  </a:lnTo>
                  <a:lnTo>
                    <a:pt x="551" y="450"/>
                  </a:lnTo>
                  <a:lnTo>
                    <a:pt x="556" y="444"/>
                  </a:lnTo>
                  <a:lnTo>
                    <a:pt x="563" y="439"/>
                  </a:lnTo>
                  <a:lnTo>
                    <a:pt x="570" y="433"/>
                  </a:lnTo>
                  <a:lnTo>
                    <a:pt x="577" y="439"/>
                  </a:lnTo>
                  <a:lnTo>
                    <a:pt x="579" y="449"/>
                  </a:lnTo>
                  <a:lnTo>
                    <a:pt x="579" y="460"/>
                  </a:lnTo>
                  <a:lnTo>
                    <a:pt x="584" y="470"/>
                  </a:lnTo>
                  <a:lnTo>
                    <a:pt x="587" y="471"/>
                  </a:lnTo>
                  <a:lnTo>
                    <a:pt x="590" y="473"/>
                  </a:lnTo>
                  <a:lnTo>
                    <a:pt x="592" y="477"/>
                  </a:lnTo>
                  <a:lnTo>
                    <a:pt x="595" y="479"/>
                  </a:lnTo>
                  <a:lnTo>
                    <a:pt x="605" y="477"/>
                  </a:lnTo>
                  <a:lnTo>
                    <a:pt x="612" y="472"/>
                  </a:lnTo>
                  <a:lnTo>
                    <a:pt x="619" y="467"/>
                  </a:lnTo>
                  <a:lnTo>
                    <a:pt x="624" y="460"/>
                  </a:lnTo>
                  <a:lnTo>
                    <a:pt x="630" y="452"/>
                  </a:lnTo>
                  <a:lnTo>
                    <a:pt x="635" y="444"/>
                  </a:lnTo>
                  <a:lnTo>
                    <a:pt x="640" y="437"/>
                  </a:lnTo>
                  <a:lnTo>
                    <a:pt x="646" y="429"/>
                  </a:lnTo>
                  <a:lnTo>
                    <a:pt x="651" y="441"/>
                  </a:lnTo>
                  <a:lnTo>
                    <a:pt x="654" y="453"/>
                  </a:lnTo>
                  <a:lnTo>
                    <a:pt x="655" y="466"/>
                  </a:lnTo>
                  <a:lnTo>
                    <a:pt x="655" y="480"/>
                  </a:lnTo>
                  <a:lnTo>
                    <a:pt x="660" y="488"/>
                  </a:lnTo>
                  <a:lnTo>
                    <a:pt x="665" y="496"/>
                  </a:lnTo>
                  <a:lnTo>
                    <a:pt x="669" y="504"/>
                  </a:lnTo>
                  <a:lnTo>
                    <a:pt x="677" y="510"/>
                  </a:lnTo>
                  <a:lnTo>
                    <a:pt x="685" y="510"/>
                  </a:lnTo>
                  <a:lnTo>
                    <a:pt x="692" y="509"/>
                  </a:lnTo>
                  <a:lnTo>
                    <a:pt x="698" y="506"/>
                  </a:lnTo>
                  <a:lnTo>
                    <a:pt x="704" y="503"/>
                  </a:lnTo>
                  <a:lnTo>
                    <a:pt x="708" y="498"/>
                  </a:lnTo>
                  <a:lnTo>
                    <a:pt x="713" y="494"/>
                  </a:lnTo>
                  <a:lnTo>
                    <a:pt x="716" y="488"/>
                  </a:lnTo>
                  <a:lnTo>
                    <a:pt x="720" y="481"/>
                  </a:lnTo>
                  <a:lnTo>
                    <a:pt x="722" y="502"/>
                  </a:lnTo>
                  <a:lnTo>
                    <a:pt x="726" y="525"/>
                  </a:lnTo>
                  <a:lnTo>
                    <a:pt x="733" y="547"/>
                  </a:lnTo>
                  <a:lnTo>
                    <a:pt x="751" y="562"/>
                  </a:lnTo>
                  <a:lnTo>
                    <a:pt x="760" y="559"/>
                  </a:lnTo>
                  <a:lnTo>
                    <a:pt x="769" y="556"/>
                  </a:lnTo>
                  <a:lnTo>
                    <a:pt x="776" y="550"/>
                  </a:lnTo>
                  <a:lnTo>
                    <a:pt x="782" y="541"/>
                  </a:lnTo>
                  <a:lnTo>
                    <a:pt x="787" y="556"/>
                  </a:lnTo>
                  <a:lnTo>
                    <a:pt x="789" y="571"/>
                  </a:lnTo>
                  <a:lnTo>
                    <a:pt x="790" y="586"/>
                  </a:lnTo>
                  <a:lnTo>
                    <a:pt x="792" y="601"/>
                  </a:lnTo>
                  <a:lnTo>
                    <a:pt x="795" y="610"/>
                  </a:lnTo>
                  <a:lnTo>
                    <a:pt x="797" y="621"/>
                  </a:lnTo>
                  <a:lnTo>
                    <a:pt x="799" y="629"/>
                  </a:lnTo>
                  <a:lnTo>
                    <a:pt x="805" y="633"/>
                  </a:lnTo>
                  <a:lnTo>
                    <a:pt x="806" y="639"/>
                  </a:lnTo>
                  <a:lnTo>
                    <a:pt x="811" y="644"/>
                  </a:lnTo>
                  <a:lnTo>
                    <a:pt x="815" y="647"/>
                  </a:lnTo>
                  <a:lnTo>
                    <a:pt x="820" y="649"/>
                  </a:lnTo>
                  <a:lnTo>
                    <a:pt x="832" y="646"/>
                  </a:lnTo>
                  <a:lnTo>
                    <a:pt x="840" y="637"/>
                  </a:lnTo>
                  <a:lnTo>
                    <a:pt x="847" y="625"/>
                  </a:lnTo>
                  <a:lnTo>
                    <a:pt x="851" y="614"/>
                  </a:lnTo>
                  <a:lnTo>
                    <a:pt x="856" y="649"/>
                  </a:lnTo>
                  <a:lnTo>
                    <a:pt x="860" y="686"/>
                  </a:lnTo>
                  <a:lnTo>
                    <a:pt x="865" y="722"/>
                  </a:lnTo>
                  <a:lnTo>
                    <a:pt x="875" y="756"/>
                  </a:lnTo>
                  <a:lnTo>
                    <a:pt x="881" y="761"/>
                  </a:lnTo>
                  <a:lnTo>
                    <a:pt x="888" y="764"/>
                  </a:lnTo>
                  <a:lnTo>
                    <a:pt x="895" y="764"/>
                  </a:lnTo>
                  <a:lnTo>
                    <a:pt x="902" y="762"/>
                  </a:lnTo>
                  <a:lnTo>
                    <a:pt x="906" y="759"/>
                  </a:lnTo>
                  <a:lnTo>
                    <a:pt x="909" y="754"/>
                  </a:lnTo>
                  <a:lnTo>
                    <a:pt x="912" y="750"/>
                  </a:lnTo>
                  <a:lnTo>
                    <a:pt x="916" y="746"/>
                  </a:lnTo>
                  <a:lnTo>
                    <a:pt x="917" y="774"/>
                  </a:lnTo>
                  <a:lnTo>
                    <a:pt x="919" y="801"/>
                  </a:lnTo>
                  <a:lnTo>
                    <a:pt x="925" y="826"/>
                  </a:lnTo>
                  <a:lnTo>
                    <a:pt x="940" y="847"/>
                  </a:lnTo>
                  <a:lnTo>
                    <a:pt x="946" y="849"/>
                  </a:lnTo>
                  <a:lnTo>
                    <a:pt x="951" y="847"/>
                  </a:lnTo>
                  <a:lnTo>
                    <a:pt x="956" y="843"/>
                  </a:lnTo>
                  <a:lnTo>
                    <a:pt x="962" y="841"/>
                  </a:lnTo>
                  <a:lnTo>
                    <a:pt x="966" y="834"/>
                  </a:lnTo>
                  <a:lnTo>
                    <a:pt x="969" y="847"/>
                  </a:lnTo>
                  <a:lnTo>
                    <a:pt x="971" y="862"/>
                  </a:lnTo>
                  <a:lnTo>
                    <a:pt x="973" y="876"/>
                  </a:lnTo>
                  <a:lnTo>
                    <a:pt x="978" y="890"/>
                  </a:lnTo>
                  <a:lnTo>
                    <a:pt x="978" y="895"/>
                  </a:lnTo>
                  <a:lnTo>
                    <a:pt x="980" y="900"/>
                  </a:lnTo>
                  <a:lnTo>
                    <a:pt x="985" y="904"/>
                  </a:lnTo>
                  <a:lnTo>
                    <a:pt x="989" y="907"/>
                  </a:lnTo>
                  <a:lnTo>
                    <a:pt x="995" y="907"/>
                  </a:lnTo>
                  <a:lnTo>
                    <a:pt x="1000" y="906"/>
                  </a:lnTo>
                  <a:lnTo>
                    <a:pt x="1004" y="903"/>
                  </a:lnTo>
                  <a:lnTo>
                    <a:pt x="1008" y="898"/>
                  </a:lnTo>
                  <a:lnTo>
                    <a:pt x="1000" y="876"/>
                  </a:lnTo>
                  <a:lnTo>
                    <a:pt x="994" y="852"/>
                  </a:lnTo>
                  <a:lnTo>
                    <a:pt x="989" y="827"/>
                  </a:lnTo>
                  <a:lnTo>
                    <a:pt x="986" y="804"/>
                  </a:lnTo>
                  <a:lnTo>
                    <a:pt x="981" y="801"/>
                  </a:lnTo>
                  <a:lnTo>
                    <a:pt x="977" y="800"/>
                  </a:lnTo>
                  <a:lnTo>
                    <a:pt x="971" y="799"/>
                  </a:lnTo>
                  <a:lnTo>
                    <a:pt x="968" y="801"/>
                  </a:lnTo>
                  <a:lnTo>
                    <a:pt x="966" y="801"/>
                  </a:lnTo>
                  <a:lnTo>
                    <a:pt x="965" y="801"/>
                  </a:lnTo>
                  <a:lnTo>
                    <a:pt x="964" y="800"/>
                  </a:lnTo>
                  <a:lnTo>
                    <a:pt x="963" y="799"/>
                  </a:lnTo>
                  <a:lnTo>
                    <a:pt x="949" y="824"/>
                  </a:lnTo>
                  <a:lnTo>
                    <a:pt x="943" y="798"/>
                  </a:lnTo>
                  <a:lnTo>
                    <a:pt x="940" y="769"/>
                  </a:lnTo>
                  <a:lnTo>
                    <a:pt x="938" y="740"/>
                  </a:lnTo>
                  <a:lnTo>
                    <a:pt x="934" y="712"/>
                  </a:lnTo>
                  <a:lnTo>
                    <a:pt x="928" y="710"/>
                  </a:lnTo>
                  <a:lnTo>
                    <a:pt x="921" y="710"/>
                  </a:lnTo>
                  <a:lnTo>
                    <a:pt x="915" y="712"/>
                  </a:lnTo>
                  <a:lnTo>
                    <a:pt x="909" y="714"/>
                  </a:lnTo>
                  <a:lnTo>
                    <a:pt x="905" y="721"/>
                  </a:lnTo>
                  <a:lnTo>
                    <a:pt x="902" y="726"/>
                  </a:lnTo>
                  <a:lnTo>
                    <a:pt x="900" y="733"/>
                  </a:lnTo>
                  <a:lnTo>
                    <a:pt x="894" y="739"/>
                  </a:lnTo>
                  <a:lnTo>
                    <a:pt x="887" y="718"/>
                  </a:lnTo>
                  <a:lnTo>
                    <a:pt x="883" y="698"/>
                  </a:lnTo>
                  <a:lnTo>
                    <a:pt x="881" y="676"/>
                  </a:lnTo>
                  <a:lnTo>
                    <a:pt x="879" y="654"/>
                  </a:lnTo>
                  <a:lnTo>
                    <a:pt x="881" y="652"/>
                  </a:lnTo>
                  <a:lnTo>
                    <a:pt x="881" y="649"/>
                  </a:lnTo>
                  <a:lnTo>
                    <a:pt x="880" y="646"/>
                  </a:lnTo>
                  <a:lnTo>
                    <a:pt x="880" y="642"/>
                  </a:lnTo>
                  <a:lnTo>
                    <a:pt x="877" y="638"/>
                  </a:lnTo>
                  <a:lnTo>
                    <a:pt x="877" y="633"/>
                  </a:lnTo>
                  <a:lnTo>
                    <a:pt x="878" y="629"/>
                  </a:lnTo>
                  <a:lnTo>
                    <a:pt x="877" y="623"/>
                  </a:lnTo>
                  <a:lnTo>
                    <a:pt x="870" y="596"/>
                  </a:lnTo>
                  <a:lnTo>
                    <a:pt x="865" y="570"/>
                  </a:lnTo>
                  <a:lnTo>
                    <a:pt x="863" y="543"/>
                  </a:lnTo>
                  <a:lnTo>
                    <a:pt x="865" y="518"/>
                  </a:lnTo>
                  <a:lnTo>
                    <a:pt x="872" y="517"/>
                  </a:lnTo>
                  <a:lnTo>
                    <a:pt x="878" y="512"/>
                  </a:lnTo>
                  <a:lnTo>
                    <a:pt x="881" y="506"/>
                  </a:lnTo>
                  <a:lnTo>
                    <a:pt x="883" y="498"/>
                  </a:lnTo>
                  <a:lnTo>
                    <a:pt x="885" y="467"/>
                  </a:lnTo>
                  <a:lnTo>
                    <a:pt x="887" y="436"/>
                  </a:lnTo>
                  <a:lnTo>
                    <a:pt x="889" y="404"/>
                  </a:lnTo>
                  <a:lnTo>
                    <a:pt x="893" y="373"/>
                  </a:lnTo>
                  <a:lnTo>
                    <a:pt x="896" y="374"/>
                  </a:lnTo>
                  <a:lnTo>
                    <a:pt x="901" y="375"/>
                  </a:lnTo>
                  <a:lnTo>
                    <a:pt x="908" y="374"/>
                  </a:lnTo>
                  <a:lnTo>
                    <a:pt x="912" y="371"/>
                  </a:lnTo>
                  <a:lnTo>
                    <a:pt x="920" y="351"/>
                  </a:lnTo>
                  <a:lnTo>
                    <a:pt x="927" y="328"/>
                  </a:lnTo>
                  <a:lnTo>
                    <a:pt x="932" y="305"/>
                  </a:lnTo>
                  <a:lnTo>
                    <a:pt x="935" y="282"/>
                  </a:lnTo>
                  <a:lnTo>
                    <a:pt x="936" y="282"/>
                  </a:lnTo>
                  <a:lnTo>
                    <a:pt x="941" y="252"/>
                  </a:lnTo>
                  <a:lnTo>
                    <a:pt x="944" y="257"/>
                  </a:lnTo>
                  <a:lnTo>
                    <a:pt x="949" y="259"/>
                  </a:lnTo>
                  <a:lnTo>
                    <a:pt x="954" y="259"/>
                  </a:lnTo>
                  <a:lnTo>
                    <a:pt x="959" y="258"/>
                  </a:lnTo>
                  <a:lnTo>
                    <a:pt x="971" y="242"/>
                  </a:lnTo>
                  <a:lnTo>
                    <a:pt x="980" y="224"/>
                  </a:lnTo>
                  <a:lnTo>
                    <a:pt x="986" y="206"/>
                  </a:lnTo>
                  <a:lnTo>
                    <a:pt x="991" y="186"/>
                  </a:lnTo>
                  <a:lnTo>
                    <a:pt x="994" y="186"/>
                  </a:lnTo>
                  <a:lnTo>
                    <a:pt x="992" y="182"/>
                  </a:lnTo>
                  <a:lnTo>
                    <a:pt x="994" y="176"/>
                  </a:lnTo>
                  <a:lnTo>
                    <a:pt x="996" y="169"/>
                  </a:lnTo>
                  <a:lnTo>
                    <a:pt x="996" y="162"/>
                  </a:lnTo>
                  <a:lnTo>
                    <a:pt x="1001" y="166"/>
                  </a:lnTo>
                  <a:lnTo>
                    <a:pt x="1007" y="167"/>
                  </a:lnTo>
                  <a:lnTo>
                    <a:pt x="1012" y="166"/>
                  </a:lnTo>
                  <a:lnTo>
                    <a:pt x="1018" y="163"/>
                  </a:lnTo>
                  <a:lnTo>
                    <a:pt x="1024" y="152"/>
                  </a:lnTo>
                  <a:lnTo>
                    <a:pt x="1031" y="140"/>
                  </a:lnTo>
                  <a:lnTo>
                    <a:pt x="1037" y="128"/>
                  </a:lnTo>
                  <a:lnTo>
                    <a:pt x="1042" y="116"/>
                  </a:lnTo>
                  <a:lnTo>
                    <a:pt x="1047" y="103"/>
                  </a:lnTo>
                  <a:lnTo>
                    <a:pt x="1053" y="91"/>
                  </a:lnTo>
                  <a:lnTo>
                    <a:pt x="1057" y="78"/>
                  </a:lnTo>
                  <a:lnTo>
                    <a:pt x="1063" y="65"/>
                  </a:lnTo>
                  <a:lnTo>
                    <a:pt x="1063" y="71"/>
                  </a:lnTo>
                  <a:lnTo>
                    <a:pt x="1062" y="79"/>
                  </a:lnTo>
                  <a:lnTo>
                    <a:pt x="1064" y="88"/>
                  </a:lnTo>
                  <a:lnTo>
                    <a:pt x="1072" y="95"/>
                  </a:lnTo>
                  <a:lnTo>
                    <a:pt x="1078" y="95"/>
                  </a:lnTo>
                  <a:lnTo>
                    <a:pt x="1084" y="93"/>
                  </a:lnTo>
                  <a:lnTo>
                    <a:pt x="1088" y="89"/>
                  </a:lnTo>
                  <a:lnTo>
                    <a:pt x="1093" y="87"/>
                  </a:lnTo>
                  <a:lnTo>
                    <a:pt x="1100" y="78"/>
                  </a:lnTo>
                  <a:lnTo>
                    <a:pt x="1106" y="70"/>
                  </a:lnTo>
                  <a:lnTo>
                    <a:pt x="1113" y="62"/>
                  </a:lnTo>
                  <a:lnTo>
                    <a:pt x="1118" y="54"/>
                  </a:lnTo>
                  <a:lnTo>
                    <a:pt x="1125" y="47"/>
                  </a:lnTo>
                  <a:lnTo>
                    <a:pt x="1132" y="39"/>
                  </a:lnTo>
                  <a:lnTo>
                    <a:pt x="1139" y="32"/>
                  </a:lnTo>
                  <a:lnTo>
                    <a:pt x="1146" y="24"/>
                  </a:lnTo>
                  <a:lnTo>
                    <a:pt x="1144" y="30"/>
                  </a:lnTo>
                  <a:lnTo>
                    <a:pt x="1141" y="35"/>
                  </a:lnTo>
                  <a:lnTo>
                    <a:pt x="1141" y="41"/>
                  </a:lnTo>
                  <a:lnTo>
                    <a:pt x="1141" y="47"/>
                  </a:lnTo>
                  <a:lnTo>
                    <a:pt x="1143" y="51"/>
                  </a:lnTo>
                  <a:lnTo>
                    <a:pt x="1146" y="55"/>
                  </a:lnTo>
                  <a:lnTo>
                    <a:pt x="1151" y="57"/>
                  </a:lnTo>
                  <a:lnTo>
                    <a:pt x="1155" y="60"/>
                  </a:lnTo>
                  <a:lnTo>
                    <a:pt x="1171" y="56"/>
                  </a:lnTo>
                  <a:lnTo>
                    <a:pt x="1236" y="0"/>
                  </a:lnTo>
                  <a:lnTo>
                    <a:pt x="1211" y="5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Freeform 44"/>
            <p:cNvSpPr>
              <a:spLocks/>
            </p:cNvSpPr>
            <p:nvPr/>
          </p:nvSpPr>
          <p:spPr bwMode="auto">
            <a:xfrm>
              <a:off x="2894" y="1558"/>
              <a:ext cx="44" cy="45"/>
            </a:xfrm>
            <a:custGeom>
              <a:avLst/>
              <a:gdLst>
                <a:gd name="T0" fmla="*/ 3 w 87"/>
                <a:gd name="T1" fmla="*/ 2 h 91"/>
                <a:gd name="T2" fmla="*/ 3 w 87"/>
                <a:gd name="T3" fmla="*/ 2 h 91"/>
                <a:gd name="T4" fmla="*/ 3 w 87"/>
                <a:gd name="T5" fmla="*/ 2 h 91"/>
                <a:gd name="T6" fmla="*/ 3 w 87"/>
                <a:gd name="T7" fmla="*/ 2 h 91"/>
                <a:gd name="T8" fmla="*/ 3 w 87"/>
                <a:gd name="T9" fmla="*/ 2 h 91"/>
                <a:gd name="T10" fmla="*/ 3 w 87"/>
                <a:gd name="T11" fmla="*/ 2 h 91"/>
                <a:gd name="T12" fmla="*/ 3 w 87"/>
                <a:gd name="T13" fmla="*/ 2 h 91"/>
                <a:gd name="T14" fmla="*/ 3 w 87"/>
                <a:gd name="T15" fmla="*/ 2 h 91"/>
                <a:gd name="T16" fmla="*/ 3 w 87"/>
                <a:gd name="T17" fmla="*/ 2 h 91"/>
                <a:gd name="T18" fmla="*/ 3 w 87"/>
                <a:gd name="T19" fmla="*/ 2 h 91"/>
                <a:gd name="T20" fmla="*/ 3 w 87"/>
                <a:gd name="T21" fmla="*/ 2 h 91"/>
                <a:gd name="T22" fmla="*/ 2 w 87"/>
                <a:gd name="T23" fmla="*/ 1 h 91"/>
                <a:gd name="T24" fmla="*/ 2 w 87"/>
                <a:gd name="T25" fmla="*/ 1 h 91"/>
                <a:gd name="T26" fmla="*/ 2 w 87"/>
                <a:gd name="T27" fmla="*/ 1 h 91"/>
                <a:gd name="T28" fmla="*/ 2 w 87"/>
                <a:gd name="T29" fmla="*/ 1 h 91"/>
                <a:gd name="T30" fmla="*/ 2 w 87"/>
                <a:gd name="T31" fmla="*/ 1 h 91"/>
                <a:gd name="T32" fmla="*/ 2 w 87"/>
                <a:gd name="T33" fmla="*/ 1 h 91"/>
                <a:gd name="T34" fmla="*/ 2 w 87"/>
                <a:gd name="T35" fmla="*/ 1 h 91"/>
                <a:gd name="T36" fmla="*/ 1 w 87"/>
                <a:gd name="T37" fmla="*/ 1 h 91"/>
                <a:gd name="T38" fmla="*/ 1 w 87"/>
                <a:gd name="T39" fmla="*/ 1 h 91"/>
                <a:gd name="T40" fmla="*/ 1 w 87"/>
                <a:gd name="T41" fmla="*/ 1 h 91"/>
                <a:gd name="T42" fmla="*/ 1 w 87"/>
                <a:gd name="T43" fmla="*/ 1 h 91"/>
                <a:gd name="T44" fmla="*/ 1 w 87"/>
                <a:gd name="T45" fmla="*/ 1 h 91"/>
                <a:gd name="T46" fmla="*/ 1 w 87"/>
                <a:gd name="T47" fmla="*/ 1 h 91"/>
                <a:gd name="T48" fmla="*/ 1 w 87"/>
                <a:gd name="T49" fmla="*/ 1 h 91"/>
                <a:gd name="T50" fmla="*/ 1 w 87"/>
                <a:gd name="T51" fmla="*/ 1 h 91"/>
                <a:gd name="T52" fmla="*/ 1 w 87"/>
                <a:gd name="T53" fmla="*/ 2 h 91"/>
                <a:gd name="T54" fmla="*/ 1 w 87"/>
                <a:gd name="T55" fmla="*/ 2 h 91"/>
                <a:gd name="T56" fmla="*/ 1 w 87"/>
                <a:gd name="T57" fmla="*/ 2 h 91"/>
                <a:gd name="T58" fmla="*/ 1 w 87"/>
                <a:gd name="T59" fmla="*/ 1 h 91"/>
                <a:gd name="T60" fmla="*/ 1 w 87"/>
                <a:gd name="T61" fmla="*/ 1 h 91"/>
                <a:gd name="T62" fmla="*/ 0 w 87"/>
                <a:gd name="T63" fmla="*/ 0 h 91"/>
                <a:gd name="T64" fmla="*/ 1 w 87"/>
                <a:gd name="T65" fmla="*/ 0 h 91"/>
                <a:gd name="T66" fmla="*/ 1 w 87"/>
                <a:gd name="T67" fmla="*/ 0 h 91"/>
                <a:gd name="T68" fmla="*/ 1 w 87"/>
                <a:gd name="T69" fmla="*/ 0 h 91"/>
                <a:gd name="T70" fmla="*/ 2 w 87"/>
                <a:gd name="T71" fmla="*/ 0 h 91"/>
                <a:gd name="T72" fmla="*/ 2 w 87"/>
                <a:gd name="T73" fmla="*/ 1 h 91"/>
                <a:gd name="T74" fmla="*/ 3 w 87"/>
                <a:gd name="T75" fmla="*/ 1 h 91"/>
                <a:gd name="T76" fmla="*/ 3 w 87"/>
                <a:gd name="T77" fmla="*/ 1 h 91"/>
                <a:gd name="T78" fmla="*/ 3 w 87"/>
                <a:gd name="T79" fmla="*/ 2 h 91"/>
                <a:gd name="T80" fmla="*/ 3 w 87"/>
                <a:gd name="T81" fmla="*/ 2 h 91"/>
                <a:gd name="T82" fmla="*/ 3 w 87"/>
                <a:gd name="T83" fmla="*/ 2 h 91"/>
                <a:gd name="T84" fmla="*/ 3 w 87"/>
                <a:gd name="T85" fmla="*/ 2 h 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7"/>
                <a:gd name="T130" fmla="*/ 0 h 91"/>
                <a:gd name="T131" fmla="*/ 87 w 87"/>
                <a:gd name="T132" fmla="*/ 91 h 9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7" h="91">
                  <a:moveTo>
                    <a:pt x="87" y="86"/>
                  </a:moveTo>
                  <a:lnTo>
                    <a:pt x="85" y="87"/>
                  </a:lnTo>
                  <a:lnTo>
                    <a:pt x="83" y="90"/>
                  </a:lnTo>
                  <a:lnTo>
                    <a:pt x="79" y="91"/>
                  </a:lnTo>
                  <a:lnTo>
                    <a:pt x="77" y="88"/>
                  </a:lnTo>
                  <a:lnTo>
                    <a:pt x="78" y="86"/>
                  </a:lnTo>
                  <a:lnTo>
                    <a:pt x="77" y="83"/>
                  </a:lnTo>
                  <a:lnTo>
                    <a:pt x="75" y="79"/>
                  </a:lnTo>
                  <a:lnTo>
                    <a:pt x="74" y="77"/>
                  </a:lnTo>
                  <a:lnTo>
                    <a:pt x="69" y="73"/>
                  </a:lnTo>
                  <a:lnTo>
                    <a:pt x="65" y="69"/>
                  </a:lnTo>
                  <a:lnTo>
                    <a:pt x="63" y="63"/>
                  </a:lnTo>
                  <a:lnTo>
                    <a:pt x="59" y="58"/>
                  </a:lnTo>
                  <a:lnTo>
                    <a:pt x="53" y="55"/>
                  </a:lnTo>
                  <a:lnTo>
                    <a:pt x="48" y="52"/>
                  </a:lnTo>
                  <a:lnTo>
                    <a:pt x="45" y="47"/>
                  </a:lnTo>
                  <a:lnTo>
                    <a:pt x="40" y="43"/>
                  </a:lnTo>
                  <a:lnTo>
                    <a:pt x="36" y="40"/>
                  </a:lnTo>
                  <a:lnTo>
                    <a:pt x="31" y="39"/>
                  </a:lnTo>
                  <a:lnTo>
                    <a:pt x="26" y="39"/>
                  </a:lnTo>
                  <a:lnTo>
                    <a:pt x="21" y="41"/>
                  </a:lnTo>
                  <a:lnTo>
                    <a:pt x="17" y="43"/>
                  </a:lnTo>
                  <a:lnTo>
                    <a:pt x="14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60"/>
                  </a:lnTo>
                  <a:lnTo>
                    <a:pt x="10" y="67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6" y="63"/>
                  </a:lnTo>
                  <a:lnTo>
                    <a:pt x="2" y="41"/>
                  </a:lnTo>
                  <a:lnTo>
                    <a:pt x="0" y="19"/>
                  </a:lnTo>
                  <a:lnTo>
                    <a:pt x="3" y="0"/>
                  </a:lnTo>
                  <a:lnTo>
                    <a:pt x="17" y="5"/>
                  </a:lnTo>
                  <a:lnTo>
                    <a:pt x="30" y="14"/>
                  </a:lnTo>
                  <a:lnTo>
                    <a:pt x="42" y="23"/>
                  </a:lnTo>
                  <a:lnTo>
                    <a:pt x="54" y="33"/>
                  </a:lnTo>
                  <a:lnTo>
                    <a:pt x="65" y="46"/>
                  </a:lnTo>
                  <a:lnTo>
                    <a:pt x="75" y="58"/>
                  </a:lnTo>
                  <a:lnTo>
                    <a:pt x="82" y="72"/>
                  </a:lnTo>
                  <a:lnTo>
                    <a:pt x="87" y="86"/>
                  </a:lnTo>
                  <a:close/>
                </a:path>
              </a:pathLst>
            </a:custGeom>
            <a:solidFill>
              <a:srgbClr val="5B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Freeform 45"/>
            <p:cNvSpPr>
              <a:spLocks/>
            </p:cNvSpPr>
            <p:nvPr/>
          </p:nvSpPr>
          <p:spPr bwMode="auto">
            <a:xfrm>
              <a:off x="2849" y="1563"/>
              <a:ext cx="275" cy="263"/>
            </a:xfrm>
            <a:custGeom>
              <a:avLst/>
              <a:gdLst>
                <a:gd name="T0" fmla="*/ 15 w 549"/>
                <a:gd name="T1" fmla="*/ 3 h 525"/>
                <a:gd name="T2" fmla="*/ 15 w 549"/>
                <a:gd name="T3" fmla="*/ 4 h 525"/>
                <a:gd name="T4" fmla="*/ 15 w 549"/>
                <a:gd name="T5" fmla="*/ 5 h 525"/>
                <a:gd name="T6" fmla="*/ 14 w 549"/>
                <a:gd name="T7" fmla="*/ 6 h 525"/>
                <a:gd name="T8" fmla="*/ 14 w 549"/>
                <a:gd name="T9" fmla="*/ 7 h 525"/>
                <a:gd name="T10" fmla="*/ 15 w 549"/>
                <a:gd name="T11" fmla="*/ 7 h 525"/>
                <a:gd name="T12" fmla="*/ 17 w 549"/>
                <a:gd name="T13" fmla="*/ 8 h 525"/>
                <a:gd name="T14" fmla="*/ 18 w 549"/>
                <a:gd name="T15" fmla="*/ 10 h 525"/>
                <a:gd name="T16" fmla="*/ 17 w 549"/>
                <a:gd name="T17" fmla="*/ 11 h 525"/>
                <a:gd name="T18" fmla="*/ 17 w 549"/>
                <a:gd name="T19" fmla="*/ 12 h 525"/>
                <a:gd name="T20" fmla="*/ 17 w 549"/>
                <a:gd name="T21" fmla="*/ 13 h 525"/>
                <a:gd name="T22" fmla="*/ 16 w 549"/>
                <a:gd name="T23" fmla="*/ 11 h 525"/>
                <a:gd name="T24" fmla="*/ 15 w 549"/>
                <a:gd name="T25" fmla="*/ 10 h 525"/>
                <a:gd name="T26" fmla="*/ 16 w 549"/>
                <a:gd name="T27" fmla="*/ 10 h 525"/>
                <a:gd name="T28" fmla="*/ 16 w 549"/>
                <a:gd name="T29" fmla="*/ 10 h 525"/>
                <a:gd name="T30" fmla="*/ 14 w 549"/>
                <a:gd name="T31" fmla="*/ 9 h 525"/>
                <a:gd name="T32" fmla="*/ 12 w 549"/>
                <a:gd name="T33" fmla="*/ 8 h 525"/>
                <a:gd name="T34" fmla="*/ 11 w 549"/>
                <a:gd name="T35" fmla="*/ 8 h 525"/>
                <a:gd name="T36" fmla="*/ 11 w 549"/>
                <a:gd name="T37" fmla="*/ 9 h 525"/>
                <a:gd name="T38" fmla="*/ 11 w 549"/>
                <a:gd name="T39" fmla="*/ 8 h 525"/>
                <a:gd name="T40" fmla="*/ 10 w 549"/>
                <a:gd name="T41" fmla="*/ 8 h 525"/>
                <a:gd name="T42" fmla="*/ 9 w 549"/>
                <a:gd name="T43" fmla="*/ 8 h 525"/>
                <a:gd name="T44" fmla="*/ 7 w 549"/>
                <a:gd name="T45" fmla="*/ 10 h 525"/>
                <a:gd name="T46" fmla="*/ 6 w 549"/>
                <a:gd name="T47" fmla="*/ 12 h 525"/>
                <a:gd name="T48" fmla="*/ 4 w 549"/>
                <a:gd name="T49" fmla="*/ 14 h 525"/>
                <a:gd name="T50" fmla="*/ 3 w 549"/>
                <a:gd name="T51" fmla="*/ 16 h 525"/>
                <a:gd name="T52" fmla="*/ 3 w 549"/>
                <a:gd name="T53" fmla="*/ 17 h 525"/>
                <a:gd name="T54" fmla="*/ 2 w 549"/>
                <a:gd name="T55" fmla="*/ 17 h 525"/>
                <a:gd name="T56" fmla="*/ 1 w 549"/>
                <a:gd name="T57" fmla="*/ 16 h 525"/>
                <a:gd name="T58" fmla="*/ 1 w 549"/>
                <a:gd name="T59" fmla="*/ 13 h 525"/>
                <a:gd name="T60" fmla="*/ 2 w 549"/>
                <a:gd name="T61" fmla="*/ 12 h 525"/>
                <a:gd name="T62" fmla="*/ 2 w 549"/>
                <a:gd name="T63" fmla="*/ 12 h 525"/>
                <a:gd name="T64" fmla="*/ 2 w 549"/>
                <a:gd name="T65" fmla="*/ 10 h 525"/>
                <a:gd name="T66" fmla="*/ 2 w 549"/>
                <a:gd name="T67" fmla="*/ 9 h 525"/>
                <a:gd name="T68" fmla="*/ 2 w 549"/>
                <a:gd name="T69" fmla="*/ 7 h 525"/>
                <a:gd name="T70" fmla="*/ 2 w 549"/>
                <a:gd name="T71" fmla="*/ 5 h 525"/>
                <a:gd name="T72" fmla="*/ 3 w 549"/>
                <a:gd name="T73" fmla="*/ 5 h 525"/>
                <a:gd name="T74" fmla="*/ 4 w 549"/>
                <a:gd name="T75" fmla="*/ 4 h 525"/>
                <a:gd name="T76" fmla="*/ 3 w 549"/>
                <a:gd name="T77" fmla="*/ 4 h 525"/>
                <a:gd name="T78" fmla="*/ 4 w 549"/>
                <a:gd name="T79" fmla="*/ 4 h 525"/>
                <a:gd name="T80" fmla="*/ 5 w 549"/>
                <a:gd name="T81" fmla="*/ 4 h 525"/>
                <a:gd name="T82" fmla="*/ 5 w 549"/>
                <a:gd name="T83" fmla="*/ 4 h 525"/>
                <a:gd name="T84" fmla="*/ 6 w 549"/>
                <a:gd name="T85" fmla="*/ 4 h 525"/>
                <a:gd name="T86" fmla="*/ 7 w 549"/>
                <a:gd name="T87" fmla="*/ 3 h 525"/>
                <a:gd name="T88" fmla="*/ 9 w 549"/>
                <a:gd name="T89" fmla="*/ 3 h 525"/>
                <a:gd name="T90" fmla="*/ 11 w 549"/>
                <a:gd name="T91" fmla="*/ 4 h 525"/>
                <a:gd name="T92" fmla="*/ 11 w 549"/>
                <a:gd name="T93" fmla="*/ 4 h 525"/>
                <a:gd name="T94" fmla="*/ 12 w 549"/>
                <a:gd name="T95" fmla="*/ 4 h 525"/>
                <a:gd name="T96" fmla="*/ 13 w 549"/>
                <a:gd name="T97" fmla="*/ 2 h 525"/>
                <a:gd name="T98" fmla="*/ 15 w 549"/>
                <a:gd name="T99" fmla="*/ 0 h 5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9"/>
                <a:gd name="T151" fmla="*/ 0 h 525"/>
                <a:gd name="T152" fmla="*/ 549 w 549"/>
                <a:gd name="T153" fmla="*/ 525 h 5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9" h="525">
                  <a:moveTo>
                    <a:pt x="479" y="24"/>
                  </a:moveTo>
                  <a:lnTo>
                    <a:pt x="480" y="43"/>
                  </a:lnTo>
                  <a:lnTo>
                    <a:pt x="480" y="61"/>
                  </a:lnTo>
                  <a:lnTo>
                    <a:pt x="478" y="80"/>
                  </a:lnTo>
                  <a:lnTo>
                    <a:pt x="476" y="100"/>
                  </a:lnTo>
                  <a:lnTo>
                    <a:pt x="470" y="104"/>
                  </a:lnTo>
                  <a:lnTo>
                    <a:pt x="471" y="108"/>
                  </a:lnTo>
                  <a:lnTo>
                    <a:pt x="473" y="113"/>
                  </a:lnTo>
                  <a:lnTo>
                    <a:pt x="474" y="119"/>
                  </a:lnTo>
                  <a:lnTo>
                    <a:pt x="472" y="129"/>
                  </a:lnTo>
                  <a:lnTo>
                    <a:pt x="470" y="139"/>
                  </a:lnTo>
                  <a:lnTo>
                    <a:pt x="468" y="150"/>
                  </a:lnTo>
                  <a:lnTo>
                    <a:pt x="464" y="160"/>
                  </a:lnTo>
                  <a:lnTo>
                    <a:pt x="461" y="169"/>
                  </a:lnTo>
                  <a:lnTo>
                    <a:pt x="455" y="179"/>
                  </a:lnTo>
                  <a:lnTo>
                    <a:pt x="448" y="186"/>
                  </a:lnTo>
                  <a:lnTo>
                    <a:pt x="438" y="191"/>
                  </a:lnTo>
                  <a:lnTo>
                    <a:pt x="440" y="196"/>
                  </a:lnTo>
                  <a:lnTo>
                    <a:pt x="443" y="201"/>
                  </a:lnTo>
                  <a:lnTo>
                    <a:pt x="448" y="203"/>
                  </a:lnTo>
                  <a:lnTo>
                    <a:pt x="453" y="204"/>
                  </a:lnTo>
                  <a:lnTo>
                    <a:pt x="458" y="205"/>
                  </a:lnTo>
                  <a:lnTo>
                    <a:pt x="464" y="206"/>
                  </a:lnTo>
                  <a:lnTo>
                    <a:pt x="469" y="206"/>
                  </a:lnTo>
                  <a:lnTo>
                    <a:pt x="474" y="209"/>
                  </a:lnTo>
                  <a:lnTo>
                    <a:pt x="487" y="218"/>
                  </a:lnTo>
                  <a:lnTo>
                    <a:pt x="501" y="228"/>
                  </a:lnTo>
                  <a:lnTo>
                    <a:pt x="513" y="241"/>
                  </a:lnTo>
                  <a:lnTo>
                    <a:pt x="524" y="253"/>
                  </a:lnTo>
                  <a:lnTo>
                    <a:pt x="534" y="268"/>
                  </a:lnTo>
                  <a:lnTo>
                    <a:pt x="542" y="285"/>
                  </a:lnTo>
                  <a:lnTo>
                    <a:pt x="547" y="301"/>
                  </a:lnTo>
                  <a:lnTo>
                    <a:pt x="549" y="318"/>
                  </a:lnTo>
                  <a:lnTo>
                    <a:pt x="544" y="319"/>
                  </a:lnTo>
                  <a:lnTo>
                    <a:pt x="540" y="321"/>
                  </a:lnTo>
                  <a:lnTo>
                    <a:pt x="536" y="326"/>
                  </a:lnTo>
                  <a:lnTo>
                    <a:pt x="532" y="330"/>
                  </a:lnTo>
                  <a:lnTo>
                    <a:pt x="539" y="344"/>
                  </a:lnTo>
                  <a:lnTo>
                    <a:pt x="542" y="359"/>
                  </a:lnTo>
                  <a:lnTo>
                    <a:pt x="544" y="376"/>
                  </a:lnTo>
                  <a:lnTo>
                    <a:pt x="541" y="393"/>
                  </a:lnTo>
                  <a:lnTo>
                    <a:pt x="537" y="396"/>
                  </a:lnTo>
                  <a:lnTo>
                    <a:pt x="532" y="383"/>
                  </a:lnTo>
                  <a:lnTo>
                    <a:pt x="526" y="370"/>
                  </a:lnTo>
                  <a:lnTo>
                    <a:pt x="519" y="357"/>
                  </a:lnTo>
                  <a:lnTo>
                    <a:pt x="511" y="344"/>
                  </a:lnTo>
                  <a:lnTo>
                    <a:pt x="502" y="333"/>
                  </a:lnTo>
                  <a:lnTo>
                    <a:pt x="492" y="324"/>
                  </a:lnTo>
                  <a:lnTo>
                    <a:pt x="480" y="315"/>
                  </a:lnTo>
                  <a:lnTo>
                    <a:pt x="466" y="308"/>
                  </a:lnTo>
                  <a:lnTo>
                    <a:pt x="472" y="308"/>
                  </a:lnTo>
                  <a:lnTo>
                    <a:pt x="477" y="309"/>
                  </a:lnTo>
                  <a:lnTo>
                    <a:pt x="483" y="309"/>
                  </a:lnTo>
                  <a:lnTo>
                    <a:pt x="486" y="306"/>
                  </a:lnTo>
                  <a:lnTo>
                    <a:pt x="488" y="303"/>
                  </a:lnTo>
                  <a:lnTo>
                    <a:pt x="492" y="300"/>
                  </a:lnTo>
                  <a:lnTo>
                    <a:pt x="493" y="295"/>
                  </a:lnTo>
                  <a:lnTo>
                    <a:pt x="493" y="290"/>
                  </a:lnTo>
                  <a:lnTo>
                    <a:pt x="480" y="281"/>
                  </a:lnTo>
                  <a:lnTo>
                    <a:pt x="466" y="272"/>
                  </a:lnTo>
                  <a:lnTo>
                    <a:pt x="451" y="264"/>
                  </a:lnTo>
                  <a:lnTo>
                    <a:pt x="436" y="257"/>
                  </a:lnTo>
                  <a:lnTo>
                    <a:pt x="420" y="252"/>
                  </a:lnTo>
                  <a:lnTo>
                    <a:pt x="404" y="249"/>
                  </a:lnTo>
                  <a:lnTo>
                    <a:pt x="387" y="248"/>
                  </a:lnTo>
                  <a:lnTo>
                    <a:pt x="370" y="249"/>
                  </a:lnTo>
                  <a:lnTo>
                    <a:pt x="363" y="250"/>
                  </a:lnTo>
                  <a:lnTo>
                    <a:pt x="357" y="251"/>
                  </a:lnTo>
                  <a:lnTo>
                    <a:pt x="352" y="252"/>
                  </a:lnTo>
                  <a:lnTo>
                    <a:pt x="347" y="253"/>
                  </a:lnTo>
                  <a:lnTo>
                    <a:pt x="341" y="255"/>
                  </a:lnTo>
                  <a:lnTo>
                    <a:pt x="336" y="256"/>
                  </a:lnTo>
                  <a:lnTo>
                    <a:pt x="331" y="257"/>
                  </a:lnTo>
                  <a:lnTo>
                    <a:pt x="324" y="258"/>
                  </a:lnTo>
                  <a:lnTo>
                    <a:pt x="328" y="253"/>
                  </a:lnTo>
                  <a:lnTo>
                    <a:pt x="333" y="249"/>
                  </a:lnTo>
                  <a:lnTo>
                    <a:pt x="336" y="243"/>
                  </a:lnTo>
                  <a:lnTo>
                    <a:pt x="334" y="237"/>
                  </a:lnTo>
                  <a:lnTo>
                    <a:pt x="328" y="233"/>
                  </a:lnTo>
                  <a:lnTo>
                    <a:pt x="322" y="230"/>
                  </a:lnTo>
                  <a:lnTo>
                    <a:pt x="316" y="232"/>
                  </a:lnTo>
                  <a:lnTo>
                    <a:pt x="310" y="233"/>
                  </a:lnTo>
                  <a:lnTo>
                    <a:pt x="303" y="236"/>
                  </a:lnTo>
                  <a:lnTo>
                    <a:pt x="296" y="239"/>
                  </a:lnTo>
                  <a:lnTo>
                    <a:pt x="289" y="241"/>
                  </a:lnTo>
                  <a:lnTo>
                    <a:pt x="283" y="241"/>
                  </a:lnTo>
                  <a:lnTo>
                    <a:pt x="265" y="251"/>
                  </a:lnTo>
                  <a:lnTo>
                    <a:pt x="248" y="263"/>
                  </a:lnTo>
                  <a:lnTo>
                    <a:pt x="231" y="277"/>
                  </a:lnTo>
                  <a:lnTo>
                    <a:pt x="216" y="292"/>
                  </a:lnTo>
                  <a:lnTo>
                    <a:pt x="204" y="308"/>
                  </a:lnTo>
                  <a:lnTo>
                    <a:pt x="192" y="325"/>
                  </a:lnTo>
                  <a:lnTo>
                    <a:pt x="181" y="342"/>
                  </a:lnTo>
                  <a:lnTo>
                    <a:pt x="170" y="359"/>
                  </a:lnTo>
                  <a:lnTo>
                    <a:pt x="161" y="374"/>
                  </a:lnTo>
                  <a:lnTo>
                    <a:pt x="151" y="389"/>
                  </a:lnTo>
                  <a:lnTo>
                    <a:pt x="140" y="406"/>
                  </a:lnTo>
                  <a:lnTo>
                    <a:pt x="128" y="422"/>
                  </a:lnTo>
                  <a:lnTo>
                    <a:pt x="116" y="438"/>
                  </a:lnTo>
                  <a:lnTo>
                    <a:pt x="105" y="455"/>
                  </a:lnTo>
                  <a:lnTo>
                    <a:pt x="96" y="471"/>
                  </a:lnTo>
                  <a:lnTo>
                    <a:pt x="87" y="488"/>
                  </a:lnTo>
                  <a:lnTo>
                    <a:pt x="83" y="495"/>
                  </a:lnTo>
                  <a:lnTo>
                    <a:pt x="78" y="502"/>
                  </a:lnTo>
                  <a:lnTo>
                    <a:pt x="73" y="509"/>
                  </a:lnTo>
                  <a:lnTo>
                    <a:pt x="67" y="515"/>
                  </a:lnTo>
                  <a:lnTo>
                    <a:pt x="60" y="520"/>
                  </a:lnTo>
                  <a:lnTo>
                    <a:pt x="52" y="523"/>
                  </a:lnTo>
                  <a:lnTo>
                    <a:pt x="44" y="525"/>
                  </a:lnTo>
                  <a:lnTo>
                    <a:pt x="35" y="525"/>
                  </a:lnTo>
                  <a:lnTo>
                    <a:pt x="28" y="522"/>
                  </a:lnTo>
                  <a:lnTo>
                    <a:pt x="21" y="517"/>
                  </a:lnTo>
                  <a:lnTo>
                    <a:pt x="15" y="510"/>
                  </a:lnTo>
                  <a:lnTo>
                    <a:pt x="11" y="502"/>
                  </a:lnTo>
                  <a:lnTo>
                    <a:pt x="2" y="478"/>
                  </a:lnTo>
                  <a:lnTo>
                    <a:pt x="0" y="452"/>
                  </a:lnTo>
                  <a:lnTo>
                    <a:pt x="2" y="425"/>
                  </a:lnTo>
                  <a:lnTo>
                    <a:pt x="8" y="400"/>
                  </a:lnTo>
                  <a:lnTo>
                    <a:pt x="17" y="392"/>
                  </a:lnTo>
                  <a:lnTo>
                    <a:pt x="24" y="381"/>
                  </a:lnTo>
                  <a:lnTo>
                    <a:pt x="31" y="372"/>
                  </a:lnTo>
                  <a:lnTo>
                    <a:pt x="38" y="364"/>
                  </a:lnTo>
                  <a:lnTo>
                    <a:pt x="37" y="363"/>
                  </a:lnTo>
                  <a:lnTo>
                    <a:pt x="36" y="363"/>
                  </a:lnTo>
                  <a:lnTo>
                    <a:pt x="35" y="363"/>
                  </a:lnTo>
                  <a:lnTo>
                    <a:pt x="33" y="363"/>
                  </a:lnTo>
                  <a:lnTo>
                    <a:pt x="39" y="353"/>
                  </a:lnTo>
                  <a:lnTo>
                    <a:pt x="39" y="341"/>
                  </a:lnTo>
                  <a:lnTo>
                    <a:pt x="36" y="331"/>
                  </a:lnTo>
                  <a:lnTo>
                    <a:pt x="33" y="318"/>
                  </a:lnTo>
                  <a:lnTo>
                    <a:pt x="44" y="306"/>
                  </a:lnTo>
                  <a:lnTo>
                    <a:pt x="52" y="294"/>
                  </a:lnTo>
                  <a:lnTo>
                    <a:pt x="59" y="280"/>
                  </a:lnTo>
                  <a:lnTo>
                    <a:pt x="63" y="265"/>
                  </a:lnTo>
                  <a:lnTo>
                    <a:pt x="67" y="249"/>
                  </a:lnTo>
                  <a:lnTo>
                    <a:pt x="68" y="232"/>
                  </a:lnTo>
                  <a:lnTo>
                    <a:pt x="67" y="215"/>
                  </a:lnTo>
                  <a:lnTo>
                    <a:pt x="64" y="198"/>
                  </a:lnTo>
                  <a:lnTo>
                    <a:pt x="60" y="187"/>
                  </a:lnTo>
                  <a:lnTo>
                    <a:pt x="54" y="177"/>
                  </a:lnTo>
                  <a:lnTo>
                    <a:pt x="52" y="168"/>
                  </a:lnTo>
                  <a:lnTo>
                    <a:pt x="59" y="160"/>
                  </a:lnTo>
                  <a:lnTo>
                    <a:pt x="66" y="154"/>
                  </a:lnTo>
                  <a:lnTo>
                    <a:pt x="73" y="152"/>
                  </a:lnTo>
                  <a:lnTo>
                    <a:pt x="82" y="150"/>
                  </a:lnTo>
                  <a:lnTo>
                    <a:pt x="90" y="149"/>
                  </a:lnTo>
                  <a:lnTo>
                    <a:pt x="98" y="146"/>
                  </a:lnTo>
                  <a:lnTo>
                    <a:pt x="104" y="143"/>
                  </a:lnTo>
                  <a:lnTo>
                    <a:pt x="108" y="136"/>
                  </a:lnTo>
                  <a:lnTo>
                    <a:pt x="111" y="126"/>
                  </a:lnTo>
                  <a:lnTo>
                    <a:pt x="106" y="124"/>
                  </a:lnTo>
                  <a:lnTo>
                    <a:pt x="100" y="123"/>
                  </a:lnTo>
                  <a:lnTo>
                    <a:pt x="96" y="122"/>
                  </a:lnTo>
                  <a:lnTo>
                    <a:pt x="92" y="123"/>
                  </a:lnTo>
                  <a:lnTo>
                    <a:pt x="97" y="121"/>
                  </a:lnTo>
                  <a:lnTo>
                    <a:pt x="102" y="119"/>
                  </a:lnTo>
                  <a:lnTo>
                    <a:pt x="109" y="118"/>
                  </a:lnTo>
                  <a:lnTo>
                    <a:pt x="115" y="118"/>
                  </a:lnTo>
                  <a:lnTo>
                    <a:pt x="121" y="116"/>
                  </a:lnTo>
                  <a:lnTo>
                    <a:pt x="128" y="115"/>
                  </a:lnTo>
                  <a:lnTo>
                    <a:pt x="134" y="113"/>
                  </a:lnTo>
                  <a:lnTo>
                    <a:pt x="138" y="110"/>
                  </a:lnTo>
                  <a:lnTo>
                    <a:pt x="143" y="112"/>
                  </a:lnTo>
                  <a:lnTo>
                    <a:pt x="147" y="110"/>
                  </a:lnTo>
                  <a:lnTo>
                    <a:pt x="151" y="108"/>
                  </a:lnTo>
                  <a:lnTo>
                    <a:pt x="154" y="111"/>
                  </a:lnTo>
                  <a:lnTo>
                    <a:pt x="159" y="107"/>
                  </a:lnTo>
                  <a:lnTo>
                    <a:pt x="165" y="105"/>
                  </a:lnTo>
                  <a:lnTo>
                    <a:pt x="172" y="105"/>
                  </a:lnTo>
                  <a:lnTo>
                    <a:pt x="177" y="104"/>
                  </a:lnTo>
                  <a:lnTo>
                    <a:pt x="184" y="104"/>
                  </a:lnTo>
                  <a:lnTo>
                    <a:pt x="190" y="101"/>
                  </a:lnTo>
                  <a:lnTo>
                    <a:pt x="195" y="98"/>
                  </a:lnTo>
                  <a:lnTo>
                    <a:pt x="199" y="91"/>
                  </a:lnTo>
                  <a:lnTo>
                    <a:pt x="215" y="88"/>
                  </a:lnTo>
                  <a:lnTo>
                    <a:pt x="231" y="85"/>
                  </a:lnTo>
                  <a:lnTo>
                    <a:pt x="250" y="84"/>
                  </a:lnTo>
                  <a:lnTo>
                    <a:pt x="268" y="85"/>
                  </a:lnTo>
                  <a:lnTo>
                    <a:pt x="287" y="86"/>
                  </a:lnTo>
                  <a:lnTo>
                    <a:pt x="305" y="90"/>
                  </a:lnTo>
                  <a:lnTo>
                    <a:pt x="322" y="96"/>
                  </a:lnTo>
                  <a:lnTo>
                    <a:pt x="339" y="101"/>
                  </a:lnTo>
                  <a:lnTo>
                    <a:pt x="335" y="106"/>
                  </a:lnTo>
                  <a:lnTo>
                    <a:pt x="332" y="111"/>
                  </a:lnTo>
                  <a:lnTo>
                    <a:pt x="331" y="116"/>
                  </a:lnTo>
                  <a:lnTo>
                    <a:pt x="332" y="123"/>
                  </a:lnTo>
                  <a:lnTo>
                    <a:pt x="339" y="128"/>
                  </a:lnTo>
                  <a:lnTo>
                    <a:pt x="347" y="128"/>
                  </a:lnTo>
                  <a:lnTo>
                    <a:pt x="354" y="126"/>
                  </a:lnTo>
                  <a:lnTo>
                    <a:pt x="359" y="122"/>
                  </a:lnTo>
                  <a:lnTo>
                    <a:pt x="372" y="106"/>
                  </a:lnTo>
                  <a:lnTo>
                    <a:pt x="384" y="89"/>
                  </a:lnTo>
                  <a:lnTo>
                    <a:pt x="395" y="71"/>
                  </a:lnTo>
                  <a:lnTo>
                    <a:pt x="407" y="55"/>
                  </a:lnTo>
                  <a:lnTo>
                    <a:pt x="419" y="39"/>
                  </a:lnTo>
                  <a:lnTo>
                    <a:pt x="433" y="24"/>
                  </a:lnTo>
                  <a:lnTo>
                    <a:pt x="448" y="12"/>
                  </a:lnTo>
                  <a:lnTo>
                    <a:pt x="465" y="0"/>
                  </a:lnTo>
                  <a:lnTo>
                    <a:pt x="479" y="24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Freeform 46"/>
            <p:cNvSpPr>
              <a:spLocks/>
            </p:cNvSpPr>
            <p:nvPr/>
          </p:nvSpPr>
          <p:spPr bwMode="auto">
            <a:xfrm>
              <a:off x="3038" y="1583"/>
              <a:ext cx="44" cy="69"/>
            </a:xfrm>
            <a:custGeom>
              <a:avLst/>
              <a:gdLst>
                <a:gd name="T0" fmla="*/ 3 w 86"/>
                <a:gd name="T1" fmla="*/ 0 h 139"/>
                <a:gd name="T2" fmla="*/ 3 w 86"/>
                <a:gd name="T3" fmla="*/ 1 h 139"/>
                <a:gd name="T4" fmla="*/ 3 w 86"/>
                <a:gd name="T5" fmla="*/ 2 h 139"/>
                <a:gd name="T6" fmla="*/ 3 w 86"/>
                <a:gd name="T7" fmla="*/ 3 h 139"/>
                <a:gd name="T8" fmla="*/ 3 w 86"/>
                <a:gd name="T9" fmla="*/ 4 h 139"/>
                <a:gd name="T10" fmla="*/ 2 w 86"/>
                <a:gd name="T11" fmla="*/ 4 h 139"/>
                <a:gd name="T12" fmla="*/ 2 w 86"/>
                <a:gd name="T13" fmla="*/ 4 h 139"/>
                <a:gd name="T14" fmla="*/ 2 w 86"/>
                <a:gd name="T15" fmla="*/ 4 h 139"/>
                <a:gd name="T16" fmla="*/ 2 w 86"/>
                <a:gd name="T17" fmla="*/ 4 h 139"/>
                <a:gd name="T18" fmla="*/ 2 w 86"/>
                <a:gd name="T19" fmla="*/ 3 h 139"/>
                <a:gd name="T20" fmla="*/ 2 w 86"/>
                <a:gd name="T21" fmla="*/ 3 h 139"/>
                <a:gd name="T22" fmla="*/ 1 w 86"/>
                <a:gd name="T23" fmla="*/ 3 h 139"/>
                <a:gd name="T24" fmla="*/ 1 w 86"/>
                <a:gd name="T25" fmla="*/ 3 h 139"/>
                <a:gd name="T26" fmla="*/ 1 w 86"/>
                <a:gd name="T27" fmla="*/ 3 h 139"/>
                <a:gd name="T28" fmla="*/ 1 w 86"/>
                <a:gd name="T29" fmla="*/ 2 h 139"/>
                <a:gd name="T30" fmla="*/ 1 w 86"/>
                <a:gd name="T31" fmla="*/ 2 h 139"/>
                <a:gd name="T32" fmla="*/ 0 w 86"/>
                <a:gd name="T33" fmla="*/ 2 h 139"/>
                <a:gd name="T34" fmla="*/ 1 w 86"/>
                <a:gd name="T35" fmla="*/ 2 h 139"/>
                <a:gd name="T36" fmla="*/ 1 w 86"/>
                <a:gd name="T37" fmla="*/ 2 h 139"/>
                <a:gd name="T38" fmla="*/ 1 w 86"/>
                <a:gd name="T39" fmla="*/ 1 h 139"/>
                <a:gd name="T40" fmla="*/ 1 w 86"/>
                <a:gd name="T41" fmla="*/ 1 h 139"/>
                <a:gd name="T42" fmla="*/ 1 w 86"/>
                <a:gd name="T43" fmla="*/ 1 h 139"/>
                <a:gd name="T44" fmla="*/ 2 w 86"/>
                <a:gd name="T45" fmla="*/ 1 h 139"/>
                <a:gd name="T46" fmla="*/ 2 w 86"/>
                <a:gd name="T47" fmla="*/ 0 h 139"/>
                <a:gd name="T48" fmla="*/ 2 w 86"/>
                <a:gd name="T49" fmla="*/ 0 h 139"/>
                <a:gd name="T50" fmla="*/ 2 w 86"/>
                <a:gd name="T51" fmla="*/ 0 h 139"/>
                <a:gd name="T52" fmla="*/ 2 w 86"/>
                <a:gd name="T53" fmla="*/ 0 h 139"/>
                <a:gd name="T54" fmla="*/ 3 w 86"/>
                <a:gd name="T55" fmla="*/ 0 h 139"/>
                <a:gd name="T56" fmla="*/ 3 w 86"/>
                <a:gd name="T57" fmla="*/ 0 h 139"/>
                <a:gd name="T58" fmla="*/ 3 w 86"/>
                <a:gd name="T59" fmla="*/ 0 h 139"/>
                <a:gd name="T60" fmla="*/ 3 w 86"/>
                <a:gd name="T61" fmla="*/ 0 h 139"/>
                <a:gd name="T62" fmla="*/ 3 w 86"/>
                <a:gd name="T63" fmla="*/ 0 h 139"/>
                <a:gd name="T64" fmla="*/ 3 w 86"/>
                <a:gd name="T65" fmla="*/ 0 h 139"/>
                <a:gd name="T66" fmla="*/ 3 w 86"/>
                <a:gd name="T67" fmla="*/ 0 h 139"/>
                <a:gd name="T68" fmla="*/ 3 w 86"/>
                <a:gd name="T69" fmla="*/ 0 h 1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39"/>
                <a:gd name="T107" fmla="*/ 86 w 86"/>
                <a:gd name="T108" fmla="*/ 139 h 1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39">
                  <a:moveTo>
                    <a:pt x="86" y="8"/>
                  </a:moveTo>
                  <a:lnTo>
                    <a:pt x="86" y="40"/>
                  </a:lnTo>
                  <a:lnTo>
                    <a:pt x="85" y="72"/>
                  </a:lnTo>
                  <a:lnTo>
                    <a:pt x="81" y="104"/>
                  </a:lnTo>
                  <a:lnTo>
                    <a:pt x="68" y="133"/>
                  </a:lnTo>
                  <a:lnTo>
                    <a:pt x="63" y="136"/>
                  </a:lnTo>
                  <a:lnTo>
                    <a:pt x="57" y="139"/>
                  </a:lnTo>
                  <a:lnTo>
                    <a:pt x="51" y="137"/>
                  </a:lnTo>
                  <a:lnTo>
                    <a:pt x="45" y="135"/>
                  </a:lnTo>
                  <a:lnTo>
                    <a:pt x="40" y="126"/>
                  </a:lnTo>
                  <a:lnTo>
                    <a:pt x="34" y="118"/>
                  </a:lnTo>
                  <a:lnTo>
                    <a:pt x="29" y="110"/>
                  </a:lnTo>
                  <a:lnTo>
                    <a:pt x="26" y="102"/>
                  </a:lnTo>
                  <a:lnTo>
                    <a:pt x="21" y="96"/>
                  </a:lnTo>
                  <a:lnTo>
                    <a:pt x="13" y="95"/>
                  </a:lnTo>
                  <a:lnTo>
                    <a:pt x="6" y="95"/>
                  </a:lnTo>
                  <a:lnTo>
                    <a:pt x="0" y="89"/>
                  </a:lnTo>
                  <a:lnTo>
                    <a:pt x="2" y="78"/>
                  </a:lnTo>
                  <a:lnTo>
                    <a:pt x="10" y="70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1" y="45"/>
                  </a:lnTo>
                  <a:lnTo>
                    <a:pt x="36" y="37"/>
                  </a:lnTo>
                  <a:lnTo>
                    <a:pt x="40" y="30"/>
                  </a:lnTo>
                  <a:lnTo>
                    <a:pt x="46" y="23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6" y="5"/>
                  </a:lnTo>
                  <a:lnTo>
                    <a:pt x="72" y="0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3" y="5"/>
                  </a:lnTo>
                  <a:lnTo>
                    <a:pt x="8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47"/>
            <p:cNvSpPr>
              <a:spLocks/>
            </p:cNvSpPr>
            <p:nvPr/>
          </p:nvSpPr>
          <p:spPr bwMode="auto">
            <a:xfrm>
              <a:off x="2911" y="1592"/>
              <a:ext cx="8" cy="14"/>
            </a:xfrm>
            <a:custGeom>
              <a:avLst/>
              <a:gdLst>
                <a:gd name="T0" fmla="*/ 1 w 16"/>
                <a:gd name="T1" fmla="*/ 1 h 26"/>
                <a:gd name="T2" fmla="*/ 1 w 16"/>
                <a:gd name="T3" fmla="*/ 1 h 26"/>
                <a:gd name="T4" fmla="*/ 1 w 16"/>
                <a:gd name="T5" fmla="*/ 1 h 26"/>
                <a:gd name="T6" fmla="*/ 1 w 16"/>
                <a:gd name="T7" fmla="*/ 1 h 26"/>
                <a:gd name="T8" fmla="*/ 1 w 16"/>
                <a:gd name="T9" fmla="*/ 1 h 26"/>
                <a:gd name="T10" fmla="*/ 1 w 16"/>
                <a:gd name="T11" fmla="*/ 1 h 26"/>
                <a:gd name="T12" fmla="*/ 0 w 16"/>
                <a:gd name="T13" fmla="*/ 1 h 26"/>
                <a:gd name="T14" fmla="*/ 0 w 16"/>
                <a:gd name="T15" fmla="*/ 1 h 26"/>
                <a:gd name="T16" fmla="*/ 1 w 16"/>
                <a:gd name="T17" fmla="*/ 0 h 26"/>
                <a:gd name="T18" fmla="*/ 1 w 16"/>
                <a:gd name="T19" fmla="*/ 1 h 26"/>
                <a:gd name="T20" fmla="*/ 1 w 16"/>
                <a:gd name="T21" fmla="*/ 1 h 26"/>
                <a:gd name="T22" fmla="*/ 1 w 16"/>
                <a:gd name="T23" fmla="*/ 1 h 26"/>
                <a:gd name="T24" fmla="*/ 1 w 16"/>
                <a:gd name="T25" fmla="*/ 1 h 26"/>
                <a:gd name="T26" fmla="*/ 1 w 16"/>
                <a:gd name="T27" fmla="*/ 1 h 26"/>
                <a:gd name="T28" fmla="*/ 1 w 16"/>
                <a:gd name="T29" fmla="*/ 1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6"/>
                <a:gd name="T47" fmla="*/ 16 w 16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6">
                  <a:moveTo>
                    <a:pt x="16" y="24"/>
                  </a:moveTo>
                  <a:lnTo>
                    <a:pt x="13" y="24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" y="0"/>
                  </a:lnTo>
                  <a:lnTo>
                    <a:pt x="7" y="4"/>
                  </a:lnTo>
                  <a:lnTo>
                    <a:pt x="13" y="10"/>
                  </a:lnTo>
                  <a:lnTo>
                    <a:pt x="16" y="17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Freeform 48"/>
            <p:cNvSpPr>
              <a:spLocks/>
            </p:cNvSpPr>
            <p:nvPr/>
          </p:nvSpPr>
          <p:spPr bwMode="auto">
            <a:xfrm>
              <a:off x="3056" y="1601"/>
              <a:ext cx="14" cy="37"/>
            </a:xfrm>
            <a:custGeom>
              <a:avLst/>
              <a:gdLst>
                <a:gd name="T0" fmla="*/ 1 w 27"/>
                <a:gd name="T1" fmla="*/ 1 h 74"/>
                <a:gd name="T2" fmla="*/ 1 w 27"/>
                <a:gd name="T3" fmla="*/ 1 h 74"/>
                <a:gd name="T4" fmla="*/ 1 w 27"/>
                <a:gd name="T5" fmla="*/ 2 h 74"/>
                <a:gd name="T6" fmla="*/ 1 w 27"/>
                <a:gd name="T7" fmla="*/ 2 h 74"/>
                <a:gd name="T8" fmla="*/ 1 w 27"/>
                <a:gd name="T9" fmla="*/ 2 h 74"/>
                <a:gd name="T10" fmla="*/ 1 w 27"/>
                <a:gd name="T11" fmla="*/ 2 h 74"/>
                <a:gd name="T12" fmla="*/ 1 w 27"/>
                <a:gd name="T13" fmla="*/ 1 h 74"/>
                <a:gd name="T14" fmla="*/ 1 w 27"/>
                <a:gd name="T15" fmla="*/ 1 h 74"/>
                <a:gd name="T16" fmla="*/ 1 w 27"/>
                <a:gd name="T17" fmla="*/ 1 h 74"/>
                <a:gd name="T18" fmla="*/ 0 w 27"/>
                <a:gd name="T19" fmla="*/ 1 h 74"/>
                <a:gd name="T20" fmla="*/ 0 w 27"/>
                <a:gd name="T21" fmla="*/ 1 h 74"/>
                <a:gd name="T22" fmla="*/ 1 w 27"/>
                <a:gd name="T23" fmla="*/ 1 h 74"/>
                <a:gd name="T24" fmla="*/ 1 w 27"/>
                <a:gd name="T25" fmla="*/ 1 h 74"/>
                <a:gd name="T26" fmla="*/ 1 w 27"/>
                <a:gd name="T27" fmla="*/ 1 h 74"/>
                <a:gd name="T28" fmla="*/ 1 w 27"/>
                <a:gd name="T29" fmla="*/ 0 h 74"/>
                <a:gd name="T30" fmla="*/ 1 w 27"/>
                <a:gd name="T31" fmla="*/ 0 h 74"/>
                <a:gd name="T32" fmla="*/ 1 w 27"/>
                <a:gd name="T33" fmla="*/ 1 h 74"/>
                <a:gd name="T34" fmla="*/ 1 w 27"/>
                <a:gd name="T35" fmla="*/ 1 h 74"/>
                <a:gd name="T36" fmla="*/ 1 w 27"/>
                <a:gd name="T37" fmla="*/ 1 h 74"/>
                <a:gd name="T38" fmla="*/ 1 w 27"/>
                <a:gd name="T39" fmla="*/ 1 h 74"/>
                <a:gd name="T40" fmla="*/ 1 w 27"/>
                <a:gd name="T41" fmla="*/ 1 h 74"/>
                <a:gd name="T42" fmla="*/ 1 w 27"/>
                <a:gd name="T43" fmla="*/ 1 h 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74"/>
                <a:gd name="T68" fmla="*/ 27 w 27"/>
                <a:gd name="T69" fmla="*/ 74 h 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74">
                  <a:moveTo>
                    <a:pt x="20" y="58"/>
                  </a:moveTo>
                  <a:lnTo>
                    <a:pt x="23" y="62"/>
                  </a:lnTo>
                  <a:lnTo>
                    <a:pt x="21" y="66"/>
                  </a:lnTo>
                  <a:lnTo>
                    <a:pt x="19" y="69"/>
                  </a:lnTo>
                  <a:lnTo>
                    <a:pt x="18" y="74"/>
                  </a:lnTo>
                  <a:lnTo>
                    <a:pt x="16" y="67"/>
                  </a:lnTo>
                  <a:lnTo>
                    <a:pt x="12" y="59"/>
                  </a:lnTo>
                  <a:lnTo>
                    <a:pt x="7" y="52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5"/>
                  </a:lnTo>
                  <a:lnTo>
                    <a:pt x="11" y="19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26" y="30"/>
                  </a:lnTo>
                  <a:lnTo>
                    <a:pt x="23" y="45"/>
                  </a:lnTo>
                  <a:lnTo>
                    <a:pt x="20" y="5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Freeform 49"/>
            <p:cNvSpPr>
              <a:spLocks/>
            </p:cNvSpPr>
            <p:nvPr/>
          </p:nvSpPr>
          <p:spPr bwMode="auto">
            <a:xfrm>
              <a:off x="2929" y="1626"/>
              <a:ext cx="24" cy="20"/>
            </a:xfrm>
            <a:custGeom>
              <a:avLst/>
              <a:gdLst>
                <a:gd name="T0" fmla="*/ 2 w 47"/>
                <a:gd name="T1" fmla="*/ 1 h 40"/>
                <a:gd name="T2" fmla="*/ 2 w 47"/>
                <a:gd name="T3" fmla="*/ 1 h 40"/>
                <a:gd name="T4" fmla="*/ 2 w 47"/>
                <a:gd name="T5" fmla="*/ 1 h 40"/>
                <a:gd name="T6" fmla="*/ 2 w 47"/>
                <a:gd name="T7" fmla="*/ 1 h 40"/>
                <a:gd name="T8" fmla="*/ 2 w 47"/>
                <a:gd name="T9" fmla="*/ 1 h 40"/>
                <a:gd name="T10" fmla="*/ 2 w 47"/>
                <a:gd name="T11" fmla="*/ 1 h 40"/>
                <a:gd name="T12" fmla="*/ 1 w 47"/>
                <a:gd name="T13" fmla="*/ 1 h 40"/>
                <a:gd name="T14" fmla="*/ 1 w 47"/>
                <a:gd name="T15" fmla="*/ 1 h 40"/>
                <a:gd name="T16" fmla="*/ 1 w 47"/>
                <a:gd name="T17" fmla="*/ 1 h 40"/>
                <a:gd name="T18" fmla="*/ 1 w 47"/>
                <a:gd name="T19" fmla="*/ 1 h 40"/>
                <a:gd name="T20" fmla="*/ 1 w 47"/>
                <a:gd name="T21" fmla="*/ 1 h 40"/>
                <a:gd name="T22" fmla="*/ 1 w 47"/>
                <a:gd name="T23" fmla="*/ 1 h 40"/>
                <a:gd name="T24" fmla="*/ 1 w 47"/>
                <a:gd name="T25" fmla="*/ 1 h 40"/>
                <a:gd name="T26" fmla="*/ 1 w 47"/>
                <a:gd name="T27" fmla="*/ 1 h 40"/>
                <a:gd name="T28" fmla="*/ 1 w 47"/>
                <a:gd name="T29" fmla="*/ 1 h 40"/>
                <a:gd name="T30" fmla="*/ 0 w 47"/>
                <a:gd name="T31" fmla="*/ 1 h 40"/>
                <a:gd name="T32" fmla="*/ 1 w 47"/>
                <a:gd name="T33" fmla="*/ 1 h 40"/>
                <a:gd name="T34" fmla="*/ 1 w 47"/>
                <a:gd name="T35" fmla="*/ 1 h 40"/>
                <a:gd name="T36" fmla="*/ 1 w 47"/>
                <a:gd name="T37" fmla="*/ 1 h 40"/>
                <a:gd name="T38" fmla="*/ 1 w 47"/>
                <a:gd name="T39" fmla="*/ 0 h 40"/>
                <a:gd name="T40" fmla="*/ 1 w 47"/>
                <a:gd name="T41" fmla="*/ 1 h 40"/>
                <a:gd name="T42" fmla="*/ 1 w 47"/>
                <a:gd name="T43" fmla="*/ 1 h 40"/>
                <a:gd name="T44" fmla="*/ 2 w 47"/>
                <a:gd name="T45" fmla="*/ 1 h 40"/>
                <a:gd name="T46" fmla="*/ 2 w 47"/>
                <a:gd name="T47" fmla="*/ 1 h 40"/>
                <a:gd name="T48" fmla="*/ 2 w 47"/>
                <a:gd name="T49" fmla="*/ 1 h 40"/>
                <a:gd name="T50" fmla="*/ 2 w 47"/>
                <a:gd name="T51" fmla="*/ 1 h 40"/>
                <a:gd name="T52" fmla="*/ 2 w 47"/>
                <a:gd name="T53" fmla="*/ 1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40"/>
                <a:gd name="T83" fmla="*/ 47 w 4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40">
                  <a:moveTo>
                    <a:pt x="47" y="25"/>
                  </a:moveTo>
                  <a:lnTo>
                    <a:pt x="46" y="28"/>
                  </a:lnTo>
                  <a:lnTo>
                    <a:pt x="47" y="33"/>
                  </a:lnTo>
                  <a:lnTo>
                    <a:pt x="45" y="38"/>
                  </a:lnTo>
                  <a:lnTo>
                    <a:pt x="40" y="40"/>
                  </a:lnTo>
                  <a:lnTo>
                    <a:pt x="37" y="39"/>
                  </a:lnTo>
                  <a:lnTo>
                    <a:pt x="32" y="36"/>
                  </a:lnTo>
                  <a:lnTo>
                    <a:pt x="29" y="33"/>
                  </a:lnTo>
                  <a:lnTo>
                    <a:pt x="24" y="31"/>
                  </a:lnTo>
                  <a:lnTo>
                    <a:pt x="20" y="28"/>
                  </a:lnTo>
                  <a:lnTo>
                    <a:pt x="15" y="26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1" y="13"/>
                  </a:lnTo>
                  <a:lnTo>
                    <a:pt x="0" y="9"/>
                  </a:lnTo>
                  <a:lnTo>
                    <a:pt x="2" y="3"/>
                  </a:lnTo>
                  <a:lnTo>
                    <a:pt x="9" y="3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1" y="5"/>
                  </a:lnTo>
                  <a:lnTo>
                    <a:pt x="38" y="11"/>
                  </a:lnTo>
                  <a:lnTo>
                    <a:pt x="43" y="18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Freeform 50"/>
            <p:cNvSpPr>
              <a:spLocks/>
            </p:cNvSpPr>
            <p:nvPr/>
          </p:nvSpPr>
          <p:spPr bwMode="auto">
            <a:xfrm>
              <a:off x="2888" y="1641"/>
              <a:ext cx="56" cy="78"/>
            </a:xfrm>
            <a:custGeom>
              <a:avLst/>
              <a:gdLst>
                <a:gd name="T0" fmla="*/ 3 w 113"/>
                <a:gd name="T1" fmla="*/ 1 h 154"/>
                <a:gd name="T2" fmla="*/ 3 w 113"/>
                <a:gd name="T3" fmla="*/ 1 h 154"/>
                <a:gd name="T4" fmla="*/ 3 w 113"/>
                <a:gd name="T5" fmla="*/ 2 h 154"/>
                <a:gd name="T6" fmla="*/ 3 w 113"/>
                <a:gd name="T7" fmla="*/ 2 h 154"/>
                <a:gd name="T8" fmla="*/ 3 w 113"/>
                <a:gd name="T9" fmla="*/ 2 h 154"/>
                <a:gd name="T10" fmla="*/ 3 w 113"/>
                <a:gd name="T11" fmla="*/ 2 h 154"/>
                <a:gd name="T12" fmla="*/ 3 w 113"/>
                <a:gd name="T13" fmla="*/ 2 h 154"/>
                <a:gd name="T14" fmla="*/ 3 w 113"/>
                <a:gd name="T15" fmla="*/ 3 h 154"/>
                <a:gd name="T16" fmla="*/ 3 w 113"/>
                <a:gd name="T17" fmla="*/ 3 h 154"/>
                <a:gd name="T18" fmla="*/ 3 w 113"/>
                <a:gd name="T19" fmla="*/ 3 h 154"/>
                <a:gd name="T20" fmla="*/ 3 w 113"/>
                <a:gd name="T21" fmla="*/ 4 h 154"/>
                <a:gd name="T22" fmla="*/ 3 w 113"/>
                <a:gd name="T23" fmla="*/ 5 h 154"/>
                <a:gd name="T24" fmla="*/ 2 w 113"/>
                <a:gd name="T25" fmla="*/ 5 h 154"/>
                <a:gd name="T26" fmla="*/ 2 w 113"/>
                <a:gd name="T27" fmla="*/ 5 h 154"/>
                <a:gd name="T28" fmla="*/ 2 w 113"/>
                <a:gd name="T29" fmla="*/ 5 h 154"/>
                <a:gd name="T30" fmla="*/ 2 w 113"/>
                <a:gd name="T31" fmla="*/ 5 h 154"/>
                <a:gd name="T32" fmla="*/ 1 w 113"/>
                <a:gd name="T33" fmla="*/ 5 h 154"/>
                <a:gd name="T34" fmla="*/ 1 w 113"/>
                <a:gd name="T35" fmla="*/ 5 h 154"/>
                <a:gd name="T36" fmla="*/ 1 w 113"/>
                <a:gd name="T37" fmla="*/ 5 h 154"/>
                <a:gd name="T38" fmla="*/ 1 w 113"/>
                <a:gd name="T39" fmla="*/ 5 h 154"/>
                <a:gd name="T40" fmla="*/ 0 w 113"/>
                <a:gd name="T41" fmla="*/ 5 h 154"/>
                <a:gd name="T42" fmla="*/ 0 w 113"/>
                <a:gd name="T43" fmla="*/ 5 h 154"/>
                <a:gd name="T44" fmla="*/ 0 w 113"/>
                <a:gd name="T45" fmla="*/ 4 h 154"/>
                <a:gd name="T46" fmla="*/ 0 w 113"/>
                <a:gd name="T47" fmla="*/ 3 h 154"/>
                <a:gd name="T48" fmla="*/ 0 w 113"/>
                <a:gd name="T49" fmla="*/ 3 h 154"/>
                <a:gd name="T50" fmla="*/ 0 w 113"/>
                <a:gd name="T51" fmla="*/ 2 h 154"/>
                <a:gd name="T52" fmla="*/ 0 w 113"/>
                <a:gd name="T53" fmla="*/ 2 h 154"/>
                <a:gd name="T54" fmla="*/ 0 w 113"/>
                <a:gd name="T55" fmla="*/ 1 h 154"/>
                <a:gd name="T56" fmla="*/ 0 w 113"/>
                <a:gd name="T57" fmla="*/ 1 h 154"/>
                <a:gd name="T58" fmla="*/ 0 w 113"/>
                <a:gd name="T59" fmla="*/ 1 h 154"/>
                <a:gd name="T60" fmla="*/ 1 w 113"/>
                <a:gd name="T61" fmla="*/ 1 h 154"/>
                <a:gd name="T62" fmla="*/ 1 w 113"/>
                <a:gd name="T63" fmla="*/ 1 h 154"/>
                <a:gd name="T64" fmla="*/ 1 w 113"/>
                <a:gd name="T65" fmla="*/ 0 h 154"/>
                <a:gd name="T66" fmla="*/ 1 w 113"/>
                <a:gd name="T67" fmla="*/ 0 h 154"/>
                <a:gd name="T68" fmla="*/ 2 w 113"/>
                <a:gd name="T69" fmla="*/ 1 h 154"/>
                <a:gd name="T70" fmla="*/ 2 w 113"/>
                <a:gd name="T71" fmla="*/ 1 h 154"/>
                <a:gd name="T72" fmla="*/ 2 w 113"/>
                <a:gd name="T73" fmla="*/ 1 h 154"/>
                <a:gd name="T74" fmla="*/ 2 w 113"/>
                <a:gd name="T75" fmla="*/ 1 h 154"/>
                <a:gd name="T76" fmla="*/ 2 w 113"/>
                <a:gd name="T77" fmla="*/ 1 h 154"/>
                <a:gd name="T78" fmla="*/ 2 w 113"/>
                <a:gd name="T79" fmla="*/ 1 h 154"/>
                <a:gd name="T80" fmla="*/ 3 w 113"/>
                <a:gd name="T81" fmla="*/ 1 h 154"/>
                <a:gd name="T82" fmla="*/ 3 w 113"/>
                <a:gd name="T83" fmla="*/ 1 h 154"/>
                <a:gd name="T84" fmla="*/ 3 w 113"/>
                <a:gd name="T85" fmla="*/ 1 h 1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3"/>
                <a:gd name="T130" fmla="*/ 0 h 154"/>
                <a:gd name="T131" fmla="*/ 113 w 113"/>
                <a:gd name="T132" fmla="*/ 154 h 1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3" h="154">
                  <a:moveTo>
                    <a:pt x="99" y="23"/>
                  </a:moveTo>
                  <a:lnTo>
                    <a:pt x="103" y="30"/>
                  </a:lnTo>
                  <a:lnTo>
                    <a:pt x="106" y="37"/>
                  </a:lnTo>
                  <a:lnTo>
                    <a:pt x="110" y="45"/>
                  </a:lnTo>
                  <a:lnTo>
                    <a:pt x="113" y="52"/>
                  </a:lnTo>
                  <a:lnTo>
                    <a:pt x="110" y="56"/>
                  </a:lnTo>
                  <a:lnTo>
                    <a:pt x="111" y="61"/>
                  </a:lnTo>
                  <a:lnTo>
                    <a:pt x="112" y="67"/>
                  </a:lnTo>
                  <a:lnTo>
                    <a:pt x="112" y="72"/>
                  </a:lnTo>
                  <a:lnTo>
                    <a:pt x="112" y="90"/>
                  </a:lnTo>
                  <a:lnTo>
                    <a:pt x="108" y="109"/>
                  </a:lnTo>
                  <a:lnTo>
                    <a:pt x="100" y="129"/>
                  </a:lnTo>
                  <a:lnTo>
                    <a:pt x="91" y="145"/>
                  </a:lnTo>
                  <a:lnTo>
                    <a:pt x="84" y="149"/>
                  </a:lnTo>
                  <a:lnTo>
                    <a:pt x="76" y="153"/>
                  </a:lnTo>
                  <a:lnTo>
                    <a:pt x="68" y="154"/>
                  </a:lnTo>
                  <a:lnTo>
                    <a:pt x="59" y="154"/>
                  </a:lnTo>
                  <a:lnTo>
                    <a:pt x="51" y="154"/>
                  </a:lnTo>
                  <a:lnTo>
                    <a:pt x="42" y="153"/>
                  </a:lnTo>
                  <a:lnTo>
                    <a:pt x="34" y="152"/>
                  </a:lnTo>
                  <a:lnTo>
                    <a:pt x="25" y="151"/>
                  </a:lnTo>
                  <a:lnTo>
                    <a:pt x="14" y="131"/>
                  </a:lnTo>
                  <a:lnTo>
                    <a:pt x="5" y="110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5" y="53"/>
                  </a:lnTo>
                  <a:lnTo>
                    <a:pt x="12" y="40"/>
                  </a:lnTo>
                  <a:lnTo>
                    <a:pt x="20" y="29"/>
                  </a:lnTo>
                  <a:lnTo>
                    <a:pt x="25" y="14"/>
                  </a:lnTo>
                  <a:lnTo>
                    <a:pt x="31" y="9"/>
                  </a:lnTo>
                  <a:lnTo>
                    <a:pt x="37" y="4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5" y="2"/>
                  </a:lnTo>
                  <a:lnTo>
                    <a:pt x="72" y="4"/>
                  </a:lnTo>
                  <a:lnTo>
                    <a:pt x="77" y="8"/>
                  </a:lnTo>
                  <a:lnTo>
                    <a:pt x="83" y="11"/>
                  </a:lnTo>
                  <a:lnTo>
                    <a:pt x="88" y="15"/>
                  </a:lnTo>
                  <a:lnTo>
                    <a:pt x="93" y="19"/>
                  </a:lnTo>
                  <a:lnTo>
                    <a:pt x="9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Freeform 51"/>
            <p:cNvSpPr>
              <a:spLocks/>
            </p:cNvSpPr>
            <p:nvPr/>
          </p:nvSpPr>
          <p:spPr bwMode="auto">
            <a:xfrm>
              <a:off x="2901" y="1653"/>
              <a:ext cx="33" cy="55"/>
            </a:xfrm>
            <a:custGeom>
              <a:avLst/>
              <a:gdLst>
                <a:gd name="T0" fmla="*/ 2 w 65"/>
                <a:gd name="T1" fmla="*/ 1 h 108"/>
                <a:gd name="T2" fmla="*/ 3 w 65"/>
                <a:gd name="T3" fmla="*/ 2 h 108"/>
                <a:gd name="T4" fmla="*/ 2 w 65"/>
                <a:gd name="T5" fmla="*/ 2 h 108"/>
                <a:gd name="T6" fmla="*/ 2 w 65"/>
                <a:gd name="T7" fmla="*/ 3 h 108"/>
                <a:gd name="T8" fmla="*/ 2 w 65"/>
                <a:gd name="T9" fmla="*/ 4 h 108"/>
                <a:gd name="T10" fmla="*/ 2 w 65"/>
                <a:gd name="T11" fmla="*/ 4 h 108"/>
                <a:gd name="T12" fmla="*/ 2 w 65"/>
                <a:gd name="T13" fmla="*/ 4 h 108"/>
                <a:gd name="T14" fmla="*/ 1 w 65"/>
                <a:gd name="T15" fmla="*/ 4 h 108"/>
                <a:gd name="T16" fmla="*/ 1 w 65"/>
                <a:gd name="T17" fmla="*/ 4 h 108"/>
                <a:gd name="T18" fmla="*/ 1 w 65"/>
                <a:gd name="T19" fmla="*/ 4 h 108"/>
                <a:gd name="T20" fmla="*/ 2 w 65"/>
                <a:gd name="T21" fmla="*/ 4 h 108"/>
                <a:gd name="T22" fmla="*/ 2 w 65"/>
                <a:gd name="T23" fmla="*/ 3 h 108"/>
                <a:gd name="T24" fmla="*/ 2 w 65"/>
                <a:gd name="T25" fmla="*/ 3 h 108"/>
                <a:gd name="T26" fmla="*/ 2 w 65"/>
                <a:gd name="T27" fmla="*/ 3 h 108"/>
                <a:gd name="T28" fmla="*/ 2 w 65"/>
                <a:gd name="T29" fmla="*/ 2 h 108"/>
                <a:gd name="T30" fmla="*/ 2 w 65"/>
                <a:gd name="T31" fmla="*/ 2 h 108"/>
                <a:gd name="T32" fmla="*/ 1 w 65"/>
                <a:gd name="T33" fmla="*/ 2 h 108"/>
                <a:gd name="T34" fmla="*/ 1 w 65"/>
                <a:gd name="T35" fmla="*/ 2 h 108"/>
                <a:gd name="T36" fmla="*/ 1 w 65"/>
                <a:gd name="T37" fmla="*/ 2 h 108"/>
                <a:gd name="T38" fmla="*/ 1 w 65"/>
                <a:gd name="T39" fmla="*/ 2 h 108"/>
                <a:gd name="T40" fmla="*/ 0 w 65"/>
                <a:gd name="T41" fmla="*/ 2 h 108"/>
                <a:gd name="T42" fmla="*/ 1 w 65"/>
                <a:gd name="T43" fmla="*/ 1 h 108"/>
                <a:gd name="T44" fmla="*/ 1 w 65"/>
                <a:gd name="T45" fmla="*/ 1 h 108"/>
                <a:gd name="T46" fmla="*/ 1 w 65"/>
                <a:gd name="T47" fmla="*/ 1 h 108"/>
                <a:gd name="T48" fmla="*/ 1 w 65"/>
                <a:gd name="T49" fmla="*/ 0 h 108"/>
                <a:gd name="T50" fmla="*/ 2 w 65"/>
                <a:gd name="T51" fmla="*/ 1 h 108"/>
                <a:gd name="T52" fmla="*/ 2 w 65"/>
                <a:gd name="T53" fmla="*/ 1 h 108"/>
                <a:gd name="T54" fmla="*/ 2 w 65"/>
                <a:gd name="T55" fmla="*/ 1 h 108"/>
                <a:gd name="T56" fmla="*/ 2 w 65"/>
                <a:gd name="T57" fmla="*/ 1 h 108"/>
                <a:gd name="T58" fmla="*/ 2 w 65"/>
                <a:gd name="T59" fmla="*/ 1 h 108"/>
                <a:gd name="T60" fmla="*/ 2 w 65"/>
                <a:gd name="T61" fmla="*/ 1 h 1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5"/>
                <a:gd name="T94" fmla="*/ 0 h 108"/>
                <a:gd name="T95" fmla="*/ 65 w 65"/>
                <a:gd name="T96" fmla="*/ 108 h 1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5" h="108">
                  <a:moveTo>
                    <a:pt x="58" y="24"/>
                  </a:moveTo>
                  <a:lnTo>
                    <a:pt x="65" y="43"/>
                  </a:lnTo>
                  <a:lnTo>
                    <a:pt x="64" y="63"/>
                  </a:lnTo>
                  <a:lnTo>
                    <a:pt x="58" y="82"/>
                  </a:lnTo>
                  <a:lnTo>
                    <a:pt x="53" y="99"/>
                  </a:lnTo>
                  <a:lnTo>
                    <a:pt x="45" y="104"/>
                  </a:lnTo>
                  <a:lnTo>
                    <a:pt x="35" y="107"/>
                  </a:lnTo>
                  <a:lnTo>
                    <a:pt x="27" y="108"/>
                  </a:lnTo>
                  <a:lnTo>
                    <a:pt x="20" y="108"/>
                  </a:lnTo>
                  <a:lnTo>
                    <a:pt x="32" y="105"/>
                  </a:lnTo>
                  <a:lnTo>
                    <a:pt x="40" y="98"/>
                  </a:lnTo>
                  <a:lnTo>
                    <a:pt x="45" y="89"/>
                  </a:lnTo>
                  <a:lnTo>
                    <a:pt x="48" y="77"/>
                  </a:lnTo>
                  <a:lnTo>
                    <a:pt x="48" y="67"/>
                  </a:lnTo>
                  <a:lnTo>
                    <a:pt x="46" y="56"/>
                  </a:lnTo>
                  <a:lnTo>
                    <a:pt x="40" y="47"/>
                  </a:lnTo>
                  <a:lnTo>
                    <a:pt x="31" y="40"/>
                  </a:lnTo>
                  <a:lnTo>
                    <a:pt x="23" y="38"/>
                  </a:lnTo>
                  <a:lnTo>
                    <a:pt x="15" y="36"/>
                  </a:lnTo>
                  <a:lnTo>
                    <a:pt x="7" y="34"/>
                  </a:lnTo>
                  <a:lnTo>
                    <a:pt x="0" y="36"/>
                  </a:lnTo>
                  <a:lnTo>
                    <a:pt x="4" y="25"/>
                  </a:lnTo>
                  <a:lnTo>
                    <a:pt x="10" y="15"/>
                  </a:lnTo>
                  <a:lnTo>
                    <a:pt x="19" y="7"/>
                  </a:lnTo>
                  <a:lnTo>
                    <a:pt x="30" y="0"/>
                  </a:lnTo>
                  <a:lnTo>
                    <a:pt x="39" y="3"/>
                  </a:lnTo>
                  <a:lnTo>
                    <a:pt x="46" y="8"/>
                  </a:lnTo>
                  <a:lnTo>
                    <a:pt x="53" y="15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Freeform 52"/>
            <p:cNvSpPr>
              <a:spLocks/>
            </p:cNvSpPr>
            <p:nvPr/>
          </p:nvSpPr>
          <p:spPr bwMode="auto">
            <a:xfrm>
              <a:off x="2847" y="1657"/>
              <a:ext cx="25" cy="54"/>
            </a:xfrm>
            <a:custGeom>
              <a:avLst/>
              <a:gdLst>
                <a:gd name="T0" fmla="*/ 1 w 51"/>
                <a:gd name="T1" fmla="*/ 2 h 108"/>
                <a:gd name="T2" fmla="*/ 1 w 51"/>
                <a:gd name="T3" fmla="*/ 2 h 108"/>
                <a:gd name="T4" fmla="*/ 1 w 51"/>
                <a:gd name="T5" fmla="*/ 2 h 108"/>
                <a:gd name="T6" fmla="*/ 1 w 51"/>
                <a:gd name="T7" fmla="*/ 2 h 108"/>
                <a:gd name="T8" fmla="*/ 1 w 51"/>
                <a:gd name="T9" fmla="*/ 3 h 108"/>
                <a:gd name="T10" fmla="*/ 1 w 51"/>
                <a:gd name="T11" fmla="*/ 3 h 108"/>
                <a:gd name="T12" fmla="*/ 1 w 51"/>
                <a:gd name="T13" fmla="*/ 3 h 108"/>
                <a:gd name="T14" fmla="*/ 1 w 51"/>
                <a:gd name="T15" fmla="*/ 3 h 108"/>
                <a:gd name="T16" fmla="*/ 0 w 51"/>
                <a:gd name="T17" fmla="*/ 3 h 108"/>
                <a:gd name="T18" fmla="*/ 0 w 51"/>
                <a:gd name="T19" fmla="*/ 3 h 108"/>
                <a:gd name="T20" fmla="*/ 0 w 51"/>
                <a:gd name="T21" fmla="*/ 3 h 108"/>
                <a:gd name="T22" fmla="*/ 0 w 51"/>
                <a:gd name="T23" fmla="*/ 3 h 108"/>
                <a:gd name="T24" fmla="*/ 0 w 51"/>
                <a:gd name="T25" fmla="*/ 3 h 108"/>
                <a:gd name="T26" fmla="*/ 1 w 51"/>
                <a:gd name="T27" fmla="*/ 3 h 108"/>
                <a:gd name="T28" fmla="*/ 1 w 51"/>
                <a:gd name="T29" fmla="*/ 3 h 108"/>
                <a:gd name="T30" fmla="*/ 1 w 51"/>
                <a:gd name="T31" fmla="*/ 3 h 108"/>
                <a:gd name="T32" fmla="*/ 1 w 51"/>
                <a:gd name="T33" fmla="*/ 3 h 108"/>
                <a:gd name="T34" fmla="*/ 1 w 51"/>
                <a:gd name="T35" fmla="*/ 2 h 108"/>
                <a:gd name="T36" fmla="*/ 1 w 51"/>
                <a:gd name="T37" fmla="*/ 2 h 108"/>
                <a:gd name="T38" fmla="*/ 0 w 51"/>
                <a:gd name="T39" fmla="*/ 2 h 108"/>
                <a:gd name="T40" fmla="*/ 0 w 51"/>
                <a:gd name="T41" fmla="*/ 2 h 108"/>
                <a:gd name="T42" fmla="*/ 0 w 51"/>
                <a:gd name="T43" fmla="*/ 1 h 108"/>
                <a:gd name="T44" fmla="*/ 0 w 51"/>
                <a:gd name="T45" fmla="*/ 1 h 108"/>
                <a:gd name="T46" fmla="*/ 0 w 51"/>
                <a:gd name="T47" fmla="*/ 2 h 108"/>
                <a:gd name="T48" fmla="*/ 0 w 51"/>
                <a:gd name="T49" fmla="*/ 1 h 108"/>
                <a:gd name="T50" fmla="*/ 0 w 51"/>
                <a:gd name="T51" fmla="*/ 1 h 108"/>
                <a:gd name="T52" fmla="*/ 0 w 51"/>
                <a:gd name="T53" fmla="*/ 1 h 108"/>
                <a:gd name="T54" fmla="*/ 1 w 51"/>
                <a:gd name="T55" fmla="*/ 0 h 108"/>
                <a:gd name="T56" fmla="*/ 1 w 51"/>
                <a:gd name="T57" fmla="*/ 1 h 108"/>
                <a:gd name="T58" fmla="*/ 1 w 51"/>
                <a:gd name="T59" fmla="*/ 1 h 108"/>
                <a:gd name="T60" fmla="*/ 1 w 51"/>
                <a:gd name="T61" fmla="*/ 1 h 108"/>
                <a:gd name="T62" fmla="*/ 1 w 51"/>
                <a:gd name="T63" fmla="*/ 2 h 108"/>
                <a:gd name="T64" fmla="*/ 1 w 51"/>
                <a:gd name="T65" fmla="*/ 2 h 108"/>
                <a:gd name="T66" fmla="*/ 1 w 51"/>
                <a:gd name="T67" fmla="*/ 2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108"/>
                <a:gd name="T104" fmla="*/ 51 w 5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108">
                  <a:moveTo>
                    <a:pt x="51" y="37"/>
                  </a:moveTo>
                  <a:lnTo>
                    <a:pt x="49" y="45"/>
                  </a:lnTo>
                  <a:lnTo>
                    <a:pt x="50" y="54"/>
                  </a:lnTo>
                  <a:lnTo>
                    <a:pt x="50" y="63"/>
                  </a:lnTo>
                  <a:lnTo>
                    <a:pt x="46" y="72"/>
                  </a:lnTo>
                  <a:lnTo>
                    <a:pt x="46" y="82"/>
                  </a:lnTo>
                  <a:lnTo>
                    <a:pt x="43" y="92"/>
                  </a:lnTo>
                  <a:lnTo>
                    <a:pt x="37" y="100"/>
                  </a:lnTo>
                  <a:lnTo>
                    <a:pt x="31" y="108"/>
                  </a:lnTo>
                  <a:lnTo>
                    <a:pt x="23" y="101"/>
                  </a:lnTo>
                  <a:lnTo>
                    <a:pt x="30" y="99"/>
                  </a:lnTo>
                  <a:lnTo>
                    <a:pt x="36" y="94"/>
                  </a:lnTo>
                  <a:lnTo>
                    <a:pt x="42" y="89"/>
                  </a:lnTo>
                  <a:lnTo>
                    <a:pt x="46" y="83"/>
                  </a:lnTo>
                  <a:lnTo>
                    <a:pt x="45" y="69"/>
                  </a:lnTo>
                  <a:lnTo>
                    <a:pt x="44" y="55"/>
                  </a:lnTo>
                  <a:lnTo>
                    <a:pt x="40" y="44"/>
                  </a:lnTo>
                  <a:lnTo>
                    <a:pt x="26" y="36"/>
                  </a:lnTo>
                  <a:lnTo>
                    <a:pt x="19" y="34"/>
                  </a:lnTo>
                  <a:lnTo>
                    <a:pt x="13" y="32"/>
                  </a:lnTo>
                  <a:lnTo>
                    <a:pt x="7" y="32"/>
                  </a:lnTo>
                  <a:lnTo>
                    <a:pt x="0" y="33"/>
                  </a:lnTo>
                  <a:lnTo>
                    <a:pt x="4" y="22"/>
                  </a:lnTo>
                  <a:lnTo>
                    <a:pt x="13" y="13"/>
                  </a:lnTo>
                  <a:lnTo>
                    <a:pt x="23" y="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46" y="15"/>
                  </a:lnTo>
                  <a:lnTo>
                    <a:pt x="50" y="25"/>
                  </a:lnTo>
                  <a:lnTo>
                    <a:pt x="51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Freeform 53"/>
            <p:cNvSpPr>
              <a:spLocks/>
            </p:cNvSpPr>
            <p:nvPr/>
          </p:nvSpPr>
          <p:spPr bwMode="auto">
            <a:xfrm>
              <a:off x="2905" y="1683"/>
              <a:ext cx="5" cy="6"/>
            </a:xfrm>
            <a:custGeom>
              <a:avLst/>
              <a:gdLst>
                <a:gd name="T0" fmla="*/ 1 w 10"/>
                <a:gd name="T1" fmla="*/ 1 h 11"/>
                <a:gd name="T2" fmla="*/ 0 w 10"/>
                <a:gd name="T3" fmla="*/ 0 h 11"/>
                <a:gd name="T4" fmla="*/ 1 w 10"/>
                <a:gd name="T5" fmla="*/ 1 h 11"/>
                <a:gd name="T6" fmla="*/ 1 w 10"/>
                <a:gd name="T7" fmla="*/ 1 h 11"/>
                <a:gd name="T8" fmla="*/ 1 w 10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4" y="11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Freeform 54"/>
            <p:cNvSpPr>
              <a:spLocks/>
            </p:cNvSpPr>
            <p:nvPr/>
          </p:nvSpPr>
          <p:spPr bwMode="auto">
            <a:xfrm>
              <a:off x="2846" y="1687"/>
              <a:ext cx="2" cy="2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0 w 5"/>
                <a:gd name="T5" fmla="*/ 1 h 4"/>
                <a:gd name="T6" fmla="*/ 0 w 5"/>
                <a:gd name="T7" fmla="*/ 1 h 4"/>
                <a:gd name="T8" fmla="*/ 0 w 5"/>
                <a:gd name="T9" fmla="*/ 1 h 4"/>
                <a:gd name="T10" fmla="*/ 0 w 5"/>
                <a:gd name="T11" fmla="*/ 1 h 4"/>
                <a:gd name="T12" fmla="*/ 0 w 5"/>
                <a:gd name="T13" fmla="*/ 0 h 4"/>
                <a:gd name="T14" fmla="*/ 0 w 5"/>
                <a:gd name="T15" fmla="*/ 1 h 4"/>
                <a:gd name="T16" fmla="*/ 0 w 5"/>
                <a:gd name="T17" fmla="*/ 1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4"/>
                <a:gd name="T29" fmla="*/ 5 w 5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4">
                  <a:moveTo>
                    <a:pt x="5" y="1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3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Freeform 55"/>
            <p:cNvSpPr>
              <a:spLocks/>
            </p:cNvSpPr>
            <p:nvPr/>
          </p:nvSpPr>
          <p:spPr bwMode="auto">
            <a:xfrm>
              <a:off x="3262" y="1689"/>
              <a:ext cx="128" cy="241"/>
            </a:xfrm>
            <a:custGeom>
              <a:avLst/>
              <a:gdLst>
                <a:gd name="T0" fmla="*/ 6 w 256"/>
                <a:gd name="T1" fmla="*/ 2 h 482"/>
                <a:gd name="T2" fmla="*/ 6 w 256"/>
                <a:gd name="T3" fmla="*/ 2 h 482"/>
                <a:gd name="T4" fmla="*/ 6 w 256"/>
                <a:gd name="T5" fmla="*/ 2 h 482"/>
                <a:gd name="T6" fmla="*/ 7 w 256"/>
                <a:gd name="T7" fmla="*/ 3 h 482"/>
                <a:gd name="T8" fmla="*/ 7 w 256"/>
                <a:gd name="T9" fmla="*/ 5 h 482"/>
                <a:gd name="T10" fmla="*/ 7 w 256"/>
                <a:gd name="T11" fmla="*/ 8 h 482"/>
                <a:gd name="T12" fmla="*/ 6 w 256"/>
                <a:gd name="T13" fmla="*/ 10 h 482"/>
                <a:gd name="T14" fmla="*/ 4 w 256"/>
                <a:gd name="T15" fmla="*/ 12 h 482"/>
                <a:gd name="T16" fmla="*/ 4 w 256"/>
                <a:gd name="T17" fmla="*/ 14 h 482"/>
                <a:gd name="T18" fmla="*/ 4 w 256"/>
                <a:gd name="T19" fmla="*/ 14 h 482"/>
                <a:gd name="T20" fmla="*/ 4 w 256"/>
                <a:gd name="T21" fmla="*/ 15 h 482"/>
                <a:gd name="T22" fmla="*/ 4 w 256"/>
                <a:gd name="T23" fmla="*/ 14 h 482"/>
                <a:gd name="T24" fmla="*/ 4 w 256"/>
                <a:gd name="T25" fmla="*/ 14 h 482"/>
                <a:gd name="T26" fmla="*/ 4 w 256"/>
                <a:gd name="T27" fmla="*/ 15 h 482"/>
                <a:gd name="T28" fmla="*/ 4 w 256"/>
                <a:gd name="T29" fmla="*/ 15 h 482"/>
                <a:gd name="T30" fmla="*/ 3 w 256"/>
                <a:gd name="T31" fmla="*/ 15 h 482"/>
                <a:gd name="T32" fmla="*/ 3 w 256"/>
                <a:gd name="T33" fmla="*/ 14 h 482"/>
                <a:gd name="T34" fmla="*/ 2 w 256"/>
                <a:gd name="T35" fmla="*/ 14 h 482"/>
                <a:gd name="T36" fmla="*/ 1 w 256"/>
                <a:gd name="T37" fmla="*/ 15 h 482"/>
                <a:gd name="T38" fmla="*/ 1 w 256"/>
                <a:gd name="T39" fmla="*/ 15 h 482"/>
                <a:gd name="T40" fmla="*/ 1 w 256"/>
                <a:gd name="T41" fmla="*/ 15 h 482"/>
                <a:gd name="T42" fmla="*/ 1 w 256"/>
                <a:gd name="T43" fmla="*/ 14 h 482"/>
                <a:gd name="T44" fmla="*/ 1 w 256"/>
                <a:gd name="T45" fmla="*/ 14 h 482"/>
                <a:gd name="T46" fmla="*/ 1 w 256"/>
                <a:gd name="T47" fmla="*/ 13 h 482"/>
                <a:gd name="T48" fmla="*/ 1 w 256"/>
                <a:gd name="T49" fmla="*/ 13 h 482"/>
                <a:gd name="T50" fmla="*/ 1 w 256"/>
                <a:gd name="T51" fmla="*/ 13 h 482"/>
                <a:gd name="T52" fmla="*/ 1 w 256"/>
                <a:gd name="T53" fmla="*/ 13 h 482"/>
                <a:gd name="T54" fmla="*/ 0 w 256"/>
                <a:gd name="T55" fmla="*/ 13 h 482"/>
                <a:gd name="T56" fmla="*/ 0 w 256"/>
                <a:gd name="T57" fmla="*/ 12 h 482"/>
                <a:gd name="T58" fmla="*/ 1 w 256"/>
                <a:gd name="T59" fmla="*/ 12 h 482"/>
                <a:gd name="T60" fmla="*/ 1 w 256"/>
                <a:gd name="T61" fmla="*/ 12 h 482"/>
                <a:gd name="T62" fmla="*/ 2 w 256"/>
                <a:gd name="T63" fmla="*/ 12 h 482"/>
                <a:gd name="T64" fmla="*/ 3 w 256"/>
                <a:gd name="T65" fmla="*/ 12 h 482"/>
                <a:gd name="T66" fmla="*/ 4 w 256"/>
                <a:gd name="T67" fmla="*/ 10 h 482"/>
                <a:gd name="T68" fmla="*/ 4 w 256"/>
                <a:gd name="T69" fmla="*/ 8 h 482"/>
                <a:gd name="T70" fmla="*/ 4 w 256"/>
                <a:gd name="T71" fmla="*/ 6 h 482"/>
                <a:gd name="T72" fmla="*/ 3 w 256"/>
                <a:gd name="T73" fmla="*/ 3 h 482"/>
                <a:gd name="T74" fmla="*/ 4 w 256"/>
                <a:gd name="T75" fmla="*/ 2 h 482"/>
                <a:gd name="T76" fmla="*/ 4 w 256"/>
                <a:gd name="T77" fmla="*/ 1 h 482"/>
                <a:gd name="T78" fmla="*/ 5 w 256"/>
                <a:gd name="T79" fmla="*/ 1 h 482"/>
                <a:gd name="T80" fmla="*/ 5 w 256"/>
                <a:gd name="T81" fmla="*/ 1 h 482"/>
                <a:gd name="T82" fmla="*/ 6 w 256"/>
                <a:gd name="T83" fmla="*/ 2 h 482"/>
                <a:gd name="T84" fmla="*/ 6 w 256"/>
                <a:gd name="T85" fmla="*/ 2 h 4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6"/>
                <a:gd name="T130" fmla="*/ 0 h 482"/>
                <a:gd name="T131" fmla="*/ 256 w 256"/>
                <a:gd name="T132" fmla="*/ 482 h 4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6" h="482">
                  <a:moveTo>
                    <a:pt x="203" y="42"/>
                  </a:moveTo>
                  <a:lnTo>
                    <a:pt x="204" y="41"/>
                  </a:lnTo>
                  <a:lnTo>
                    <a:pt x="207" y="41"/>
                  </a:lnTo>
                  <a:lnTo>
                    <a:pt x="212" y="42"/>
                  </a:lnTo>
                  <a:lnTo>
                    <a:pt x="214" y="44"/>
                  </a:lnTo>
                  <a:lnTo>
                    <a:pt x="214" y="46"/>
                  </a:lnTo>
                  <a:lnTo>
                    <a:pt x="214" y="48"/>
                  </a:lnTo>
                  <a:lnTo>
                    <a:pt x="214" y="50"/>
                  </a:lnTo>
                  <a:lnTo>
                    <a:pt x="212" y="51"/>
                  </a:lnTo>
                  <a:lnTo>
                    <a:pt x="218" y="59"/>
                  </a:lnTo>
                  <a:lnTo>
                    <a:pt x="223" y="68"/>
                  </a:lnTo>
                  <a:lnTo>
                    <a:pt x="227" y="80"/>
                  </a:lnTo>
                  <a:lnTo>
                    <a:pt x="230" y="90"/>
                  </a:lnTo>
                  <a:lnTo>
                    <a:pt x="233" y="120"/>
                  </a:lnTo>
                  <a:lnTo>
                    <a:pt x="236" y="148"/>
                  </a:lnTo>
                  <a:lnTo>
                    <a:pt x="243" y="177"/>
                  </a:lnTo>
                  <a:lnTo>
                    <a:pt x="256" y="204"/>
                  </a:lnTo>
                  <a:lnTo>
                    <a:pt x="251" y="232"/>
                  </a:lnTo>
                  <a:lnTo>
                    <a:pt x="241" y="257"/>
                  </a:lnTo>
                  <a:lnTo>
                    <a:pt x="226" y="283"/>
                  </a:lnTo>
                  <a:lnTo>
                    <a:pt x="210" y="307"/>
                  </a:lnTo>
                  <a:lnTo>
                    <a:pt x="191" y="331"/>
                  </a:lnTo>
                  <a:lnTo>
                    <a:pt x="172" y="354"/>
                  </a:lnTo>
                  <a:lnTo>
                    <a:pt x="153" y="377"/>
                  </a:lnTo>
                  <a:lnTo>
                    <a:pt x="137" y="400"/>
                  </a:lnTo>
                  <a:lnTo>
                    <a:pt x="135" y="409"/>
                  </a:lnTo>
                  <a:lnTo>
                    <a:pt x="137" y="418"/>
                  </a:lnTo>
                  <a:lnTo>
                    <a:pt x="140" y="427"/>
                  </a:lnTo>
                  <a:lnTo>
                    <a:pt x="143" y="436"/>
                  </a:lnTo>
                  <a:lnTo>
                    <a:pt x="147" y="442"/>
                  </a:lnTo>
                  <a:lnTo>
                    <a:pt x="149" y="450"/>
                  </a:lnTo>
                  <a:lnTo>
                    <a:pt x="147" y="456"/>
                  </a:lnTo>
                  <a:lnTo>
                    <a:pt x="146" y="463"/>
                  </a:lnTo>
                  <a:lnTo>
                    <a:pt x="146" y="460"/>
                  </a:lnTo>
                  <a:lnTo>
                    <a:pt x="146" y="453"/>
                  </a:lnTo>
                  <a:lnTo>
                    <a:pt x="146" y="445"/>
                  </a:lnTo>
                  <a:lnTo>
                    <a:pt x="145" y="439"/>
                  </a:lnTo>
                  <a:lnTo>
                    <a:pt x="140" y="439"/>
                  </a:lnTo>
                  <a:lnTo>
                    <a:pt x="140" y="443"/>
                  </a:lnTo>
                  <a:lnTo>
                    <a:pt x="140" y="446"/>
                  </a:lnTo>
                  <a:lnTo>
                    <a:pt x="140" y="450"/>
                  </a:lnTo>
                  <a:lnTo>
                    <a:pt x="137" y="447"/>
                  </a:lnTo>
                  <a:lnTo>
                    <a:pt x="134" y="459"/>
                  </a:lnTo>
                  <a:lnTo>
                    <a:pt x="134" y="471"/>
                  </a:lnTo>
                  <a:lnTo>
                    <a:pt x="130" y="482"/>
                  </a:lnTo>
                  <a:lnTo>
                    <a:pt x="120" y="482"/>
                  </a:lnTo>
                  <a:lnTo>
                    <a:pt x="113" y="471"/>
                  </a:lnTo>
                  <a:lnTo>
                    <a:pt x="108" y="455"/>
                  </a:lnTo>
                  <a:lnTo>
                    <a:pt x="101" y="440"/>
                  </a:lnTo>
                  <a:lnTo>
                    <a:pt x="86" y="435"/>
                  </a:lnTo>
                  <a:lnTo>
                    <a:pt x="79" y="436"/>
                  </a:lnTo>
                  <a:lnTo>
                    <a:pt x="71" y="438"/>
                  </a:lnTo>
                  <a:lnTo>
                    <a:pt x="64" y="442"/>
                  </a:lnTo>
                  <a:lnTo>
                    <a:pt x="59" y="448"/>
                  </a:lnTo>
                  <a:lnTo>
                    <a:pt x="56" y="455"/>
                  </a:lnTo>
                  <a:lnTo>
                    <a:pt x="54" y="462"/>
                  </a:lnTo>
                  <a:lnTo>
                    <a:pt x="52" y="469"/>
                  </a:lnTo>
                  <a:lnTo>
                    <a:pt x="46" y="474"/>
                  </a:lnTo>
                  <a:lnTo>
                    <a:pt x="40" y="473"/>
                  </a:lnTo>
                  <a:lnTo>
                    <a:pt x="37" y="470"/>
                  </a:lnTo>
                  <a:lnTo>
                    <a:pt x="36" y="467"/>
                  </a:lnTo>
                  <a:lnTo>
                    <a:pt x="34" y="461"/>
                  </a:lnTo>
                  <a:lnTo>
                    <a:pt x="37" y="447"/>
                  </a:lnTo>
                  <a:lnTo>
                    <a:pt x="39" y="448"/>
                  </a:lnTo>
                  <a:lnTo>
                    <a:pt x="48" y="439"/>
                  </a:lnTo>
                  <a:lnTo>
                    <a:pt x="53" y="429"/>
                  </a:lnTo>
                  <a:lnTo>
                    <a:pt x="55" y="416"/>
                  </a:lnTo>
                  <a:lnTo>
                    <a:pt x="54" y="402"/>
                  </a:lnTo>
                  <a:lnTo>
                    <a:pt x="49" y="402"/>
                  </a:lnTo>
                  <a:lnTo>
                    <a:pt x="47" y="399"/>
                  </a:lnTo>
                  <a:lnTo>
                    <a:pt x="45" y="395"/>
                  </a:lnTo>
                  <a:lnTo>
                    <a:pt x="40" y="393"/>
                  </a:lnTo>
                  <a:lnTo>
                    <a:pt x="34" y="393"/>
                  </a:lnTo>
                  <a:lnTo>
                    <a:pt x="29" y="394"/>
                  </a:lnTo>
                  <a:lnTo>
                    <a:pt x="24" y="395"/>
                  </a:lnTo>
                  <a:lnTo>
                    <a:pt x="20" y="397"/>
                  </a:lnTo>
                  <a:lnTo>
                    <a:pt x="15" y="398"/>
                  </a:lnTo>
                  <a:lnTo>
                    <a:pt x="10" y="399"/>
                  </a:lnTo>
                  <a:lnTo>
                    <a:pt x="6" y="399"/>
                  </a:lnTo>
                  <a:lnTo>
                    <a:pt x="0" y="397"/>
                  </a:lnTo>
                  <a:lnTo>
                    <a:pt x="0" y="384"/>
                  </a:lnTo>
                  <a:lnTo>
                    <a:pt x="1" y="382"/>
                  </a:lnTo>
                  <a:lnTo>
                    <a:pt x="3" y="378"/>
                  </a:lnTo>
                  <a:lnTo>
                    <a:pt x="6" y="376"/>
                  </a:lnTo>
                  <a:lnTo>
                    <a:pt x="9" y="374"/>
                  </a:lnTo>
                  <a:lnTo>
                    <a:pt x="23" y="377"/>
                  </a:lnTo>
                  <a:lnTo>
                    <a:pt x="36" y="378"/>
                  </a:lnTo>
                  <a:lnTo>
                    <a:pt x="49" y="379"/>
                  </a:lnTo>
                  <a:lnTo>
                    <a:pt x="62" y="378"/>
                  </a:lnTo>
                  <a:lnTo>
                    <a:pt x="74" y="376"/>
                  </a:lnTo>
                  <a:lnTo>
                    <a:pt x="86" y="371"/>
                  </a:lnTo>
                  <a:lnTo>
                    <a:pt x="97" y="364"/>
                  </a:lnTo>
                  <a:lnTo>
                    <a:pt x="108" y="355"/>
                  </a:lnTo>
                  <a:lnTo>
                    <a:pt x="120" y="339"/>
                  </a:lnTo>
                  <a:lnTo>
                    <a:pt x="129" y="321"/>
                  </a:lnTo>
                  <a:lnTo>
                    <a:pt x="136" y="300"/>
                  </a:lnTo>
                  <a:lnTo>
                    <a:pt x="142" y="279"/>
                  </a:lnTo>
                  <a:lnTo>
                    <a:pt x="144" y="258"/>
                  </a:lnTo>
                  <a:lnTo>
                    <a:pt x="145" y="238"/>
                  </a:lnTo>
                  <a:lnTo>
                    <a:pt x="145" y="218"/>
                  </a:lnTo>
                  <a:lnTo>
                    <a:pt x="143" y="200"/>
                  </a:lnTo>
                  <a:lnTo>
                    <a:pt x="138" y="173"/>
                  </a:lnTo>
                  <a:lnTo>
                    <a:pt x="131" y="147"/>
                  </a:lnTo>
                  <a:lnTo>
                    <a:pt x="125" y="119"/>
                  </a:lnTo>
                  <a:lnTo>
                    <a:pt x="127" y="90"/>
                  </a:lnTo>
                  <a:lnTo>
                    <a:pt x="130" y="74"/>
                  </a:lnTo>
                  <a:lnTo>
                    <a:pt x="135" y="57"/>
                  </a:lnTo>
                  <a:lnTo>
                    <a:pt x="142" y="41"/>
                  </a:lnTo>
                  <a:lnTo>
                    <a:pt x="151" y="27"/>
                  </a:lnTo>
                  <a:lnTo>
                    <a:pt x="154" y="19"/>
                  </a:lnTo>
                  <a:lnTo>
                    <a:pt x="159" y="12"/>
                  </a:lnTo>
                  <a:lnTo>
                    <a:pt x="163" y="5"/>
                  </a:lnTo>
                  <a:lnTo>
                    <a:pt x="168" y="0"/>
                  </a:lnTo>
                  <a:lnTo>
                    <a:pt x="172" y="6"/>
                  </a:lnTo>
                  <a:lnTo>
                    <a:pt x="176" y="12"/>
                  </a:lnTo>
                  <a:lnTo>
                    <a:pt x="180" y="16"/>
                  </a:lnTo>
                  <a:lnTo>
                    <a:pt x="185" y="21"/>
                  </a:lnTo>
                  <a:lnTo>
                    <a:pt x="190" y="27"/>
                  </a:lnTo>
                  <a:lnTo>
                    <a:pt x="195" y="31"/>
                  </a:lnTo>
                  <a:lnTo>
                    <a:pt x="199" y="36"/>
                  </a:lnTo>
                  <a:lnTo>
                    <a:pt x="203" y="42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Freeform 56"/>
            <p:cNvSpPr>
              <a:spLocks/>
            </p:cNvSpPr>
            <p:nvPr/>
          </p:nvSpPr>
          <p:spPr bwMode="auto">
            <a:xfrm>
              <a:off x="2940" y="1693"/>
              <a:ext cx="168" cy="185"/>
            </a:xfrm>
            <a:custGeom>
              <a:avLst/>
              <a:gdLst>
                <a:gd name="T0" fmla="*/ 5 w 335"/>
                <a:gd name="T1" fmla="*/ 1 h 370"/>
                <a:gd name="T2" fmla="*/ 7 w 335"/>
                <a:gd name="T3" fmla="*/ 1 h 370"/>
                <a:gd name="T4" fmla="*/ 9 w 335"/>
                <a:gd name="T5" fmla="*/ 1 h 370"/>
                <a:gd name="T6" fmla="*/ 8 w 335"/>
                <a:gd name="T7" fmla="*/ 1 h 370"/>
                <a:gd name="T8" fmla="*/ 8 w 335"/>
                <a:gd name="T9" fmla="*/ 1 h 370"/>
                <a:gd name="T10" fmla="*/ 8 w 335"/>
                <a:gd name="T11" fmla="*/ 1 h 370"/>
                <a:gd name="T12" fmla="*/ 9 w 335"/>
                <a:gd name="T13" fmla="*/ 1 h 370"/>
                <a:gd name="T14" fmla="*/ 10 w 335"/>
                <a:gd name="T15" fmla="*/ 3 h 370"/>
                <a:gd name="T16" fmla="*/ 11 w 335"/>
                <a:gd name="T17" fmla="*/ 3 h 370"/>
                <a:gd name="T18" fmla="*/ 11 w 335"/>
                <a:gd name="T19" fmla="*/ 5 h 370"/>
                <a:gd name="T20" fmla="*/ 11 w 335"/>
                <a:gd name="T21" fmla="*/ 6 h 370"/>
                <a:gd name="T22" fmla="*/ 10 w 335"/>
                <a:gd name="T23" fmla="*/ 6 h 370"/>
                <a:gd name="T24" fmla="*/ 10 w 335"/>
                <a:gd name="T25" fmla="*/ 6 h 370"/>
                <a:gd name="T26" fmla="*/ 10 w 335"/>
                <a:gd name="T27" fmla="*/ 6 h 370"/>
                <a:gd name="T28" fmla="*/ 10 w 335"/>
                <a:gd name="T29" fmla="*/ 9 h 370"/>
                <a:gd name="T30" fmla="*/ 10 w 335"/>
                <a:gd name="T31" fmla="*/ 9 h 370"/>
                <a:gd name="T32" fmla="*/ 9 w 335"/>
                <a:gd name="T33" fmla="*/ 9 h 370"/>
                <a:gd name="T34" fmla="*/ 9 w 335"/>
                <a:gd name="T35" fmla="*/ 10 h 370"/>
                <a:gd name="T36" fmla="*/ 9 w 335"/>
                <a:gd name="T37" fmla="*/ 11 h 370"/>
                <a:gd name="T38" fmla="*/ 8 w 335"/>
                <a:gd name="T39" fmla="*/ 11 h 370"/>
                <a:gd name="T40" fmla="*/ 8 w 335"/>
                <a:gd name="T41" fmla="*/ 11 h 370"/>
                <a:gd name="T42" fmla="*/ 7 w 335"/>
                <a:gd name="T43" fmla="*/ 11 h 370"/>
                <a:gd name="T44" fmla="*/ 6 w 335"/>
                <a:gd name="T45" fmla="*/ 12 h 370"/>
                <a:gd name="T46" fmla="*/ 5 w 335"/>
                <a:gd name="T47" fmla="*/ 12 h 370"/>
                <a:gd name="T48" fmla="*/ 3 w 335"/>
                <a:gd name="T49" fmla="*/ 11 h 370"/>
                <a:gd name="T50" fmla="*/ 2 w 335"/>
                <a:gd name="T51" fmla="*/ 12 h 370"/>
                <a:gd name="T52" fmla="*/ 2 w 335"/>
                <a:gd name="T53" fmla="*/ 12 h 370"/>
                <a:gd name="T54" fmla="*/ 1 w 335"/>
                <a:gd name="T55" fmla="*/ 12 h 370"/>
                <a:gd name="T56" fmla="*/ 1 w 335"/>
                <a:gd name="T57" fmla="*/ 12 h 370"/>
                <a:gd name="T58" fmla="*/ 2 w 335"/>
                <a:gd name="T59" fmla="*/ 11 h 370"/>
                <a:gd name="T60" fmla="*/ 2 w 335"/>
                <a:gd name="T61" fmla="*/ 11 h 370"/>
                <a:gd name="T62" fmla="*/ 3 w 335"/>
                <a:gd name="T63" fmla="*/ 11 h 370"/>
                <a:gd name="T64" fmla="*/ 4 w 335"/>
                <a:gd name="T65" fmla="*/ 10 h 370"/>
                <a:gd name="T66" fmla="*/ 5 w 335"/>
                <a:gd name="T67" fmla="*/ 9 h 370"/>
                <a:gd name="T68" fmla="*/ 5 w 335"/>
                <a:gd name="T69" fmla="*/ 6 h 370"/>
                <a:gd name="T70" fmla="*/ 5 w 335"/>
                <a:gd name="T71" fmla="*/ 6 h 370"/>
                <a:gd name="T72" fmla="*/ 4 w 335"/>
                <a:gd name="T73" fmla="*/ 5 h 370"/>
                <a:gd name="T74" fmla="*/ 3 w 335"/>
                <a:gd name="T75" fmla="*/ 3 h 370"/>
                <a:gd name="T76" fmla="*/ 2 w 335"/>
                <a:gd name="T77" fmla="*/ 3 h 370"/>
                <a:gd name="T78" fmla="*/ 1 w 335"/>
                <a:gd name="T79" fmla="*/ 3 h 370"/>
                <a:gd name="T80" fmla="*/ 0 w 335"/>
                <a:gd name="T81" fmla="*/ 3 h 370"/>
                <a:gd name="T82" fmla="*/ 1 w 335"/>
                <a:gd name="T83" fmla="*/ 3 h 370"/>
                <a:gd name="T84" fmla="*/ 2 w 335"/>
                <a:gd name="T85" fmla="*/ 1 h 370"/>
                <a:gd name="T86" fmla="*/ 3 w 335"/>
                <a:gd name="T87" fmla="*/ 1 h 370"/>
                <a:gd name="T88" fmla="*/ 3 w 335"/>
                <a:gd name="T89" fmla="*/ 1 h 370"/>
                <a:gd name="T90" fmla="*/ 4 w 335"/>
                <a:gd name="T91" fmla="*/ 1 h 370"/>
                <a:gd name="T92" fmla="*/ 4 w 335"/>
                <a:gd name="T93" fmla="*/ 1 h 370"/>
                <a:gd name="T94" fmla="*/ 4 w 335"/>
                <a:gd name="T95" fmla="*/ 1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5"/>
                <a:gd name="T145" fmla="*/ 0 h 370"/>
                <a:gd name="T146" fmla="*/ 335 w 335"/>
                <a:gd name="T147" fmla="*/ 370 h 3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5" h="370">
                  <a:moveTo>
                    <a:pt x="122" y="20"/>
                  </a:moveTo>
                  <a:lnTo>
                    <a:pt x="139" y="18"/>
                  </a:lnTo>
                  <a:lnTo>
                    <a:pt x="158" y="15"/>
                  </a:lnTo>
                  <a:lnTo>
                    <a:pt x="177" y="12"/>
                  </a:lnTo>
                  <a:lnTo>
                    <a:pt x="198" y="11"/>
                  </a:lnTo>
                  <a:lnTo>
                    <a:pt x="218" y="11"/>
                  </a:lnTo>
                  <a:lnTo>
                    <a:pt x="237" y="14"/>
                  </a:lnTo>
                  <a:lnTo>
                    <a:pt x="256" y="20"/>
                  </a:lnTo>
                  <a:lnTo>
                    <a:pt x="272" y="30"/>
                  </a:lnTo>
                  <a:lnTo>
                    <a:pt x="267" y="32"/>
                  </a:lnTo>
                  <a:lnTo>
                    <a:pt x="261" y="32"/>
                  </a:lnTo>
                  <a:lnTo>
                    <a:pt x="256" y="32"/>
                  </a:lnTo>
                  <a:lnTo>
                    <a:pt x="250" y="32"/>
                  </a:lnTo>
                  <a:lnTo>
                    <a:pt x="244" y="33"/>
                  </a:lnTo>
                  <a:lnTo>
                    <a:pt x="240" y="35"/>
                  </a:lnTo>
                  <a:lnTo>
                    <a:pt x="235" y="38"/>
                  </a:lnTo>
                  <a:lnTo>
                    <a:pt x="233" y="44"/>
                  </a:lnTo>
                  <a:lnTo>
                    <a:pt x="236" y="52"/>
                  </a:lnTo>
                  <a:lnTo>
                    <a:pt x="243" y="57"/>
                  </a:lnTo>
                  <a:lnTo>
                    <a:pt x="252" y="59"/>
                  </a:lnTo>
                  <a:lnTo>
                    <a:pt x="261" y="61"/>
                  </a:lnTo>
                  <a:lnTo>
                    <a:pt x="272" y="67"/>
                  </a:lnTo>
                  <a:lnTo>
                    <a:pt x="283" y="73"/>
                  </a:lnTo>
                  <a:lnTo>
                    <a:pt x="294" y="80"/>
                  </a:lnTo>
                  <a:lnTo>
                    <a:pt x="304" y="89"/>
                  </a:lnTo>
                  <a:lnTo>
                    <a:pt x="313" y="98"/>
                  </a:lnTo>
                  <a:lnTo>
                    <a:pt x="321" y="110"/>
                  </a:lnTo>
                  <a:lnTo>
                    <a:pt x="328" y="123"/>
                  </a:lnTo>
                  <a:lnTo>
                    <a:pt x="332" y="136"/>
                  </a:lnTo>
                  <a:lnTo>
                    <a:pt x="335" y="144"/>
                  </a:lnTo>
                  <a:lnTo>
                    <a:pt x="334" y="152"/>
                  </a:lnTo>
                  <a:lnTo>
                    <a:pt x="333" y="161"/>
                  </a:lnTo>
                  <a:lnTo>
                    <a:pt x="332" y="170"/>
                  </a:lnTo>
                  <a:lnTo>
                    <a:pt x="327" y="167"/>
                  </a:lnTo>
                  <a:lnTo>
                    <a:pt x="322" y="166"/>
                  </a:lnTo>
                  <a:lnTo>
                    <a:pt x="317" y="167"/>
                  </a:lnTo>
                  <a:lnTo>
                    <a:pt x="311" y="167"/>
                  </a:lnTo>
                  <a:lnTo>
                    <a:pt x="304" y="173"/>
                  </a:lnTo>
                  <a:lnTo>
                    <a:pt x="310" y="195"/>
                  </a:lnTo>
                  <a:lnTo>
                    <a:pt x="312" y="219"/>
                  </a:lnTo>
                  <a:lnTo>
                    <a:pt x="312" y="243"/>
                  </a:lnTo>
                  <a:lnTo>
                    <a:pt x="306" y="265"/>
                  </a:lnTo>
                  <a:lnTo>
                    <a:pt x="303" y="265"/>
                  </a:lnTo>
                  <a:lnTo>
                    <a:pt x="302" y="266"/>
                  </a:lnTo>
                  <a:lnTo>
                    <a:pt x="302" y="269"/>
                  </a:lnTo>
                  <a:lnTo>
                    <a:pt x="299" y="271"/>
                  </a:lnTo>
                  <a:lnTo>
                    <a:pt x="294" y="273"/>
                  </a:lnTo>
                  <a:lnTo>
                    <a:pt x="287" y="276"/>
                  </a:lnTo>
                  <a:lnTo>
                    <a:pt x="282" y="278"/>
                  </a:lnTo>
                  <a:lnTo>
                    <a:pt x="279" y="285"/>
                  </a:lnTo>
                  <a:lnTo>
                    <a:pt x="280" y="293"/>
                  </a:lnTo>
                  <a:lnTo>
                    <a:pt x="280" y="301"/>
                  </a:lnTo>
                  <a:lnTo>
                    <a:pt x="278" y="308"/>
                  </a:lnTo>
                  <a:lnTo>
                    <a:pt x="274" y="315"/>
                  </a:lnTo>
                  <a:lnTo>
                    <a:pt x="268" y="321"/>
                  </a:lnTo>
                  <a:lnTo>
                    <a:pt x="261" y="325"/>
                  </a:lnTo>
                  <a:lnTo>
                    <a:pt x="256" y="330"/>
                  </a:lnTo>
                  <a:lnTo>
                    <a:pt x="249" y="333"/>
                  </a:lnTo>
                  <a:lnTo>
                    <a:pt x="242" y="337"/>
                  </a:lnTo>
                  <a:lnTo>
                    <a:pt x="235" y="340"/>
                  </a:lnTo>
                  <a:lnTo>
                    <a:pt x="228" y="344"/>
                  </a:lnTo>
                  <a:lnTo>
                    <a:pt x="221" y="347"/>
                  </a:lnTo>
                  <a:lnTo>
                    <a:pt x="221" y="349"/>
                  </a:lnTo>
                  <a:lnTo>
                    <a:pt x="205" y="357"/>
                  </a:lnTo>
                  <a:lnTo>
                    <a:pt x="188" y="363"/>
                  </a:lnTo>
                  <a:lnTo>
                    <a:pt x="169" y="368"/>
                  </a:lnTo>
                  <a:lnTo>
                    <a:pt x="151" y="370"/>
                  </a:lnTo>
                  <a:lnTo>
                    <a:pt x="132" y="369"/>
                  </a:lnTo>
                  <a:lnTo>
                    <a:pt x="114" y="366"/>
                  </a:lnTo>
                  <a:lnTo>
                    <a:pt x="97" y="359"/>
                  </a:lnTo>
                  <a:lnTo>
                    <a:pt x="81" y="348"/>
                  </a:lnTo>
                  <a:lnTo>
                    <a:pt x="73" y="347"/>
                  </a:lnTo>
                  <a:lnTo>
                    <a:pt x="66" y="349"/>
                  </a:lnTo>
                  <a:lnTo>
                    <a:pt x="59" y="353"/>
                  </a:lnTo>
                  <a:lnTo>
                    <a:pt x="52" y="357"/>
                  </a:lnTo>
                  <a:lnTo>
                    <a:pt x="46" y="362"/>
                  </a:lnTo>
                  <a:lnTo>
                    <a:pt x="39" y="367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23" y="367"/>
                  </a:lnTo>
                  <a:lnTo>
                    <a:pt x="21" y="362"/>
                  </a:lnTo>
                  <a:lnTo>
                    <a:pt x="18" y="359"/>
                  </a:lnTo>
                  <a:lnTo>
                    <a:pt x="18" y="353"/>
                  </a:lnTo>
                  <a:lnTo>
                    <a:pt x="24" y="347"/>
                  </a:lnTo>
                  <a:lnTo>
                    <a:pt x="31" y="344"/>
                  </a:lnTo>
                  <a:lnTo>
                    <a:pt x="38" y="343"/>
                  </a:lnTo>
                  <a:lnTo>
                    <a:pt x="47" y="341"/>
                  </a:lnTo>
                  <a:lnTo>
                    <a:pt x="55" y="340"/>
                  </a:lnTo>
                  <a:lnTo>
                    <a:pt x="63" y="339"/>
                  </a:lnTo>
                  <a:lnTo>
                    <a:pt x="71" y="337"/>
                  </a:lnTo>
                  <a:lnTo>
                    <a:pt x="78" y="333"/>
                  </a:lnTo>
                  <a:lnTo>
                    <a:pt x="91" y="329"/>
                  </a:lnTo>
                  <a:lnTo>
                    <a:pt x="104" y="322"/>
                  </a:lnTo>
                  <a:lnTo>
                    <a:pt x="114" y="313"/>
                  </a:lnTo>
                  <a:lnTo>
                    <a:pt x="124" y="302"/>
                  </a:lnTo>
                  <a:lnTo>
                    <a:pt x="134" y="290"/>
                  </a:lnTo>
                  <a:lnTo>
                    <a:pt x="140" y="277"/>
                  </a:lnTo>
                  <a:lnTo>
                    <a:pt x="146" y="263"/>
                  </a:lnTo>
                  <a:lnTo>
                    <a:pt x="150" y="250"/>
                  </a:lnTo>
                  <a:lnTo>
                    <a:pt x="151" y="235"/>
                  </a:lnTo>
                  <a:lnTo>
                    <a:pt x="151" y="220"/>
                  </a:lnTo>
                  <a:lnTo>
                    <a:pt x="149" y="207"/>
                  </a:lnTo>
                  <a:lnTo>
                    <a:pt x="146" y="193"/>
                  </a:lnTo>
                  <a:lnTo>
                    <a:pt x="139" y="180"/>
                  </a:lnTo>
                  <a:lnTo>
                    <a:pt x="131" y="166"/>
                  </a:lnTo>
                  <a:lnTo>
                    <a:pt x="121" y="155"/>
                  </a:lnTo>
                  <a:lnTo>
                    <a:pt x="111" y="143"/>
                  </a:lnTo>
                  <a:lnTo>
                    <a:pt x="97" y="133"/>
                  </a:lnTo>
                  <a:lnTo>
                    <a:pt x="83" y="125"/>
                  </a:lnTo>
                  <a:lnTo>
                    <a:pt x="69" y="120"/>
                  </a:lnTo>
                  <a:lnTo>
                    <a:pt x="53" y="118"/>
                  </a:lnTo>
                  <a:lnTo>
                    <a:pt x="47" y="117"/>
                  </a:lnTo>
                  <a:lnTo>
                    <a:pt x="41" y="117"/>
                  </a:lnTo>
                  <a:lnTo>
                    <a:pt x="34" y="117"/>
                  </a:lnTo>
                  <a:lnTo>
                    <a:pt x="28" y="117"/>
                  </a:lnTo>
                  <a:lnTo>
                    <a:pt x="21" y="118"/>
                  </a:lnTo>
                  <a:lnTo>
                    <a:pt x="14" y="119"/>
                  </a:lnTo>
                  <a:lnTo>
                    <a:pt x="7" y="120"/>
                  </a:lnTo>
                  <a:lnTo>
                    <a:pt x="0" y="121"/>
                  </a:lnTo>
                  <a:lnTo>
                    <a:pt x="6" y="109"/>
                  </a:lnTo>
                  <a:lnTo>
                    <a:pt x="13" y="96"/>
                  </a:lnTo>
                  <a:lnTo>
                    <a:pt x="21" y="83"/>
                  </a:lnTo>
                  <a:lnTo>
                    <a:pt x="30" y="71"/>
                  </a:lnTo>
                  <a:lnTo>
                    <a:pt x="39" y="58"/>
                  </a:lnTo>
                  <a:lnTo>
                    <a:pt x="49" y="45"/>
                  </a:lnTo>
                  <a:lnTo>
                    <a:pt x="60" y="33"/>
                  </a:lnTo>
                  <a:lnTo>
                    <a:pt x="69" y="21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1" y="4"/>
                  </a:lnTo>
                  <a:lnTo>
                    <a:pt x="107" y="2"/>
                  </a:lnTo>
                  <a:lnTo>
                    <a:pt x="113" y="0"/>
                  </a:lnTo>
                  <a:lnTo>
                    <a:pt x="114" y="5"/>
                  </a:lnTo>
                  <a:lnTo>
                    <a:pt x="114" y="11"/>
                  </a:lnTo>
                  <a:lnTo>
                    <a:pt x="115" y="17"/>
                  </a:lnTo>
                  <a:lnTo>
                    <a:pt x="122" y="2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Freeform 57"/>
            <p:cNvSpPr>
              <a:spLocks/>
            </p:cNvSpPr>
            <p:nvPr/>
          </p:nvSpPr>
          <p:spPr bwMode="auto">
            <a:xfrm>
              <a:off x="2830" y="1710"/>
              <a:ext cx="27" cy="42"/>
            </a:xfrm>
            <a:custGeom>
              <a:avLst/>
              <a:gdLst>
                <a:gd name="T0" fmla="*/ 2 w 54"/>
                <a:gd name="T1" fmla="*/ 1 h 83"/>
                <a:gd name="T2" fmla="*/ 2 w 54"/>
                <a:gd name="T3" fmla="*/ 1 h 83"/>
                <a:gd name="T4" fmla="*/ 2 w 54"/>
                <a:gd name="T5" fmla="*/ 1 h 83"/>
                <a:gd name="T6" fmla="*/ 2 w 54"/>
                <a:gd name="T7" fmla="*/ 2 h 83"/>
                <a:gd name="T8" fmla="*/ 2 w 54"/>
                <a:gd name="T9" fmla="*/ 2 h 83"/>
                <a:gd name="T10" fmla="*/ 2 w 54"/>
                <a:gd name="T11" fmla="*/ 2 h 83"/>
                <a:gd name="T12" fmla="*/ 2 w 54"/>
                <a:gd name="T13" fmla="*/ 3 h 83"/>
                <a:gd name="T14" fmla="*/ 2 w 54"/>
                <a:gd name="T15" fmla="*/ 3 h 83"/>
                <a:gd name="T16" fmla="*/ 2 w 54"/>
                <a:gd name="T17" fmla="*/ 3 h 83"/>
                <a:gd name="T18" fmla="*/ 1 w 54"/>
                <a:gd name="T19" fmla="*/ 3 h 83"/>
                <a:gd name="T20" fmla="*/ 1 w 54"/>
                <a:gd name="T21" fmla="*/ 3 h 83"/>
                <a:gd name="T22" fmla="*/ 1 w 54"/>
                <a:gd name="T23" fmla="*/ 3 h 83"/>
                <a:gd name="T24" fmla="*/ 1 w 54"/>
                <a:gd name="T25" fmla="*/ 2 h 83"/>
                <a:gd name="T26" fmla="*/ 1 w 54"/>
                <a:gd name="T27" fmla="*/ 2 h 83"/>
                <a:gd name="T28" fmla="*/ 1 w 54"/>
                <a:gd name="T29" fmla="*/ 2 h 83"/>
                <a:gd name="T30" fmla="*/ 1 w 54"/>
                <a:gd name="T31" fmla="*/ 1 h 83"/>
                <a:gd name="T32" fmla="*/ 0 w 54"/>
                <a:gd name="T33" fmla="*/ 1 h 83"/>
                <a:gd name="T34" fmla="*/ 1 w 54"/>
                <a:gd name="T35" fmla="*/ 1 h 83"/>
                <a:gd name="T36" fmla="*/ 1 w 54"/>
                <a:gd name="T37" fmla="*/ 1 h 83"/>
                <a:gd name="T38" fmla="*/ 1 w 54"/>
                <a:gd name="T39" fmla="*/ 1 h 83"/>
                <a:gd name="T40" fmla="*/ 1 w 54"/>
                <a:gd name="T41" fmla="*/ 0 h 83"/>
                <a:gd name="T42" fmla="*/ 1 w 54"/>
                <a:gd name="T43" fmla="*/ 1 h 83"/>
                <a:gd name="T44" fmla="*/ 1 w 54"/>
                <a:gd name="T45" fmla="*/ 1 h 83"/>
                <a:gd name="T46" fmla="*/ 2 w 54"/>
                <a:gd name="T47" fmla="*/ 1 h 83"/>
                <a:gd name="T48" fmla="*/ 2 w 54"/>
                <a:gd name="T49" fmla="*/ 1 h 83"/>
                <a:gd name="T50" fmla="*/ 2 w 54"/>
                <a:gd name="T51" fmla="*/ 1 h 83"/>
                <a:gd name="T52" fmla="*/ 2 w 54"/>
                <a:gd name="T53" fmla="*/ 1 h 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4"/>
                <a:gd name="T82" fmla="*/ 0 h 83"/>
                <a:gd name="T83" fmla="*/ 54 w 54"/>
                <a:gd name="T84" fmla="*/ 83 h 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4" h="83">
                  <a:moveTo>
                    <a:pt x="41" y="9"/>
                  </a:moveTo>
                  <a:lnTo>
                    <a:pt x="46" y="18"/>
                  </a:lnTo>
                  <a:lnTo>
                    <a:pt x="51" y="28"/>
                  </a:lnTo>
                  <a:lnTo>
                    <a:pt x="54" y="37"/>
                  </a:lnTo>
                  <a:lnTo>
                    <a:pt x="54" y="47"/>
                  </a:lnTo>
                  <a:lnTo>
                    <a:pt x="54" y="58"/>
                  </a:lnTo>
                  <a:lnTo>
                    <a:pt x="49" y="67"/>
                  </a:lnTo>
                  <a:lnTo>
                    <a:pt x="44" y="75"/>
                  </a:lnTo>
                  <a:lnTo>
                    <a:pt x="38" y="83"/>
                  </a:lnTo>
                  <a:lnTo>
                    <a:pt x="29" y="81"/>
                  </a:lnTo>
                  <a:lnTo>
                    <a:pt x="22" y="75"/>
                  </a:lnTo>
                  <a:lnTo>
                    <a:pt x="15" y="68"/>
                  </a:lnTo>
                  <a:lnTo>
                    <a:pt x="8" y="61"/>
                  </a:lnTo>
                  <a:lnTo>
                    <a:pt x="3" y="52"/>
                  </a:lnTo>
                  <a:lnTo>
                    <a:pt x="1" y="41"/>
                  </a:lnTo>
                  <a:lnTo>
                    <a:pt x="1" y="3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30" y="1"/>
                  </a:lnTo>
                  <a:lnTo>
                    <a:pt x="37" y="5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FFC4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58"/>
            <p:cNvSpPr>
              <a:spLocks/>
            </p:cNvSpPr>
            <p:nvPr/>
          </p:nvSpPr>
          <p:spPr bwMode="auto">
            <a:xfrm>
              <a:off x="2811" y="1752"/>
              <a:ext cx="32" cy="70"/>
            </a:xfrm>
            <a:custGeom>
              <a:avLst/>
              <a:gdLst>
                <a:gd name="T0" fmla="*/ 1 w 64"/>
                <a:gd name="T1" fmla="*/ 1 h 140"/>
                <a:gd name="T2" fmla="*/ 1 w 64"/>
                <a:gd name="T3" fmla="*/ 1 h 140"/>
                <a:gd name="T4" fmla="*/ 1 w 64"/>
                <a:gd name="T5" fmla="*/ 1 h 140"/>
                <a:gd name="T6" fmla="*/ 1 w 64"/>
                <a:gd name="T7" fmla="*/ 1 h 140"/>
                <a:gd name="T8" fmla="*/ 1 w 64"/>
                <a:gd name="T9" fmla="*/ 1 h 140"/>
                <a:gd name="T10" fmla="*/ 1 w 64"/>
                <a:gd name="T11" fmla="*/ 1 h 140"/>
                <a:gd name="T12" fmla="*/ 1 w 64"/>
                <a:gd name="T13" fmla="*/ 2 h 140"/>
                <a:gd name="T14" fmla="*/ 1 w 64"/>
                <a:gd name="T15" fmla="*/ 2 h 140"/>
                <a:gd name="T16" fmla="*/ 1 w 64"/>
                <a:gd name="T17" fmla="*/ 3 h 140"/>
                <a:gd name="T18" fmla="*/ 1 w 64"/>
                <a:gd name="T19" fmla="*/ 3 h 140"/>
                <a:gd name="T20" fmla="*/ 1 w 64"/>
                <a:gd name="T21" fmla="*/ 3 h 140"/>
                <a:gd name="T22" fmla="*/ 1 w 64"/>
                <a:gd name="T23" fmla="*/ 3 h 140"/>
                <a:gd name="T24" fmla="*/ 2 w 64"/>
                <a:gd name="T25" fmla="*/ 4 h 140"/>
                <a:gd name="T26" fmla="*/ 1 w 64"/>
                <a:gd name="T27" fmla="*/ 4 h 140"/>
                <a:gd name="T28" fmla="*/ 1 w 64"/>
                <a:gd name="T29" fmla="*/ 4 h 140"/>
                <a:gd name="T30" fmla="*/ 1 w 64"/>
                <a:gd name="T31" fmla="*/ 4 h 140"/>
                <a:gd name="T32" fmla="*/ 1 w 64"/>
                <a:gd name="T33" fmla="*/ 4 h 140"/>
                <a:gd name="T34" fmla="*/ 1 w 64"/>
                <a:gd name="T35" fmla="*/ 4 h 140"/>
                <a:gd name="T36" fmla="*/ 1 w 64"/>
                <a:gd name="T37" fmla="*/ 3 h 140"/>
                <a:gd name="T38" fmla="*/ 1 w 64"/>
                <a:gd name="T39" fmla="*/ 3 h 140"/>
                <a:gd name="T40" fmla="*/ 1 w 64"/>
                <a:gd name="T41" fmla="*/ 3 h 140"/>
                <a:gd name="T42" fmla="*/ 1 w 64"/>
                <a:gd name="T43" fmla="*/ 3 h 140"/>
                <a:gd name="T44" fmla="*/ 1 w 64"/>
                <a:gd name="T45" fmla="*/ 2 h 140"/>
                <a:gd name="T46" fmla="*/ 1 w 64"/>
                <a:gd name="T47" fmla="*/ 2 h 140"/>
                <a:gd name="T48" fmla="*/ 1 w 64"/>
                <a:gd name="T49" fmla="*/ 2 h 140"/>
                <a:gd name="T50" fmla="*/ 1 w 64"/>
                <a:gd name="T51" fmla="*/ 2 h 140"/>
                <a:gd name="T52" fmla="*/ 1 w 64"/>
                <a:gd name="T53" fmla="*/ 2 h 140"/>
                <a:gd name="T54" fmla="*/ 1 w 64"/>
                <a:gd name="T55" fmla="*/ 2 h 140"/>
                <a:gd name="T56" fmla="*/ 1 w 64"/>
                <a:gd name="T57" fmla="*/ 2 h 140"/>
                <a:gd name="T58" fmla="*/ 1 w 64"/>
                <a:gd name="T59" fmla="*/ 2 h 140"/>
                <a:gd name="T60" fmla="*/ 0 w 64"/>
                <a:gd name="T61" fmla="*/ 1 h 140"/>
                <a:gd name="T62" fmla="*/ 1 w 64"/>
                <a:gd name="T63" fmla="*/ 1 h 140"/>
                <a:gd name="T64" fmla="*/ 1 w 64"/>
                <a:gd name="T65" fmla="*/ 1 h 140"/>
                <a:gd name="T66" fmla="*/ 1 w 64"/>
                <a:gd name="T67" fmla="*/ 1 h 140"/>
                <a:gd name="T68" fmla="*/ 1 w 64"/>
                <a:gd name="T69" fmla="*/ 1 h 140"/>
                <a:gd name="T70" fmla="*/ 1 w 64"/>
                <a:gd name="T71" fmla="*/ 1 h 140"/>
                <a:gd name="T72" fmla="*/ 1 w 64"/>
                <a:gd name="T73" fmla="*/ 0 h 140"/>
                <a:gd name="T74" fmla="*/ 1 w 64"/>
                <a:gd name="T75" fmla="*/ 0 h 140"/>
                <a:gd name="T76" fmla="*/ 1 w 64"/>
                <a:gd name="T77" fmla="*/ 1 h 140"/>
                <a:gd name="T78" fmla="*/ 1 w 64"/>
                <a:gd name="T79" fmla="*/ 1 h 140"/>
                <a:gd name="T80" fmla="*/ 1 w 64"/>
                <a:gd name="T81" fmla="*/ 1 h 140"/>
                <a:gd name="T82" fmla="*/ 1 w 64"/>
                <a:gd name="T83" fmla="*/ 1 h 140"/>
                <a:gd name="T84" fmla="*/ 1 w 64"/>
                <a:gd name="T85" fmla="*/ 1 h 1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140"/>
                <a:gd name="T131" fmla="*/ 64 w 64"/>
                <a:gd name="T132" fmla="*/ 140 h 1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140">
                  <a:moveTo>
                    <a:pt x="40" y="3"/>
                  </a:moveTo>
                  <a:lnTo>
                    <a:pt x="43" y="7"/>
                  </a:lnTo>
                  <a:lnTo>
                    <a:pt x="47" y="9"/>
                  </a:lnTo>
                  <a:lnTo>
                    <a:pt x="51" y="13"/>
                  </a:lnTo>
                  <a:lnTo>
                    <a:pt x="54" y="17"/>
                  </a:lnTo>
                  <a:lnTo>
                    <a:pt x="54" y="41"/>
                  </a:lnTo>
                  <a:lnTo>
                    <a:pt x="54" y="64"/>
                  </a:lnTo>
                  <a:lnTo>
                    <a:pt x="53" y="89"/>
                  </a:lnTo>
                  <a:lnTo>
                    <a:pt x="56" y="113"/>
                  </a:lnTo>
                  <a:lnTo>
                    <a:pt x="59" y="119"/>
                  </a:lnTo>
                  <a:lnTo>
                    <a:pt x="60" y="122"/>
                  </a:lnTo>
                  <a:lnTo>
                    <a:pt x="61" y="127"/>
                  </a:lnTo>
                  <a:lnTo>
                    <a:pt x="64" y="132"/>
                  </a:lnTo>
                  <a:lnTo>
                    <a:pt x="60" y="135"/>
                  </a:lnTo>
                  <a:lnTo>
                    <a:pt x="54" y="137"/>
                  </a:lnTo>
                  <a:lnTo>
                    <a:pt x="47" y="139"/>
                  </a:lnTo>
                  <a:lnTo>
                    <a:pt x="41" y="140"/>
                  </a:lnTo>
                  <a:lnTo>
                    <a:pt x="33" y="132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5" y="102"/>
                  </a:lnTo>
                  <a:lnTo>
                    <a:pt x="20" y="100"/>
                  </a:lnTo>
                  <a:lnTo>
                    <a:pt x="21" y="95"/>
                  </a:lnTo>
                  <a:lnTo>
                    <a:pt x="21" y="91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1" y="84"/>
                  </a:lnTo>
                  <a:lnTo>
                    <a:pt x="8" y="85"/>
                  </a:lnTo>
                  <a:lnTo>
                    <a:pt x="5" y="85"/>
                  </a:lnTo>
                  <a:lnTo>
                    <a:pt x="1" y="68"/>
                  </a:lnTo>
                  <a:lnTo>
                    <a:pt x="0" y="51"/>
                  </a:lnTo>
                  <a:lnTo>
                    <a:pt x="2" y="33"/>
                  </a:lnTo>
                  <a:lnTo>
                    <a:pt x="10" y="17"/>
                  </a:lnTo>
                  <a:lnTo>
                    <a:pt x="15" y="13"/>
                  </a:lnTo>
                  <a:lnTo>
                    <a:pt x="18" y="7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59"/>
            <p:cNvSpPr>
              <a:spLocks/>
            </p:cNvSpPr>
            <p:nvPr/>
          </p:nvSpPr>
          <p:spPr bwMode="auto">
            <a:xfrm>
              <a:off x="2886" y="1762"/>
              <a:ext cx="94" cy="82"/>
            </a:xfrm>
            <a:custGeom>
              <a:avLst/>
              <a:gdLst>
                <a:gd name="T0" fmla="*/ 5 w 189"/>
                <a:gd name="T1" fmla="*/ 1 h 163"/>
                <a:gd name="T2" fmla="*/ 5 w 189"/>
                <a:gd name="T3" fmla="*/ 1 h 163"/>
                <a:gd name="T4" fmla="*/ 5 w 189"/>
                <a:gd name="T5" fmla="*/ 1 h 163"/>
                <a:gd name="T6" fmla="*/ 5 w 189"/>
                <a:gd name="T7" fmla="*/ 1 h 163"/>
                <a:gd name="T8" fmla="*/ 5 w 189"/>
                <a:gd name="T9" fmla="*/ 1 h 163"/>
                <a:gd name="T10" fmla="*/ 5 w 189"/>
                <a:gd name="T11" fmla="*/ 1 h 163"/>
                <a:gd name="T12" fmla="*/ 4 w 189"/>
                <a:gd name="T13" fmla="*/ 1 h 163"/>
                <a:gd name="T14" fmla="*/ 4 w 189"/>
                <a:gd name="T15" fmla="*/ 1 h 163"/>
                <a:gd name="T16" fmla="*/ 4 w 189"/>
                <a:gd name="T17" fmla="*/ 1 h 163"/>
                <a:gd name="T18" fmla="*/ 4 w 189"/>
                <a:gd name="T19" fmla="*/ 1 h 163"/>
                <a:gd name="T20" fmla="*/ 4 w 189"/>
                <a:gd name="T21" fmla="*/ 2 h 163"/>
                <a:gd name="T22" fmla="*/ 4 w 189"/>
                <a:gd name="T23" fmla="*/ 2 h 163"/>
                <a:gd name="T24" fmla="*/ 4 w 189"/>
                <a:gd name="T25" fmla="*/ 2 h 163"/>
                <a:gd name="T26" fmla="*/ 4 w 189"/>
                <a:gd name="T27" fmla="*/ 2 h 163"/>
                <a:gd name="T28" fmla="*/ 3 w 189"/>
                <a:gd name="T29" fmla="*/ 2 h 163"/>
                <a:gd name="T30" fmla="*/ 3 w 189"/>
                <a:gd name="T31" fmla="*/ 2 h 163"/>
                <a:gd name="T32" fmla="*/ 3 w 189"/>
                <a:gd name="T33" fmla="*/ 2 h 163"/>
                <a:gd name="T34" fmla="*/ 3 w 189"/>
                <a:gd name="T35" fmla="*/ 2 h 163"/>
                <a:gd name="T36" fmla="*/ 2 w 189"/>
                <a:gd name="T37" fmla="*/ 2 h 163"/>
                <a:gd name="T38" fmla="*/ 2 w 189"/>
                <a:gd name="T39" fmla="*/ 2 h 163"/>
                <a:gd name="T40" fmla="*/ 2 w 189"/>
                <a:gd name="T41" fmla="*/ 2 h 163"/>
                <a:gd name="T42" fmla="*/ 2 w 189"/>
                <a:gd name="T43" fmla="*/ 3 h 163"/>
                <a:gd name="T44" fmla="*/ 2 w 189"/>
                <a:gd name="T45" fmla="*/ 3 h 163"/>
                <a:gd name="T46" fmla="*/ 2 w 189"/>
                <a:gd name="T47" fmla="*/ 3 h 163"/>
                <a:gd name="T48" fmla="*/ 2 w 189"/>
                <a:gd name="T49" fmla="*/ 4 h 163"/>
                <a:gd name="T50" fmla="*/ 2 w 189"/>
                <a:gd name="T51" fmla="*/ 4 h 163"/>
                <a:gd name="T52" fmla="*/ 2 w 189"/>
                <a:gd name="T53" fmla="*/ 4 h 163"/>
                <a:gd name="T54" fmla="*/ 2 w 189"/>
                <a:gd name="T55" fmla="*/ 4 h 163"/>
                <a:gd name="T56" fmla="*/ 1 w 189"/>
                <a:gd name="T57" fmla="*/ 3 h 163"/>
                <a:gd name="T58" fmla="*/ 1 w 189"/>
                <a:gd name="T59" fmla="*/ 3 h 163"/>
                <a:gd name="T60" fmla="*/ 1 w 189"/>
                <a:gd name="T61" fmla="*/ 3 h 163"/>
                <a:gd name="T62" fmla="*/ 1 w 189"/>
                <a:gd name="T63" fmla="*/ 3 h 163"/>
                <a:gd name="T64" fmla="*/ 1 w 189"/>
                <a:gd name="T65" fmla="*/ 3 h 163"/>
                <a:gd name="T66" fmla="*/ 1 w 189"/>
                <a:gd name="T67" fmla="*/ 4 h 163"/>
                <a:gd name="T68" fmla="*/ 1 w 189"/>
                <a:gd name="T69" fmla="*/ 4 h 163"/>
                <a:gd name="T70" fmla="*/ 1 w 189"/>
                <a:gd name="T71" fmla="*/ 4 h 163"/>
                <a:gd name="T72" fmla="*/ 1 w 189"/>
                <a:gd name="T73" fmla="*/ 4 h 163"/>
                <a:gd name="T74" fmla="*/ 0 w 189"/>
                <a:gd name="T75" fmla="*/ 4 h 163"/>
                <a:gd name="T76" fmla="*/ 0 w 189"/>
                <a:gd name="T77" fmla="*/ 5 h 163"/>
                <a:gd name="T78" fmla="*/ 0 w 189"/>
                <a:gd name="T79" fmla="*/ 5 h 163"/>
                <a:gd name="T80" fmla="*/ 0 w 189"/>
                <a:gd name="T81" fmla="*/ 6 h 163"/>
                <a:gd name="T82" fmla="*/ 0 w 189"/>
                <a:gd name="T83" fmla="*/ 5 h 163"/>
                <a:gd name="T84" fmla="*/ 0 w 189"/>
                <a:gd name="T85" fmla="*/ 5 h 163"/>
                <a:gd name="T86" fmla="*/ 0 w 189"/>
                <a:gd name="T87" fmla="*/ 5 h 163"/>
                <a:gd name="T88" fmla="*/ 0 w 189"/>
                <a:gd name="T89" fmla="*/ 5 h 163"/>
                <a:gd name="T90" fmla="*/ 0 w 189"/>
                <a:gd name="T91" fmla="*/ 4 h 163"/>
                <a:gd name="T92" fmla="*/ 1 w 189"/>
                <a:gd name="T93" fmla="*/ 3 h 163"/>
                <a:gd name="T94" fmla="*/ 1 w 189"/>
                <a:gd name="T95" fmla="*/ 3 h 163"/>
                <a:gd name="T96" fmla="*/ 2 w 189"/>
                <a:gd name="T97" fmla="*/ 2 h 163"/>
                <a:gd name="T98" fmla="*/ 2 w 189"/>
                <a:gd name="T99" fmla="*/ 1 h 163"/>
                <a:gd name="T100" fmla="*/ 3 w 189"/>
                <a:gd name="T101" fmla="*/ 1 h 163"/>
                <a:gd name="T102" fmla="*/ 3 w 189"/>
                <a:gd name="T103" fmla="*/ 0 h 163"/>
                <a:gd name="T104" fmla="*/ 4 w 189"/>
                <a:gd name="T105" fmla="*/ 1 h 163"/>
                <a:gd name="T106" fmla="*/ 5 w 189"/>
                <a:gd name="T107" fmla="*/ 1 h 163"/>
                <a:gd name="T108" fmla="*/ 5 w 189"/>
                <a:gd name="T109" fmla="*/ 1 h 163"/>
                <a:gd name="T110" fmla="*/ 5 w 189"/>
                <a:gd name="T111" fmla="*/ 1 h 163"/>
                <a:gd name="T112" fmla="*/ 5 w 189"/>
                <a:gd name="T113" fmla="*/ 1 h 163"/>
                <a:gd name="T114" fmla="*/ 5 w 189"/>
                <a:gd name="T115" fmla="*/ 1 h 163"/>
                <a:gd name="T116" fmla="*/ 5 w 189"/>
                <a:gd name="T117" fmla="*/ 1 h 1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9"/>
                <a:gd name="T178" fmla="*/ 0 h 163"/>
                <a:gd name="T179" fmla="*/ 189 w 189"/>
                <a:gd name="T180" fmla="*/ 163 h 1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9" h="163">
                  <a:moveTo>
                    <a:pt x="189" y="10"/>
                  </a:moveTo>
                  <a:lnTo>
                    <a:pt x="183" y="10"/>
                  </a:lnTo>
                  <a:lnTo>
                    <a:pt x="177" y="9"/>
                  </a:lnTo>
                  <a:lnTo>
                    <a:pt x="172" y="7"/>
                  </a:lnTo>
                  <a:lnTo>
                    <a:pt x="167" y="5"/>
                  </a:lnTo>
                  <a:lnTo>
                    <a:pt x="162" y="5"/>
                  </a:lnTo>
                  <a:lnTo>
                    <a:pt x="156" y="5"/>
                  </a:lnTo>
                  <a:lnTo>
                    <a:pt x="153" y="9"/>
                  </a:lnTo>
                  <a:lnTo>
                    <a:pt x="148" y="15"/>
                  </a:lnTo>
                  <a:lnTo>
                    <a:pt x="148" y="25"/>
                  </a:lnTo>
                  <a:lnTo>
                    <a:pt x="147" y="36"/>
                  </a:lnTo>
                  <a:lnTo>
                    <a:pt x="144" y="46"/>
                  </a:lnTo>
                  <a:lnTo>
                    <a:pt x="138" y="51"/>
                  </a:lnTo>
                  <a:lnTo>
                    <a:pt x="129" y="49"/>
                  </a:lnTo>
                  <a:lnTo>
                    <a:pt x="122" y="45"/>
                  </a:lnTo>
                  <a:lnTo>
                    <a:pt x="115" y="41"/>
                  </a:lnTo>
                  <a:lnTo>
                    <a:pt x="107" y="39"/>
                  </a:lnTo>
                  <a:lnTo>
                    <a:pt x="99" y="41"/>
                  </a:lnTo>
                  <a:lnTo>
                    <a:pt x="94" y="47"/>
                  </a:lnTo>
                  <a:lnTo>
                    <a:pt x="92" y="55"/>
                  </a:lnTo>
                  <a:lnTo>
                    <a:pt x="88" y="62"/>
                  </a:lnTo>
                  <a:lnTo>
                    <a:pt x="86" y="73"/>
                  </a:lnTo>
                  <a:lnTo>
                    <a:pt x="85" y="85"/>
                  </a:lnTo>
                  <a:lnTo>
                    <a:pt x="84" y="95"/>
                  </a:lnTo>
                  <a:lnTo>
                    <a:pt x="78" y="104"/>
                  </a:lnTo>
                  <a:lnTo>
                    <a:pt x="73" y="103"/>
                  </a:lnTo>
                  <a:lnTo>
                    <a:pt x="69" y="102"/>
                  </a:lnTo>
                  <a:lnTo>
                    <a:pt x="64" y="100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49" y="93"/>
                  </a:lnTo>
                  <a:lnTo>
                    <a:pt x="43" y="93"/>
                  </a:lnTo>
                  <a:lnTo>
                    <a:pt x="39" y="95"/>
                  </a:lnTo>
                  <a:lnTo>
                    <a:pt x="37" y="99"/>
                  </a:lnTo>
                  <a:lnTo>
                    <a:pt x="34" y="101"/>
                  </a:lnTo>
                  <a:lnTo>
                    <a:pt x="32" y="103"/>
                  </a:lnTo>
                  <a:lnTo>
                    <a:pt x="32" y="108"/>
                  </a:lnTo>
                  <a:lnTo>
                    <a:pt x="31" y="121"/>
                  </a:lnTo>
                  <a:lnTo>
                    <a:pt x="27" y="136"/>
                  </a:lnTo>
                  <a:lnTo>
                    <a:pt x="22" y="151"/>
                  </a:lnTo>
                  <a:lnTo>
                    <a:pt x="15" y="163"/>
                  </a:lnTo>
                  <a:lnTo>
                    <a:pt x="10" y="157"/>
                  </a:lnTo>
                  <a:lnTo>
                    <a:pt x="5" y="152"/>
                  </a:lnTo>
                  <a:lnTo>
                    <a:pt x="2" y="145"/>
                  </a:lnTo>
                  <a:lnTo>
                    <a:pt x="0" y="138"/>
                  </a:lnTo>
                  <a:lnTo>
                    <a:pt x="20" y="117"/>
                  </a:lnTo>
                  <a:lnTo>
                    <a:pt x="37" y="93"/>
                  </a:lnTo>
                  <a:lnTo>
                    <a:pt x="50" y="68"/>
                  </a:lnTo>
                  <a:lnTo>
                    <a:pt x="64" y="43"/>
                  </a:lnTo>
                  <a:lnTo>
                    <a:pt x="80" y="23"/>
                  </a:lnTo>
                  <a:lnTo>
                    <a:pt x="100" y="7"/>
                  </a:lnTo>
                  <a:lnTo>
                    <a:pt x="125" y="0"/>
                  </a:lnTo>
                  <a:lnTo>
                    <a:pt x="159" y="3"/>
                  </a:lnTo>
                  <a:lnTo>
                    <a:pt x="167" y="2"/>
                  </a:lnTo>
                  <a:lnTo>
                    <a:pt x="174" y="4"/>
                  </a:lnTo>
                  <a:lnTo>
                    <a:pt x="182" y="8"/>
                  </a:lnTo>
                  <a:lnTo>
                    <a:pt x="18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61"/>
            <p:cNvSpPr>
              <a:spLocks/>
            </p:cNvSpPr>
            <p:nvPr/>
          </p:nvSpPr>
          <p:spPr bwMode="auto">
            <a:xfrm>
              <a:off x="2863" y="1765"/>
              <a:ext cx="12" cy="10"/>
            </a:xfrm>
            <a:custGeom>
              <a:avLst/>
              <a:gdLst>
                <a:gd name="T0" fmla="*/ 1 w 23"/>
                <a:gd name="T1" fmla="*/ 1 h 20"/>
                <a:gd name="T2" fmla="*/ 1 w 23"/>
                <a:gd name="T3" fmla="*/ 1 h 20"/>
                <a:gd name="T4" fmla="*/ 1 w 23"/>
                <a:gd name="T5" fmla="*/ 1 h 20"/>
                <a:gd name="T6" fmla="*/ 1 w 23"/>
                <a:gd name="T7" fmla="*/ 1 h 20"/>
                <a:gd name="T8" fmla="*/ 1 w 23"/>
                <a:gd name="T9" fmla="*/ 1 h 20"/>
                <a:gd name="T10" fmla="*/ 1 w 23"/>
                <a:gd name="T11" fmla="*/ 1 h 20"/>
                <a:gd name="T12" fmla="*/ 1 w 23"/>
                <a:gd name="T13" fmla="*/ 1 h 20"/>
                <a:gd name="T14" fmla="*/ 1 w 23"/>
                <a:gd name="T15" fmla="*/ 1 h 20"/>
                <a:gd name="T16" fmla="*/ 0 w 23"/>
                <a:gd name="T17" fmla="*/ 1 h 20"/>
                <a:gd name="T18" fmla="*/ 1 w 23"/>
                <a:gd name="T19" fmla="*/ 1 h 20"/>
                <a:gd name="T20" fmla="*/ 1 w 23"/>
                <a:gd name="T21" fmla="*/ 0 h 20"/>
                <a:gd name="T22" fmla="*/ 1 w 23"/>
                <a:gd name="T23" fmla="*/ 1 h 20"/>
                <a:gd name="T24" fmla="*/ 1 w 23"/>
                <a:gd name="T25" fmla="*/ 1 h 20"/>
                <a:gd name="T26" fmla="*/ 1 w 23"/>
                <a:gd name="T27" fmla="*/ 1 h 20"/>
                <a:gd name="T28" fmla="*/ 1 w 23"/>
                <a:gd name="T29" fmla="*/ 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23" y="10"/>
                  </a:moveTo>
                  <a:lnTo>
                    <a:pt x="23" y="13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1" y="20"/>
                  </a:lnTo>
                  <a:lnTo>
                    <a:pt x="7" y="18"/>
                  </a:lnTo>
                  <a:lnTo>
                    <a:pt x="3" y="13"/>
                  </a:lnTo>
                  <a:lnTo>
                    <a:pt x="0" y="8"/>
                  </a:lnTo>
                  <a:lnTo>
                    <a:pt x="4" y="3"/>
                  </a:lnTo>
                  <a:lnTo>
                    <a:pt x="12" y="0"/>
                  </a:lnTo>
                  <a:lnTo>
                    <a:pt x="19" y="3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62"/>
            <p:cNvSpPr>
              <a:spLocks/>
            </p:cNvSpPr>
            <p:nvPr/>
          </p:nvSpPr>
          <p:spPr bwMode="auto">
            <a:xfrm>
              <a:off x="2880" y="1773"/>
              <a:ext cx="12" cy="11"/>
            </a:xfrm>
            <a:custGeom>
              <a:avLst/>
              <a:gdLst>
                <a:gd name="T0" fmla="*/ 1 w 23"/>
                <a:gd name="T1" fmla="*/ 0 h 23"/>
                <a:gd name="T2" fmla="*/ 1 w 23"/>
                <a:gd name="T3" fmla="*/ 0 h 23"/>
                <a:gd name="T4" fmla="*/ 1 w 23"/>
                <a:gd name="T5" fmla="*/ 0 h 23"/>
                <a:gd name="T6" fmla="*/ 1 w 23"/>
                <a:gd name="T7" fmla="*/ 0 h 23"/>
                <a:gd name="T8" fmla="*/ 1 w 23"/>
                <a:gd name="T9" fmla="*/ 0 h 23"/>
                <a:gd name="T10" fmla="*/ 1 w 23"/>
                <a:gd name="T11" fmla="*/ 0 h 23"/>
                <a:gd name="T12" fmla="*/ 1 w 23"/>
                <a:gd name="T13" fmla="*/ 0 h 23"/>
                <a:gd name="T14" fmla="*/ 1 w 23"/>
                <a:gd name="T15" fmla="*/ 0 h 23"/>
                <a:gd name="T16" fmla="*/ 0 w 23"/>
                <a:gd name="T17" fmla="*/ 0 h 23"/>
                <a:gd name="T18" fmla="*/ 1 w 23"/>
                <a:gd name="T19" fmla="*/ 0 h 23"/>
                <a:gd name="T20" fmla="*/ 1 w 23"/>
                <a:gd name="T21" fmla="*/ 0 h 23"/>
                <a:gd name="T22" fmla="*/ 1 w 23"/>
                <a:gd name="T23" fmla="*/ 0 h 23"/>
                <a:gd name="T24" fmla="*/ 1 w 23"/>
                <a:gd name="T25" fmla="*/ 0 h 23"/>
                <a:gd name="T26" fmla="*/ 1 w 23"/>
                <a:gd name="T27" fmla="*/ 0 h 23"/>
                <a:gd name="T28" fmla="*/ 1 w 23"/>
                <a:gd name="T29" fmla="*/ 0 h 23"/>
                <a:gd name="T30" fmla="*/ 1 w 23"/>
                <a:gd name="T31" fmla="*/ 0 h 23"/>
                <a:gd name="T32" fmla="*/ 1 w 23"/>
                <a:gd name="T33" fmla="*/ 0 h 23"/>
                <a:gd name="T34" fmla="*/ 1 w 23"/>
                <a:gd name="T35" fmla="*/ 0 h 23"/>
                <a:gd name="T36" fmla="*/ 1 w 23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3"/>
                <a:gd name="T59" fmla="*/ 23 w 23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3">
                  <a:moveTo>
                    <a:pt x="23" y="8"/>
                  </a:moveTo>
                  <a:lnTo>
                    <a:pt x="23" y="14"/>
                  </a:lnTo>
                  <a:lnTo>
                    <a:pt x="21" y="18"/>
                  </a:lnTo>
                  <a:lnTo>
                    <a:pt x="17" y="21"/>
                  </a:lnTo>
                  <a:lnTo>
                    <a:pt x="14" y="23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0" y="5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Freeform 64"/>
            <p:cNvSpPr>
              <a:spLocks/>
            </p:cNvSpPr>
            <p:nvPr/>
          </p:nvSpPr>
          <p:spPr bwMode="auto">
            <a:xfrm>
              <a:off x="2816" y="1775"/>
              <a:ext cx="13" cy="11"/>
            </a:xfrm>
            <a:custGeom>
              <a:avLst/>
              <a:gdLst>
                <a:gd name="T0" fmla="*/ 0 w 27"/>
                <a:gd name="T1" fmla="*/ 1 h 22"/>
                <a:gd name="T2" fmla="*/ 0 w 27"/>
                <a:gd name="T3" fmla="*/ 1 h 22"/>
                <a:gd name="T4" fmla="*/ 0 w 27"/>
                <a:gd name="T5" fmla="*/ 1 h 22"/>
                <a:gd name="T6" fmla="*/ 0 w 27"/>
                <a:gd name="T7" fmla="*/ 1 h 22"/>
                <a:gd name="T8" fmla="*/ 0 w 27"/>
                <a:gd name="T9" fmla="*/ 1 h 22"/>
                <a:gd name="T10" fmla="*/ 0 w 27"/>
                <a:gd name="T11" fmla="*/ 1 h 22"/>
                <a:gd name="T12" fmla="*/ 0 w 27"/>
                <a:gd name="T13" fmla="*/ 1 h 22"/>
                <a:gd name="T14" fmla="*/ 0 w 27"/>
                <a:gd name="T15" fmla="*/ 1 h 22"/>
                <a:gd name="T16" fmla="*/ 0 w 27"/>
                <a:gd name="T17" fmla="*/ 1 h 22"/>
                <a:gd name="T18" fmla="*/ 0 w 27"/>
                <a:gd name="T19" fmla="*/ 1 h 22"/>
                <a:gd name="T20" fmla="*/ 0 w 27"/>
                <a:gd name="T21" fmla="*/ 0 h 22"/>
                <a:gd name="T22" fmla="*/ 0 w 27"/>
                <a:gd name="T23" fmla="*/ 0 h 22"/>
                <a:gd name="T24" fmla="*/ 0 w 27"/>
                <a:gd name="T25" fmla="*/ 1 h 22"/>
                <a:gd name="T26" fmla="*/ 0 w 27"/>
                <a:gd name="T27" fmla="*/ 1 h 22"/>
                <a:gd name="T28" fmla="*/ 0 w 27"/>
                <a:gd name="T29" fmla="*/ 1 h 22"/>
                <a:gd name="T30" fmla="*/ 0 w 27"/>
                <a:gd name="T31" fmla="*/ 1 h 22"/>
                <a:gd name="T32" fmla="*/ 0 w 27"/>
                <a:gd name="T33" fmla="*/ 1 h 22"/>
                <a:gd name="T34" fmla="*/ 0 w 27"/>
                <a:gd name="T35" fmla="*/ 1 h 22"/>
                <a:gd name="T36" fmla="*/ 0 w 27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22"/>
                <a:gd name="T59" fmla="*/ 27 w 27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22">
                  <a:moveTo>
                    <a:pt x="27" y="13"/>
                  </a:moveTo>
                  <a:lnTo>
                    <a:pt x="22" y="17"/>
                  </a:lnTo>
                  <a:lnTo>
                    <a:pt x="17" y="21"/>
                  </a:lnTo>
                  <a:lnTo>
                    <a:pt x="12" y="22"/>
                  </a:lnTo>
                  <a:lnTo>
                    <a:pt x="6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1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Freeform 65"/>
            <p:cNvSpPr>
              <a:spLocks/>
            </p:cNvSpPr>
            <p:nvPr/>
          </p:nvSpPr>
          <p:spPr bwMode="auto">
            <a:xfrm>
              <a:off x="2863" y="1789"/>
              <a:ext cx="11" cy="9"/>
            </a:xfrm>
            <a:custGeom>
              <a:avLst/>
              <a:gdLst>
                <a:gd name="T0" fmla="*/ 1 w 20"/>
                <a:gd name="T1" fmla="*/ 1 h 18"/>
                <a:gd name="T2" fmla="*/ 1 w 20"/>
                <a:gd name="T3" fmla="*/ 1 h 18"/>
                <a:gd name="T4" fmla="*/ 1 w 20"/>
                <a:gd name="T5" fmla="*/ 1 h 18"/>
                <a:gd name="T6" fmla="*/ 1 w 20"/>
                <a:gd name="T7" fmla="*/ 1 h 18"/>
                <a:gd name="T8" fmla="*/ 1 w 20"/>
                <a:gd name="T9" fmla="*/ 1 h 18"/>
                <a:gd name="T10" fmla="*/ 1 w 20"/>
                <a:gd name="T11" fmla="*/ 1 h 18"/>
                <a:gd name="T12" fmla="*/ 1 w 20"/>
                <a:gd name="T13" fmla="*/ 1 h 18"/>
                <a:gd name="T14" fmla="*/ 0 w 20"/>
                <a:gd name="T15" fmla="*/ 1 h 18"/>
                <a:gd name="T16" fmla="*/ 0 w 20"/>
                <a:gd name="T17" fmla="*/ 1 h 18"/>
                <a:gd name="T18" fmla="*/ 1 w 20"/>
                <a:gd name="T19" fmla="*/ 1 h 18"/>
                <a:gd name="T20" fmla="*/ 1 w 20"/>
                <a:gd name="T21" fmla="*/ 1 h 18"/>
                <a:gd name="T22" fmla="*/ 1 w 20"/>
                <a:gd name="T23" fmla="*/ 0 h 18"/>
                <a:gd name="T24" fmla="*/ 1 w 20"/>
                <a:gd name="T25" fmla="*/ 1 h 18"/>
                <a:gd name="T26" fmla="*/ 1 w 20"/>
                <a:gd name="T27" fmla="*/ 1 h 18"/>
                <a:gd name="T28" fmla="*/ 1 w 20"/>
                <a:gd name="T29" fmla="*/ 1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8"/>
                <a:gd name="T47" fmla="*/ 20 w 20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8">
                  <a:moveTo>
                    <a:pt x="20" y="3"/>
                  </a:moveTo>
                  <a:lnTo>
                    <a:pt x="19" y="9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Freeform 66"/>
            <p:cNvSpPr>
              <a:spLocks/>
            </p:cNvSpPr>
            <p:nvPr/>
          </p:nvSpPr>
          <p:spPr bwMode="auto">
            <a:xfrm>
              <a:off x="2949" y="1804"/>
              <a:ext cx="55" cy="50"/>
            </a:xfrm>
            <a:custGeom>
              <a:avLst/>
              <a:gdLst>
                <a:gd name="T0" fmla="*/ 3 w 110"/>
                <a:gd name="T1" fmla="*/ 3 h 100"/>
                <a:gd name="T2" fmla="*/ 3 w 110"/>
                <a:gd name="T3" fmla="*/ 3 h 100"/>
                <a:gd name="T4" fmla="*/ 3 w 110"/>
                <a:gd name="T5" fmla="*/ 3 h 100"/>
                <a:gd name="T6" fmla="*/ 3 w 110"/>
                <a:gd name="T7" fmla="*/ 3 h 100"/>
                <a:gd name="T8" fmla="*/ 2 w 110"/>
                <a:gd name="T9" fmla="*/ 3 h 100"/>
                <a:gd name="T10" fmla="*/ 2 w 110"/>
                <a:gd name="T11" fmla="*/ 3 h 100"/>
                <a:gd name="T12" fmla="*/ 2 w 110"/>
                <a:gd name="T13" fmla="*/ 3 h 100"/>
                <a:gd name="T14" fmla="*/ 2 w 110"/>
                <a:gd name="T15" fmla="*/ 3 h 100"/>
                <a:gd name="T16" fmla="*/ 2 w 110"/>
                <a:gd name="T17" fmla="*/ 3 h 100"/>
                <a:gd name="T18" fmla="*/ 2 w 110"/>
                <a:gd name="T19" fmla="*/ 3 h 100"/>
                <a:gd name="T20" fmla="*/ 2 w 110"/>
                <a:gd name="T21" fmla="*/ 3 h 100"/>
                <a:gd name="T22" fmla="*/ 1 w 110"/>
                <a:gd name="T23" fmla="*/ 3 h 100"/>
                <a:gd name="T24" fmla="*/ 1 w 110"/>
                <a:gd name="T25" fmla="*/ 3 h 100"/>
                <a:gd name="T26" fmla="*/ 1 w 110"/>
                <a:gd name="T27" fmla="*/ 3 h 100"/>
                <a:gd name="T28" fmla="*/ 1 w 110"/>
                <a:gd name="T29" fmla="*/ 3 h 100"/>
                <a:gd name="T30" fmla="*/ 1 w 110"/>
                <a:gd name="T31" fmla="*/ 3 h 100"/>
                <a:gd name="T32" fmla="*/ 1 w 110"/>
                <a:gd name="T33" fmla="*/ 3 h 100"/>
                <a:gd name="T34" fmla="*/ 1 w 110"/>
                <a:gd name="T35" fmla="*/ 3 h 100"/>
                <a:gd name="T36" fmla="*/ 1 w 110"/>
                <a:gd name="T37" fmla="*/ 3 h 100"/>
                <a:gd name="T38" fmla="*/ 0 w 110"/>
                <a:gd name="T39" fmla="*/ 3 h 100"/>
                <a:gd name="T40" fmla="*/ 0 w 110"/>
                <a:gd name="T41" fmla="*/ 3 h 100"/>
                <a:gd name="T42" fmla="*/ 1 w 110"/>
                <a:gd name="T43" fmla="*/ 3 h 100"/>
                <a:gd name="T44" fmla="*/ 1 w 110"/>
                <a:gd name="T45" fmla="*/ 3 h 100"/>
                <a:gd name="T46" fmla="*/ 1 w 110"/>
                <a:gd name="T47" fmla="*/ 3 h 100"/>
                <a:gd name="T48" fmla="*/ 1 w 110"/>
                <a:gd name="T49" fmla="*/ 3 h 100"/>
                <a:gd name="T50" fmla="*/ 2 w 110"/>
                <a:gd name="T51" fmla="*/ 3 h 100"/>
                <a:gd name="T52" fmla="*/ 2 w 110"/>
                <a:gd name="T53" fmla="*/ 3 h 100"/>
                <a:gd name="T54" fmla="*/ 2 w 110"/>
                <a:gd name="T55" fmla="*/ 2 h 100"/>
                <a:gd name="T56" fmla="*/ 2 w 110"/>
                <a:gd name="T57" fmla="*/ 2 h 100"/>
                <a:gd name="T58" fmla="*/ 2 w 110"/>
                <a:gd name="T59" fmla="*/ 2 h 100"/>
                <a:gd name="T60" fmla="*/ 2 w 110"/>
                <a:gd name="T61" fmla="*/ 2 h 100"/>
                <a:gd name="T62" fmla="*/ 3 w 110"/>
                <a:gd name="T63" fmla="*/ 2 h 100"/>
                <a:gd name="T64" fmla="*/ 3 w 110"/>
                <a:gd name="T65" fmla="*/ 2 h 100"/>
                <a:gd name="T66" fmla="*/ 3 w 110"/>
                <a:gd name="T67" fmla="*/ 2 h 100"/>
                <a:gd name="T68" fmla="*/ 3 w 110"/>
                <a:gd name="T69" fmla="*/ 1 h 100"/>
                <a:gd name="T70" fmla="*/ 3 w 110"/>
                <a:gd name="T71" fmla="*/ 1 h 100"/>
                <a:gd name="T72" fmla="*/ 3 w 110"/>
                <a:gd name="T73" fmla="*/ 1 h 100"/>
                <a:gd name="T74" fmla="*/ 3 w 110"/>
                <a:gd name="T75" fmla="*/ 1 h 100"/>
                <a:gd name="T76" fmla="*/ 3 w 110"/>
                <a:gd name="T77" fmla="*/ 0 h 100"/>
                <a:gd name="T78" fmla="*/ 3 w 110"/>
                <a:gd name="T79" fmla="*/ 0 h 100"/>
                <a:gd name="T80" fmla="*/ 3 w 110"/>
                <a:gd name="T81" fmla="*/ 1 h 100"/>
                <a:gd name="T82" fmla="*/ 3 w 110"/>
                <a:gd name="T83" fmla="*/ 1 h 100"/>
                <a:gd name="T84" fmla="*/ 3 w 110"/>
                <a:gd name="T85" fmla="*/ 1 h 100"/>
                <a:gd name="T86" fmla="*/ 3 w 110"/>
                <a:gd name="T87" fmla="*/ 2 h 100"/>
                <a:gd name="T88" fmla="*/ 3 w 110"/>
                <a:gd name="T89" fmla="*/ 2 h 100"/>
                <a:gd name="T90" fmla="*/ 3 w 110"/>
                <a:gd name="T91" fmla="*/ 2 h 100"/>
                <a:gd name="T92" fmla="*/ 3 w 110"/>
                <a:gd name="T93" fmla="*/ 3 h 100"/>
                <a:gd name="T94" fmla="*/ 3 w 110"/>
                <a:gd name="T95" fmla="*/ 3 h 100"/>
                <a:gd name="T96" fmla="*/ 3 w 110"/>
                <a:gd name="T97" fmla="*/ 3 h 100"/>
                <a:gd name="T98" fmla="*/ 3 w 110"/>
                <a:gd name="T99" fmla="*/ 3 h 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00"/>
                <a:gd name="T152" fmla="*/ 110 w 110"/>
                <a:gd name="T153" fmla="*/ 100 h 1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00">
                  <a:moveTo>
                    <a:pt x="78" y="75"/>
                  </a:moveTo>
                  <a:lnTo>
                    <a:pt x="75" y="79"/>
                  </a:lnTo>
                  <a:lnTo>
                    <a:pt x="72" y="83"/>
                  </a:lnTo>
                  <a:lnTo>
                    <a:pt x="68" y="85"/>
                  </a:lnTo>
                  <a:lnTo>
                    <a:pt x="64" y="87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48" y="91"/>
                  </a:lnTo>
                  <a:lnTo>
                    <a:pt x="42" y="92"/>
                  </a:lnTo>
                  <a:lnTo>
                    <a:pt x="38" y="93"/>
                  </a:lnTo>
                  <a:lnTo>
                    <a:pt x="34" y="94"/>
                  </a:lnTo>
                  <a:lnTo>
                    <a:pt x="29" y="95"/>
                  </a:lnTo>
                  <a:lnTo>
                    <a:pt x="25" y="96"/>
                  </a:lnTo>
                  <a:lnTo>
                    <a:pt x="20" y="98"/>
                  </a:lnTo>
                  <a:lnTo>
                    <a:pt x="14" y="99"/>
                  </a:lnTo>
                  <a:lnTo>
                    <a:pt x="10" y="100"/>
                  </a:lnTo>
                  <a:lnTo>
                    <a:pt x="5" y="100"/>
                  </a:lnTo>
                  <a:lnTo>
                    <a:pt x="2" y="93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6" y="78"/>
                  </a:lnTo>
                  <a:lnTo>
                    <a:pt x="13" y="83"/>
                  </a:lnTo>
                  <a:lnTo>
                    <a:pt x="21" y="87"/>
                  </a:lnTo>
                  <a:lnTo>
                    <a:pt x="30" y="88"/>
                  </a:lnTo>
                  <a:lnTo>
                    <a:pt x="40" y="79"/>
                  </a:lnTo>
                  <a:lnTo>
                    <a:pt x="44" y="68"/>
                  </a:lnTo>
                  <a:lnTo>
                    <a:pt x="46" y="56"/>
                  </a:lnTo>
                  <a:lnTo>
                    <a:pt x="49" y="43"/>
                  </a:lnTo>
                  <a:lnTo>
                    <a:pt x="56" y="45"/>
                  </a:lnTo>
                  <a:lnTo>
                    <a:pt x="63" y="45"/>
                  </a:lnTo>
                  <a:lnTo>
                    <a:pt x="69" y="45"/>
                  </a:lnTo>
                  <a:lnTo>
                    <a:pt x="79" y="43"/>
                  </a:lnTo>
                  <a:lnTo>
                    <a:pt x="89" y="35"/>
                  </a:lnTo>
                  <a:lnTo>
                    <a:pt x="90" y="23"/>
                  </a:lnTo>
                  <a:lnTo>
                    <a:pt x="91" y="9"/>
                  </a:lnTo>
                  <a:lnTo>
                    <a:pt x="104" y="2"/>
                  </a:lnTo>
                  <a:lnTo>
                    <a:pt x="109" y="0"/>
                  </a:lnTo>
                  <a:lnTo>
                    <a:pt x="110" y="10"/>
                  </a:lnTo>
                  <a:lnTo>
                    <a:pt x="110" y="22"/>
                  </a:lnTo>
                  <a:lnTo>
                    <a:pt x="107" y="32"/>
                  </a:lnTo>
                  <a:lnTo>
                    <a:pt x="104" y="41"/>
                  </a:lnTo>
                  <a:lnTo>
                    <a:pt x="99" y="50"/>
                  </a:lnTo>
                  <a:lnTo>
                    <a:pt x="94" y="60"/>
                  </a:lnTo>
                  <a:lnTo>
                    <a:pt x="86" y="68"/>
                  </a:lnTo>
                  <a:lnTo>
                    <a:pt x="78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Freeform 69"/>
            <p:cNvSpPr>
              <a:spLocks/>
            </p:cNvSpPr>
            <p:nvPr/>
          </p:nvSpPr>
          <p:spPr bwMode="auto">
            <a:xfrm>
              <a:off x="3325" y="1921"/>
              <a:ext cx="38" cy="436"/>
            </a:xfrm>
            <a:custGeom>
              <a:avLst/>
              <a:gdLst>
                <a:gd name="T0" fmla="*/ 0 w 78"/>
                <a:gd name="T1" fmla="*/ 23 h 874"/>
                <a:gd name="T2" fmla="*/ 0 w 78"/>
                <a:gd name="T3" fmla="*/ 23 h 874"/>
                <a:gd name="T4" fmla="*/ 0 w 78"/>
                <a:gd name="T5" fmla="*/ 23 h 874"/>
                <a:gd name="T6" fmla="*/ 0 w 78"/>
                <a:gd name="T7" fmla="*/ 23 h 874"/>
                <a:gd name="T8" fmla="*/ 0 w 78"/>
                <a:gd name="T9" fmla="*/ 24 h 874"/>
                <a:gd name="T10" fmla="*/ 0 w 78"/>
                <a:gd name="T11" fmla="*/ 24 h 874"/>
                <a:gd name="T12" fmla="*/ 0 w 78"/>
                <a:gd name="T13" fmla="*/ 24 h 874"/>
                <a:gd name="T14" fmla="*/ 0 w 78"/>
                <a:gd name="T15" fmla="*/ 24 h 874"/>
                <a:gd name="T16" fmla="*/ 0 w 78"/>
                <a:gd name="T17" fmla="*/ 25 h 874"/>
                <a:gd name="T18" fmla="*/ 0 w 78"/>
                <a:gd name="T19" fmla="*/ 25 h 874"/>
                <a:gd name="T20" fmla="*/ 0 w 78"/>
                <a:gd name="T21" fmla="*/ 26 h 874"/>
                <a:gd name="T22" fmla="*/ 0 w 78"/>
                <a:gd name="T23" fmla="*/ 27 h 874"/>
                <a:gd name="T24" fmla="*/ 0 w 78"/>
                <a:gd name="T25" fmla="*/ 25 h 874"/>
                <a:gd name="T26" fmla="*/ 0 w 78"/>
                <a:gd name="T27" fmla="*/ 22 h 874"/>
                <a:gd name="T28" fmla="*/ 0 w 78"/>
                <a:gd name="T29" fmla="*/ 21 h 874"/>
                <a:gd name="T30" fmla="*/ 0 w 78"/>
                <a:gd name="T31" fmla="*/ 21 h 874"/>
                <a:gd name="T32" fmla="*/ 0 w 78"/>
                <a:gd name="T33" fmla="*/ 20 h 874"/>
                <a:gd name="T34" fmla="*/ 0 w 78"/>
                <a:gd name="T35" fmla="*/ 20 h 874"/>
                <a:gd name="T36" fmla="*/ 0 w 78"/>
                <a:gd name="T37" fmla="*/ 19 h 874"/>
                <a:gd name="T38" fmla="*/ 0 w 78"/>
                <a:gd name="T39" fmla="*/ 19 h 874"/>
                <a:gd name="T40" fmla="*/ 0 w 78"/>
                <a:gd name="T41" fmla="*/ 18 h 874"/>
                <a:gd name="T42" fmla="*/ 0 w 78"/>
                <a:gd name="T43" fmla="*/ 18 h 874"/>
                <a:gd name="T44" fmla="*/ 0 w 78"/>
                <a:gd name="T45" fmla="*/ 18 h 874"/>
                <a:gd name="T46" fmla="*/ 0 w 78"/>
                <a:gd name="T47" fmla="*/ 18 h 874"/>
                <a:gd name="T48" fmla="*/ 0 w 78"/>
                <a:gd name="T49" fmla="*/ 17 h 874"/>
                <a:gd name="T50" fmla="*/ 0 w 78"/>
                <a:gd name="T51" fmla="*/ 17 h 874"/>
                <a:gd name="T52" fmla="*/ 0 w 78"/>
                <a:gd name="T53" fmla="*/ 17 h 874"/>
                <a:gd name="T54" fmla="*/ 0 w 78"/>
                <a:gd name="T55" fmla="*/ 16 h 874"/>
                <a:gd name="T56" fmla="*/ 0 w 78"/>
                <a:gd name="T57" fmla="*/ 15 h 874"/>
                <a:gd name="T58" fmla="*/ 0 w 78"/>
                <a:gd name="T59" fmla="*/ 15 h 874"/>
                <a:gd name="T60" fmla="*/ 0 w 78"/>
                <a:gd name="T61" fmla="*/ 15 h 874"/>
                <a:gd name="T62" fmla="*/ 0 w 78"/>
                <a:gd name="T63" fmla="*/ 15 h 874"/>
                <a:gd name="T64" fmla="*/ 0 w 78"/>
                <a:gd name="T65" fmla="*/ 15 h 874"/>
                <a:gd name="T66" fmla="*/ 0 w 78"/>
                <a:gd name="T67" fmla="*/ 14 h 874"/>
                <a:gd name="T68" fmla="*/ 0 w 78"/>
                <a:gd name="T69" fmla="*/ 13 h 874"/>
                <a:gd name="T70" fmla="*/ 0 w 78"/>
                <a:gd name="T71" fmla="*/ 13 h 874"/>
                <a:gd name="T72" fmla="*/ 0 w 78"/>
                <a:gd name="T73" fmla="*/ 12 h 874"/>
                <a:gd name="T74" fmla="*/ 0 w 78"/>
                <a:gd name="T75" fmla="*/ 12 h 874"/>
                <a:gd name="T76" fmla="*/ 0 w 78"/>
                <a:gd name="T77" fmla="*/ 11 h 874"/>
                <a:gd name="T78" fmla="*/ 0 w 78"/>
                <a:gd name="T79" fmla="*/ 11 h 874"/>
                <a:gd name="T80" fmla="*/ 0 w 78"/>
                <a:gd name="T81" fmla="*/ 11 h 874"/>
                <a:gd name="T82" fmla="*/ 0 w 78"/>
                <a:gd name="T83" fmla="*/ 8 h 874"/>
                <a:gd name="T84" fmla="*/ 1 w 78"/>
                <a:gd name="T85" fmla="*/ 4 h 874"/>
                <a:gd name="T86" fmla="*/ 2 w 78"/>
                <a:gd name="T87" fmla="*/ 0 h 874"/>
                <a:gd name="T88" fmla="*/ 2 w 78"/>
                <a:gd name="T89" fmla="*/ 0 h 874"/>
                <a:gd name="T90" fmla="*/ 2 w 78"/>
                <a:gd name="T91" fmla="*/ 0 h 874"/>
                <a:gd name="T92" fmla="*/ 2 w 78"/>
                <a:gd name="T93" fmla="*/ 0 h 874"/>
                <a:gd name="T94" fmla="*/ 1 w 78"/>
                <a:gd name="T95" fmla="*/ 8 h 874"/>
                <a:gd name="T96" fmla="*/ 0 w 78"/>
                <a:gd name="T97" fmla="*/ 17 h 874"/>
                <a:gd name="T98" fmla="*/ 0 w 78"/>
                <a:gd name="T99" fmla="*/ 23 h 8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8"/>
                <a:gd name="T151" fmla="*/ 0 h 874"/>
                <a:gd name="T152" fmla="*/ 78 w 78"/>
                <a:gd name="T153" fmla="*/ 874 h 8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8" h="874">
                  <a:moveTo>
                    <a:pt x="10" y="742"/>
                  </a:moveTo>
                  <a:lnTo>
                    <a:pt x="10" y="741"/>
                  </a:lnTo>
                  <a:lnTo>
                    <a:pt x="8" y="740"/>
                  </a:lnTo>
                  <a:lnTo>
                    <a:pt x="7" y="740"/>
                  </a:lnTo>
                  <a:lnTo>
                    <a:pt x="8" y="745"/>
                  </a:lnTo>
                  <a:lnTo>
                    <a:pt x="10" y="749"/>
                  </a:lnTo>
                  <a:lnTo>
                    <a:pt x="11" y="754"/>
                  </a:lnTo>
                  <a:lnTo>
                    <a:pt x="10" y="758"/>
                  </a:lnTo>
                  <a:lnTo>
                    <a:pt x="8" y="762"/>
                  </a:lnTo>
                  <a:lnTo>
                    <a:pt x="7" y="764"/>
                  </a:lnTo>
                  <a:lnTo>
                    <a:pt x="7" y="768"/>
                  </a:lnTo>
                  <a:lnTo>
                    <a:pt x="8" y="772"/>
                  </a:lnTo>
                  <a:lnTo>
                    <a:pt x="10" y="771"/>
                  </a:lnTo>
                  <a:lnTo>
                    <a:pt x="11" y="769"/>
                  </a:lnTo>
                  <a:lnTo>
                    <a:pt x="10" y="768"/>
                  </a:lnTo>
                  <a:lnTo>
                    <a:pt x="10" y="765"/>
                  </a:lnTo>
                  <a:lnTo>
                    <a:pt x="7" y="771"/>
                  </a:lnTo>
                  <a:lnTo>
                    <a:pt x="6" y="778"/>
                  </a:lnTo>
                  <a:lnTo>
                    <a:pt x="7" y="785"/>
                  </a:lnTo>
                  <a:lnTo>
                    <a:pt x="8" y="787"/>
                  </a:lnTo>
                  <a:lnTo>
                    <a:pt x="7" y="787"/>
                  </a:lnTo>
                  <a:lnTo>
                    <a:pt x="6" y="791"/>
                  </a:lnTo>
                  <a:lnTo>
                    <a:pt x="8" y="795"/>
                  </a:lnTo>
                  <a:lnTo>
                    <a:pt x="8" y="801"/>
                  </a:lnTo>
                  <a:lnTo>
                    <a:pt x="5" y="804"/>
                  </a:lnTo>
                  <a:lnTo>
                    <a:pt x="10" y="806"/>
                  </a:lnTo>
                  <a:lnTo>
                    <a:pt x="6" y="823"/>
                  </a:lnTo>
                  <a:lnTo>
                    <a:pt x="5" y="838"/>
                  </a:lnTo>
                  <a:lnTo>
                    <a:pt x="5" y="854"/>
                  </a:lnTo>
                  <a:lnTo>
                    <a:pt x="4" y="874"/>
                  </a:lnTo>
                  <a:lnTo>
                    <a:pt x="4" y="818"/>
                  </a:lnTo>
                  <a:lnTo>
                    <a:pt x="5" y="818"/>
                  </a:lnTo>
                  <a:lnTo>
                    <a:pt x="4" y="787"/>
                  </a:lnTo>
                  <a:lnTo>
                    <a:pt x="4" y="757"/>
                  </a:lnTo>
                  <a:lnTo>
                    <a:pt x="4" y="728"/>
                  </a:lnTo>
                  <a:lnTo>
                    <a:pt x="0" y="697"/>
                  </a:lnTo>
                  <a:lnTo>
                    <a:pt x="4" y="694"/>
                  </a:lnTo>
                  <a:lnTo>
                    <a:pt x="3" y="690"/>
                  </a:lnTo>
                  <a:lnTo>
                    <a:pt x="0" y="687"/>
                  </a:lnTo>
                  <a:lnTo>
                    <a:pt x="4" y="686"/>
                  </a:lnTo>
                  <a:lnTo>
                    <a:pt x="3" y="657"/>
                  </a:lnTo>
                  <a:lnTo>
                    <a:pt x="0" y="658"/>
                  </a:lnTo>
                  <a:lnTo>
                    <a:pt x="0" y="655"/>
                  </a:lnTo>
                  <a:lnTo>
                    <a:pt x="3" y="657"/>
                  </a:lnTo>
                  <a:lnTo>
                    <a:pt x="5" y="654"/>
                  </a:lnTo>
                  <a:lnTo>
                    <a:pt x="0" y="650"/>
                  </a:lnTo>
                  <a:lnTo>
                    <a:pt x="1" y="642"/>
                  </a:lnTo>
                  <a:lnTo>
                    <a:pt x="1" y="634"/>
                  </a:lnTo>
                  <a:lnTo>
                    <a:pt x="1" y="626"/>
                  </a:lnTo>
                  <a:lnTo>
                    <a:pt x="5" y="619"/>
                  </a:lnTo>
                  <a:lnTo>
                    <a:pt x="1" y="615"/>
                  </a:lnTo>
                  <a:lnTo>
                    <a:pt x="1" y="611"/>
                  </a:lnTo>
                  <a:lnTo>
                    <a:pt x="3" y="606"/>
                  </a:lnTo>
                  <a:lnTo>
                    <a:pt x="4" y="603"/>
                  </a:lnTo>
                  <a:lnTo>
                    <a:pt x="0" y="601"/>
                  </a:lnTo>
                  <a:lnTo>
                    <a:pt x="1" y="597"/>
                  </a:lnTo>
                  <a:lnTo>
                    <a:pt x="3" y="592"/>
                  </a:lnTo>
                  <a:lnTo>
                    <a:pt x="3" y="588"/>
                  </a:lnTo>
                  <a:lnTo>
                    <a:pt x="5" y="582"/>
                  </a:lnTo>
                  <a:lnTo>
                    <a:pt x="3" y="582"/>
                  </a:lnTo>
                  <a:lnTo>
                    <a:pt x="3" y="558"/>
                  </a:lnTo>
                  <a:lnTo>
                    <a:pt x="4" y="558"/>
                  </a:lnTo>
                  <a:lnTo>
                    <a:pt x="5" y="558"/>
                  </a:lnTo>
                  <a:lnTo>
                    <a:pt x="5" y="557"/>
                  </a:lnTo>
                  <a:lnTo>
                    <a:pt x="5" y="556"/>
                  </a:lnTo>
                  <a:lnTo>
                    <a:pt x="6" y="553"/>
                  </a:lnTo>
                  <a:lnTo>
                    <a:pt x="5" y="551"/>
                  </a:lnTo>
                  <a:lnTo>
                    <a:pt x="4" y="550"/>
                  </a:lnTo>
                  <a:lnTo>
                    <a:pt x="3" y="550"/>
                  </a:lnTo>
                  <a:lnTo>
                    <a:pt x="3" y="539"/>
                  </a:lnTo>
                  <a:lnTo>
                    <a:pt x="4" y="530"/>
                  </a:lnTo>
                  <a:lnTo>
                    <a:pt x="4" y="521"/>
                  </a:lnTo>
                  <a:lnTo>
                    <a:pt x="4" y="510"/>
                  </a:lnTo>
                  <a:lnTo>
                    <a:pt x="5" y="511"/>
                  </a:lnTo>
                  <a:lnTo>
                    <a:pt x="8" y="505"/>
                  </a:lnTo>
                  <a:lnTo>
                    <a:pt x="6" y="501"/>
                  </a:lnTo>
                  <a:lnTo>
                    <a:pt x="4" y="498"/>
                  </a:lnTo>
                  <a:lnTo>
                    <a:pt x="5" y="492"/>
                  </a:lnTo>
                  <a:lnTo>
                    <a:pt x="6" y="491"/>
                  </a:lnTo>
                  <a:lnTo>
                    <a:pt x="8" y="489"/>
                  </a:lnTo>
                  <a:lnTo>
                    <a:pt x="8" y="488"/>
                  </a:lnTo>
                  <a:lnTo>
                    <a:pt x="7" y="486"/>
                  </a:lnTo>
                  <a:lnTo>
                    <a:pt x="6" y="484"/>
                  </a:lnTo>
                  <a:lnTo>
                    <a:pt x="6" y="482"/>
                  </a:lnTo>
                  <a:lnTo>
                    <a:pt x="7" y="480"/>
                  </a:lnTo>
                  <a:lnTo>
                    <a:pt x="7" y="477"/>
                  </a:lnTo>
                  <a:lnTo>
                    <a:pt x="7" y="468"/>
                  </a:lnTo>
                  <a:lnTo>
                    <a:pt x="7" y="457"/>
                  </a:lnTo>
                  <a:lnTo>
                    <a:pt x="10" y="445"/>
                  </a:lnTo>
                  <a:lnTo>
                    <a:pt x="13" y="435"/>
                  </a:lnTo>
                  <a:lnTo>
                    <a:pt x="11" y="434"/>
                  </a:lnTo>
                  <a:lnTo>
                    <a:pt x="13" y="429"/>
                  </a:lnTo>
                  <a:lnTo>
                    <a:pt x="14" y="425"/>
                  </a:lnTo>
                  <a:lnTo>
                    <a:pt x="12" y="424"/>
                  </a:lnTo>
                  <a:lnTo>
                    <a:pt x="13" y="417"/>
                  </a:lnTo>
                  <a:lnTo>
                    <a:pt x="14" y="408"/>
                  </a:lnTo>
                  <a:lnTo>
                    <a:pt x="14" y="400"/>
                  </a:lnTo>
                  <a:lnTo>
                    <a:pt x="13" y="392"/>
                  </a:lnTo>
                  <a:lnTo>
                    <a:pt x="15" y="390"/>
                  </a:lnTo>
                  <a:lnTo>
                    <a:pt x="16" y="385"/>
                  </a:lnTo>
                  <a:lnTo>
                    <a:pt x="16" y="381"/>
                  </a:lnTo>
                  <a:lnTo>
                    <a:pt x="18" y="377"/>
                  </a:lnTo>
                  <a:lnTo>
                    <a:pt x="14" y="371"/>
                  </a:lnTo>
                  <a:lnTo>
                    <a:pt x="14" y="372"/>
                  </a:lnTo>
                  <a:lnTo>
                    <a:pt x="15" y="372"/>
                  </a:lnTo>
                  <a:lnTo>
                    <a:pt x="15" y="374"/>
                  </a:lnTo>
                  <a:lnTo>
                    <a:pt x="16" y="375"/>
                  </a:lnTo>
                  <a:lnTo>
                    <a:pt x="22" y="331"/>
                  </a:lnTo>
                  <a:lnTo>
                    <a:pt x="27" y="287"/>
                  </a:lnTo>
                  <a:lnTo>
                    <a:pt x="31" y="242"/>
                  </a:lnTo>
                  <a:lnTo>
                    <a:pt x="37" y="197"/>
                  </a:lnTo>
                  <a:lnTo>
                    <a:pt x="43" y="152"/>
                  </a:lnTo>
                  <a:lnTo>
                    <a:pt x="50" y="108"/>
                  </a:lnTo>
                  <a:lnTo>
                    <a:pt x="58" y="63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9" y="20"/>
                  </a:lnTo>
                  <a:lnTo>
                    <a:pt x="69" y="21"/>
                  </a:lnTo>
                  <a:lnTo>
                    <a:pt x="69" y="15"/>
                  </a:lnTo>
                  <a:lnTo>
                    <a:pt x="72" y="17"/>
                  </a:lnTo>
                  <a:lnTo>
                    <a:pt x="78" y="0"/>
                  </a:lnTo>
                  <a:lnTo>
                    <a:pt x="61" y="93"/>
                  </a:lnTo>
                  <a:lnTo>
                    <a:pt x="48" y="186"/>
                  </a:lnTo>
                  <a:lnTo>
                    <a:pt x="36" y="280"/>
                  </a:lnTo>
                  <a:lnTo>
                    <a:pt x="26" y="374"/>
                  </a:lnTo>
                  <a:lnTo>
                    <a:pt x="19" y="468"/>
                  </a:lnTo>
                  <a:lnTo>
                    <a:pt x="13" y="560"/>
                  </a:lnTo>
                  <a:lnTo>
                    <a:pt x="10" y="652"/>
                  </a:lnTo>
                  <a:lnTo>
                    <a:pt x="10" y="7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Freeform 70"/>
            <p:cNvSpPr>
              <a:spLocks/>
            </p:cNvSpPr>
            <p:nvPr/>
          </p:nvSpPr>
          <p:spPr bwMode="auto">
            <a:xfrm>
              <a:off x="2897" y="1932"/>
              <a:ext cx="158" cy="218"/>
            </a:xfrm>
            <a:custGeom>
              <a:avLst/>
              <a:gdLst>
                <a:gd name="T0" fmla="*/ 10 w 315"/>
                <a:gd name="T1" fmla="*/ 6 h 437"/>
                <a:gd name="T2" fmla="*/ 10 w 315"/>
                <a:gd name="T3" fmla="*/ 6 h 437"/>
                <a:gd name="T4" fmla="*/ 10 w 315"/>
                <a:gd name="T5" fmla="*/ 6 h 437"/>
                <a:gd name="T6" fmla="*/ 9 w 315"/>
                <a:gd name="T7" fmla="*/ 7 h 437"/>
                <a:gd name="T8" fmla="*/ 8 w 315"/>
                <a:gd name="T9" fmla="*/ 8 h 437"/>
                <a:gd name="T10" fmla="*/ 8 w 315"/>
                <a:gd name="T11" fmla="*/ 9 h 437"/>
                <a:gd name="T12" fmla="*/ 7 w 315"/>
                <a:gd name="T13" fmla="*/ 9 h 437"/>
                <a:gd name="T14" fmla="*/ 6 w 315"/>
                <a:gd name="T15" fmla="*/ 10 h 437"/>
                <a:gd name="T16" fmla="*/ 6 w 315"/>
                <a:gd name="T17" fmla="*/ 11 h 437"/>
                <a:gd name="T18" fmla="*/ 6 w 315"/>
                <a:gd name="T19" fmla="*/ 11 h 437"/>
                <a:gd name="T20" fmla="*/ 6 w 315"/>
                <a:gd name="T21" fmla="*/ 12 h 437"/>
                <a:gd name="T22" fmla="*/ 6 w 315"/>
                <a:gd name="T23" fmla="*/ 12 h 437"/>
                <a:gd name="T24" fmla="*/ 6 w 315"/>
                <a:gd name="T25" fmla="*/ 12 h 437"/>
                <a:gd name="T26" fmla="*/ 6 w 315"/>
                <a:gd name="T27" fmla="*/ 12 h 437"/>
                <a:gd name="T28" fmla="*/ 5 w 315"/>
                <a:gd name="T29" fmla="*/ 12 h 437"/>
                <a:gd name="T30" fmla="*/ 5 w 315"/>
                <a:gd name="T31" fmla="*/ 11 h 437"/>
                <a:gd name="T32" fmla="*/ 4 w 315"/>
                <a:gd name="T33" fmla="*/ 11 h 437"/>
                <a:gd name="T34" fmla="*/ 3 w 315"/>
                <a:gd name="T35" fmla="*/ 11 h 437"/>
                <a:gd name="T36" fmla="*/ 3 w 315"/>
                <a:gd name="T37" fmla="*/ 12 h 437"/>
                <a:gd name="T38" fmla="*/ 3 w 315"/>
                <a:gd name="T39" fmla="*/ 13 h 437"/>
                <a:gd name="T40" fmla="*/ 3 w 315"/>
                <a:gd name="T41" fmla="*/ 13 h 437"/>
                <a:gd name="T42" fmla="*/ 2 w 315"/>
                <a:gd name="T43" fmla="*/ 13 h 437"/>
                <a:gd name="T44" fmla="*/ 2 w 315"/>
                <a:gd name="T45" fmla="*/ 13 h 437"/>
                <a:gd name="T46" fmla="*/ 2 w 315"/>
                <a:gd name="T47" fmla="*/ 12 h 437"/>
                <a:gd name="T48" fmla="*/ 2 w 315"/>
                <a:gd name="T49" fmla="*/ 12 h 437"/>
                <a:gd name="T50" fmla="*/ 3 w 315"/>
                <a:gd name="T51" fmla="*/ 11 h 437"/>
                <a:gd name="T52" fmla="*/ 3 w 315"/>
                <a:gd name="T53" fmla="*/ 11 h 437"/>
                <a:gd name="T54" fmla="*/ 2 w 315"/>
                <a:gd name="T55" fmla="*/ 10 h 437"/>
                <a:gd name="T56" fmla="*/ 2 w 315"/>
                <a:gd name="T57" fmla="*/ 10 h 437"/>
                <a:gd name="T58" fmla="*/ 1 w 315"/>
                <a:gd name="T59" fmla="*/ 11 h 437"/>
                <a:gd name="T60" fmla="*/ 0 w 315"/>
                <a:gd name="T61" fmla="*/ 10 h 437"/>
                <a:gd name="T62" fmla="*/ 1 w 315"/>
                <a:gd name="T63" fmla="*/ 10 h 437"/>
                <a:gd name="T64" fmla="*/ 1 w 315"/>
                <a:gd name="T65" fmla="*/ 10 h 437"/>
                <a:gd name="T66" fmla="*/ 2 w 315"/>
                <a:gd name="T67" fmla="*/ 10 h 437"/>
                <a:gd name="T68" fmla="*/ 2 w 315"/>
                <a:gd name="T69" fmla="*/ 10 h 437"/>
                <a:gd name="T70" fmla="*/ 3 w 315"/>
                <a:gd name="T71" fmla="*/ 9 h 437"/>
                <a:gd name="T72" fmla="*/ 4 w 315"/>
                <a:gd name="T73" fmla="*/ 8 h 437"/>
                <a:gd name="T74" fmla="*/ 5 w 315"/>
                <a:gd name="T75" fmla="*/ 7 h 437"/>
                <a:gd name="T76" fmla="*/ 6 w 315"/>
                <a:gd name="T77" fmla="*/ 6 h 437"/>
                <a:gd name="T78" fmla="*/ 6 w 315"/>
                <a:gd name="T79" fmla="*/ 6 h 437"/>
                <a:gd name="T80" fmla="*/ 7 w 315"/>
                <a:gd name="T81" fmla="*/ 5 h 437"/>
                <a:gd name="T82" fmla="*/ 7 w 315"/>
                <a:gd name="T83" fmla="*/ 4 h 437"/>
                <a:gd name="T84" fmla="*/ 7 w 315"/>
                <a:gd name="T85" fmla="*/ 4 h 437"/>
                <a:gd name="T86" fmla="*/ 8 w 315"/>
                <a:gd name="T87" fmla="*/ 3 h 437"/>
                <a:gd name="T88" fmla="*/ 8 w 315"/>
                <a:gd name="T89" fmla="*/ 2 h 437"/>
                <a:gd name="T90" fmla="*/ 8 w 315"/>
                <a:gd name="T91" fmla="*/ 1 h 437"/>
                <a:gd name="T92" fmla="*/ 9 w 315"/>
                <a:gd name="T93" fmla="*/ 0 h 437"/>
                <a:gd name="T94" fmla="*/ 9 w 315"/>
                <a:gd name="T95" fmla="*/ 0 h 437"/>
                <a:gd name="T96" fmla="*/ 9 w 315"/>
                <a:gd name="T97" fmla="*/ 1 h 437"/>
                <a:gd name="T98" fmla="*/ 10 w 315"/>
                <a:gd name="T99" fmla="*/ 1 h 437"/>
                <a:gd name="T100" fmla="*/ 10 w 315"/>
                <a:gd name="T101" fmla="*/ 2 h 437"/>
                <a:gd name="T102" fmla="*/ 10 w 315"/>
                <a:gd name="T103" fmla="*/ 2 h 4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5"/>
                <a:gd name="T157" fmla="*/ 0 h 437"/>
                <a:gd name="T158" fmla="*/ 315 w 315"/>
                <a:gd name="T159" fmla="*/ 437 h 4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5" h="437">
                  <a:moveTo>
                    <a:pt x="315" y="78"/>
                  </a:moveTo>
                  <a:lnTo>
                    <a:pt x="315" y="193"/>
                  </a:lnTo>
                  <a:lnTo>
                    <a:pt x="307" y="200"/>
                  </a:lnTo>
                  <a:lnTo>
                    <a:pt x="301" y="209"/>
                  </a:lnTo>
                  <a:lnTo>
                    <a:pt x="297" y="219"/>
                  </a:lnTo>
                  <a:lnTo>
                    <a:pt x="291" y="230"/>
                  </a:lnTo>
                  <a:lnTo>
                    <a:pt x="278" y="240"/>
                  </a:lnTo>
                  <a:lnTo>
                    <a:pt x="267" y="253"/>
                  </a:lnTo>
                  <a:lnTo>
                    <a:pt x="255" y="267"/>
                  </a:lnTo>
                  <a:lnTo>
                    <a:pt x="243" y="280"/>
                  </a:lnTo>
                  <a:lnTo>
                    <a:pt x="230" y="293"/>
                  </a:lnTo>
                  <a:lnTo>
                    <a:pt x="217" y="306"/>
                  </a:lnTo>
                  <a:lnTo>
                    <a:pt x="202" y="315"/>
                  </a:lnTo>
                  <a:lnTo>
                    <a:pt x="186" y="321"/>
                  </a:lnTo>
                  <a:lnTo>
                    <a:pt x="178" y="330"/>
                  </a:lnTo>
                  <a:lnTo>
                    <a:pt x="171" y="341"/>
                  </a:lnTo>
                  <a:lnTo>
                    <a:pt x="168" y="353"/>
                  </a:lnTo>
                  <a:lnTo>
                    <a:pt x="168" y="364"/>
                  </a:lnTo>
                  <a:lnTo>
                    <a:pt x="174" y="371"/>
                  </a:lnTo>
                  <a:lnTo>
                    <a:pt x="177" y="378"/>
                  </a:lnTo>
                  <a:lnTo>
                    <a:pt x="178" y="386"/>
                  </a:lnTo>
                  <a:lnTo>
                    <a:pt x="182" y="396"/>
                  </a:lnTo>
                  <a:lnTo>
                    <a:pt x="182" y="400"/>
                  </a:lnTo>
                  <a:lnTo>
                    <a:pt x="178" y="405"/>
                  </a:lnTo>
                  <a:lnTo>
                    <a:pt x="175" y="411"/>
                  </a:lnTo>
                  <a:lnTo>
                    <a:pt x="171" y="415"/>
                  </a:lnTo>
                  <a:lnTo>
                    <a:pt x="161" y="413"/>
                  </a:lnTo>
                  <a:lnTo>
                    <a:pt x="153" y="405"/>
                  </a:lnTo>
                  <a:lnTo>
                    <a:pt x="146" y="396"/>
                  </a:lnTo>
                  <a:lnTo>
                    <a:pt x="139" y="384"/>
                  </a:lnTo>
                  <a:lnTo>
                    <a:pt x="132" y="375"/>
                  </a:lnTo>
                  <a:lnTo>
                    <a:pt x="123" y="369"/>
                  </a:lnTo>
                  <a:lnTo>
                    <a:pt x="113" y="368"/>
                  </a:lnTo>
                  <a:lnTo>
                    <a:pt x="98" y="375"/>
                  </a:lnTo>
                  <a:lnTo>
                    <a:pt x="95" y="383"/>
                  </a:lnTo>
                  <a:lnTo>
                    <a:pt x="93" y="392"/>
                  </a:lnTo>
                  <a:lnTo>
                    <a:pt x="93" y="402"/>
                  </a:lnTo>
                  <a:lnTo>
                    <a:pt x="92" y="412"/>
                  </a:lnTo>
                  <a:lnTo>
                    <a:pt x="90" y="421"/>
                  </a:lnTo>
                  <a:lnTo>
                    <a:pt x="85" y="429"/>
                  </a:lnTo>
                  <a:lnTo>
                    <a:pt x="78" y="435"/>
                  </a:lnTo>
                  <a:lnTo>
                    <a:pt x="67" y="437"/>
                  </a:lnTo>
                  <a:lnTo>
                    <a:pt x="60" y="437"/>
                  </a:lnTo>
                  <a:lnTo>
                    <a:pt x="56" y="431"/>
                  </a:lnTo>
                  <a:lnTo>
                    <a:pt x="53" y="425"/>
                  </a:lnTo>
                  <a:lnTo>
                    <a:pt x="48" y="422"/>
                  </a:lnTo>
                  <a:lnTo>
                    <a:pt x="53" y="413"/>
                  </a:lnTo>
                  <a:lnTo>
                    <a:pt x="58" y="405"/>
                  </a:lnTo>
                  <a:lnTo>
                    <a:pt x="64" y="396"/>
                  </a:lnTo>
                  <a:lnTo>
                    <a:pt x="69" y="387"/>
                  </a:lnTo>
                  <a:lnTo>
                    <a:pt x="73" y="378"/>
                  </a:lnTo>
                  <a:lnTo>
                    <a:pt x="75" y="369"/>
                  </a:lnTo>
                  <a:lnTo>
                    <a:pt x="73" y="359"/>
                  </a:lnTo>
                  <a:lnTo>
                    <a:pt x="69" y="349"/>
                  </a:lnTo>
                  <a:lnTo>
                    <a:pt x="58" y="344"/>
                  </a:lnTo>
                  <a:lnTo>
                    <a:pt x="47" y="344"/>
                  </a:lnTo>
                  <a:lnTo>
                    <a:pt x="34" y="347"/>
                  </a:lnTo>
                  <a:lnTo>
                    <a:pt x="23" y="351"/>
                  </a:lnTo>
                  <a:lnTo>
                    <a:pt x="11" y="353"/>
                  </a:lnTo>
                  <a:lnTo>
                    <a:pt x="4" y="352"/>
                  </a:lnTo>
                  <a:lnTo>
                    <a:pt x="0" y="344"/>
                  </a:lnTo>
                  <a:lnTo>
                    <a:pt x="1" y="329"/>
                  </a:lnTo>
                  <a:lnTo>
                    <a:pt x="8" y="324"/>
                  </a:lnTo>
                  <a:lnTo>
                    <a:pt x="17" y="322"/>
                  </a:lnTo>
                  <a:lnTo>
                    <a:pt x="25" y="322"/>
                  </a:lnTo>
                  <a:lnTo>
                    <a:pt x="34" y="323"/>
                  </a:lnTo>
                  <a:lnTo>
                    <a:pt x="45" y="325"/>
                  </a:lnTo>
                  <a:lnTo>
                    <a:pt x="54" y="325"/>
                  </a:lnTo>
                  <a:lnTo>
                    <a:pt x="63" y="324"/>
                  </a:lnTo>
                  <a:lnTo>
                    <a:pt x="71" y="321"/>
                  </a:lnTo>
                  <a:lnTo>
                    <a:pt x="92" y="313"/>
                  </a:lnTo>
                  <a:lnTo>
                    <a:pt x="109" y="301"/>
                  </a:lnTo>
                  <a:lnTo>
                    <a:pt x="124" y="286"/>
                  </a:lnTo>
                  <a:lnTo>
                    <a:pt x="137" y="270"/>
                  </a:lnTo>
                  <a:lnTo>
                    <a:pt x="148" y="253"/>
                  </a:lnTo>
                  <a:lnTo>
                    <a:pt x="160" y="234"/>
                  </a:lnTo>
                  <a:lnTo>
                    <a:pt x="171" y="218"/>
                  </a:lnTo>
                  <a:lnTo>
                    <a:pt x="184" y="203"/>
                  </a:lnTo>
                  <a:lnTo>
                    <a:pt x="190" y="195"/>
                  </a:lnTo>
                  <a:lnTo>
                    <a:pt x="196" y="187"/>
                  </a:lnTo>
                  <a:lnTo>
                    <a:pt x="200" y="178"/>
                  </a:lnTo>
                  <a:lnTo>
                    <a:pt x="205" y="169"/>
                  </a:lnTo>
                  <a:lnTo>
                    <a:pt x="208" y="159"/>
                  </a:lnTo>
                  <a:lnTo>
                    <a:pt x="213" y="149"/>
                  </a:lnTo>
                  <a:lnTo>
                    <a:pt x="217" y="140"/>
                  </a:lnTo>
                  <a:lnTo>
                    <a:pt x="222" y="129"/>
                  </a:lnTo>
                  <a:lnTo>
                    <a:pt x="228" y="114"/>
                  </a:lnTo>
                  <a:lnTo>
                    <a:pt x="234" y="99"/>
                  </a:lnTo>
                  <a:lnTo>
                    <a:pt x="239" y="85"/>
                  </a:lnTo>
                  <a:lnTo>
                    <a:pt x="245" y="68"/>
                  </a:lnTo>
                  <a:lnTo>
                    <a:pt x="250" y="51"/>
                  </a:lnTo>
                  <a:lnTo>
                    <a:pt x="253" y="35"/>
                  </a:lnTo>
                  <a:lnTo>
                    <a:pt x="257" y="18"/>
                  </a:lnTo>
                  <a:lnTo>
                    <a:pt x="258" y="0"/>
                  </a:lnTo>
                  <a:lnTo>
                    <a:pt x="265" y="11"/>
                  </a:lnTo>
                  <a:lnTo>
                    <a:pt x="270" y="21"/>
                  </a:lnTo>
                  <a:lnTo>
                    <a:pt x="277" y="32"/>
                  </a:lnTo>
                  <a:lnTo>
                    <a:pt x="284" y="42"/>
                  </a:lnTo>
                  <a:lnTo>
                    <a:pt x="291" y="51"/>
                  </a:lnTo>
                  <a:lnTo>
                    <a:pt x="298" y="60"/>
                  </a:lnTo>
                  <a:lnTo>
                    <a:pt x="306" y="70"/>
                  </a:lnTo>
                  <a:lnTo>
                    <a:pt x="315" y="78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Freeform 71"/>
            <p:cNvSpPr>
              <a:spLocks/>
            </p:cNvSpPr>
            <p:nvPr/>
          </p:nvSpPr>
          <p:spPr bwMode="auto">
            <a:xfrm>
              <a:off x="3220" y="1936"/>
              <a:ext cx="1" cy="9"/>
            </a:xfrm>
            <a:custGeom>
              <a:avLst/>
              <a:gdLst>
                <a:gd name="T0" fmla="*/ 0 w 1"/>
                <a:gd name="T1" fmla="*/ 0 h 19"/>
                <a:gd name="T2" fmla="*/ 1 w 1"/>
                <a:gd name="T3" fmla="*/ 0 h 19"/>
                <a:gd name="T4" fmla="*/ 1 w 1"/>
                <a:gd name="T5" fmla="*/ 0 h 19"/>
                <a:gd name="T6" fmla="*/ 0 w 1"/>
                <a:gd name="T7" fmla="*/ 0 h 19"/>
                <a:gd name="T8" fmla="*/ 0 w 1"/>
                <a:gd name="T9" fmla="*/ 0 h 19"/>
                <a:gd name="T10" fmla="*/ 0 w 1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9"/>
                <a:gd name="T20" fmla="*/ 1 w 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9">
                  <a:moveTo>
                    <a:pt x="0" y="0"/>
                  </a:moveTo>
                  <a:lnTo>
                    <a:pt x="1" y="0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Freeform 73"/>
            <p:cNvSpPr>
              <a:spLocks/>
            </p:cNvSpPr>
            <p:nvPr/>
          </p:nvSpPr>
          <p:spPr bwMode="auto">
            <a:xfrm>
              <a:off x="3388" y="2174"/>
              <a:ext cx="1" cy="4"/>
            </a:xfrm>
            <a:custGeom>
              <a:avLst/>
              <a:gdLst>
                <a:gd name="T0" fmla="*/ 0 w 1"/>
                <a:gd name="T1" fmla="*/ 0 h 9"/>
                <a:gd name="T2" fmla="*/ 1 w 1"/>
                <a:gd name="T3" fmla="*/ 0 h 9"/>
                <a:gd name="T4" fmla="*/ 1 w 1"/>
                <a:gd name="T5" fmla="*/ 0 h 9"/>
                <a:gd name="T6" fmla="*/ 0 w 1"/>
                <a:gd name="T7" fmla="*/ 0 h 9"/>
                <a:gd name="T8" fmla="*/ 0 w 1"/>
                <a:gd name="T9" fmla="*/ 0 h 9"/>
                <a:gd name="T10" fmla="*/ 0 w 1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9"/>
                <a:gd name="T20" fmla="*/ 1 w 1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9">
                  <a:moveTo>
                    <a:pt x="0" y="0"/>
                  </a:moveTo>
                  <a:lnTo>
                    <a:pt x="1" y="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Freeform 74"/>
            <p:cNvSpPr>
              <a:spLocks/>
            </p:cNvSpPr>
            <p:nvPr/>
          </p:nvSpPr>
          <p:spPr bwMode="auto">
            <a:xfrm>
              <a:off x="3056" y="2229"/>
              <a:ext cx="11" cy="136"/>
            </a:xfrm>
            <a:custGeom>
              <a:avLst/>
              <a:gdLst>
                <a:gd name="T0" fmla="*/ 1 w 21"/>
                <a:gd name="T1" fmla="*/ 7 h 271"/>
                <a:gd name="T2" fmla="*/ 1 w 21"/>
                <a:gd name="T3" fmla="*/ 7 h 271"/>
                <a:gd name="T4" fmla="*/ 1 w 21"/>
                <a:gd name="T5" fmla="*/ 7 h 271"/>
                <a:gd name="T6" fmla="*/ 1 w 21"/>
                <a:gd name="T7" fmla="*/ 7 h 271"/>
                <a:gd name="T8" fmla="*/ 1 w 21"/>
                <a:gd name="T9" fmla="*/ 7 h 271"/>
                <a:gd name="T10" fmla="*/ 1 w 21"/>
                <a:gd name="T11" fmla="*/ 7 h 271"/>
                <a:gd name="T12" fmla="*/ 1 w 21"/>
                <a:gd name="T13" fmla="*/ 7 h 271"/>
                <a:gd name="T14" fmla="*/ 1 w 21"/>
                <a:gd name="T15" fmla="*/ 8 h 271"/>
                <a:gd name="T16" fmla="*/ 1 w 21"/>
                <a:gd name="T17" fmla="*/ 8 h 271"/>
                <a:gd name="T18" fmla="*/ 1 w 21"/>
                <a:gd name="T19" fmla="*/ 8 h 271"/>
                <a:gd name="T20" fmla="*/ 1 w 21"/>
                <a:gd name="T21" fmla="*/ 8 h 271"/>
                <a:gd name="T22" fmla="*/ 1 w 21"/>
                <a:gd name="T23" fmla="*/ 8 h 271"/>
                <a:gd name="T24" fmla="*/ 1 w 21"/>
                <a:gd name="T25" fmla="*/ 8 h 271"/>
                <a:gd name="T26" fmla="*/ 1 w 21"/>
                <a:gd name="T27" fmla="*/ 8 h 271"/>
                <a:gd name="T28" fmla="*/ 1 w 21"/>
                <a:gd name="T29" fmla="*/ 8 h 271"/>
                <a:gd name="T30" fmla="*/ 1 w 21"/>
                <a:gd name="T31" fmla="*/ 9 h 271"/>
                <a:gd name="T32" fmla="*/ 1 w 21"/>
                <a:gd name="T33" fmla="*/ 9 h 271"/>
                <a:gd name="T34" fmla="*/ 1 w 21"/>
                <a:gd name="T35" fmla="*/ 9 h 271"/>
                <a:gd name="T36" fmla="*/ 1 w 21"/>
                <a:gd name="T37" fmla="*/ 9 h 271"/>
                <a:gd name="T38" fmla="*/ 1 w 21"/>
                <a:gd name="T39" fmla="*/ 9 h 271"/>
                <a:gd name="T40" fmla="*/ 1 w 21"/>
                <a:gd name="T41" fmla="*/ 9 h 271"/>
                <a:gd name="T42" fmla="*/ 1 w 21"/>
                <a:gd name="T43" fmla="*/ 9 h 271"/>
                <a:gd name="T44" fmla="*/ 1 w 21"/>
                <a:gd name="T45" fmla="*/ 9 h 271"/>
                <a:gd name="T46" fmla="*/ 1 w 21"/>
                <a:gd name="T47" fmla="*/ 9 h 271"/>
                <a:gd name="T48" fmla="*/ 0 w 21"/>
                <a:gd name="T49" fmla="*/ 9 h 271"/>
                <a:gd name="T50" fmla="*/ 0 w 21"/>
                <a:gd name="T51" fmla="*/ 8 h 271"/>
                <a:gd name="T52" fmla="*/ 1 w 21"/>
                <a:gd name="T53" fmla="*/ 7 h 271"/>
                <a:gd name="T54" fmla="*/ 1 w 21"/>
                <a:gd name="T55" fmla="*/ 7 h 271"/>
                <a:gd name="T56" fmla="*/ 1 w 21"/>
                <a:gd name="T57" fmla="*/ 7 h 271"/>
                <a:gd name="T58" fmla="*/ 1 w 21"/>
                <a:gd name="T59" fmla="*/ 7 h 271"/>
                <a:gd name="T60" fmla="*/ 1 w 21"/>
                <a:gd name="T61" fmla="*/ 7 h 271"/>
                <a:gd name="T62" fmla="*/ 1 w 21"/>
                <a:gd name="T63" fmla="*/ 6 h 271"/>
                <a:gd name="T64" fmla="*/ 1 w 21"/>
                <a:gd name="T65" fmla="*/ 6 h 271"/>
                <a:gd name="T66" fmla="*/ 1 w 21"/>
                <a:gd name="T67" fmla="*/ 6 h 271"/>
                <a:gd name="T68" fmla="*/ 1 w 21"/>
                <a:gd name="T69" fmla="*/ 6 h 271"/>
                <a:gd name="T70" fmla="*/ 1 w 21"/>
                <a:gd name="T71" fmla="*/ 3 h 271"/>
                <a:gd name="T72" fmla="*/ 1 w 21"/>
                <a:gd name="T73" fmla="*/ 1 h 271"/>
                <a:gd name="T74" fmla="*/ 1 w 21"/>
                <a:gd name="T75" fmla="*/ 1 h 271"/>
                <a:gd name="T76" fmla="*/ 1 w 21"/>
                <a:gd name="T77" fmla="*/ 0 h 271"/>
                <a:gd name="T78" fmla="*/ 1 w 21"/>
                <a:gd name="T79" fmla="*/ 4 h 271"/>
                <a:gd name="T80" fmla="*/ 1 w 21"/>
                <a:gd name="T81" fmla="*/ 7 h 271"/>
                <a:gd name="T82" fmla="*/ 1 w 21"/>
                <a:gd name="T83" fmla="*/ 7 h 2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271"/>
                <a:gd name="T128" fmla="*/ 21 w 21"/>
                <a:gd name="T129" fmla="*/ 271 h 2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271">
                  <a:moveTo>
                    <a:pt x="9" y="206"/>
                  </a:moveTo>
                  <a:lnTo>
                    <a:pt x="2" y="212"/>
                  </a:lnTo>
                  <a:lnTo>
                    <a:pt x="3" y="213"/>
                  </a:lnTo>
                  <a:lnTo>
                    <a:pt x="4" y="213"/>
                  </a:lnTo>
                  <a:lnTo>
                    <a:pt x="4" y="214"/>
                  </a:lnTo>
                  <a:lnTo>
                    <a:pt x="5" y="214"/>
                  </a:lnTo>
                  <a:lnTo>
                    <a:pt x="7" y="212"/>
                  </a:lnTo>
                  <a:lnTo>
                    <a:pt x="9" y="219"/>
                  </a:lnTo>
                  <a:lnTo>
                    <a:pt x="5" y="215"/>
                  </a:lnTo>
                  <a:lnTo>
                    <a:pt x="3" y="220"/>
                  </a:lnTo>
                  <a:lnTo>
                    <a:pt x="3" y="223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2" y="233"/>
                  </a:lnTo>
                  <a:lnTo>
                    <a:pt x="3" y="235"/>
                  </a:lnTo>
                  <a:lnTo>
                    <a:pt x="4" y="237"/>
                  </a:lnTo>
                  <a:lnTo>
                    <a:pt x="5" y="238"/>
                  </a:lnTo>
                  <a:lnTo>
                    <a:pt x="5" y="239"/>
                  </a:lnTo>
                  <a:lnTo>
                    <a:pt x="5" y="238"/>
                  </a:lnTo>
                  <a:lnTo>
                    <a:pt x="3" y="237"/>
                  </a:lnTo>
                  <a:lnTo>
                    <a:pt x="2" y="237"/>
                  </a:lnTo>
                  <a:lnTo>
                    <a:pt x="1" y="242"/>
                  </a:lnTo>
                  <a:lnTo>
                    <a:pt x="1" y="246"/>
                  </a:lnTo>
                  <a:lnTo>
                    <a:pt x="2" y="251"/>
                  </a:lnTo>
                  <a:lnTo>
                    <a:pt x="5" y="252"/>
                  </a:lnTo>
                  <a:lnTo>
                    <a:pt x="4" y="252"/>
                  </a:lnTo>
                  <a:lnTo>
                    <a:pt x="2" y="253"/>
                  </a:lnTo>
                  <a:lnTo>
                    <a:pt x="1" y="254"/>
                  </a:lnTo>
                  <a:lnTo>
                    <a:pt x="1" y="257"/>
                  </a:lnTo>
                  <a:lnTo>
                    <a:pt x="1" y="265"/>
                  </a:lnTo>
                  <a:lnTo>
                    <a:pt x="2" y="265"/>
                  </a:lnTo>
                  <a:lnTo>
                    <a:pt x="3" y="265"/>
                  </a:lnTo>
                  <a:lnTo>
                    <a:pt x="4" y="263"/>
                  </a:lnTo>
                  <a:lnTo>
                    <a:pt x="5" y="263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4" y="269"/>
                  </a:lnTo>
                  <a:lnTo>
                    <a:pt x="4" y="268"/>
                  </a:lnTo>
                  <a:lnTo>
                    <a:pt x="4" y="266"/>
                  </a:lnTo>
                  <a:lnTo>
                    <a:pt x="2" y="265"/>
                  </a:lnTo>
                  <a:lnTo>
                    <a:pt x="0" y="265"/>
                  </a:lnTo>
                  <a:lnTo>
                    <a:pt x="0" y="248"/>
                  </a:lnTo>
                  <a:lnTo>
                    <a:pt x="1" y="231"/>
                  </a:lnTo>
                  <a:lnTo>
                    <a:pt x="2" y="213"/>
                  </a:lnTo>
                  <a:lnTo>
                    <a:pt x="4" y="195"/>
                  </a:lnTo>
                  <a:lnTo>
                    <a:pt x="7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9" y="193"/>
                  </a:lnTo>
                  <a:lnTo>
                    <a:pt x="4" y="192"/>
                  </a:lnTo>
                  <a:lnTo>
                    <a:pt x="3" y="187"/>
                  </a:lnTo>
                  <a:lnTo>
                    <a:pt x="4" y="180"/>
                  </a:lnTo>
                  <a:lnTo>
                    <a:pt x="4" y="175"/>
                  </a:lnTo>
                  <a:lnTo>
                    <a:pt x="7" y="171"/>
                  </a:lnTo>
                  <a:lnTo>
                    <a:pt x="5" y="170"/>
                  </a:lnTo>
                  <a:lnTo>
                    <a:pt x="7" y="132"/>
                  </a:lnTo>
                  <a:lnTo>
                    <a:pt x="10" y="96"/>
                  </a:lnTo>
                  <a:lnTo>
                    <a:pt x="12" y="58"/>
                  </a:lnTo>
                  <a:lnTo>
                    <a:pt x="15" y="19"/>
                  </a:lnTo>
                  <a:lnTo>
                    <a:pt x="17" y="15"/>
                  </a:lnTo>
                  <a:lnTo>
                    <a:pt x="18" y="10"/>
                  </a:lnTo>
                  <a:lnTo>
                    <a:pt x="19" y="5"/>
                  </a:lnTo>
                  <a:lnTo>
                    <a:pt x="20" y="0"/>
                  </a:lnTo>
                  <a:lnTo>
                    <a:pt x="21" y="50"/>
                  </a:lnTo>
                  <a:lnTo>
                    <a:pt x="18" y="103"/>
                  </a:lnTo>
                  <a:lnTo>
                    <a:pt x="13" y="155"/>
                  </a:lnTo>
                  <a:lnTo>
                    <a:pt x="9" y="2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Freeform 75"/>
            <p:cNvSpPr>
              <a:spLocks/>
            </p:cNvSpPr>
            <p:nvPr/>
          </p:nvSpPr>
          <p:spPr bwMode="auto">
            <a:xfrm>
              <a:off x="3003" y="2244"/>
              <a:ext cx="15" cy="125"/>
            </a:xfrm>
            <a:custGeom>
              <a:avLst/>
              <a:gdLst>
                <a:gd name="T0" fmla="*/ 1 w 28"/>
                <a:gd name="T1" fmla="*/ 8 h 250"/>
                <a:gd name="T2" fmla="*/ 1 w 28"/>
                <a:gd name="T3" fmla="*/ 8 h 250"/>
                <a:gd name="T4" fmla="*/ 1 w 28"/>
                <a:gd name="T5" fmla="*/ 8 h 250"/>
                <a:gd name="T6" fmla="*/ 1 w 28"/>
                <a:gd name="T7" fmla="*/ 8 h 250"/>
                <a:gd name="T8" fmla="*/ 1 w 28"/>
                <a:gd name="T9" fmla="*/ 8 h 250"/>
                <a:gd name="T10" fmla="*/ 1 w 28"/>
                <a:gd name="T11" fmla="*/ 7 h 250"/>
                <a:gd name="T12" fmla="*/ 1 w 28"/>
                <a:gd name="T13" fmla="*/ 7 h 250"/>
                <a:gd name="T14" fmla="*/ 1 w 28"/>
                <a:gd name="T15" fmla="*/ 7 h 250"/>
                <a:gd name="T16" fmla="*/ 1 w 28"/>
                <a:gd name="T17" fmla="*/ 7 h 250"/>
                <a:gd name="T18" fmla="*/ 1 w 28"/>
                <a:gd name="T19" fmla="*/ 7 h 250"/>
                <a:gd name="T20" fmla="*/ 1 w 28"/>
                <a:gd name="T21" fmla="*/ 7 h 250"/>
                <a:gd name="T22" fmla="*/ 1 w 28"/>
                <a:gd name="T23" fmla="*/ 7 h 250"/>
                <a:gd name="T24" fmla="*/ 1 w 28"/>
                <a:gd name="T25" fmla="*/ 7 h 250"/>
                <a:gd name="T26" fmla="*/ 1 w 28"/>
                <a:gd name="T27" fmla="*/ 7 h 250"/>
                <a:gd name="T28" fmla="*/ 1 w 28"/>
                <a:gd name="T29" fmla="*/ 7 h 250"/>
                <a:gd name="T30" fmla="*/ 1 w 28"/>
                <a:gd name="T31" fmla="*/ 7 h 250"/>
                <a:gd name="T32" fmla="*/ 1 w 28"/>
                <a:gd name="T33" fmla="*/ 7 h 250"/>
                <a:gd name="T34" fmla="*/ 1 w 28"/>
                <a:gd name="T35" fmla="*/ 7 h 250"/>
                <a:gd name="T36" fmla="*/ 1 w 28"/>
                <a:gd name="T37" fmla="*/ 7 h 250"/>
                <a:gd name="T38" fmla="*/ 1 w 28"/>
                <a:gd name="T39" fmla="*/ 6 h 250"/>
                <a:gd name="T40" fmla="*/ 1 w 28"/>
                <a:gd name="T41" fmla="*/ 6 h 250"/>
                <a:gd name="T42" fmla="*/ 1 w 28"/>
                <a:gd name="T43" fmla="*/ 6 h 250"/>
                <a:gd name="T44" fmla="*/ 1 w 28"/>
                <a:gd name="T45" fmla="*/ 6 h 250"/>
                <a:gd name="T46" fmla="*/ 1 w 28"/>
                <a:gd name="T47" fmla="*/ 6 h 250"/>
                <a:gd name="T48" fmla="*/ 1 w 28"/>
                <a:gd name="T49" fmla="*/ 6 h 250"/>
                <a:gd name="T50" fmla="*/ 1 w 28"/>
                <a:gd name="T51" fmla="*/ 6 h 250"/>
                <a:gd name="T52" fmla="*/ 1 w 28"/>
                <a:gd name="T53" fmla="*/ 6 h 250"/>
                <a:gd name="T54" fmla="*/ 1 w 28"/>
                <a:gd name="T55" fmla="*/ 6 h 250"/>
                <a:gd name="T56" fmla="*/ 1 w 28"/>
                <a:gd name="T57" fmla="*/ 5 h 250"/>
                <a:gd name="T58" fmla="*/ 1 w 28"/>
                <a:gd name="T59" fmla="*/ 5 h 250"/>
                <a:gd name="T60" fmla="*/ 1 w 28"/>
                <a:gd name="T61" fmla="*/ 1 h 250"/>
                <a:gd name="T62" fmla="*/ 1 w 28"/>
                <a:gd name="T63" fmla="*/ 1 h 250"/>
                <a:gd name="T64" fmla="*/ 1 w 28"/>
                <a:gd name="T65" fmla="*/ 0 h 250"/>
                <a:gd name="T66" fmla="*/ 1 w 28"/>
                <a:gd name="T67" fmla="*/ 4 h 250"/>
                <a:gd name="T68" fmla="*/ 1 w 28"/>
                <a:gd name="T69" fmla="*/ 8 h 250"/>
                <a:gd name="T70" fmla="*/ 1 w 28"/>
                <a:gd name="T71" fmla="*/ 8 h 2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"/>
                <a:gd name="T109" fmla="*/ 0 h 250"/>
                <a:gd name="T110" fmla="*/ 28 w 28"/>
                <a:gd name="T111" fmla="*/ 250 h 2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" h="250">
                  <a:moveTo>
                    <a:pt x="5" y="229"/>
                  </a:moveTo>
                  <a:lnTo>
                    <a:pt x="5" y="228"/>
                  </a:lnTo>
                  <a:lnTo>
                    <a:pt x="5" y="227"/>
                  </a:lnTo>
                  <a:lnTo>
                    <a:pt x="4" y="226"/>
                  </a:lnTo>
                  <a:lnTo>
                    <a:pt x="4" y="230"/>
                  </a:lnTo>
                  <a:lnTo>
                    <a:pt x="5" y="236"/>
                  </a:lnTo>
                  <a:lnTo>
                    <a:pt x="5" y="242"/>
                  </a:lnTo>
                  <a:lnTo>
                    <a:pt x="4" y="247"/>
                  </a:lnTo>
                  <a:lnTo>
                    <a:pt x="0" y="250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3" y="215"/>
                  </a:lnTo>
                  <a:lnTo>
                    <a:pt x="4" y="213"/>
                  </a:lnTo>
                  <a:lnTo>
                    <a:pt x="5" y="211"/>
                  </a:lnTo>
                  <a:lnTo>
                    <a:pt x="9" y="209"/>
                  </a:lnTo>
                  <a:lnTo>
                    <a:pt x="5" y="207"/>
                  </a:lnTo>
                  <a:lnTo>
                    <a:pt x="4" y="208"/>
                  </a:lnTo>
                  <a:lnTo>
                    <a:pt x="1" y="206"/>
                  </a:lnTo>
                  <a:lnTo>
                    <a:pt x="2" y="205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2" y="201"/>
                  </a:lnTo>
                  <a:lnTo>
                    <a:pt x="3" y="201"/>
                  </a:lnTo>
                  <a:lnTo>
                    <a:pt x="5" y="201"/>
                  </a:lnTo>
                  <a:lnTo>
                    <a:pt x="7" y="200"/>
                  </a:lnTo>
                  <a:lnTo>
                    <a:pt x="7" y="199"/>
                  </a:lnTo>
                  <a:lnTo>
                    <a:pt x="7" y="198"/>
                  </a:lnTo>
                  <a:lnTo>
                    <a:pt x="5" y="197"/>
                  </a:lnTo>
                  <a:lnTo>
                    <a:pt x="4" y="196"/>
                  </a:lnTo>
                  <a:lnTo>
                    <a:pt x="4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7" y="193"/>
                  </a:lnTo>
                  <a:lnTo>
                    <a:pt x="5" y="191"/>
                  </a:lnTo>
                  <a:lnTo>
                    <a:pt x="4" y="186"/>
                  </a:lnTo>
                  <a:lnTo>
                    <a:pt x="4" y="181"/>
                  </a:lnTo>
                  <a:lnTo>
                    <a:pt x="7" y="175"/>
                  </a:lnTo>
                  <a:lnTo>
                    <a:pt x="9" y="173"/>
                  </a:lnTo>
                  <a:lnTo>
                    <a:pt x="8" y="173"/>
                  </a:lnTo>
                  <a:lnTo>
                    <a:pt x="8" y="171"/>
                  </a:lnTo>
                  <a:lnTo>
                    <a:pt x="7" y="171"/>
                  </a:lnTo>
                  <a:lnTo>
                    <a:pt x="5" y="171"/>
                  </a:lnTo>
                  <a:lnTo>
                    <a:pt x="4" y="173"/>
                  </a:lnTo>
                  <a:lnTo>
                    <a:pt x="10" y="167"/>
                  </a:lnTo>
                  <a:lnTo>
                    <a:pt x="5" y="163"/>
                  </a:lnTo>
                  <a:lnTo>
                    <a:pt x="7" y="161"/>
                  </a:lnTo>
                  <a:lnTo>
                    <a:pt x="8" y="159"/>
                  </a:lnTo>
                  <a:lnTo>
                    <a:pt x="7" y="155"/>
                  </a:lnTo>
                  <a:lnTo>
                    <a:pt x="5" y="152"/>
                  </a:lnTo>
                  <a:lnTo>
                    <a:pt x="20" y="23"/>
                  </a:lnTo>
                  <a:lnTo>
                    <a:pt x="24" y="19"/>
                  </a:lnTo>
                  <a:lnTo>
                    <a:pt x="26" y="14"/>
                  </a:lnTo>
                  <a:lnTo>
                    <a:pt x="27" y="7"/>
                  </a:lnTo>
                  <a:lnTo>
                    <a:pt x="28" y="0"/>
                  </a:lnTo>
                  <a:lnTo>
                    <a:pt x="24" y="57"/>
                  </a:lnTo>
                  <a:lnTo>
                    <a:pt x="18" y="116"/>
                  </a:lnTo>
                  <a:lnTo>
                    <a:pt x="11" y="174"/>
                  </a:lnTo>
                  <a:lnTo>
                    <a:pt x="5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Freeform 76"/>
            <p:cNvSpPr>
              <a:spLocks/>
            </p:cNvSpPr>
            <p:nvPr/>
          </p:nvSpPr>
          <p:spPr bwMode="auto">
            <a:xfrm>
              <a:off x="3227" y="2273"/>
              <a:ext cx="1" cy="4"/>
            </a:xfrm>
            <a:custGeom>
              <a:avLst/>
              <a:gdLst>
                <a:gd name="T0" fmla="*/ 0 w 1"/>
                <a:gd name="T1" fmla="*/ 0 h 7"/>
                <a:gd name="T2" fmla="*/ 1 w 1"/>
                <a:gd name="T3" fmla="*/ 0 h 7"/>
                <a:gd name="T4" fmla="*/ 1 w 1"/>
                <a:gd name="T5" fmla="*/ 1 h 7"/>
                <a:gd name="T6" fmla="*/ 0 w 1"/>
                <a:gd name="T7" fmla="*/ 1 h 7"/>
                <a:gd name="T8" fmla="*/ 0 w 1"/>
                <a:gd name="T9" fmla="*/ 0 h 7"/>
                <a:gd name="T10" fmla="*/ 0 w 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0"/>
                  </a:moveTo>
                  <a:lnTo>
                    <a:pt x="1" y="0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Freeform 77"/>
            <p:cNvSpPr>
              <a:spLocks/>
            </p:cNvSpPr>
            <p:nvPr/>
          </p:nvSpPr>
          <p:spPr bwMode="auto">
            <a:xfrm>
              <a:off x="3226" y="2277"/>
              <a:ext cx="1" cy="3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0 h 7"/>
                <a:gd name="T4" fmla="*/ 0 w 3"/>
                <a:gd name="T5" fmla="*/ 0 h 7"/>
                <a:gd name="T6" fmla="*/ 0 w 3"/>
                <a:gd name="T7" fmla="*/ 0 h 7"/>
                <a:gd name="T8" fmla="*/ 0 w 3"/>
                <a:gd name="T9" fmla="*/ 0 h 7"/>
                <a:gd name="T10" fmla="*/ 0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7"/>
                <a:gd name="T20" fmla="*/ 3 w 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Freeform 78"/>
            <p:cNvSpPr>
              <a:spLocks/>
            </p:cNvSpPr>
            <p:nvPr/>
          </p:nvSpPr>
          <p:spPr bwMode="auto">
            <a:xfrm>
              <a:off x="3223" y="2282"/>
              <a:ext cx="4" cy="23"/>
            </a:xfrm>
            <a:custGeom>
              <a:avLst/>
              <a:gdLst>
                <a:gd name="T0" fmla="*/ 1 w 8"/>
                <a:gd name="T1" fmla="*/ 1 h 46"/>
                <a:gd name="T2" fmla="*/ 1 w 8"/>
                <a:gd name="T3" fmla="*/ 1 h 46"/>
                <a:gd name="T4" fmla="*/ 1 w 8"/>
                <a:gd name="T5" fmla="*/ 1 h 46"/>
                <a:gd name="T6" fmla="*/ 1 w 8"/>
                <a:gd name="T7" fmla="*/ 1 h 46"/>
                <a:gd name="T8" fmla="*/ 1 w 8"/>
                <a:gd name="T9" fmla="*/ 1 h 46"/>
                <a:gd name="T10" fmla="*/ 1 w 8"/>
                <a:gd name="T11" fmla="*/ 1 h 46"/>
                <a:gd name="T12" fmla="*/ 1 w 8"/>
                <a:gd name="T13" fmla="*/ 1 h 46"/>
                <a:gd name="T14" fmla="*/ 1 w 8"/>
                <a:gd name="T15" fmla="*/ 1 h 46"/>
                <a:gd name="T16" fmla="*/ 1 w 8"/>
                <a:gd name="T17" fmla="*/ 1 h 46"/>
                <a:gd name="T18" fmla="*/ 1 w 8"/>
                <a:gd name="T19" fmla="*/ 1 h 46"/>
                <a:gd name="T20" fmla="*/ 1 w 8"/>
                <a:gd name="T21" fmla="*/ 1 h 46"/>
                <a:gd name="T22" fmla="*/ 1 w 8"/>
                <a:gd name="T23" fmla="*/ 1 h 46"/>
                <a:gd name="T24" fmla="*/ 1 w 8"/>
                <a:gd name="T25" fmla="*/ 1 h 46"/>
                <a:gd name="T26" fmla="*/ 1 w 8"/>
                <a:gd name="T27" fmla="*/ 1 h 46"/>
                <a:gd name="T28" fmla="*/ 1 w 8"/>
                <a:gd name="T29" fmla="*/ 1 h 46"/>
                <a:gd name="T30" fmla="*/ 1 w 8"/>
                <a:gd name="T31" fmla="*/ 1 h 46"/>
                <a:gd name="T32" fmla="*/ 1 w 8"/>
                <a:gd name="T33" fmla="*/ 1 h 46"/>
                <a:gd name="T34" fmla="*/ 1 w 8"/>
                <a:gd name="T35" fmla="*/ 1 h 46"/>
                <a:gd name="T36" fmla="*/ 1 w 8"/>
                <a:gd name="T37" fmla="*/ 1 h 46"/>
                <a:gd name="T38" fmla="*/ 1 w 8"/>
                <a:gd name="T39" fmla="*/ 1 h 46"/>
                <a:gd name="T40" fmla="*/ 1 w 8"/>
                <a:gd name="T41" fmla="*/ 1 h 46"/>
                <a:gd name="T42" fmla="*/ 1 w 8"/>
                <a:gd name="T43" fmla="*/ 1 h 46"/>
                <a:gd name="T44" fmla="*/ 1 w 8"/>
                <a:gd name="T45" fmla="*/ 1 h 46"/>
                <a:gd name="T46" fmla="*/ 1 w 8"/>
                <a:gd name="T47" fmla="*/ 1 h 46"/>
                <a:gd name="T48" fmla="*/ 1 w 8"/>
                <a:gd name="T49" fmla="*/ 1 h 46"/>
                <a:gd name="T50" fmla="*/ 1 w 8"/>
                <a:gd name="T51" fmla="*/ 1 h 46"/>
                <a:gd name="T52" fmla="*/ 1 w 8"/>
                <a:gd name="T53" fmla="*/ 1 h 46"/>
                <a:gd name="T54" fmla="*/ 1 w 8"/>
                <a:gd name="T55" fmla="*/ 1 h 46"/>
                <a:gd name="T56" fmla="*/ 0 w 8"/>
                <a:gd name="T57" fmla="*/ 1 h 46"/>
                <a:gd name="T58" fmla="*/ 1 w 8"/>
                <a:gd name="T59" fmla="*/ 1 h 46"/>
                <a:gd name="T60" fmla="*/ 1 w 8"/>
                <a:gd name="T61" fmla="*/ 1 h 46"/>
                <a:gd name="T62" fmla="*/ 1 w 8"/>
                <a:gd name="T63" fmla="*/ 1 h 46"/>
                <a:gd name="T64" fmla="*/ 1 w 8"/>
                <a:gd name="T65" fmla="*/ 1 h 46"/>
                <a:gd name="T66" fmla="*/ 1 w 8"/>
                <a:gd name="T67" fmla="*/ 1 h 46"/>
                <a:gd name="T68" fmla="*/ 1 w 8"/>
                <a:gd name="T69" fmla="*/ 1 h 46"/>
                <a:gd name="T70" fmla="*/ 1 w 8"/>
                <a:gd name="T71" fmla="*/ 1 h 46"/>
                <a:gd name="T72" fmla="*/ 1 w 8"/>
                <a:gd name="T73" fmla="*/ 0 h 46"/>
                <a:gd name="T74" fmla="*/ 1 w 8"/>
                <a:gd name="T75" fmla="*/ 1 h 46"/>
                <a:gd name="T76" fmla="*/ 1 w 8"/>
                <a:gd name="T77" fmla="*/ 1 h 46"/>
                <a:gd name="T78" fmla="*/ 1 w 8"/>
                <a:gd name="T79" fmla="*/ 1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"/>
                <a:gd name="T121" fmla="*/ 0 h 46"/>
                <a:gd name="T122" fmla="*/ 8 w 8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" h="46">
                  <a:moveTo>
                    <a:pt x="8" y="3"/>
                  </a:moveTo>
                  <a:lnTo>
                    <a:pt x="8" y="13"/>
                  </a:lnTo>
                  <a:lnTo>
                    <a:pt x="7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24"/>
                  </a:lnTo>
                  <a:lnTo>
                    <a:pt x="7" y="30"/>
                  </a:lnTo>
                  <a:lnTo>
                    <a:pt x="5" y="36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5" y="36"/>
                  </a:lnTo>
                  <a:lnTo>
                    <a:pt x="4" y="34"/>
                  </a:lnTo>
                  <a:lnTo>
                    <a:pt x="3" y="32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7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3" y="0"/>
                  </a:lnTo>
                  <a:lnTo>
                    <a:pt x="3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Freeform 79"/>
            <p:cNvSpPr>
              <a:spLocks/>
            </p:cNvSpPr>
            <p:nvPr/>
          </p:nvSpPr>
          <p:spPr bwMode="auto">
            <a:xfrm>
              <a:off x="3221" y="2305"/>
              <a:ext cx="5" cy="33"/>
            </a:xfrm>
            <a:custGeom>
              <a:avLst/>
              <a:gdLst>
                <a:gd name="T0" fmla="*/ 1 w 10"/>
                <a:gd name="T1" fmla="*/ 1 h 66"/>
                <a:gd name="T2" fmla="*/ 1 w 10"/>
                <a:gd name="T3" fmla="*/ 1 h 66"/>
                <a:gd name="T4" fmla="*/ 1 w 10"/>
                <a:gd name="T5" fmla="*/ 1 h 66"/>
                <a:gd name="T6" fmla="*/ 1 w 10"/>
                <a:gd name="T7" fmla="*/ 1 h 66"/>
                <a:gd name="T8" fmla="*/ 1 w 10"/>
                <a:gd name="T9" fmla="*/ 1 h 66"/>
                <a:gd name="T10" fmla="*/ 1 w 10"/>
                <a:gd name="T11" fmla="*/ 1 h 66"/>
                <a:gd name="T12" fmla="*/ 1 w 10"/>
                <a:gd name="T13" fmla="*/ 1 h 66"/>
                <a:gd name="T14" fmla="*/ 1 w 10"/>
                <a:gd name="T15" fmla="*/ 1 h 66"/>
                <a:gd name="T16" fmla="*/ 1 w 10"/>
                <a:gd name="T17" fmla="*/ 1 h 66"/>
                <a:gd name="T18" fmla="*/ 1 w 10"/>
                <a:gd name="T19" fmla="*/ 1 h 66"/>
                <a:gd name="T20" fmla="*/ 1 w 10"/>
                <a:gd name="T21" fmla="*/ 1 h 66"/>
                <a:gd name="T22" fmla="*/ 1 w 10"/>
                <a:gd name="T23" fmla="*/ 1 h 66"/>
                <a:gd name="T24" fmla="*/ 1 w 10"/>
                <a:gd name="T25" fmla="*/ 1 h 66"/>
                <a:gd name="T26" fmla="*/ 1 w 10"/>
                <a:gd name="T27" fmla="*/ 1 h 66"/>
                <a:gd name="T28" fmla="*/ 1 w 10"/>
                <a:gd name="T29" fmla="*/ 1 h 66"/>
                <a:gd name="T30" fmla="*/ 1 w 10"/>
                <a:gd name="T31" fmla="*/ 1 h 66"/>
                <a:gd name="T32" fmla="*/ 1 w 10"/>
                <a:gd name="T33" fmla="*/ 1 h 66"/>
                <a:gd name="T34" fmla="*/ 1 w 10"/>
                <a:gd name="T35" fmla="*/ 1 h 66"/>
                <a:gd name="T36" fmla="*/ 1 w 10"/>
                <a:gd name="T37" fmla="*/ 1 h 66"/>
                <a:gd name="T38" fmla="*/ 1 w 10"/>
                <a:gd name="T39" fmla="*/ 1 h 66"/>
                <a:gd name="T40" fmla="*/ 1 w 10"/>
                <a:gd name="T41" fmla="*/ 1 h 66"/>
                <a:gd name="T42" fmla="*/ 1 w 10"/>
                <a:gd name="T43" fmla="*/ 1 h 66"/>
                <a:gd name="T44" fmla="*/ 1 w 10"/>
                <a:gd name="T45" fmla="*/ 1 h 66"/>
                <a:gd name="T46" fmla="*/ 1 w 10"/>
                <a:gd name="T47" fmla="*/ 1 h 66"/>
                <a:gd name="T48" fmla="*/ 1 w 10"/>
                <a:gd name="T49" fmla="*/ 1 h 66"/>
                <a:gd name="T50" fmla="*/ 1 w 10"/>
                <a:gd name="T51" fmla="*/ 1 h 66"/>
                <a:gd name="T52" fmla="*/ 1 w 10"/>
                <a:gd name="T53" fmla="*/ 1 h 66"/>
                <a:gd name="T54" fmla="*/ 1 w 10"/>
                <a:gd name="T55" fmla="*/ 1 h 66"/>
                <a:gd name="T56" fmla="*/ 1 w 10"/>
                <a:gd name="T57" fmla="*/ 1 h 66"/>
                <a:gd name="T58" fmla="*/ 1 w 10"/>
                <a:gd name="T59" fmla="*/ 1 h 66"/>
                <a:gd name="T60" fmla="*/ 1 w 10"/>
                <a:gd name="T61" fmla="*/ 1 h 66"/>
                <a:gd name="T62" fmla="*/ 0 w 10"/>
                <a:gd name="T63" fmla="*/ 2 h 66"/>
                <a:gd name="T64" fmla="*/ 0 w 10"/>
                <a:gd name="T65" fmla="*/ 2 h 66"/>
                <a:gd name="T66" fmla="*/ 1 w 10"/>
                <a:gd name="T67" fmla="*/ 1 h 66"/>
                <a:gd name="T68" fmla="*/ 1 w 10"/>
                <a:gd name="T69" fmla="*/ 1 h 66"/>
                <a:gd name="T70" fmla="*/ 1 w 10"/>
                <a:gd name="T71" fmla="*/ 1 h 66"/>
                <a:gd name="T72" fmla="*/ 1 w 10"/>
                <a:gd name="T73" fmla="*/ 1 h 66"/>
                <a:gd name="T74" fmla="*/ 1 w 10"/>
                <a:gd name="T75" fmla="*/ 1 h 66"/>
                <a:gd name="T76" fmla="*/ 1 w 10"/>
                <a:gd name="T77" fmla="*/ 0 h 66"/>
                <a:gd name="T78" fmla="*/ 1 w 10"/>
                <a:gd name="T79" fmla="*/ 0 h 66"/>
                <a:gd name="T80" fmla="*/ 1 w 10"/>
                <a:gd name="T81" fmla="*/ 1 h 66"/>
                <a:gd name="T82" fmla="*/ 1 w 10"/>
                <a:gd name="T83" fmla="*/ 1 h 66"/>
                <a:gd name="T84" fmla="*/ 1 w 10"/>
                <a:gd name="T85" fmla="*/ 1 h 66"/>
                <a:gd name="T86" fmla="*/ 1 w 10"/>
                <a:gd name="T87" fmla="*/ 1 h 66"/>
                <a:gd name="T88" fmla="*/ 1 w 10"/>
                <a:gd name="T89" fmla="*/ 1 h 66"/>
                <a:gd name="T90" fmla="*/ 1 w 10"/>
                <a:gd name="T91" fmla="*/ 1 h 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"/>
                <a:gd name="T139" fmla="*/ 0 h 66"/>
                <a:gd name="T140" fmla="*/ 10 w 10"/>
                <a:gd name="T141" fmla="*/ 66 h 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" h="66">
                  <a:moveTo>
                    <a:pt x="8" y="23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6" y="23"/>
                  </a:lnTo>
                  <a:lnTo>
                    <a:pt x="6" y="29"/>
                  </a:lnTo>
                  <a:lnTo>
                    <a:pt x="7" y="33"/>
                  </a:lnTo>
                  <a:lnTo>
                    <a:pt x="7" y="41"/>
                  </a:lnTo>
                  <a:lnTo>
                    <a:pt x="8" y="41"/>
                  </a:lnTo>
                  <a:lnTo>
                    <a:pt x="8" y="46"/>
                  </a:lnTo>
                  <a:lnTo>
                    <a:pt x="7" y="46"/>
                  </a:lnTo>
                  <a:lnTo>
                    <a:pt x="7" y="41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5" y="30"/>
                  </a:lnTo>
                  <a:lnTo>
                    <a:pt x="3" y="36"/>
                  </a:lnTo>
                  <a:lnTo>
                    <a:pt x="3" y="42"/>
                  </a:lnTo>
                  <a:lnTo>
                    <a:pt x="3" y="48"/>
                  </a:lnTo>
                  <a:lnTo>
                    <a:pt x="3" y="53"/>
                  </a:lnTo>
                  <a:lnTo>
                    <a:pt x="7" y="56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59"/>
                  </a:lnTo>
                  <a:lnTo>
                    <a:pt x="5" y="55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1" y="53"/>
                  </a:lnTo>
                  <a:lnTo>
                    <a:pt x="3" y="38"/>
                  </a:lnTo>
                  <a:lnTo>
                    <a:pt x="6" y="22"/>
                  </a:lnTo>
                  <a:lnTo>
                    <a:pt x="3" y="4"/>
                  </a:lnTo>
                  <a:lnTo>
                    <a:pt x="9" y="0"/>
                  </a:lnTo>
                  <a:lnTo>
                    <a:pt x="9" y="6"/>
                  </a:lnTo>
                  <a:lnTo>
                    <a:pt x="10" y="11"/>
                  </a:lnTo>
                  <a:lnTo>
                    <a:pt x="9" y="17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Freeform 80"/>
            <p:cNvSpPr>
              <a:spLocks/>
            </p:cNvSpPr>
            <p:nvPr/>
          </p:nvSpPr>
          <p:spPr bwMode="auto">
            <a:xfrm>
              <a:off x="3233" y="2341"/>
              <a:ext cx="4" cy="16"/>
            </a:xfrm>
            <a:custGeom>
              <a:avLst/>
              <a:gdLst>
                <a:gd name="T0" fmla="*/ 1 w 8"/>
                <a:gd name="T1" fmla="*/ 0 h 33"/>
                <a:gd name="T2" fmla="*/ 1 w 8"/>
                <a:gd name="T3" fmla="*/ 0 h 33"/>
                <a:gd name="T4" fmla="*/ 1 w 8"/>
                <a:gd name="T5" fmla="*/ 0 h 33"/>
                <a:gd name="T6" fmla="*/ 1 w 8"/>
                <a:gd name="T7" fmla="*/ 0 h 33"/>
                <a:gd name="T8" fmla="*/ 1 w 8"/>
                <a:gd name="T9" fmla="*/ 0 h 33"/>
                <a:gd name="T10" fmla="*/ 1 w 8"/>
                <a:gd name="T11" fmla="*/ 0 h 33"/>
                <a:gd name="T12" fmla="*/ 1 w 8"/>
                <a:gd name="T13" fmla="*/ 0 h 33"/>
                <a:gd name="T14" fmla="*/ 0 w 8"/>
                <a:gd name="T15" fmla="*/ 1 h 33"/>
                <a:gd name="T16" fmla="*/ 0 w 8"/>
                <a:gd name="T17" fmla="*/ 1 h 33"/>
                <a:gd name="T18" fmla="*/ 1 w 8"/>
                <a:gd name="T19" fmla="*/ 0 h 33"/>
                <a:gd name="T20" fmla="*/ 1 w 8"/>
                <a:gd name="T21" fmla="*/ 0 h 33"/>
                <a:gd name="T22" fmla="*/ 1 w 8"/>
                <a:gd name="T23" fmla="*/ 0 h 33"/>
                <a:gd name="T24" fmla="*/ 1 w 8"/>
                <a:gd name="T25" fmla="*/ 0 h 33"/>
                <a:gd name="T26" fmla="*/ 1 w 8"/>
                <a:gd name="T27" fmla="*/ 0 h 33"/>
                <a:gd name="T28" fmla="*/ 1 w 8"/>
                <a:gd name="T29" fmla="*/ 0 h 33"/>
                <a:gd name="T30" fmla="*/ 1 w 8"/>
                <a:gd name="T31" fmla="*/ 0 h 33"/>
                <a:gd name="T32" fmla="*/ 1 w 8"/>
                <a:gd name="T33" fmla="*/ 0 h 33"/>
                <a:gd name="T34" fmla="*/ 1 w 8"/>
                <a:gd name="T35" fmla="*/ 0 h 33"/>
                <a:gd name="T36" fmla="*/ 1 w 8"/>
                <a:gd name="T37" fmla="*/ 0 h 33"/>
                <a:gd name="T38" fmla="*/ 1 w 8"/>
                <a:gd name="T39" fmla="*/ 0 h 33"/>
                <a:gd name="T40" fmla="*/ 1 w 8"/>
                <a:gd name="T41" fmla="*/ 0 h 33"/>
                <a:gd name="T42" fmla="*/ 1 w 8"/>
                <a:gd name="T43" fmla="*/ 0 h 33"/>
                <a:gd name="T44" fmla="*/ 1 w 8"/>
                <a:gd name="T45" fmla="*/ 0 h 33"/>
                <a:gd name="T46" fmla="*/ 1 w 8"/>
                <a:gd name="T47" fmla="*/ 0 h 33"/>
                <a:gd name="T48" fmla="*/ 1 w 8"/>
                <a:gd name="T49" fmla="*/ 0 h 33"/>
                <a:gd name="T50" fmla="*/ 1 w 8"/>
                <a:gd name="T51" fmla="*/ 0 h 33"/>
                <a:gd name="T52" fmla="*/ 1 w 8"/>
                <a:gd name="T53" fmla="*/ 0 h 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"/>
                <a:gd name="T82" fmla="*/ 0 h 33"/>
                <a:gd name="T83" fmla="*/ 8 w 8"/>
                <a:gd name="T84" fmla="*/ 33 h 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" h="33">
                  <a:moveTo>
                    <a:pt x="2" y="20"/>
                  </a:moveTo>
                  <a:lnTo>
                    <a:pt x="5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5" y="20"/>
                  </a:lnTo>
                  <a:lnTo>
                    <a:pt x="7" y="13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5" y="7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13"/>
                  </a:lnTo>
                  <a:lnTo>
                    <a:pt x="6" y="16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Freeform 81"/>
            <p:cNvSpPr>
              <a:spLocks/>
            </p:cNvSpPr>
            <p:nvPr/>
          </p:nvSpPr>
          <p:spPr bwMode="auto">
            <a:xfrm>
              <a:off x="3221" y="2342"/>
              <a:ext cx="1" cy="5"/>
            </a:xfrm>
            <a:custGeom>
              <a:avLst/>
              <a:gdLst>
                <a:gd name="T0" fmla="*/ 0 w 2"/>
                <a:gd name="T1" fmla="*/ 0 h 12"/>
                <a:gd name="T2" fmla="*/ 1 w 2"/>
                <a:gd name="T3" fmla="*/ 0 h 12"/>
                <a:gd name="T4" fmla="*/ 1 w 2"/>
                <a:gd name="T5" fmla="*/ 0 h 12"/>
                <a:gd name="T6" fmla="*/ 0 w 2"/>
                <a:gd name="T7" fmla="*/ 0 h 12"/>
                <a:gd name="T8" fmla="*/ 0 w 2"/>
                <a:gd name="T9" fmla="*/ 0 h 12"/>
                <a:gd name="T10" fmla="*/ 0 w 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2"/>
                <a:gd name="T20" fmla="*/ 2 w 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2">
                  <a:moveTo>
                    <a:pt x="0" y="0"/>
                  </a:moveTo>
                  <a:lnTo>
                    <a:pt x="2" y="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Freeform 82"/>
            <p:cNvSpPr>
              <a:spLocks/>
            </p:cNvSpPr>
            <p:nvPr/>
          </p:nvSpPr>
          <p:spPr bwMode="auto">
            <a:xfrm>
              <a:off x="3231" y="2360"/>
              <a:ext cx="4" cy="4"/>
            </a:xfrm>
            <a:custGeom>
              <a:avLst/>
              <a:gdLst>
                <a:gd name="T0" fmla="*/ 1 w 7"/>
                <a:gd name="T1" fmla="*/ 1 h 8"/>
                <a:gd name="T2" fmla="*/ 1 w 7"/>
                <a:gd name="T3" fmla="*/ 1 h 8"/>
                <a:gd name="T4" fmla="*/ 1 w 7"/>
                <a:gd name="T5" fmla="*/ 1 h 8"/>
                <a:gd name="T6" fmla="*/ 1 w 7"/>
                <a:gd name="T7" fmla="*/ 1 h 8"/>
                <a:gd name="T8" fmla="*/ 1 w 7"/>
                <a:gd name="T9" fmla="*/ 1 h 8"/>
                <a:gd name="T10" fmla="*/ 1 w 7"/>
                <a:gd name="T11" fmla="*/ 1 h 8"/>
                <a:gd name="T12" fmla="*/ 0 w 7"/>
                <a:gd name="T13" fmla="*/ 1 h 8"/>
                <a:gd name="T14" fmla="*/ 0 w 7"/>
                <a:gd name="T15" fmla="*/ 1 h 8"/>
                <a:gd name="T16" fmla="*/ 1 w 7"/>
                <a:gd name="T17" fmla="*/ 1 h 8"/>
                <a:gd name="T18" fmla="*/ 1 w 7"/>
                <a:gd name="T19" fmla="*/ 1 h 8"/>
                <a:gd name="T20" fmla="*/ 1 w 7"/>
                <a:gd name="T21" fmla="*/ 1 h 8"/>
                <a:gd name="T22" fmla="*/ 1 w 7"/>
                <a:gd name="T23" fmla="*/ 1 h 8"/>
                <a:gd name="T24" fmla="*/ 1 w 7"/>
                <a:gd name="T25" fmla="*/ 1 h 8"/>
                <a:gd name="T26" fmla="*/ 1 w 7"/>
                <a:gd name="T27" fmla="*/ 1 h 8"/>
                <a:gd name="T28" fmla="*/ 1 w 7"/>
                <a:gd name="T29" fmla="*/ 1 h 8"/>
                <a:gd name="T30" fmla="*/ 1 w 7"/>
                <a:gd name="T31" fmla="*/ 1 h 8"/>
                <a:gd name="T32" fmla="*/ 1 w 7"/>
                <a:gd name="T33" fmla="*/ 1 h 8"/>
                <a:gd name="T34" fmla="*/ 1 w 7"/>
                <a:gd name="T35" fmla="*/ 1 h 8"/>
                <a:gd name="T36" fmla="*/ 1 w 7"/>
                <a:gd name="T37" fmla="*/ 1 h 8"/>
                <a:gd name="T38" fmla="*/ 1 w 7"/>
                <a:gd name="T39" fmla="*/ 0 h 8"/>
                <a:gd name="T40" fmla="*/ 1 w 7"/>
                <a:gd name="T41" fmla="*/ 0 h 8"/>
                <a:gd name="T42" fmla="*/ 1 w 7"/>
                <a:gd name="T43" fmla="*/ 1 h 8"/>
                <a:gd name="T44" fmla="*/ 1 w 7"/>
                <a:gd name="T45" fmla="*/ 1 h 8"/>
                <a:gd name="T46" fmla="*/ 1 w 7"/>
                <a:gd name="T47" fmla="*/ 1 h 8"/>
                <a:gd name="T48" fmla="*/ 1 w 7"/>
                <a:gd name="T49" fmla="*/ 1 h 8"/>
                <a:gd name="T50" fmla="*/ 1 w 7"/>
                <a:gd name="T51" fmla="*/ 1 h 8"/>
                <a:gd name="T52" fmla="*/ 1 w 7"/>
                <a:gd name="T53" fmla="*/ 1 h 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"/>
                <a:gd name="T82" fmla="*/ 0 h 8"/>
                <a:gd name="T83" fmla="*/ 7 w 7"/>
                <a:gd name="T84" fmla="*/ 8 h 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" h="8">
                  <a:moveTo>
                    <a:pt x="7" y="7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Freeform 83"/>
            <p:cNvSpPr>
              <a:spLocks/>
            </p:cNvSpPr>
            <p:nvPr/>
          </p:nvSpPr>
          <p:spPr bwMode="auto">
            <a:xfrm>
              <a:off x="3230" y="2365"/>
              <a:ext cx="5" cy="27"/>
            </a:xfrm>
            <a:custGeom>
              <a:avLst/>
              <a:gdLst>
                <a:gd name="T0" fmla="*/ 0 w 11"/>
                <a:gd name="T1" fmla="*/ 1 h 54"/>
                <a:gd name="T2" fmla="*/ 0 w 11"/>
                <a:gd name="T3" fmla="*/ 1 h 54"/>
                <a:gd name="T4" fmla="*/ 0 w 11"/>
                <a:gd name="T5" fmla="*/ 1 h 54"/>
                <a:gd name="T6" fmla="*/ 0 w 11"/>
                <a:gd name="T7" fmla="*/ 1 h 54"/>
                <a:gd name="T8" fmla="*/ 0 w 11"/>
                <a:gd name="T9" fmla="*/ 1 h 54"/>
                <a:gd name="T10" fmla="*/ 0 w 11"/>
                <a:gd name="T11" fmla="*/ 1 h 54"/>
                <a:gd name="T12" fmla="*/ 0 w 11"/>
                <a:gd name="T13" fmla="*/ 1 h 54"/>
                <a:gd name="T14" fmla="*/ 0 w 11"/>
                <a:gd name="T15" fmla="*/ 1 h 54"/>
                <a:gd name="T16" fmla="*/ 0 w 11"/>
                <a:gd name="T17" fmla="*/ 1 h 54"/>
                <a:gd name="T18" fmla="*/ 0 w 11"/>
                <a:gd name="T19" fmla="*/ 1 h 54"/>
                <a:gd name="T20" fmla="*/ 0 w 11"/>
                <a:gd name="T21" fmla="*/ 1 h 54"/>
                <a:gd name="T22" fmla="*/ 0 w 11"/>
                <a:gd name="T23" fmla="*/ 1 h 54"/>
                <a:gd name="T24" fmla="*/ 0 w 11"/>
                <a:gd name="T25" fmla="*/ 1 h 54"/>
                <a:gd name="T26" fmla="*/ 0 w 11"/>
                <a:gd name="T27" fmla="*/ 1 h 54"/>
                <a:gd name="T28" fmla="*/ 0 w 11"/>
                <a:gd name="T29" fmla="*/ 1 h 54"/>
                <a:gd name="T30" fmla="*/ 0 w 11"/>
                <a:gd name="T31" fmla="*/ 1 h 54"/>
                <a:gd name="T32" fmla="*/ 0 w 11"/>
                <a:gd name="T33" fmla="*/ 1 h 54"/>
                <a:gd name="T34" fmla="*/ 0 w 11"/>
                <a:gd name="T35" fmla="*/ 1 h 54"/>
                <a:gd name="T36" fmla="*/ 0 w 11"/>
                <a:gd name="T37" fmla="*/ 2 h 54"/>
                <a:gd name="T38" fmla="*/ 0 w 11"/>
                <a:gd name="T39" fmla="*/ 2 h 54"/>
                <a:gd name="T40" fmla="*/ 0 w 11"/>
                <a:gd name="T41" fmla="*/ 2 h 54"/>
                <a:gd name="T42" fmla="*/ 0 w 11"/>
                <a:gd name="T43" fmla="*/ 2 h 54"/>
                <a:gd name="T44" fmla="*/ 0 w 11"/>
                <a:gd name="T45" fmla="*/ 2 h 54"/>
                <a:gd name="T46" fmla="*/ 0 w 11"/>
                <a:gd name="T47" fmla="*/ 2 h 54"/>
                <a:gd name="T48" fmla="*/ 0 w 11"/>
                <a:gd name="T49" fmla="*/ 2 h 54"/>
                <a:gd name="T50" fmla="*/ 0 w 11"/>
                <a:gd name="T51" fmla="*/ 2 h 54"/>
                <a:gd name="T52" fmla="*/ 0 w 11"/>
                <a:gd name="T53" fmla="*/ 2 h 54"/>
                <a:gd name="T54" fmla="*/ 0 w 11"/>
                <a:gd name="T55" fmla="*/ 2 h 54"/>
                <a:gd name="T56" fmla="*/ 0 w 11"/>
                <a:gd name="T57" fmla="*/ 2 h 54"/>
                <a:gd name="T58" fmla="*/ 0 w 11"/>
                <a:gd name="T59" fmla="*/ 2 h 54"/>
                <a:gd name="T60" fmla="*/ 0 w 11"/>
                <a:gd name="T61" fmla="*/ 2 h 54"/>
                <a:gd name="T62" fmla="*/ 0 w 11"/>
                <a:gd name="T63" fmla="*/ 2 h 54"/>
                <a:gd name="T64" fmla="*/ 0 w 11"/>
                <a:gd name="T65" fmla="*/ 2 h 54"/>
                <a:gd name="T66" fmla="*/ 0 w 11"/>
                <a:gd name="T67" fmla="*/ 2 h 54"/>
                <a:gd name="T68" fmla="*/ 0 w 11"/>
                <a:gd name="T69" fmla="*/ 2 h 54"/>
                <a:gd name="T70" fmla="*/ 0 w 11"/>
                <a:gd name="T71" fmla="*/ 2 h 54"/>
                <a:gd name="T72" fmla="*/ 0 w 11"/>
                <a:gd name="T73" fmla="*/ 2 h 54"/>
                <a:gd name="T74" fmla="*/ 0 w 11"/>
                <a:gd name="T75" fmla="*/ 2 h 54"/>
                <a:gd name="T76" fmla="*/ 0 w 11"/>
                <a:gd name="T77" fmla="*/ 1 h 54"/>
                <a:gd name="T78" fmla="*/ 0 w 11"/>
                <a:gd name="T79" fmla="*/ 1 h 54"/>
                <a:gd name="T80" fmla="*/ 0 w 11"/>
                <a:gd name="T81" fmla="*/ 1 h 54"/>
                <a:gd name="T82" fmla="*/ 0 w 11"/>
                <a:gd name="T83" fmla="*/ 1 h 54"/>
                <a:gd name="T84" fmla="*/ 0 w 11"/>
                <a:gd name="T85" fmla="*/ 1 h 54"/>
                <a:gd name="T86" fmla="*/ 0 w 11"/>
                <a:gd name="T87" fmla="*/ 1 h 54"/>
                <a:gd name="T88" fmla="*/ 0 w 11"/>
                <a:gd name="T89" fmla="*/ 1 h 54"/>
                <a:gd name="T90" fmla="*/ 0 w 11"/>
                <a:gd name="T91" fmla="*/ 1 h 54"/>
                <a:gd name="T92" fmla="*/ 0 w 11"/>
                <a:gd name="T93" fmla="*/ 1 h 54"/>
                <a:gd name="T94" fmla="*/ 0 w 11"/>
                <a:gd name="T95" fmla="*/ 1 h 54"/>
                <a:gd name="T96" fmla="*/ 0 w 11"/>
                <a:gd name="T97" fmla="*/ 1 h 54"/>
                <a:gd name="T98" fmla="*/ 0 w 11"/>
                <a:gd name="T99" fmla="*/ 1 h 54"/>
                <a:gd name="T100" fmla="*/ 0 w 11"/>
                <a:gd name="T101" fmla="*/ 1 h 54"/>
                <a:gd name="T102" fmla="*/ 0 w 11"/>
                <a:gd name="T103" fmla="*/ 0 h 54"/>
                <a:gd name="T104" fmla="*/ 0 w 11"/>
                <a:gd name="T105" fmla="*/ 1 h 54"/>
                <a:gd name="T106" fmla="*/ 0 w 11"/>
                <a:gd name="T107" fmla="*/ 1 h 54"/>
                <a:gd name="T108" fmla="*/ 0 w 11"/>
                <a:gd name="T109" fmla="*/ 1 h 54"/>
                <a:gd name="T110" fmla="*/ 0 w 11"/>
                <a:gd name="T111" fmla="*/ 1 h 54"/>
                <a:gd name="T112" fmla="*/ 0 w 11"/>
                <a:gd name="T113" fmla="*/ 1 h 54"/>
                <a:gd name="T114" fmla="*/ 0 w 11"/>
                <a:gd name="T115" fmla="*/ 1 h 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"/>
                <a:gd name="T175" fmla="*/ 0 h 54"/>
                <a:gd name="T176" fmla="*/ 11 w 11"/>
                <a:gd name="T177" fmla="*/ 54 h 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" h="54">
                  <a:moveTo>
                    <a:pt x="5" y="5"/>
                  </a:moveTo>
                  <a:lnTo>
                    <a:pt x="8" y="8"/>
                  </a:lnTo>
                  <a:lnTo>
                    <a:pt x="11" y="5"/>
                  </a:lnTo>
                  <a:lnTo>
                    <a:pt x="7" y="7"/>
                  </a:lnTo>
                  <a:lnTo>
                    <a:pt x="6" y="9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10" y="13"/>
                  </a:lnTo>
                  <a:lnTo>
                    <a:pt x="10" y="20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4" y="25"/>
                  </a:lnTo>
                  <a:lnTo>
                    <a:pt x="4" y="31"/>
                  </a:lnTo>
                  <a:lnTo>
                    <a:pt x="4" y="38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4" y="53"/>
                  </a:lnTo>
                  <a:lnTo>
                    <a:pt x="1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4" y="51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Freeform 84"/>
            <p:cNvSpPr>
              <a:spLocks/>
            </p:cNvSpPr>
            <p:nvPr/>
          </p:nvSpPr>
          <p:spPr bwMode="auto">
            <a:xfrm>
              <a:off x="3051" y="2367"/>
              <a:ext cx="8" cy="74"/>
            </a:xfrm>
            <a:custGeom>
              <a:avLst/>
              <a:gdLst>
                <a:gd name="T0" fmla="*/ 1 w 15"/>
                <a:gd name="T1" fmla="*/ 1 h 148"/>
                <a:gd name="T2" fmla="*/ 1 w 15"/>
                <a:gd name="T3" fmla="*/ 1 h 148"/>
                <a:gd name="T4" fmla="*/ 1 w 15"/>
                <a:gd name="T5" fmla="*/ 1 h 148"/>
                <a:gd name="T6" fmla="*/ 1 w 15"/>
                <a:gd name="T7" fmla="*/ 1 h 148"/>
                <a:gd name="T8" fmla="*/ 1 w 15"/>
                <a:gd name="T9" fmla="*/ 0 h 148"/>
                <a:gd name="T10" fmla="*/ 1 w 15"/>
                <a:gd name="T11" fmla="*/ 1 h 148"/>
                <a:gd name="T12" fmla="*/ 1 w 15"/>
                <a:gd name="T13" fmla="*/ 1 h 148"/>
                <a:gd name="T14" fmla="*/ 1 w 15"/>
                <a:gd name="T15" fmla="*/ 1 h 148"/>
                <a:gd name="T16" fmla="*/ 1 w 15"/>
                <a:gd name="T17" fmla="*/ 1 h 148"/>
                <a:gd name="T18" fmla="*/ 1 w 15"/>
                <a:gd name="T19" fmla="*/ 1 h 148"/>
                <a:gd name="T20" fmla="*/ 1 w 15"/>
                <a:gd name="T21" fmla="*/ 1 h 148"/>
                <a:gd name="T22" fmla="*/ 1 w 15"/>
                <a:gd name="T23" fmla="*/ 1 h 148"/>
                <a:gd name="T24" fmla="*/ 1 w 15"/>
                <a:gd name="T25" fmla="*/ 1 h 148"/>
                <a:gd name="T26" fmla="*/ 1 w 15"/>
                <a:gd name="T27" fmla="*/ 1 h 148"/>
                <a:gd name="T28" fmla="*/ 1 w 15"/>
                <a:gd name="T29" fmla="*/ 1 h 148"/>
                <a:gd name="T30" fmla="*/ 1 w 15"/>
                <a:gd name="T31" fmla="*/ 1 h 148"/>
                <a:gd name="T32" fmla="*/ 1 w 15"/>
                <a:gd name="T33" fmla="*/ 1 h 148"/>
                <a:gd name="T34" fmla="*/ 1 w 15"/>
                <a:gd name="T35" fmla="*/ 1 h 148"/>
                <a:gd name="T36" fmla="*/ 1 w 15"/>
                <a:gd name="T37" fmla="*/ 1 h 148"/>
                <a:gd name="T38" fmla="*/ 1 w 15"/>
                <a:gd name="T39" fmla="*/ 1 h 148"/>
                <a:gd name="T40" fmla="*/ 1 w 15"/>
                <a:gd name="T41" fmla="*/ 1 h 148"/>
                <a:gd name="T42" fmla="*/ 1 w 15"/>
                <a:gd name="T43" fmla="*/ 1 h 148"/>
                <a:gd name="T44" fmla="*/ 1 w 15"/>
                <a:gd name="T45" fmla="*/ 1 h 148"/>
                <a:gd name="T46" fmla="*/ 1 w 15"/>
                <a:gd name="T47" fmla="*/ 1 h 148"/>
                <a:gd name="T48" fmla="*/ 1 w 15"/>
                <a:gd name="T49" fmla="*/ 2 h 148"/>
                <a:gd name="T50" fmla="*/ 1 w 15"/>
                <a:gd name="T51" fmla="*/ 1 h 148"/>
                <a:gd name="T52" fmla="*/ 1 w 15"/>
                <a:gd name="T53" fmla="*/ 1 h 148"/>
                <a:gd name="T54" fmla="*/ 1 w 15"/>
                <a:gd name="T55" fmla="*/ 1 h 148"/>
                <a:gd name="T56" fmla="*/ 1 w 15"/>
                <a:gd name="T57" fmla="*/ 2 h 148"/>
                <a:gd name="T58" fmla="*/ 1 w 15"/>
                <a:gd name="T59" fmla="*/ 2 h 148"/>
                <a:gd name="T60" fmla="*/ 1 w 15"/>
                <a:gd name="T61" fmla="*/ 2 h 148"/>
                <a:gd name="T62" fmla="*/ 1 w 15"/>
                <a:gd name="T63" fmla="*/ 2 h 148"/>
                <a:gd name="T64" fmla="*/ 1 w 15"/>
                <a:gd name="T65" fmla="*/ 2 h 148"/>
                <a:gd name="T66" fmla="*/ 1 w 15"/>
                <a:gd name="T67" fmla="*/ 3 h 148"/>
                <a:gd name="T68" fmla="*/ 1 w 15"/>
                <a:gd name="T69" fmla="*/ 3 h 148"/>
                <a:gd name="T70" fmla="*/ 1 w 15"/>
                <a:gd name="T71" fmla="*/ 3 h 148"/>
                <a:gd name="T72" fmla="*/ 1 w 15"/>
                <a:gd name="T73" fmla="*/ 3 h 148"/>
                <a:gd name="T74" fmla="*/ 1 w 15"/>
                <a:gd name="T75" fmla="*/ 5 h 148"/>
                <a:gd name="T76" fmla="*/ 1 w 15"/>
                <a:gd name="T77" fmla="*/ 5 h 148"/>
                <a:gd name="T78" fmla="*/ 1 w 15"/>
                <a:gd name="T79" fmla="*/ 5 h 148"/>
                <a:gd name="T80" fmla="*/ 0 w 15"/>
                <a:gd name="T81" fmla="*/ 3 h 148"/>
                <a:gd name="T82" fmla="*/ 1 w 15"/>
                <a:gd name="T83" fmla="*/ 2 h 148"/>
                <a:gd name="T84" fmla="*/ 1 w 15"/>
                <a:gd name="T85" fmla="*/ 1 h 148"/>
                <a:gd name="T86" fmla="*/ 1 w 15"/>
                <a:gd name="T87" fmla="*/ 0 h 148"/>
                <a:gd name="T88" fmla="*/ 1 w 15"/>
                <a:gd name="T89" fmla="*/ 0 h 148"/>
                <a:gd name="T90" fmla="*/ 1 w 15"/>
                <a:gd name="T91" fmla="*/ 1 h 148"/>
                <a:gd name="T92" fmla="*/ 1 w 15"/>
                <a:gd name="T93" fmla="*/ 1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"/>
                <a:gd name="T142" fmla="*/ 0 h 148"/>
                <a:gd name="T143" fmla="*/ 15 w 15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" h="148">
                  <a:moveTo>
                    <a:pt x="13" y="2"/>
                  </a:move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9" y="29"/>
                  </a:lnTo>
                  <a:lnTo>
                    <a:pt x="9" y="36"/>
                  </a:lnTo>
                  <a:lnTo>
                    <a:pt x="9" y="43"/>
                  </a:lnTo>
                  <a:lnTo>
                    <a:pt x="11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3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1" y="53"/>
                  </a:lnTo>
                  <a:lnTo>
                    <a:pt x="7" y="53"/>
                  </a:lnTo>
                  <a:lnTo>
                    <a:pt x="11" y="63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9" y="62"/>
                  </a:lnTo>
                  <a:lnTo>
                    <a:pt x="8" y="61"/>
                  </a:lnTo>
                  <a:lnTo>
                    <a:pt x="7" y="65"/>
                  </a:lnTo>
                  <a:lnTo>
                    <a:pt x="8" y="66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8" y="111"/>
                  </a:lnTo>
                  <a:lnTo>
                    <a:pt x="7" y="111"/>
                  </a:lnTo>
                  <a:lnTo>
                    <a:pt x="7" y="119"/>
                  </a:lnTo>
                  <a:lnTo>
                    <a:pt x="6" y="129"/>
                  </a:lnTo>
                  <a:lnTo>
                    <a:pt x="5" y="139"/>
                  </a:lnTo>
                  <a:lnTo>
                    <a:pt x="1" y="148"/>
                  </a:lnTo>
                  <a:lnTo>
                    <a:pt x="0" y="111"/>
                  </a:lnTo>
                  <a:lnTo>
                    <a:pt x="4" y="74"/>
                  </a:lnTo>
                  <a:lnTo>
                    <a:pt x="7" y="37"/>
                  </a:lnTo>
                  <a:lnTo>
                    <a:pt x="8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6" name="Freeform 85"/>
            <p:cNvSpPr>
              <a:spLocks/>
            </p:cNvSpPr>
            <p:nvPr/>
          </p:nvSpPr>
          <p:spPr bwMode="auto">
            <a:xfrm>
              <a:off x="3002" y="2373"/>
              <a:ext cx="4" cy="9"/>
            </a:xfrm>
            <a:custGeom>
              <a:avLst/>
              <a:gdLst>
                <a:gd name="T0" fmla="*/ 1 w 7"/>
                <a:gd name="T1" fmla="*/ 1 h 18"/>
                <a:gd name="T2" fmla="*/ 1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1 h 18"/>
                <a:gd name="T12" fmla="*/ 1 w 7"/>
                <a:gd name="T13" fmla="*/ 1 h 18"/>
                <a:gd name="T14" fmla="*/ 1 w 7"/>
                <a:gd name="T15" fmla="*/ 1 h 18"/>
                <a:gd name="T16" fmla="*/ 1 w 7"/>
                <a:gd name="T17" fmla="*/ 1 h 18"/>
                <a:gd name="T18" fmla="*/ 1 w 7"/>
                <a:gd name="T19" fmla="*/ 1 h 18"/>
                <a:gd name="T20" fmla="*/ 1 w 7"/>
                <a:gd name="T21" fmla="*/ 1 h 18"/>
                <a:gd name="T22" fmla="*/ 1 w 7"/>
                <a:gd name="T23" fmla="*/ 1 h 18"/>
                <a:gd name="T24" fmla="*/ 0 w 7"/>
                <a:gd name="T25" fmla="*/ 1 h 18"/>
                <a:gd name="T26" fmla="*/ 0 w 7"/>
                <a:gd name="T27" fmla="*/ 1 h 18"/>
                <a:gd name="T28" fmla="*/ 0 w 7"/>
                <a:gd name="T29" fmla="*/ 1 h 18"/>
                <a:gd name="T30" fmla="*/ 0 w 7"/>
                <a:gd name="T31" fmla="*/ 1 h 18"/>
                <a:gd name="T32" fmla="*/ 0 w 7"/>
                <a:gd name="T33" fmla="*/ 1 h 18"/>
                <a:gd name="T34" fmla="*/ 0 w 7"/>
                <a:gd name="T35" fmla="*/ 1 h 18"/>
                <a:gd name="T36" fmla="*/ 0 w 7"/>
                <a:gd name="T37" fmla="*/ 1 h 18"/>
                <a:gd name="T38" fmla="*/ 1 w 7"/>
                <a:gd name="T39" fmla="*/ 1 h 18"/>
                <a:gd name="T40" fmla="*/ 1 w 7"/>
                <a:gd name="T41" fmla="*/ 0 h 18"/>
                <a:gd name="T42" fmla="*/ 1 w 7"/>
                <a:gd name="T43" fmla="*/ 1 h 18"/>
                <a:gd name="T44" fmla="*/ 1 w 7"/>
                <a:gd name="T45" fmla="*/ 1 h 18"/>
                <a:gd name="T46" fmla="*/ 1 w 7"/>
                <a:gd name="T47" fmla="*/ 1 h 18"/>
                <a:gd name="T48" fmla="*/ 1 w 7"/>
                <a:gd name="T49" fmla="*/ 1 h 18"/>
                <a:gd name="T50" fmla="*/ 1 w 7"/>
                <a:gd name="T51" fmla="*/ 1 h 18"/>
                <a:gd name="T52" fmla="*/ 1 w 7"/>
                <a:gd name="T53" fmla="*/ 1 h 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"/>
                <a:gd name="T82" fmla="*/ 0 h 18"/>
                <a:gd name="T83" fmla="*/ 7 w 7"/>
                <a:gd name="T84" fmla="*/ 18 h 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" h="18">
                  <a:moveTo>
                    <a:pt x="4" y="8"/>
                  </a:moveTo>
                  <a:lnTo>
                    <a:pt x="7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Freeform 86"/>
            <p:cNvSpPr>
              <a:spLocks/>
            </p:cNvSpPr>
            <p:nvPr/>
          </p:nvSpPr>
          <p:spPr bwMode="auto">
            <a:xfrm>
              <a:off x="3002" y="2385"/>
              <a:ext cx="1" cy="5"/>
            </a:xfrm>
            <a:custGeom>
              <a:avLst/>
              <a:gdLst>
                <a:gd name="T0" fmla="*/ 0 w 1"/>
                <a:gd name="T1" fmla="*/ 1 h 9"/>
                <a:gd name="T2" fmla="*/ 1 w 1"/>
                <a:gd name="T3" fmla="*/ 0 h 9"/>
                <a:gd name="T4" fmla="*/ 0 w 1"/>
                <a:gd name="T5" fmla="*/ 1 h 9"/>
                <a:gd name="T6" fmla="*/ 0 w 1"/>
                <a:gd name="T7" fmla="*/ 1 h 9"/>
                <a:gd name="T8" fmla="*/ 0 w 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9"/>
                <a:gd name="T17" fmla="*/ 1 w 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9">
                  <a:moveTo>
                    <a:pt x="0" y="9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8" name="Freeform 87"/>
            <p:cNvSpPr>
              <a:spLocks/>
            </p:cNvSpPr>
            <p:nvPr/>
          </p:nvSpPr>
          <p:spPr bwMode="auto">
            <a:xfrm>
              <a:off x="3001" y="2392"/>
              <a:ext cx="2" cy="8"/>
            </a:xfrm>
            <a:custGeom>
              <a:avLst/>
              <a:gdLst>
                <a:gd name="T0" fmla="*/ 0 w 5"/>
                <a:gd name="T1" fmla="*/ 1 h 16"/>
                <a:gd name="T2" fmla="*/ 0 w 5"/>
                <a:gd name="T3" fmla="*/ 1 h 16"/>
                <a:gd name="T4" fmla="*/ 0 w 5"/>
                <a:gd name="T5" fmla="*/ 1 h 16"/>
                <a:gd name="T6" fmla="*/ 0 w 5"/>
                <a:gd name="T7" fmla="*/ 0 h 16"/>
                <a:gd name="T8" fmla="*/ 0 w 5"/>
                <a:gd name="T9" fmla="*/ 0 h 16"/>
                <a:gd name="T10" fmla="*/ 0 w 5"/>
                <a:gd name="T11" fmla="*/ 1 h 16"/>
                <a:gd name="T12" fmla="*/ 0 w 5"/>
                <a:gd name="T13" fmla="*/ 1 h 16"/>
                <a:gd name="T14" fmla="*/ 0 w 5"/>
                <a:gd name="T15" fmla="*/ 1 h 16"/>
                <a:gd name="T16" fmla="*/ 0 w 5"/>
                <a:gd name="T17" fmla="*/ 1 h 16"/>
                <a:gd name="T18" fmla="*/ 0 w 5"/>
                <a:gd name="T19" fmla="*/ 1 h 16"/>
                <a:gd name="T20" fmla="*/ 0 w 5"/>
                <a:gd name="T21" fmla="*/ 1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16"/>
                <a:gd name="T35" fmla="*/ 5 w 5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16">
                  <a:moveTo>
                    <a:pt x="5" y="16"/>
                  </a:moveTo>
                  <a:lnTo>
                    <a:pt x="1" y="13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2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Freeform 88"/>
            <p:cNvSpPr>
              <a:spLocks/>
            </p:cNvSpPr>
            <p:nvPr/>
          </p:nvSpPr>
          <p:spPr bwMode="auto">
            <a:xfrm>
              <a:off x="3003" y="2392"/>
              <a:ext cx="1" cy="2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1 w 1"/>
                <a:gd name="T5" fmla="*/ 1 h 4"/>
                <a:gd name="T6" fmla="*/ 0 w 1"/>
                <a:gd name="T7" fmla="*/ 1 h 4"/>
                <a:gd name="T8" fmla="*/ 0 w 1"/>
                <a:gd name="T9" fmla="*/ 0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0"/>
                  </a:move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Freeform 89"/>
            <p:cNvSpPr>
              <a:spLocks/>
            </p:cNvSpPr>
            <p:nvPr/>
          </p:nvSpPr>
          <p:spPr bwMode="auto">
            <a:xfrm>
              <a:off x="3230" y="2398"/>
              <a:ext cx="1" cy="3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0 h 7"/>
                <a:gd name="T4" fmla="*/ 1 w 1"/>
                <a:gd name="T5" fmla="*/ 0 h 7"/>
                <a:gd name="T6" fmla="*/ 1 w 1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"/>
                <a:gd name="T14" fmla="*/ 1 w 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Freeform 90"/>
            <p:cNvSpPr>
              <a:spLocks/>
            </p:cNvSpPr>
            <p:nvPr/>
          </p:nvSpPr>
          <p:spPr bwMode="auto">
            <a:xfrm>
              <a:off x="3000" y="2403"/>
              <a:ext cx="1" cy="7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1 w 2"/>
                <a:gd name="T5" fmla="*/ 1 h 14"/>
                <a:gd name="T6" fmla="*/ 0 w 2"/>
                <a:gd name="T7" fmla="*/ 1 h 14"/>
                <a:gd name="T8" fmla="*/ 0 w 2"/>
                <a:gd name="T9" fmla="*/ 0 h 14"/>
                <a:gd name="T10" fmla="*/ 0 w 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4"/>
                <a:gd name="T20" fmla="*/ 2 w 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4">
                  <a:moveTo>
                    <a:pt x="0" y="0"/>
                  </a:moveTo>
                  <a:lnTo>
                    <a:pt x="2" y="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Freeform 91"/>
            <p:cNvSpPr>
              <a:spLocks/>
            </p:cNvSpPr>
            <p:nvPr/>
          </p:nvSpPr>
          <p:spPr bwMode="auto">
            <a:xfrm>
              <a:off x="3000" y="2411"/>
              <a:ext cx="1" cy="4"/>
            </a:xfrm>
            <a:custGeom>
              <a:avLst/>
              <a:gdLst>
                <a:gd name="T0" fmla="*/ 0 w 2"/>
                <a:gd name="T1" fmla="*/ 0 h 8"/>
                <a:gd name="T2" fmla="*/ 1 w 2"/>
                <a:gd name="T3" fmla="*/ 1 h 8"/>
                <a:gd name="T4" fmla="*/ 0 w 2"/>
                <a:gd name="T5" fmla="*/ 0 h 8"/>
                <a:gd name="T6" fmla="*/ 0 w 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0" y="0"/>
                  </a:move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Freeform 92"/>
            <p:cNvSpPr>
              <a:spLocks/>
            </p:cNvSpPr>
            <p:nvPr/>
          </p:nvSpPr>
          <p:spPr bwMode="auto">
            <a:xfrm>
              <a:off x="3229" y="2413"/>
              <a:ext cx="1" cy="4"/>
            </a:xfrm>
            <a:custGeom>
              <a:avLst/>
              <a:gdLst>
                <a:gd name="T0" fmla="*/ 0 w 1"/>
                <a:gd name="T1" fmla="*/ 1 h 8"/>
                <a:gd name="T2" fmla="*/ 1 w 1"/>
                <a:gd name="T3" fmla="*/ 0 h 8"/>
                <a:gd name="T4" fmla="*/ 0 w 1"/>
                <a:gd name="T5" fmla="*/ 1 h 8"/>
                <a:gd name="T6" fmla="*/ 0 w 1"/>
                <a:gd name="T7" fmla="*/ 1 h 8"/>
                <a:gd name="T8" fmla="*/ 0 w 1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8"/>
                <a:gd name="T17" fmla="*/ 1 w 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8">
                  <a:moveTo>
                    <a:pt x="0" y="8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Freeform 93"/>
            <p:cNvSpPr>
              <a:spLocks/>
            </p:cNvSpPr>
            <p:nvPr/>
          </p:nvSpPr>
          <p:spPr bwMode="auto">
            <a:xfrm>
              <a:off x="3228" y="2420"/>
              <a:ext cx="2" cy="6"/>
            </a:xfrm>
            <a:custGeom>
              <a:avLst/>
              <a:gdLst>
                <a:gd name="T0" fmla="*/ 1 w 4"/>
                <a:gd name="T1" fmla="*/ 1 h 12"/>
                <a:gd name="T2" fmla="*/ 1 w 4"/>
                <a:gd name="T3" fmla="*/ 1 h 12"/>
                <a:gd name="T4" fmla="*/ 1 w 4"/>
                <a:gd name="T5" fmla="*/ 1 h 12"/>
                <a:gd name="T6" fmla="*/ 0 w 4"/>
                <a:gd name="T7" fmla="*/ 1 h 12"/>
                <a:gd name="T8" fmla="*/ 0 w 4"/>
                <a:gd name="T9" fmla="*/ 1 h 12"/>
                <a:gd name="T10" fmla="*/ 0 w 4"/>
                <a:gd name="T11" fmla="*/ 1 h 12"/>
                <a:gd name="T12" fmla="*/ 1 w 4"/>
                <a:gd name="T13" fmla="*/ 1 h 12"/>
                <a:gd name="T14" fmla="*/ 1 w 4"/>
                <a:gd name="T15" fmla="*/ 1 h 12"/>
                <a:gd name="T16" fmla="*/ 1 w 4"/>
                <a:gd name="T17" fmla="*/ 0 h 12"/>
                <a:gd name="T18" fmla="*/ 1 w 4"/>
                <a:gd name="T19" fmla="*/ 0 h 12"/>
                <a:gd name="T20" fmla="*/ 1 w 4"/>
                <a:gd name="T21" fmla="*/ 1 h 12"/>
                <a:gd name="T22" fmla="*/ 1 w 4"/>
                <a:gd name="T23" fmla="*/ 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12"/>
                <a:gd name="T38" fmla="*/ 4 w 4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12">
                  <a:moveTo>
                    <a:pt x="4" y="4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Freeform 94"/>
            <p:cNvSpPr>
              <a:spLocks/>
            </p:cNvSpPr>
            <p:nvPr/>
          </p:nvSpPr>
          <p:spPr bwMode="auto">
            <a:xfrm>
              <a:off x="3001" y="2422"/>
              <a:ext cx="1" cy="5"/>
            </a:xfrm>
            <a:custGeom>
              <a:avLst/>
              <a:gdLst>
                <a:gd name="T0" fmla="*/ 0 w 1"/>
                <a:gd name="T1" fmla="*/ 0 h 9"/>
                <a:gd name="T2" fmla="*/ 1 w 1"/>
                <a:gd name="T3" fmla="*/ 0 h 9"/>
                <a:gd name="T4" fmla="*/ 1 w 1"/>
                <a:gd name="T5" fmla="*/ 1 h 9"/>
                <a:gd name="T6" fmla="*/ 0 w 1"/>
                <a:gd name="T7" fmla="*/ 1 h 9"/>
                <a:gd name="T8" fmla="*/ 0 w 1"/>
                <a:gd name="T9" fmla="*/ 0 h 9"/>
                <a:gd name="T10" fmla="*/ 0 w 1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9"/>
                <a:gd name="T20" fmla="*/ 1 w 1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9">
                  <a:moveTo>
                    <a:pt x="0" y="0"/>
                  </a:moveTo>
                  <a:lnTo>
                    <a:pt x="1" y="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Freeform 95"/>
            <p:cNvSpPr>
              <a:spLocks/>
            </p:cNvSpPr>
            <p:nvPr/>
          </p:nvSpPr>
          <p:spPr bwMode="auto">
            <a:xfrm>
              <a:off x="2999" y="2428"/>
              <a:ext cx="1" cy="2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0 h 4"/>
                <a:gd name="T4" fmla="*/ 1 w 2"/>
                <a:gd name="T5" fmla="*/ 1 h 4"/>
                <a:gd name="T6" fmla="*/ 0 w 2"/>
                <a:gd name="T7" fmla="*/ 1 h 4"/>
                <a:gd name="T8" fmla="*/ 0 w 2"/>
                <a:gd name="T9" fmla="*/ 0 h 4"/>
                <a:gd name="T10" fmla="*/ 0 w 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0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Freeform 96"/>
            <p:cNvSpPr>
              <a:spLocks/>
            </p:cNvSpPr>
            <p:nvPr/>
          </p:nvSpPr>
          <p:spPr bwMode="auto">
            <a:xfrm>
              <a:off x="3227" y="2432"/>
              <a:ext cx="1" cy="15"/>
            </a:xfrm>
            <a:custGeom>
              <a:avLst/>
              <a:gdLst>
                <a:gd name="T0" fmla="*/ 0 w 1"/>
                <a:gd name="T1" fmla="*/ 0 h 30"/>
                <a:gd name="T2" fmla="*/ 1 w 1"/>
                <a:gd name="T3" fmla="*/ 0 h 30"/>
                <a:gd name="T4" fmla="*/ 1 w 1"/>
                <a:gd name="T5" fmla="*/ 1 h 30"/>
                <a:gd name="T6" fmla="*/ 0 w 1"/>
                <a:gd name="T7" fmla="*/ 1 h 30"/>
                <a:gd name="T8" fmla="*/ 0 w 1"/>
                <a:gd name="T9" fmla="*/ 0 h 30"/>
                <a:gd name="T10" fmla="*/ 0 w 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0"/>
                <a:gd name="T20" fmla="*/ 1 w 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0">
                  <a:moveTo>
                    <a:pt x="0" y="0"/>
                  </a:moveTo>
                  <a:lnTo>
                    <a:pt x="1" y="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Freeform 97"/>
            <p:cNvSpPr>
              <a:spLocks/>
            </p:cNvSpPr>
            <p:nvPr/>
          </p:nvSpPr>
          <p:spPr bwMode="auto">
            <a:xfrm>
              <a:off x="3224" y="2434"/>
              <a:ext cx="36" cy="279"/>
            </a:xfrm>
            <a:custGeom>
              <a:avLst/>
              <a:gdLst>
                <a:gd name="T0" fmla="*/ 2 w 71"/>
                <a:gd name="T1" fmla="*/ 5 h 558"/>
                <a:gd name="T2" fmla="*/ 2 w 71"/>
                <a:gd name="T3" fmla="*/ 5 h 558"/>
                <a:gd name="T4" fmla="*/ 2 w 71"/>
                <a:gd name="T5" fmla="*/ 5 h 558"/>
                <a:gd name="T6" fmla="*/ 2 w 71"/>
                <a:gd name="T7" fmla="*/ 5 h 558"/>
                <a:gd name="T8" fmla="*/ 2 w 71"/>
                <a:gd name="T9" fmla="*/ 6 h 558"/>
                <a:gd name="T10" fmla="*/ 2 w 71"/>
                <a:gd name="T11" fmla="*/ 6 h 558"/>
                <a:gd name="T12" fmla="*/ 1 w 71"/>
                <a:gd name="T13" fmla="*/ 7 h 558"/>
                <a:gd name="T14" fmla="*/ 1 w 71"/>
                <a:gd name="T15" fmla="*/ 9 h 558"/>
                <a:gd name="T16" fmla="*/ 1 w 71"/>
                <a:gd name="T17" fmla="*/ 9 h 558"/>
                <a:gd name="T18" fmla="*/ 1 w 71"/>
                <a:gd name="T19" fmla="*/ 9 h 558"/>
                <a:gd name="T20" fmla="*/ 1 w 71"/>
                <a:gd name="T21" fmla="*/ 10 h 558"/>
                <a:gd name="T22" fmla="*/ 1 w 71"/>
                <a:gd name="T23" fmla="*/ 10 h 558"/>
                <a:gd name="T24" fmla="*/ 1 w 71"/>
                <a:gd name="T25" fmla="*/ 10 h 558"/>
                <a:gd name="T26" fmla="*/ 1 w 71"/>
                <a:gd name="T27" fmla="*/ 10 h 558"/>
                <a:gd name="T28" fmla="*/ 1 w 71"/>
                <a:gd name="T29" fmla="*/ 10 h 558"/>
                <a:gd name="T30" fmla="*/ 1 w 71"/>
                <a:gd name="T31" fmla="*/ 11 h 558"/>
                <a:gd name="T32" fmla="*/ 1 w 71"/>
                <a:gd name="T33" fmla="*/ 11 h 558"/>
                <a:gd name="T34" fmla="*/ 1 w 71"/>
                <a:gd name="T35" fmla="*/ 11 h 558"/>
                <a:gd name="T36" fmla="*/ 1 w 71"/>
                <a:gd name="T37" fmla="*/ 11 h 558"/>
                <a:gd name="T38" fmla="*/ 1 w 71"/>
                <a:gd name="T39" fmla="*/ 11 h 558"/>
                <a:gd name="T40" fmla="*/ 1 w 71"/>
                <a:gd name="T41" fmla="*/ 12 h 558"/>
                <a:gd name="T42" fmla="*/ 1 w 71"/>
                <a:gd name="T43" fmla="*/ 12 h 558"/>
                <a:gd name="T44" fmla="*/ 1 w 71"/>
                <a:gd name="T45" fmla="*/ 12 h 558"/>
                <a:gd name="T46" fmla="*/ 1 w 71"/>
                <a:gd name="T47" fmla="*/ 12 h 558"/>
                <a:gd name="T48" fmla="*/ 1 w 71"/>
                <a:gd name="T49" fmla="*/ 13 h 558"/>
                <a:gd name="T50" fmla="*/ 1 w 71"/>
                <a:gd name="T51" fmla="*/ 14 h 558"/>
                <a:gd name="T52" fmla="*/ 1 w 71"/>
                <a:gd name="T53" fmla="*/ 15 h 558"/>
                <a:gd name="T54" fmla="*/ 1 w 71"/>
                <a:gd name="T55" fmla="*/ 17 h 558"/>
                <a:gd name="T56" fmla="*/ 0 w 71"/>
                <a:gd name="T57" fmla="*/ 17 h 558"/>
                <a:gd name="T58" fmla="*/ 0 w 71"/>
                <a:gd name="T59" fmla="*/ 17 h 558"/>
                <a:gd name="T60" fmla="*/ 1 w 71"/>
                <a:gd name="T61" fmla="*/ 12 h 558"/>
                <a:gd name="T62" fmla="*/ 1 w 71"/>
                <a:gd name="T63" fmla="*/ 10 h 558"/>
                <a:gd name="T64" fmla="*/ 1 w 71"/>
                <a:gd name="T65" fmla="*/ 10 h 558"/>
                <a:gd name="T66" fmla="*/ 1 w 71"/>
                <a:gd name="T67" fmla="*/ 10 h 558"/>
                <a:gd name="T68" fmla="*/ 1 w 71"/>
                <a:gd name="T69" fmla="*/ 9 h 558"/>
                <a:gd name="T70" fmla="*/ 1 w 71"/>
                <a:gd name="T71" fmla="*/ 7 h 558"/>
                <a:gd name="T72" fmla="*/ 1 w 71"/>
                <a:gd name="T73" fmla="*/ 7 h 558"/>
                <a:gd name="T74" fmla="*/ 1 w 71"/>
                <a:gd name="T75" fmla="*/ 6 h 558"/>
                <a:gd name="T76" fmla="*/ 2 w 71"/>
                <a:gd name="T77" fmla="*/ 4 h 558"/>
                <a:gd name="T78" fmla="*/ 3 w 71"/>
                <a:gd name="T79" fmla="*/ 1 h 558"/>
                <a:gd name="T80" fmla="*/ 3 w 71"/>
                <a:gd name="T81" fmla="*/ 0 h 558"/>
                <a:gd name="T82" fmla="*/ 2 w 71"/>
                <a:gd name="T83" fmla="*/ 2 h 558"/>
                <a:gd name="T84" fmla="*/ 2 w 71"/>
                <a:gd name="T85" fmla="*/ 5 h 5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"/>
                <a:gd name="T130" fmla="*/ 0 h 558"/>
                <a:gd name="T131" fmla="*/ 71 w 71"/>
                <a:gd name="T132" fmla="*/ 558 h 5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" h="558">
                  <a:moveTo>
                    <a:pt x="41" y="175"/>
                  </a:moveTo>
                  <a:lnTo>
                    <a:pt x="38" y="175"/>
                  </a:lnTo>
                  <a:lnTo>
                    <a:pt x="39" y="177"/>
                  </a:lnTo>
                  <a:lnTo>
                    <a:pt x="39" y="179"/>
                  </a:lnTo>
                  <a:lnTo>
                    <a:pt x="39" y="183"/>
                  </a:lnTo>
                  <a:lnTo>
                    <a:pt x="39" y="187"/>
                  </a:lnTo>
                  <a:lnTo>
                    <a:pt x="38" y="187"/>
                  </a:lnTo>
                  <a:lnTo>
                    <a:pt x="36" y="187"/>
                  </a:lnTo>
                  <a:lnTo>
                    <a:pt x="34" y="187"/>
                  </a:lnTo>
                  <a:lnTo>
                    <a:pt x="33" y="189"/>
                  </a:lnTo>
                  <a:lnTo>
                    <a:pt x="39" y="192"/>
                  </a:lnTo>
                  <a:lnTo>
                    <a:pt x="38" y="197"/>
                  </a:lnTo>
                  <a:lnTo>
                    <a:pt x="37" y="202"/>
                  </a:lnTo>
                  <a:lnTo>
                    <a:pt x="36" y="209"/>
                  </a:lnTo>
                  <a:lnTo>
                    <a:pt x="34" y="215"/>
                  </a:lnTo>
                  <a:lnTo>
                    <a:pt x="33" y="222"/>
                  </a:lnTo>
                  <a:lnTo>
                    <a:pt x="33" y="229"/>
                  </a:lnTo>
                  <a:lnTo>
                    <a:pt x="31" y="235"/>
                  </a:lnTo>
                  <a:lnTo>
                    <a:pt x="28" y="239"/>
                  </a:lnTo>
                  <a:lnTo>
                    <a:pt x="29" y="252"/>
                  </a:lnTo>
                  <a:lnTo>
                    <a:pt x="28" y="266"/>
                  </a:lnTo>
                  <a:lnTo>
                    <a:pt x="25" y="281"/>
                  </a:lnTo>
                  <a:lnTo>
                    <a:pt x="23" y="296"/>
                  </a:lnTo>
                  <a:lnTo>
                    <a:pt x="22" y="302"/>
                  </a:lnTo>
                  <a:lnTo>
                    <a:pt x="21" y="306"/>
                  </a:lnTo>
                  <a:lnTo>
                    <a:pt x="20" y="312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16" y="337"/>
                  </a:lnTo>
                  <a:lnTo>
                    <a:pt x="15" y="337"/>
                  </a:lnTo>
                  <a:lnTo>
                    <a:pt x="14" y="340"/>
                  </a:lnTo>
                  <a:lnTo>
                    <a:pt x="14" y="341"/>
                  </a:lnTo>
                  <a:lnTo>
                    <a:pt x="14" y="342"/>
                  </a:lnTo>
                  <a:lnTo>
                    <a:pt x="14" y="344"/>
                  </a:lnTo>
                  <a:lnTo>
                    <a:pt x="13" y="345"/>
                  </a:lnTo>
                  <a:lnTo>
                    <a:pt x="14" y="348"/>
                  </a:lnTo>
                  <a:lnTo>
                    <a:pt x="15" y="349"/>
                  </a:lnTo>
                  <a:lnTo>
                    <a:pt x="16" y="348"/>
                  </a:lnTo>
                  <a:lnTo>
                    <a:pt x="16" y="345"/>
                  </a:lnTo>
                  <a:lnTo>
                    <a:pt x="16" y="344"/>
                  </a:lnTo>
                  <a:lnTo>
                    <a:pt x="16" y="342"/>
                  </a:lnTo>
                  <a:lnTo>
                    <a:pt x="15" y="357"/>
                  </a:lnTo>
                  <a:lnTo>
                    <a:pt x="15" y="356"/>
                  </a:lnTo>
                  <a:lnTo>
                    <a:pt x="15" y="354"/>
                  </a:lnTo>
                  <a:lnTo>
                    <a:pt x="14" y="353"/>
                  </a:lnTo>
                  <a:lnTo>
                    <a:pt x="11" y="353"/>
                  </a:lnTo>
                  <a:lnTo>
                    <a:pt x="13" y="358"/>
                  </a:lnTo>
                  <a:lnTo>
                    <a:pt x="11" y="360"/>
                  </a:lnTo>
                  <a:lnTo>
                    <a:pt x="11" y="363"/>
                  </a:lnTo>
                  <a:lnTo>
                    <a:pt x="15" y="367"/>
                  </a:lnTo>
                  <a:lnTo>
                    <a:pt x="13" y="376"/>
                  </a:lnTo>
                  <a:lnTo>
                    <a:pt x="10" y="384"/>
                  </a:lnTo>
                  <a:lnTo>
                    <a:pt x="9" y="391"/>
                  </a:lnTo>
                  <a:lnTo>
                    <a:pt x="11" y="401"/>
                  </a:lnTo>
                  <a:lnTo>
                    <a:pt x="11" y="399"/>
                  </a:lnTo>
                  <a:lnTo>
                    <a:pt x="11" y="398"/>
                  </a:lnTo>
                  <a:lnTo>
                    <a:pt x="10" y="397"/>
                  </a:lnTo>
                  <a:lnTo>
                    <a:pt x="8" y="399"/>
                  </a:lnTo>
                  <a:lnTo>
                    <a:pt x="8" y="403"/>
                  </a:lnTo>
                  <a:lnTo>
                    <a:pt x="8" y="405"/>
                  </a:lnTo>
                  <a:lnTo>
                    <a:pt x="9" y="407"/>
                  </a:lnTo>
                  <a:lnTo>
                    <a:pt x="7" y="413"/>
                  </a:lnTo>
                  <a:lnTo>
                    <a:pt x="8" y="418"/>
                  </a:lnTo>
                  <a:lnTo>
                    <a:pt x="9" y="421"/>
                  </a:lnTo>
                  <a:lnTo>
                    <a:pt x="6" y="424"/>
                  </a:lnTo>
                  <a:lnTo>
                    <a:pt x="5" y="442"/>
                  </a:lnTo>
                  <a:lnTo>
                    <a:pt x="2" y="456"/>
                  </a:lnTo>
                  <a:lnTo>
                    <a:pt x="1" y="470"/>
                  </a:lnTo>
                  <a:lnTo>
                    <a:pt x="1" y="485"/>
                  </a:lnTo>
                  <a:lnTo>
                    <a:pt x="5" y="492"/>
                  </a:lnTo>
                  <a:lnTo>
                    <a:pt x="2" y="492"/>
                  </a:lnTo>
                  <a:lnTo>
                    <a:pt x="1" y="538"/>
                  </a:lnTo>
                  <a:lnTo>
                    <a:pt x="2" y="535"/>
                  </a:lnTo>
                  <a:lnTo>
                    <a:pt x="0" y="541"/>
                  </a:lnTo>
                  <a:lnTo>
                    <a:pt x="0" y="548"/>
                  </a:lnTo>
                  <a:lnTo>
                    <a:pt x="0" y="554"/>
                  </a:lnTo>
                  <a:lnTo>
                    <a:pt x="0" y="558"/>
                  </a:lnTo>
                  <a:lnTo>
                    <a:pt x="0" y="502"/>
                  </a:lnTo>
                  <a:lnTo>
                    <a:pt x="3" y="444"/>
                  </a:lnTo>
                  <a:lnTo>
                    <a:pt x="7" y="387"/>
                  </a:lnTo>
                  <a:lnTo>
                    <a:pt x="11" y="334"/>
                  </a:lnTo>
                  <a:lnTo>
                    <a:pt x="16" y="330"/>
                  </a:lnTo>
                  <a:lnTo>
                    <a:pt x="16" y="329"/>
                  </a:lnTo>
                  <a:lnTo>
                    <a:pt x="15" y="328"/>
                  </a:lnTo>
                  <a:lnTo>
                    <a:pt x="13" y="328"/>
                  </a:lnTo>
                  <a:lnTo>
                    <a:pt x="11" y="328"/>
                  </a:lnTo>
                  <a:lnTo>
                    <a:pt x="20" y="260"/>
                  </a:lnTo>
                  <a:lnTo>
                    <a:pt x="22" y="258"/>
                  </a:lnTo>
                  <a:lnTo>
                    <a:pt x="24" y="258"/>
                  </a:lnTo>
                  <a:lnTo>
                    <a:pt x="26" y="257"/>
                  </a:lnTo>
                  <a:lnTo>
                    <a:pt x="28" y="254"/>
                  </a:lnTo>
                  <a:lnTo>
                    <a:pt x="24" y="254"/>
                  </a:lnTo>
                  <a:lnTo>
                    <a:pt x="22" y="253"/>
                  </a:lnTo>
                  <a:lnTo>
                    <a:pt x="21" y="250"/>
                  </a:lnTo>
                  <a:lnTo>
                    <a:pt x="20" y="246"/>
                  </a:lnTo>
                  <a:lnTo>
                    <a:pt x="23" y="229"/>
                  </a:lnTo>
                  <a:lnTo>
                    <a:pt x="26" y="209"/>
                  </a:lnTo>
                  <a:lnTo>
                    <a:pt x="30" y="191"/>
                  </a:lnTo>
                  <a:lnTo>
                    <a:pt x="32" y="174"/>
                  </a:lnTo>
                  <a:lnTo>
                    <a:pt x="39" y="131"/>
                  </a:lnTo>
                  <a:lnTo>
                    <a:pt x="46" y="88"/>
                  </a:lnTo>
                  <a:lnTo>
                    <a:pt x="55" y="45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67" y="45"/>
                  </a:lnTo>
                  <a:lnTo>
                    <a:pt x="59" y="88"/>
                  </a:lnTo>
                  <a:lnTo>
                    <a:pt x="48" y="131"/>
                  </a:lnTo>
                  <a:lnTo>
                    <a:pt x="41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Freeform 98"/>
            <p:cNvSpPr>
              <a:spLocks/>
            </p:cNvSpPr>
            <p:nvPr/>
          </p:nvSpPr>
          <p:spPr bwMode="auto">
            <a:xfrm>
              <a:off x="3230" y="2436"/>
              <a:ext cx="1" cy="4"/>
            </a:xfrm>
            <a:custGeom>
              <a:avLst/>
              <a:gdLst>
                <a:gd name="T0" fmla="*/ 0 w 1"/>
                <a:gd name="T1" fmla="*/ 0 h 7"/>
                <a:gd name="T2" fmla="*/ 1 w 1"/>
                <a:gd name="T3" fmla="*/ 0 h 7"/>
                <a:gd name="T4" fmla="*/ 1 w 1"/>
                <a:gd name="T5" fmla="*/ 1 h 7"/>
                <a:gd name="T6" fmla="*/ 0 w 1"/>
                <a:gd name="T7" fmla="*/ 1 h 7"/>
                <a:gd name="T8" fmla="*/ 0 w 1"/>
                <a:gd name="T9" fmla="*/ 0 h 7"/>
                <a:gd name="T10" fmla="*/ 0 w 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0"/>
                  </a:moveTo>
                  <a:lnTo>
                    <a:pt x="1" y="0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0" name="Freeform 99"/>
            <p:cNvSpPr>
              <a:spLocks/>
            </p:cNvSpPr>
            <p:nvPr/>
          </p:nvSpPr>
          <p:spPr bwMode="auto">
            <a:xfrm>
              <a:off x="3225" y="2449"/>
              <a:ext cx="2" cy="69"/>
            </a:xfrm>
            <a:custGeom>
              <a:avLst/>
              <a:gdLst>
                <a:gd name="T0" fmla="*/ 0 w 5"/>
                <a:gd name="T1" fmla="*/ 5 h 137"/>
                <a:gd name="T2" fmla="*/ 0 w 5"/>
                <a:gd name="T3" fmla="*/ 4 h 137"/>
                <a:gd name="T4" fmla="*/ 0 w 5"/>
                <a:gd name="T5" fmla="*/ 3 h 137"/>
                <a:gd name="T6" fmla="*/ 0 w 5"/>
                <a:gd name="T7" fmla="*/ 2 h 137"/>
                <a:gd name="T8" fmla="*/ 0 w 5"/>
                <a:gd name="T9" fmla="*/ 0 h 137"/>
                <a:gd name="T10" fmla="*/ 0 w 5"/>
                <a:gd name="T11" fmla="*/ 0 h 137"/>
                <a:gd name="T12" fmla="*/ 0 w 5"/>
                <a:gd name="T13" fmla="*/ 5 h 137"/>
                <a:gd name="T14" fmla="*/ 0 w 5"/>
                <a:gd name="T15" fmla="*/ 5 h 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37"/>
                <a:gd name="T26" fmla="*/ 5 w 5"/>
                <a:gd name="T27" fmla="*/ 137 h 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37">
                  <a:moveTo>
                    <a:pt x="0" y="137"/>
                  </a:moveTo>
                  <a:lnTo>
                    <a:pt x="0" y="102"/>
                  </a:lnTo>
                  <a:lnTo>
                    <a:pt x="1" y="70"/>
                  </a:lnTo>
                  <a:lnTo>
                    <a:pt x="2" y="36"/>
                  </a:lnTo>
                  <a:lnTo>
                    <a:pt x="5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1" name="Freeform 100"/>
            <p:cNvSpPr>
              <a:spLocks/>
            </p:cNvSpPr>
            <p:nvPr/>
          </p:nvSpPr>
          <p:spPr bwMode="auto">
            <a:xfrm>
              <a:off x="3325" y="2476"/>
              <a:ext cx="2" cy="32"/>
            </a:xfrm>
            <a:custGeom>
              <a:avLst/>
              <a:gdLst>
                <a:gd name="T0" fmla="*/ 0 w 5"/>
                <a:gd name="T1" fmla="*/ 3 h 62"/>
                <a:gd name="T2" fmla="*/ 0 w 5"/>
                <a:gd name="T3" fmla="*/ 3 h 62"/>
                <a:gd name="T4" fmla="*/ 0 w 5"/>
                <a:gd name="T5" fmla="*/ 0 h 62"/>
                <a:gd name="T6" fmla="*/ 0 w 5"/>
                <a:gd name="T7" fmla="*/ 0 h 62"/>
                <a:gd name="T8" fmla="*/ 0 w 5"/>
                <a:gd name="T9" fmla="*/ 1 h 62"/>
                <a:gd name="T10" fmla="*/ 0 w 5"/>
                <a:gd name="T11" fmla="*/ 1 h 62"/>
                <a:gd name="T12" fmla="*/ 0 w 5"/>
                <a:gd name="T13" fmla="*/ 2 h 62"/>
                <a:gd name="T14" fmla="*/ 0 w 5"/>
                <a:gd name="T15" fmla="*/ 3 h 62"/>
                <a:gd name="T16" fmla="*/ 0 w 5"/>
                <a:gd name="T17" fmla="*/ 3 h 62"/>
                <a:gd name="T18" fmla="*/ 0 w 5"/>
                <a:gd name="T19" fmla="*/ 3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2"/>
                <a:gd name="T32" fmla="*/ 5 w 5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2">
                  <a:moveTo>
                    <a:pt x="4" y="62"/>
                  </a:moveTo>
                  <a:lnTo>
                    <a:pt x="0" y="62"/>
                  </a:lnTo>
                  <a:lnTo>
                    <a:pt x="3" y="0"/>
                  </a:lnTo>
                  <a:lnTo>
                    <a:pt x="4" y="15"/>
                  </a:lnTo>
                  <a:lnTo>
                    <a:pt x="5" y="31"/>
                  </a:lnTo>
                  <a:lnTo>
                    <a:pt x="5" y="47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2" name="Freeform 101"/>
            <p:cNvSpPr>
              <a:spLocks/>
            </p:cNvSpPr>
            <p:nvPr/>
          </p:nvSpPr>
          <p:spPr bwMode="auto">
            <a:xfrm>
              <a:off x="3228" y="2653"/>
              <a:ext cx="1" cy="5"/>
            </a:xfrm>
            <a:custGeom>
              <a:avLst/>
              <a:gdLst>
                <a:gd name="T0" fmla="*/ 1 w 2"/>
                <a:gd name="T1" fmla="*/ 0 h 12"/>
                <a:gd name="T2" fmla="*/ 0 w 2"/>
                <a:gd name="T3" fmla="*/ 0 h 12"/>
                <a:gd name="T4" fmla="*/ 1 w 2"/>
                <a:gd name="T5" fmla="*/ 0 h 12"/>
                <a:gd name="T6" fmla="*/ 1 w 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2"/>
                <a:gd name="T14" fmla="*/ 2 w 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2">
                  <a:moveTo>
                    <a:pt x="2" y="0"/>
                  </a:move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3" name="Freeform 102"/>
            <p:cNvSpPr>
              <a:spLocks/>
            </p:cNvSpPr>
            <p:nvPr/>
          </p:nvSpPr>
          <p:spPr bwMode="auto">
            <a:xfrm>
              <a:off x="3223" y="2716"/>
              <a:ext cx="1" cy="13"/>
            </a:xfrm>
            <a:custGeom>
              <a:avLst/>
              <a:gdLst>
                <a:gd name="T0" fmla="*/ 0 w 2"/>
                <a:gd name="T1" fmla="*/ 0 h 25"/>
                <a:gd name="T2" fmla="*/ 1 w 2"/>
                <a:gd name="T3" fmla="*/ 0 h 25"/>
                <a:gd name="T4" fmla="*/ 1 w 2"/>
                <a:gd name="T5" fmla="*/ 1 h 25"/>
                <a:gd name="T6" fmla="*/ 0 w 2"/>
                <a:gd name="T7" fmla="*/ 1 h 25"/>
                <a:gd name="T8" fmla="*/ 0 w 2"/>
                <a:gd name="T9" fmla="*/ 0 h 25"/>
                <a:gd name="T10" fmla="*/ 0 w 2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5"/>
                <a:gd name="T20" fmla="*/ 2 w 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5">
                  <a:moveTo>
                    <a:pt x="0" y="0"/>
                  </a:moveTo>
                  <a:lnTo>
                    <a:pt x="2" y="0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9" name="~PP1691.WAV">
            <a:hlinkClick r:id="" action="ppaction://media"/>
          </p:cNvPr>
          <p:cNvPicPr>
            <a:picLocks noRot="1" noChangeAspect="1"/>
          </p:cNvPicPr>
          <p:nvPr>
            <a:wavAudioFile r:embed="rId2" name="~PP1691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1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133122" grpId="0"/>
      <p:bldP spid="133151" grpId="0" animBg="1"/>
      <p:bldP spid="133152" grpId="0" animBg="1"/>
      <p:bldP spid="133155" grpId="0"/>
      <p:bldP spid="133156" grpId="0" animBg="1"/>
      <p:bldP spid="1331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87" name="Rectangle 43"/>
          <p:cNvSpPr>
            <a:spLocks noChangeArrowheads="1"/>
          </p:cNvSpPr>
          <p:nvPr/>
        </p:nvSpPr>
        <p:spPr bwMode="auto">
          <a:xfrm>
            <a:off x="7162800" y="5486400"/>
            <a:ext cx="1219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6781800" y="54864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=  2.78 s</a:t>
            </a:r>
          </a:p>
        </p:txBody>
      </p:sp>
      <p:sp>
        <p:nvSpPr>
          <p:cNvPr id="16393" name="Rectangle 4"/>
          <p:cNvSpPr>
            <a:spLocks noChangeArrowheads="1"/>
          </p:cNvSpPr>
          <p:nvPr/>
        </p:nvSpPr>
        <p:spPr bwMode="auto">
          <a:xfrm>
            <a:off x="762000" y="2667000"/>
            <a:ext cx="5413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a. How long is clock in the air?</a:t>
            </a:r>
          </a:p>
        </p:txBody>
      </p:sp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304800" y="3810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Free Fall</a:t>
            </a:r>
          </a:p>
        </p:txBody>
      </p:sp>
      <p:graphicFrame>
        <p:nvGraphicFramePr>
          <p:cNvPr id="16386" name="Object 8"/>
          <p:cNvGraphicFramePr>
            <a:graphicFrameLocks noChangeAspect="1"/>
          </p:cNvGraphicFramePr>
          <p:nvPr/>
        </p:nvGraphicFramePr>
        <p:xfrm>
          <a:off x="536575" y="879475"/>
          <a:ext cx="4721225" cy="873125"/>
        </p:xfrm>
        <a:graphic>
          <a:graphicData uri="http://schemas.openxmlformats.org/presentationml/2006/ole">
            <p:oleObj spid="_x0000_s16386" name="Equation" r:id="rId5" imgW="2120760" imgH="393480" progId="Equation.3">
              <p:embed/>
            </p:oleObj>
          </a:graphicData>
        </a:graphic>
      </p:graphicFrame>
      <p:grpSp>
        <p:nvGrpSpPr>
          <p:cNvPr id="16395" name="Group 9"/>
          <p:cNvGrpSpPr>
            <a:grpSpLocks/>
          </p:cNvGrpSpPr>
          <p:nvPr/>
        </p:nvGrpSpPr>
        <p:grpSpPr bwMode="auto">
          <a:xfrm>
            <a:off x="5861050" y="609600"/>
            <a:ext cx="2749550" cy="4191000"/>
            <a:chOff x="9261" y="893"/>
            <a:chExt cx="1800" cy="2531"/>
          </a:xfrm>
        </p:grpSpPr>
        <p:grpSp>
          <p:nvGrpSpPr>
            <p:cNvPr id="16397" name="Group 10"/>
            <p:cNvGrpSpPr>
              <a:grpSpLocks/>
            </p:cNvGrpSpPr>
            <p:nvPr/>
          </p:nvGrpSpPr>
          <p:grpSpPr bwMode="auto">
            <a:xfrm>
              <a:off x="10187" y="893"/>
              <a:ext cx="874" cy="724"/>
              <a:chOff x="1329" y="3669"/>
              <a:chExt cx="1286" cy="1063"/>
            </a:xfrm>
          </p:grpSpPr>
          <p:grpSp>
            <p:nvGrpSpPr>
              <p:cNvPr id="16416" name="Group 11"/>
              <p:cNvGrpSpPr>
                <a:grpSpLocks/>
              </p:cNvGrpSpPr>
              <p:nvPr/>
            </p:nvGrpSpPr>
            <p:grpSpPr bwMode="auto">
              <a:xfrm>
                <a:off x="1752" y="3669"/>
                <a:ext cx="863" cy="1063"/>
                <a:chOff x="1752" y="3669"/>
                <a:chExt cx="863" cy="1063"/>
              </a:xfrm>
            </p:grpSpPr>
            <p:sp>
              <p:nvSpPr>
                <p:cNvPr id="16420" name="Freeform 12"/>
                <p:cNvSpPr>
                  <a:spLocks/>
                </p:cNvSpPr>
                <p:nvPr/>
              </p:nvSpPr>
              <p:spPr bwMode="auto">
                <a:xfrm>
                  <a:off x="2166" y="3958"/>
                  <a:ext cx="249" cy="354"/>
                </a:xfrm>
                <a:custGeom>
                  <a:avLst/>
                  <a:gdLst>
                    <a:gd name="T0" fmla="*/ 4 w 500"/>
                    <a:gd name="T1" fmla="*/ 5 h 709"/>
                    <a:gd name="T2" fmla="*/ 4 w 500"/>
                    <a:gd name="T3" fmla="*/ 2 h 709"/>
                    <a:gd name="T4" fmla="*/ 5 w 500"/>
                    <a:gd name="T5" fmla="*/ 0 h 709"/>
                    <a:gd name="T6" fmla="*/ 7 w 500"/>
                    <a:gd name="T7" fmla="*/ 0 h 709"/>
                    <a:gd name="T8" fmla="*/ 10 w 500"/>
                    <a:gd name="T9" fmla="*/ 0 h 709"/>
                    <a:gd name="T10" fmla="*/ 13 w 500"/>
                    <a:gd name="T11" fmla="*/ 2 h 709"/>
                    <a:gd name="T12" fmla="*/ 14 w 500"/>
                    <a:gd name="T13" fmla="*/ 5 h 709"/>
                    <a:gd name="T14" fmla="*/ 15 w 500"/>
                    <a:gd name="T15" fmla="*/ 10 h 709"/>
                    <a:gd name="T16" fmla="*/ 14 w 500"/>
                    <a:gd name="T17" fmla="*/ 14 h 709"/>
                    <a:gd name="T18" fmla="*/ 13 w 500"/>
                    <a:gd name="T19" fmla="*/ 18 h 709"/>
                    <a:gd name="T20" fmla="*/ 10 w 500"/>
                    <a:gd name="T21" fmla="*/ 20 h 709"/>
                    <a:gd name="T22" fmla="*/ 7 w 500"/>
                    <a:gd name="T23" fmla="*/ 21 h 709"/>
                    <a:gd name="T24" fmla="*/ 3 w 500"/>
                    <a:gd name="T25" fmla="*/ 22 h 709"/>
                    <a:gd name="T26" fmla="*/ 1 w 500"/>
                    <a:gd name="T27" fmla="*/ 21 h 709"/>
                    <a:gd name="T28" fmla="*/ 0 w 500"/>
                    <a:gd name="T29" fmla="*/ 20 h 709"/>
                    <a:gd name="T30" fmla="*/ 0 w 500"/>
                    <a:gd name="T31" fmla="*/ 18 h 709"/>
                    <a:gd name="T32" fmla="*/ 0 w 500"/>
                    <a:gd name="T33" fmla="*/ 15 h 709"/>
                    <a:gd name="T34" fmla="*/ 2 w 500"/>
                    <a:gd name="T35" fmla="*/ 13 h 709"/>
                    <a:gd name="T36" fmla="*/ 4 w 500"/>
                    <a:gd name="T37" fmla="*/ 12 h 709"/>
                    <a:gd name="T38" fmla="*/ 5 w 500"/>
                    <a:gd name="T39" fmla="*/ 11 h 709"/>
                    <a:gd name="T40" fmla="*/ 5 w 500"/>
                    <a:gd name="T41" fmla="*/ 9 h 709"/>
                    <a:gd name="T42" fmla="*/ 4 w 500"/>
                    <a:gd name="T43" fmla="*/ 5 h 70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00"/>
                    <a:gd name="T67" fmla="*/ 0 h 709"/>
                    <a:gd name="T68" fmla="*/ 500 w 500"/>
                    <a:gd name="T69" fmla="*/ 709 h 70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00" h="709">
                      <a:moveTo>
                        <a:pt x="158" y="171"/>
                      </a:moveTo>
                      <a:lnTo>
                        <a:pt x="158" y="68"/>
                      </a:lnTo>
                      <a:lnTo>
                        <a:pt x="167" y="26"/>
                      </a:lnTo>
                      <a:lnTo>
                        <a:pt x="226" y="0"/>
                      </a:lnTo>
                      <a:lnTo>
                        <a:pt x="342" y="18"/>
                      </a:lnTo>
                      <a:lnTo>
                        <a:pt x="432" y="78"/>
                      </a:lnTo>
                      <a:lnTo>
                        <a:pt x="480" y="188"/>
                      </a:lnTo>
                      <a:lnTo>
                        <a:pt x="500" y="324"/>
                      </a:lnTo>
                      <a:lnTo>
                        <a:pt x="471" y="470"/>
                      </a:lnTo>
                      <a:lnTo>
                        <a:pt x="441" y="581"/>
                      </a:lnTo>
                      <a:lnTo>
                        <a:pt x="342" y="649"/>
                      </a:lnTo>
                      <a:lnTo>
                        <a:pt x="254" y="683"/>
                      </a:lnTo>
                      <a:lnTo>
                        <a:pt x="127" y="709"/>
                      </a:lnTo>
                      <a:lnTo>
                        <a:pt x="40" y="691"/>
                      </a:lnTo>
                      <a:lnTo>
                        <a:pt x="9" y="649"/>
                      </a:lnTo>
                      <a:lnTo>
                        <a:pt x="0" y="588"/>
                      </a:lnTo>
                      <a:lnTo>
                        <a:pt x="20" y="495"/>
                      </a:lnTo>
                      <a:lnTo>
                        <a:pt x="88" y="445"/>
                      </a:lnTo>
                      <a:lnTo>
                        <a:pt x="147" y="402"/>
                      </a:lnTo>
                      <a:lnTo>
                        <a:pt x="176" y="359"/>
                      </a:lnTo>
                      <a:lnTo>
                        <a:pt x="176" y="307"/>
                      </a:lnTo>
                      <a:lnTo>
                        <a:pt x="158" y="1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1" name="Freeform 13"/>
                <p:cNvSpPr>
                  <a:spLocks/>
                </p:cNvSpPr>
                <p:nvPr/>
              </p:nvSpPr>
              <p:spPr bwMode="auto">
                <a:xfrm>
                  <a:off x="2332" y="3983"/>
                  <a:ext cx="283" cy="359"/>
                </a:xfrm>
                <a:custGeom>
                  <a:avLst/>
                  <a:gdLst>
                    <a:gd name="T0" fmla="*/ 1 w 566"/>
                    <a:gd name="T1" fmla="*/ 0 h 716"/>
                    <a:gd name="T2" fmla="*/ 0 w 566"/>
                    <a:gd name="T3" fmla="*/ 2 h 716"/>
                    <a:gd name="T4" fmla="*/ 1 w 566"/>
                    <a:gd name="T5" fmla="*/ 4 h 716"/>
                    <a:gd name="T6" fmla="*/ 3 w 566"/>
                    <a:gd name="T7" fmla="*/ 5 h 716"/>
                    <a:gd name="T8" fmla="*/ 9 w 566"/>
                    <a:gd name="T9" fmla="*/ 7 h 716"/>
                    <a:gd name="T10" fmla="*/ 12 w 566"/>
                    <a:gd name="T11" fmla="*/ 9 h 716"/>
                    <a:gd name="T12" fmla="*/ 14 w 566"/>
                    <a:gd name="T13" fmla="*/ 11 h 716"/>
                    <a:gd name="T14" fmla="*/ 14 w 566"/>
                    <a:gd name="T15" fmla="*/ 13 h 716"/>
                    <a:gd name="T16" fmla="*/ 12 w 566"/>
                    <a:gd name="T17" fmla="*/ 15 h 716"/>
                    <a:gd name="T18" fmla="*/ 9 w 566"/>
                    <a:gd name="T19" fmla="*/ 17 h 716"/>
                    <a:gd name="T20" fmla="*/ 7 w 566"/>
                    <a:gd name="T21" fmla="*/ 18 h 716"/>
                    <a:gd name="T22" fmla="*/ 6 w 566"/>
                    <a:gd name="T23" fmla="*/ 19 h 716"/>
                    <a:gd name="T24" fmla="*/ 6 w 566"/>
                    <a:gd name="T25" fmla="*/ 21 h 716"/>
                    <a:gd name="T26" fmla="*/ 6 w 566"/>
                    <a:gd name="T27" fmla="*/ 22 h 716"/>
                    <a:gd name="T28" fmla="*/ 9 w 566"/>
                    <a:gd name="T29" fmla="*/ 23 h 716"/>
                    <a:gd name="T30" fmla="*/ 10 w 566"/>
                    <a:gd name="T31" fmla="*/ 23 h 716"/>
                    <a:gd name="T32" fmla="*/ 12 w 566"/>
                    <a:gd name="T33" fmla="*/ 22 h 716"/>
                    <a:gd name="T34" fmla="*/ 12 w 566"/>
                    <a:gd name="T35" fmla="*/ 20 h 716"/>
                    <a:gd name="T36" fmla="*/ 10 w 566"/>
                    <a:gd name="T37" fmla="*/ 19 h 716"/>
                    <a:gd name="T38" fmla="*/ 10 w 566"/>
                    <a:gd name="T39" fmla="*/ 18 h 716"/>
                    <a:gd name="T40" fmla="*/ 11 w 566"/>
                    <a:gd name="T41" fmla="*/ 17 h 716"/>
                    <a:gd name="T42" fmla="*/ 14 w 566"/>
                    <a:gd name="T43" fmla="*/ 15 h 716"/>
                    <a:gd name="T44" fmla="*/ 17 w 566"/>
                    <a:gd name="T45" fmla="*/ 13 h 716"/>
                    <a:gd name="T46" fmla="*/ 18 w 566"/>
                    <a:gd name="T47" fmla="*/ 12 h 716"/>
                    <a:gd name="T48" fmla="*/ 17 w 566"/>
                    <a:gd name="T49" fmla="*/ 10 h 716"/>
                    <a:gd name="T50" fmla="*/ 14 w 566"/>
                    <a:gd name="T51" fmla="*/ 9 h 716"/>
                    <a:gd name="T52" fmla="*/ 10 w 566"/>
                    <a:gd name="T53" fmla="*/ 6 h 716"/>
                    <a:gd name="T54" fmla="*/ 7 w 566"/>
                    <a:gd name="T55" fmla="*/ 4 h 716"/>
                    <a:gd name="T56" fmla="*/ 5 w 566"/>
                    <a:gd name="T57" fmla="*/ 3 h 716"/>
                    <a:gd name="T58" fmla="*/ 3 w 566"/>
                    <a:gd name="T59" fmla="*/ 1 h 716"/>
                    <a:gd name="T60" fmla="*/ 1 w 566"/>
                    <a:gd name="T61" fmla="*/ 0 h 71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66"/>
                    <a:gd name="T94" fmla="*/ 0 h 716"/>
                    <a:gd name="T95" fmla="*/ 566 w 566"/>
                    <a:gd name="T96" fmla="*/ 716 h 71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66" h="716">
                      <a:moveTo>
                        <a:pt x="20" y="0"/>
                      </a:moveTo>
                      <a:lnTo>
                        <a:pt x="0" y="43"/>
                      </a:lnTo>
                      <a:lnTo>
                        <a:pt x="9" y="111"/>
                      </a:lnTo>
                      <a:lnTo>
                        <a:pt x="127" y="145"/>
                      </a:lnTo>
                      <a:lnTo>
                        <a:pt x="283" y="204"/>
                      </a:lnTo>
                      <a:lnTo>
                        <a:pt x="390" y="281"/>
                      </a:lnTo>
                      <a:lnTo>
                        <a:pt x="458" y="349"/>
                      </a:lnTo>
                      <a:lnTo>
                        <a:pt x="458" y="384"/>
                      </a:lnTo>
                      <a:lnTo>
                        <a:pt x="399" y="460"/>
                      </a:lnTo>
                      <a:lnTo>
                        <a:pt x="311" y="512"/>
                      </a:lnTo>
                      <a:lnTo>
                        <a:pt x="235" y="555"/>
                      </a:lnTo>
                      <a:lnTo>
                        <a:pt x="204" y="605"/>
                      </a:lnTo>
                      <a:lnTo>
                        <a:pt x="215" y="648"/>
                      </a:lnTo>
                      <a:lnTo>
                        <a:pt x="215" y="691"/>
                      </a:lnTo>
                      <a:lnTo>
                        <a:pt x="283" y="716"/>
                      </a:lnTo>
                      <a:lnTo>
                        <a:pt x="351" y="708"/>
                      </a:lnTo>
                      <a:lnTo>
                        <a:pt x="399" y="681"/>
                      </a:lnTo>
                      <a:lnTo>
                        <a:pt x="390" y="631"/>
                      </a:lnTo>
                      <a:lnTo>
                        <a:pt x="342" y="605"/>
                      </a:lnTo>
                      <a:lnTo>
                        <a:pt x="342" y="571"/>
                      </a:lnTo>
                      <a:lnTo>
                        <a:pt x="371" y="520"/>
                      </a:lnTo>
                      <a:lnTo>
                        <a:pt x="458" y="469"/>
                      </a:lnTo>
                      <a:lnTo>
                        <a:pt x="537" y="400"/>
                      </a:lnTo>
                      <a:lnTo>
                        <a:pt x="566" y="359"/>
                      </a:lnTo>
                      <a:lnTo>
                        <a:pt x="537" y="307"/>
                      </a:lnTo>
                      <a:lnTo>
                        <a:pt x="449" y="264"/>
                      </a:lnTo>
                      <a:lnTo>
                        <a:pt x="342" y="188"/>
                      </a:lnTo>
                      <a:lnTo>
                        <a:pt x="244" y="120"/>
                      </a:lnTo>
                      <a:lnTo>
                        <a:pt x="167" y="68"/>
                      </a:lnTo>
                      <a:lnTo>
                        <a:pt x="108" y="8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2" name="Freeform 14"/>
                <p:cNvSpPr>
                  <a:spLocks/>
                </p:cNvSpPr>
                <p:nvPr/>
              </p:nvSpPr>
              <p:spPr bwMode="auto">
                <a:xfrm>
                  <a:off x="1928" y="3669"/>
                  <a:ext cx="373" cy="350"/>
                </a:xfrm>
                <a:custGeom>
                  <a:avLst/>
                  <a:gdLst>
                    <a:gd name="T0" fmla="*/ 17 w 747"/>
                    <a:gd name="T1" fmla="*/ 17 h 701"/>
                    <a:gd name="T2" fmla="*/ 22 w 747"/>
                    <a:gd name="T3" fmla="*/ 18 h 701"/>
                    <a:gd name="T4" fmla="*/ 23 w 747"/>
                    <a:gd name="T5" fmla="*/ 20 h 701"/>
                    <a:gd name="T6" fmla="*/ 22 w 747"/>
                    <a:gd name="T7" fmla="*/ 21 h 701"/>
                    <a:gd name="T8" fmla="*/ 18 w 747"/>
                    <a:gd name="T9" fmla="*/ 21 h 701"/>
                    <a:gd name="T10" fmla="*/ 13 w 747"/>
                    <a:gd name="T11" fmla="*/ 20 h 701"/>
                    <a:gd name="T12" fmla="*/ 8 w 747"/>
                    <a:gd name="T13" fmla="*/ 19 h 701"/>
                    <a:gd name="T14" fmla="*/ 4 w 747"/>
                    <a:gd name="T15" fmla="*/ 19 h 701"/>
                    <a:gd name="T16" fmla="*/ 4 w 747"/>
                    <a:gd name="T17" fmla="*/ 18 h 701"/>
                    <a:gd name="T18" fmla="*/ 3 w 747"/>
                    <a:gd name="T19" fmla="*/ 13 h 701"/>
                    <a:gd name="T20" fmla="*/ 2 w 747"/>
                    <a:gd name="T21" fmla="*/ 8 h 701"/>
                    <a:gd name="T22" fmla="*/ 2 w 747"/>
                    <a:gd name="T23" fmla="*/ 5 h 701"/>
                    <a:gd name="T24" fmla="*/ 0 w 747"/>
                    <a:gd name="T25" fmla="*/ 4 h 701"/>
                    <a:gd name="T26" fmla="*/ 0 w 747"/>
                    <a:gd name="T27" fmla="*/ 2 h 701"/>
                    <a:gd name="T28" fmla="*/ 2 w 747"/>
                    <a:gd name="T29" fmla="*/ 0 h 701"/>
                    <a:gd name="T30" fmla="*/ 5 w 747"/>
                    <a:gd name="T31" fmla="*/ 0 h 701"/>
                    <a:gd name="T32" fmla="*/ 7 w 747"/>
                    <a:gd name="T33" fmla="*/ 1 h 701"/>
                    <a:gd name="T34" fmla="*/ 6 w 747"/>
                    <a:gd name="T35" fmla="*/ 3 h 701"/>
                    <a:gd name="T36" fmla="*/ 5 w 747"/>
                    <a:gd name="T37" fmla="*/ 3 h 701"/>
                    <a:gd name="T38" fmla="*/ 4 w 747"/>
                    <a:gd name="T39" fmla="*/ 4 h 701"/>
                    <a:gd name="T40" fmla="*/ 4 w 747"/>
                    <a:gd name="T41" fmla="*/ 5 h 701"/>
                    <a:gd name="T42" fmla="*/ 4 w 747"/>
                    <a:gd name="T43" fmla="*/ 8 h 701"/>
                    <a:gd name="T44" fmla="*/ 5 w 747"/>
                    <a:gd name="T45" fmla="*/ 11 h 701"/>
                    <a:gd name="T46" fmla="*/ 5 w 747"/>
                    <a:gd name="T47" fmla="*/ 15 h 701"/>
                    <a:gd name="T48" fmla="*/ 7 w 747"/>
                    <a:gd name="T49" fmla="*/ 18 h 701"/>
                    <a:gd name="T50" fmla="*/ 10 w 747"/>
                    <a:gd name="T51" fmla="*/ 17 h 701"/>
                    <a:gd name="T52" fmla="*/ 15 w 747"/>
                    <a:gd name="T53" fmla="*/ 17 h 701"/>
                    <a:gd name="T54" fmla="*/ 17 w 747"/>
                    <a:gd name="T55" fmla="*/ 17 h 7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7"/>
                    <a:gd name="T85" fmla="*/ 0 h 701"/>
                    <a:gd name="T86" fmla="*/ 747 w 747"/>
                    <a:gd name="T87" fmla="*/ 701 h 7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7" h="701">
                      <a:moveTo>
                        <a:pt x="573" y="573"/>
                      </a:moveTo>
                      <a:lnTo>
                        <a:pt x="727" y="590"/>
                      </a:lnTo>
                      <a:lnTo>
                        <a:pt x="747" y="650"/>
                      </a:lnTo>
                      <a:lnTo>
                        <a:pt x="707" y="701"/>
                      </a:lnTo>
                      <a:lnTo>
                        <a:pt x="591" y="684"/>
                      </a:lnTo>
                      <a:lnTo>
                        <a:pt x="426" y="650"/>
                      </a:lnTo>
                      <a:lnTo>
                        <a:pt x="272" y="633"/>
                      </a:lnTo>
                      <a:lnTo>
                        <a:pt x="156" y="633"/>
                      </a:lnTo>
                      <a:lnTo>
                        <a:pt x="136" y="598"/>
                      </a:lnTo>
                      <a:lnTo>
                        <a:pt x="97" y="427"/>
                      </a:lnTo>
                      <a:lnTo>
                        <a:pt x="68" y="265"/>
                      </a:lnTo>
                      <a:lnTo>
                        <a:pt x="77" y="189"/>
                      </a:lnTo>
                      <a:lnTo>
                        <a:pt x="9" y="146"/>
                      </a:lnTo>
                      <a:lnTo>
                        <a:pt x="0" y="86"/>
                      </a:lnTo>
                      <a:lnTo>
                        <a:pt x="88" y="0"/>
                      </a:lnTo>
                      <a:lnTo>
                        <a:pt x="174" y="8"/>
                      </a:lnTo>
                      <a:lnTo>
                        <a:pt x="224" y="61"/>
                      </a:lnTo>
                      <a:lnTo>
                        <a:pt x="213" y="103"/>
                      </a:lnTo>
                      <a:lnTo>
                        <a:pt x="165" y="111"/>
                      </a:lnTo>
                      <a:lnTo>
                        <a:pt x="145" y="136"/>
                      </a:lnTo>
                      <a:lnTo>
                        <a:pt x="156" y="189"/>
                      </a:lnTo>
                      <a:lnTo>
                        <a:pt x="136" y="274"/>
                      </a:lnTo>
                      <a:lnTo>
                        <a:pt x="165" y="377"/>
                      </a:lnTo>
                      <a:lnTo>
                        <a:pt x="185" y="495"/>
                      </a:lnTo>
                      <a:lnTo>
                        <a:pt x="233" y="581"/>
                      </a:lnTo>
                      <a:lnTo>
                        <a:pt x="340" y="573"/>
                      </a:lnTo>
                      <a:lnTo>
                        <a:pt x="485" y="573"/>
                      </a:lnTo>
                      <a:lnTo>
                        <a:pt x="573" y="5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3" name="Freeform 15"/>
                <p:cNvSpPr>
                  <a:spLocks/>
                </p:cNvSpPr>
                <p:nvPr/>
              </p:nvSpPr>
              <p:spPr bwMode="auto">
                <a:xfrm>
                  <a:off x="1752" y="4088"/>
                  <a:ext cx="487" cy="216"/>
                </a:xfrm>
                <a:custGeom>
                  <a:avLst/>
                  <a:gdLst>
                    <a:gd name="T0" fmla="*/ 30 w 973"/>
                    <a:gd name="T1" fmla="*/ 9 h 433"/>
                    <a:gd name="T2" fmla="*/ 31 w 973"/>
                    <a:gd name="T3" fmla="*/ 10 h 433"/>
                    <a:gd name="T4" fmla="*/ 30 w 973"/>
                    <a:gd name="T5" fmla="*/ 12 h 433"/>
                    <a:gd name="T6" fmla="*/ 28 w 973"/>
                    <a:gd name="T7" fmla="*/ 13 h 433"/>
                    <a:gd name="T8" fmla="*/ 24 w 973"/>
                    <a:gd name="T9" fmla="*/ 11 h 433"/>
                    <a:gd name="T10" fmla="*/ 21 w 973"/>
                    <a:gd name="T11" fmla="*/ 9 h 433"/>
                    <a:gd name="T12" fmla="*/ 20 w 973"/>
                    <a:gd name="T13" fmla="*/ 7 h 433"/>
                    <a:gd name="T14" fmla="*/ 19 w 973"/>
                    <a:gd name="T15" fmla="*/ 4 h 433"/>
                    <a:gd name="T16" fmla="*/ 18 w 973"/>
                    <a:gd name="T17" fmla="*/ 3 h 433"/>
                    <a:gd name="T18" fmla="*/ 16 w 973"/>
                    <a:gd name="T19" fmla="*/ 4 h 433"/>
                    <a:gd name="T20" fmla="*/ 13 w 973"/>
                    <a:gd name="T21" fmla="*/ 7 h 433"/>
                    <a:gd name="T22" fmla="*/ 10 w 973"/>
                    <a:gd name="T23" fmla="*/ 9 h 433"/>
                    <a:gd name="T24" fmla="*/ 7 w 973"/>
                    <a:gd name="T25" fmla="*/ 10 h 433"/>
                    <a:gd name="T26" fmla="*/ 6 w 973"/>
                    <a:gd name="T27" fmla="*/ 11 h 433"/>
                    <a:gd name="T28" fmla="*/ 5 w 973"/>
                    <a:gd name="T29" fmla="*/ 12 h 433"/>
                    <a:gd name="T30" fmla="*/ 2 w 973"/>
                    <a:gd name="T31" fmla="*/ 10 h 433"/>
                    <a:gd name="T32" fmla="*/ 1 w 973"/>
                    <a:gd name="T33" fmla="*/ 8 h 433"/>
                    <a:gd name="T34" fmla="*/ 0 w 973"/>
                    <a:gd name="T35" fmla="*/ 4 h 433"/>
                    <a:gd name="T36" fmla="*/ 1 w 973"/>
                    <a:gd name="T37" fmla="*/ 1 h 433"/>
                    <a:gd name="T38" fmla="*/ 3 w 973"/>
                    <a:gd name="T39" fmla="*/ 0 h 433"/>
                    <a:gd name="T40" fmla="*/ 4 w 973"/>
                    <a:gd name="T41" fmla="*/ 0 h 433"/>
                    <a:gd name="T42" fmla="*/ 5 w 973"/>
                    <a:gd name="T43" fmla="*/ 1 h 433"/>
                    <a:gd name="T44" fmla="*/ 4 w 973"/>
                    <a:gd name="T45" fmla="*/ 3 h 433"/>
                    <a:gd name="T46" fmla="*/ 4 w 973"/>
                    <a:gd name="T47" fmla="*/ 5 h 433"/>
                    <a:gd name="T48" fmla="*/ 4 w 973"/>
                    <a:gd name="T49" fmla="*/ 8 h 433"/>
                    <a:gd name="T50" fmla="*/ 6 w 973"/>
                    <a:gd name="T51" fmla="*/ 9 h 433"/>
                    <a:gd name="T52" fmla="*/ 8 w 973"/>
                    <a:gd name="T53" fmla="*/ 8 h 433"/>
                    <a:gd name="T54" fmla="*/ 11 w 973"/>
                    <a:gd name="T55" fmla="*/ 5 h 433"/>
                    <a:gd name="T56" fmla="*/ 14 w 973"/>
                    <a:gd name="T57" fmla="*/ 3 h 433"/>
                    <a:gd name="T58" fmla="*/ 17 w 973"/>
                    <a:gd name="T59" fmla="*/ 0 h 433"/>
                    <a:gd name="T60" fmla="*/ 19 w 973"/>
                    <a:gd name="T61" fmla="*/ 0 h 433"/>
                    <a:gd name="T62" fmla="*/ 20 w 973"/>
                    <a:gd name="T63" fmla="*/ 0 h 433"/>
                    <a:gd name="T64" fmla="*/ 20 w 973"/>
                    <a:gd name="T65" fmla="*/ 1 h 433"/>
                    <a:gd name="T66" fmla="*/ 22 w 973"/>
                    <a:gd name="T67" fmla="*/ 4 h 433"/>
                    <a:gd name="T68" fmla="*/ 23 w 973"/>
                    <a:gd name="T69" fmla="*/ 7 h 433"/>
                    <a:gd name="T70" fmla="*/ 26 w 973"/>
                    <a:gd name="T71" fmla="*/ 8 h 433"/>
                    <a:gd name="T72" fmla="*/ 30 w 973"/>
                    <a:gd name="T73" fmla="*/ 9 h 4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73"/>
                    <a:gd name="T112" fmla="*/ 0 h 433"/>
                    <a:gd name="T113" fmla="*/ 973 w 973"/>
                    <a:gd name="T114" fmla="*/ 433 h 4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73" h="433">
                      <a:moveTo>
                        <a:pt x="934" y="294"/>
                      </a:moveTo>
                      <a:lnTo>
                        <a:pt x="973" y="346"/>
                      </a:lnTo>
                      <a:lnTo>
                        <a:pt x="944" y="408"/>
                      </a:lnTo>
                      <a:lnTo>
                        <a:pt x="868" y="433"/>
                      </a:lnTo>
                      <a:lnTo>
                        <a:pt x="751" y="381"/>
                      </a:lnTo>
                      <a:lnTo>
                        <a:pt x="665" y="303"/>
                      </a:lnTo>
                      <a:lnTo>
                        <a:pt x="626" y="234"/>
                      </a:lnTo>
                      <a:lnTo>
                        <a:pt x="578" y="139"/>
                      </a:lnTo>
                      <a:lnTo>
                        <a:pt x="549" y="121"/>
                      </a:lnTo>
                      <a:lnTo>
                        <a:pt x="492" y="156"/>
                      </a:lnTo>
                      <a:lnTo>
                        <a:pt x="395" y="234"/>
                      </a:lnTo>
                      <a:lnTo>
                        <a:pt x="299" y="303"/>
                      </a:lnTo>
                      <a:lnTo>
                        <a:pt x="193" y="346"/>
                      </a:lnTo>
                      <a:lnTo>
                        <a:pt x="182" y="381"/>
                      </a:lnTo>
                      <a:lnTo>
                        <a:pt x="134" y="398"/>
                      </a:lnTo>
                      <a:lnTo>
                        <a:pt x="57" y="346"/>
                      </a:lnTo>
                      <a:lnTo>
                        <a:pt x="19" y="268"/>
                      </a:lnTo>
                      <a:lnTo>
                        <a:pt x="0" y="129"/>
                      </a:lnTo>
                      <a:lnTo>
                        <a:pt x="9" y="60"/>
                      </a:lnTo>
                      <a:lnTo>
                        <a:pt x="96" y="17"/>
                      </a:lnTo>
                      <a:lnTo>
                        <a:pt x="125" y="7"/>
                      </a:lnTo>
                      <a:lnTo>
                        <a:pt x="154" y="42"/>
                      </a:lnTo>
                      <a:lnTo>
                        <a:pt x="116" y="104"/>
                      </a:lnTo>
                      <a:lnTo>
                        <a:pt x="105" y="191"/>
                      </a:lnTo>
                      <a:lnTo>
                        <a:pt x="125" y="276"/>
                      </a:lnTo>
                      <a:lnTo>
                        <a:pt x="164" y="303"/>
                      </a:lnTo>
                      <a:lnTo>
                        <a:pt x="241" y="259"/>
                      </a:lnTo>
                      <a:lnTo>
                        <a:pt x="347" y="191"/>
                      </a:lnTo>
                      <a:lnTo>
                        <a:pt x="433" y="112"/>
                      </a:lnTo>
                      <a:lnTo>
                        <a:pt x="520" y="25"/>
                      </a:lnTo>
                      <a:lnTo>
                        <a:pt x="578" y="0"/>
                      </a:lnTo>
                      <a:lnTo>
                        <a:pt x="617" y="7"/>
                      </a:lnTo>
                      <a:lnTo>
                        <a:pt x="635" y="60"/>
                      </a:lnTo>
                      <a:lnTo>
                        <a:pt x="694" y="156"/>
                      </a:lnTo>
                      <a:lnTo>
                        <a:pt x="732" y="224"/>
                      </a:lnTo>
                      <a:lnTo>
                        <a:pt x="828" y="268"/>
                      </a:lnTo>
                      <a:lnTo>
                        <a:pt x="934" y="2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4" name="Freeform 16"/>
                <p:cNvSpPr>
                  <a:spLocks/>
                </p:cNvSpPr>
                <p:nvPr/>
              </p:nvSpPr>
              <p:spPr bwMode="auto">
                <a:xfrm>
                  <a:off x="2014" y="4256"/>
                  <a:ext cx="268" cy="476"/>
                </a:xfrm>
                <a:custGeom>
                  <a:avLst/>
                  <a:gdLst>
                    <a:gd name="T0" fmla="*/ 11 w 537"/>
                    <a:gd name="T1" fmla="*/ 0 h 952"/>
                    <a:gd name="T2" fmla="*/ 13 w 537"/>
                    <a:gd name="T3" fmla="*/ 0 h 952"/>
                    <a:gd name="T4" fmla="*/ 16 w 537"/>
                    <a:gd name="T5" fmla="*/ 1 h 952"/>
                    <a:gd name="T6" fmla="*/ 15 w 537"/>
                    <a:gd name="T7" fmla="*/ 3 h 952"/>
                    <a:gd name="T8" fmla="*/ 12 w 537"/>
                    <a:gd name="T9" fmla="*/ 5 h 952"/>
                    <a:gd name="T10" fmla="*/ 9 w 537"/>
                    <a:gd name="T11" fmla="*/ 7 h 952"/>
                    <a:gd name="T12" fmla="*/ 5 w 537"/>
                    <a:gd name="T13" fmla="*/ 11 h 952"/>
                    <a:gd name="T14" fmla="*/ 3 w 537"/>
                    <a:gd name="T15" fmla="*/ 12 h 952"/>
                    <a:gd name="T16" fmla="*/ 4 w 537"/>
                    <a:gd name="T17" fmla="*/ 14 h 952"/>
                    <a:gd name="T18" fmla="*/ 7 w 537"/>
                    <a:gd name="T19" fmla="*/ 18 h 952"/>
                    <a:gd name="T20" fmla="*/ 11 w 537"/>
                    <a:gd name="T21" fmla="*/ 23 h 952"/>
                    <a:gd name="T22" fmla="*/ 14 w 537"/>
                    <a:gd name="T23" fmla="*/ 27 h 952"/>
                    <a:gd name="T24" fmla="*/ 16 w 537"/>
                    <a:gd name="T25" fmla="*/ 28 h 952"/>
                    <a:gd name="T26" fmla="*/ 16 w 537"/>
                    <a:gd name="T27" fmla="*/ 29 h 952"/>
                    <a:gd name="T28" fmla="*/ 14 w 537"/>
                    <a:gd name="T29" fmla="*/ 29 h 952"/>
                    <a:gd name="T30" fmla="*/ 10 w 537"/>
                    <a:gd name="T31" fmla="*/ 30 h 952"/>
                    <a:gd name="T32" fmla="*/ 6 w 537"/>
                    <a:gd name="T33" fmla="*/ 30 h 952"/>
                    <a:gd name="T34" fmla="*/ 5 w 537"/>
                    <a:gd name="T35" fmla="*/ 28 h 952"/>
                    <a:gd name="T36" fmla="*/ 7 w 537"/>
                    <a:gd name="T37" fmla="*/ 28 h 952"/>
                    <a:gd name="T38" fmla="*/ 11 w 537"/>
                    <a:gd name="T39" fmla="*/ 28 h 952"/>
                    <a:gd name="T40" fmla="*/ 12 w 537"/>
                    <a:gd name="T41" fmla="*/ 28 h 952"/>
                    <a:gd name="T42" fmla="*/ 12 w 537"/>
                    <a:gd name="T43" fmla="*/ 26 h 952"/>
                    <a:gd name="T44" fmla="*/ 10 w 537"/>
                    <a:gd name="T45" fmla="*/ 24 h 952"/>
                    <a:gd name="T46" fmla="*/ 8 w 537"/>
                    <a:gd name="T47" fmla="*/ 21 h 952"/>
                    <a:gd name="T48" fmla="*/ 5 w 537"/>
                    <a:gd name="T49" fmla="*/ 18 h 952"/>
                    <a:gd name="T50" fmla="*/ 2 w 537"/>
                    <a:gd name="T51" fmla="*/ 14 h 952"/>
                    <a:gd name="T52" fmla="*/ 0 w 537"/>
                    <a:gd name="T53" fmla="*/ 11 h 952"/>
                    <a:gd name="T54" fmla="*/ 0 w 537"/>
                    <a:gd name="T55" fmla="*/ 11 h 952"/>
                    <a:gd name="T56" fmla="*/ 2 w 537"/>
                    <a:gd name="T57" fmla="*/ 9 h 952"/>
                    <a:gd name="T58" fmla="*/ 6 w 537"/>
                    <a:gd name="T59" fmla="*/ 5 h 952"/>
                    <a:gd name="T60" fmla="*/ 8 w 537"/>
                    <a:gd name="T61" fmla="*/ 3 h 952"/>
                    <a:gd name="T62" fmla="*/ 11 w 537"/>
                    <a:gd name="T63" fmla="*/ 0 h 9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37"/>
                    <a:gd name="T97" fmla="*/ 0 h 952"/>
                    <a:gd name="T98" fmla="*/ 537 w 537"/>
                    <a:gd name="T99" fmla="*/ 952 h 9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37" h="952">
                      <a:moveTo>
                        <a:pt x="371" y="0"/>
                      </a:moveTo>
                      <a:lnTo>
                        <a:pt x="439" y="0"/>
                      </a:lnTo>
                      <a:lnTo>
                        <a:pt x="528" y="26"/>
                      </a:lnTo>
                      <a:lnTo>
                        <a:pt x="508" y="68"/>
                      </a:lnTo>
                      <a:lnTo>
                        <a:pt x="410" y="144"/>
                      </a:lnTo>
                      <a:lnTo>
                        <a:pt x="303" y="230"/>
                      </a:lnTo>
                      <a:lnTo>
                        <a:pt x="167" y="323"/>
                      </a:lnTo>
                      <a:lnTo>
                        <a:pt x="116" y="366"/>
                      </a:lnTo>
                      <a:lnTo>
                        <a:pt x="136" y="426"/>
                      </a:lnTo>
                      <a:lnTo>
                        <a:pt x="254" y="552"/>
                      </a:lnTo>
                      <a:lnTo>
                        <a:pt x="371" y="715"/>
                      </a:lnTo>
                      <a:lnTo>
                        <a:pt x="478" y="834"/>
                      </a:lnTo>
                      <a:lnTo>
                        <a:pt x="537" y="884"/>
                      </a:lnTo>
                      <a:lnTo>
                        <a:pt x="517" y="927"/>
                      </a:lnTo>
                      <a:lnTo>
                        <a:pt x="449" y="927"/>
                      </a:lnTo>
                      <a:lnTo>
                        <a:pt x="331" y="952"/>
                      </a:lnTo>
                      <a:lnTo>
                        <a:pt x="206" y="935"/>
                      </a:lnTo>
                      <a:lnTo>
                        <a:pt x="176" y="892"/>
                      </a:lnTo>
                      <a:lnTo>
                        <a:pt x="254" y="876"/>
                      </a:lnTo>
                      <a:lnTo>
                        <a:pt x="362" y="884"/>
                      </a:lnTo>
                      <a:lnTo>
                        <a:pt x="410" y="884"/>
                      </a:lnTo>
                      <a:lnTo>
                        <a:pt x="410" y="824"/>
                      </a:lnTo>
                      <a:lnTo>
                        <a:pt x="342" y="748"/>
                      </a:lnTo>
                      <a:lnTo>
                        <a:pt x="263" y="663"/>
                      </a:lnTo>
                      <a:lnTo>
                        <a:pt x="186" y="562"/>
                      </a:lnTo>
                      <a:lnTo>
                        <a:pt x="68" y="443"/>
                      </a:lnTo>
                      <a:lnTo>
                        <a:pt x="0" y="348"/>
                      </a:lnTo>
                      <a:lnTo>
                        <a:pt x="20" y="323"/>
                      </a:lnTo>
                      <a:lnTo>
                        <a:pt x="79" y="272"/>
                      </a:lnTo>
                      <a:lnTo>
                        <a:pt x="206" y="154"/>
                      </a:lnTo>
                      <a:lnTo>
                        <a:pt x="283" y="86"/>
                      </a:lnTo>
                      <a:lnTo>
                        <a:pt x="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5" name="Freeform 17"/>
                <p:cNvSpPr>
                  <a:spLocks/>
                </p:cNvSpPr>
                <p:nvPr/>
              </p:nvSpPr>
              <p:spPr bwMode="auto">
                <a:xfrm>
                  <a:off x="2118" y="3723"/>
                  <a:ext cx="254" cy="233"/>
                </a:xfrm>
                <a:custGeom>
                  <a:avLst/>
                  <a:gdLst>
                    <a:gd name="T0" fmla="*/ 6 w 508"/>
                    <a:gd name="T1" fmla="*/ 4 h 464"/>
                    <a:gd name="T2" fmla="*/ 8 w 508"/>
                    <a:gd name="T3" fmla="*/ 2 h 464"/>
                    <a:gd name="T4" fmla="*/ 10 w 508"/>
                    <a:gd name="T5" fmla="*/ 1 h 464"/>
                    <a:gd name="T6" fmla="*/ 11 w 508"/>
                    <a:gd name="T7" fmla="*/ 0 h 464"/>
                    <a:gd name="T8" fmla="*/ 13 w 508"/>
                    <a:gd name="T9" fmla="*/ 1 h 464"/>
                    <a:gd name="T10" fmla="*/ 15 w 508"/>
                    <a:gd name="T11" fmla="*/ 2 h 464"/>
                    <a:gd name="T12" fmla="*/ 15 w 508"/>
                    <a:gd name="T13" fmla="*/ 4 h 464"/>
                    <a:gd name="T14" fmla="*/ 16 w 508"/>
                    <a:gd name="T15" fmla="*/ 7 h 464"/>
                    <a:gd name="T16" fmla="*/ 16 w 508"/>
                    <a:gd name="T17" fmla="*/ 10 h 464"/>
                    <a:gd name="T18" fmla="*/ 16 w 508"/>
                    <a:gd name="T19" fmla="*/ 12 h 464"/>
                    <a:gd name="T20" fmla="*/ 15 w 508"/>
                    <a:gd name="T21" fmla="*/ 14 h 464"/>
                    <a:gd name="T22" fmla="*/ 13 w 508"/>
                    <a:gd name="T23" fmla="*/ 15 h 464"/>
                    <a:gd name="T24" fmla="*/ 11 w 508"/>
                    <a:gd name="T25" fmla="*/ 15 h 464"/>
                    <a:gd name="T26" fmla="*/ 9 w 508"/>
                    <a:gd name="T27" fmla="*/ 14 h 464"/>
                    <a:gd name="T28" fmla="*/ 7 w 508"/>
                    <a:gd name="T29" fmla="*/ 13 h 464"/>
                    <a:gd name="T30" fmla="*/ 5 w 508"/>
                    <a:gd name="T31" fmla="*/ 11 h 464"/>
                    <a:gd name="T32" fmla="*/ 5 w 508"/>
                    <a:gd name="T33" fmla="*/ 9 h 464"/>
                    <a:gd name="T34" fmla="*/ 5 w 508"/>
                    <a:gd name="T35" fmla="*/ 6 h 464"/>
                    <a:gd name="T36" fmla="*/ 3 w 508"/>
                    <a:gd name="T37" fmla="*/ 5 h 464"/>
                    <a:gd name="T38" fmla="*/ 1 w 508"/>
                    <a:gd name="T39" fmla="*/ 4 h 464"/>
                    <a:gd name="T40" fmla="*/ 0 w 508"/>
                    <a:gd name="T41" fmla="*/ 3 h 464"/>
                    <a:gd name="T42" fmla="*/ 1 w 508"/>
                    <a:gd name="T43" fmla="*/ 2 h 464"/>
                    <a:gd name="T44" fmla="*/ 2 w 508"/>
                    <a:gd name="T45" fmla="*/ 2 h 464"/>
                    <a:gd name="T46" fmla="*/ 3 w 508"/>
                    <a:gd name="T47" fmla="*/ 3 h 464"/>
                    <a:gd name="T48" fmla="*/ 4 w 508"/>
                    <a:gd name="T49" fmla="*/ 4 h 464"/>
                    <a:gd name="T50" fmla="*/ 6 w 508"/>
                    <a:gd name="T51" fmla="*/ 4 h 46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08"/>
                    <a:gd name="T79" fmla="*/ 0 h 464"/>
                    <a:gd name="T80" fmla="*/ 508 w 508"/>
                    <a:gd name="T81" fmla="*/ 464 h 46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08" h="464">
                      <a:moveTo>
                        <a:pt x="166" y="120"/>
                      </a:moveTo>
                      <a:lnTo>
                        <a:pt x="225" y="34"/>
                      </a:lnTo>
                      <a:lnTo>
                        <a:pt x="293" y="7"/>
                      </a:lnTo>
                      <a:lnTo>
                        <a:pt x="341" y="0"/>
                      </a:lnTo>
                      <a:lnTo>
                        <a:pt x="400" y="17"/>
                      </a:lnTo>
                      <a:lnTo>
                        <a:pt x="459" y="60"/>
                      </a:lnTo>
                      <a:lnTo>
                        <a:pt x="479" y="112"/>
                      </a:lnTo>
                      <a:lnTo>
                        <a:pt x="508" y="197"/>
                      </a:lnTo>
                      <a:lnTo>
                        <a:pt x="499" y="292"/>
                      </a:lnTo>
                      <a:lnTo>
                        <a:pt x="488" y="370"/>
                      </a:lnTo>
                      <a:lnTo>
                        <a:pt x="449" y="422"/>
                      </a:lnTo>
                      <a:lnTo>
                        <a:pt x="400" y="464"/>
                      </a:lnTo>
                      <a:lnTo>
                        <a:pt x="332" y="457"/>
                      </a:lnTo>
                      <a:lnTo>
                        <a:pt x="263" y="439"/>
                      </a:lnTo>
                      <a:lnTo>
                        <a:pt x="195" y="395"/>
                      </a:lnTo>
                      <a:lnTo>
                        <a:pt x="155" y="344"/>
                      </a:lnTo>
                      <a:lnTo>
                        <a:pt x="136" y="257"/>
                      </a:lnTo>
                      <a:lnTo>
                        <a:pt x="136" y="180"/>
                      </a:lnTo>
                      <a:lnTo>
                        <a:pt x="68" y="129"/>
                      </a:lnTo>
                      <a:lnTo>
                        <a:pt x="28" y="112"/>
                      </a:lnTo>
                      <a:lnTo>
                        <a:pt x="0" y="85"/>
                      </a:lnTo>
                      <a:lnTo>
                        <a:pt x="8" y="52"/>
                      </a:lnTo>
                      <a:lnTo>
                        <a:pt x="39" y="42"/>
                      </a:lnTo>
                      <a:lnTo>
                        <a:pt x="68" y="69"/>
                      </a:lnTo>
                      <a:lnTo>
                        <a:pt x="98" y="102"/>
                      </a:lnTo>
                      <a:lnTo>
                        <a:pt x="16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17" name="Freeform 18"/>
              <p:cNvSpPr>
                <a:spLocks/>
              </p:cNvSpPr>
              <p:nvPr/>
            </p:nvSpPr>
            <p:spPr bwMode="auto">
              <a:xfrm>
                <a:off x="1329" y="4118"/>
                <a:ext cx="184" cy="291"/>
              </a:xfrm>
              <a:custGeom>
                <a:avLst/>
                <a:gdLst>
                  <a:gd name="T0" fmla="*/ 12 w 367"/>
                  <a:gd name="T1" fmla="*/ 18 h 582"/>
                  <a:gd name="T2" fmla="*/ 8 w 367"/>
                  <a:gd name="T3" fmla="*/ 15 h 582"/>
                  <a:gd name="T4" fmla="*/ 5 w 367"/>
                  <a:gd name="T5" fmla="*/ 12 h 582"/>
                  <a:gd name="T6" fmla="*/ 3 w 367"/>
                  <a:gd name="T7" fmla="*/ 9 h 582"/>
                  <a:gd name="T8" fmla="*/ 1 w 367"/>
                  <a:gd name="T9" fmla="*/ 5 h 582"/>
                  <a:gd name="T10" fmla="*/ 0 w 367"/>
                  <a:gd name="T11" fmla="*/ 1 h 582"/>
                  <a:gd name="T12" fmla="*/ 1 w 367"/>
                  <a:gd name="T13" fmla="*/ 0 h 582"/>
                  <a:gd name="T14" fmla="*/ 2 w 367"/>
                  <a:gd name="T15" fmla="*/ 0 h 582"/>
                  <a:gd name="T16" fmla="*/ 2 w 367"/>
                  <a:gd name="T17" fmla="*/ 1 h 582"/>
                  <a:gd name="T18" fmla="*/ 2 w 367"/>
                  <a:gd name="T19" fmla="*/ 4 h 582"/>
                  <a:gd name="T20" fmla="*/ 4 w 367"/>
                  <a:gd name="T21" fmla="*/ 9 h 582"/>
                  <a:gd name="T22" fmla="*/ 5 w 367"/>
                  <a:gd name="T23" fmla="*/ 11 h 582"/>
                  <a:gd name="T24" fmla="*/ 8 w 367"/>
                  <a:gd name="T25" fmla="*/ 14 h 582"/>
                  <a:gd name="T26" fmla="*/ 12 w 367"/>
                  <a:gd name="T27" fmla="*/ 18 h 5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7"/>
                  <a:gd name="T43" fmla="*/ 0 h 582"/>
                  <a:gd name="T44" fmla="*/ 367 w 367"/>
                  <a:gd name="T45" fmla="*/ 582 h 58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7" h="582">
                    <a:moveTo>
                      <a:pt x="367" y="582"/>
                    </a:moveTo>
                    <a:lnTo>
                      <a:pt x="228" y="496"/>
                    </a:lnTo>
                    <a:lnTo>
                      <a:pt x="129" y="393"/>
                    </a:lnTo>
                    <a:lnTo>
                      <a:pt x="70" y="291"/>
                    </a:lnTo>
                    <a:lnTo>
                      <a:pt x="11" y="137"/>
                    </a:lnTo>
                    <a:lnTo>
                      <a:pt x="0" y="34"/>
                    </a:lnTo>
                    <a:lnTo>
                      <a:pt x="31" y="0"/>
                    </a:lnTo>
                    <a:lnTo>
                      <a:pt x="59" y="0"/>
                    </a:lnTo>
                    <a:lnTo>
                      <a:pt x="59" y="50"/>
                    </a:lnTo>
                    <a:lnTo>
                      <a:pt x="59" y="128"/>
                    </a:lnTo>
                    <a:lnTo>
                      <a:pt x="99" y="265"/>
                    </a:lnTo>
                    <a:lnTo>
                      <a:pt x="149" y="368"/>
                    </a:lnTo>
                    <a:lnTo>
                      <a:pt x="238" y="453"/>
                    </a:lnTo>
                    <a:lnTo>
                      <a:pt x="367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19"/>
              <p:cNvSpPr>
                <a:spLocks/>
              </p:cNvSpPr>
              <p:nvPr/>
            </p:nvSpPr>
            <p:spPr bwMode="auto">
              <a:xfrm>
                <a:off x="1496" y="4145"/>
                <a:ext cx="145" cy="205"/>
              </a:xfrm>
              <a:custGeom>
                <a:avLst/>
                <a:gdLst>
                  <a:gd name="T0" fmla="*/ 9 w 290"/>
                  <a:gd name="T1" fmla="*/ 12 h 412"/>
                  <a:gd name="T2" fmla="*/ 6 w 290"/>
                  <a:gd name="T3" fmla="*/ 11 h 412"/>
                  <a:gd name="T4" fmla="*/ 5 w 290"/>
                  <a:gd name="T5" fmla="*/ 9 h 412"/>
                  <a:gd name="T6" fmla="*/ 2 w 290"/>
                  <a:gd name="T7" fmla="*/ 7 h 412"/>
                  <a:gd name="T8" fmla="*/ 1 w 290"/>
                  <a:gd name="T9" fmla="*/ 3 h 412"/>
                  <a:gd name="T10" fmla="*/ 0 w 290"/>
                  <a:gd name="T11" fmla="*/ 1 h 412"/>
                  <a:gd name="T12" fmla="*/ 1 w 290"/>
                  <a:gd name="T13" fmla="*/ 0 h 412"/>
                  <a:gd name="T14" fmla="*/ 1 w 290"/>
                  <a:gd name="T15" fmla="*/ 0 h 412"/>
                  <a:gd name="T16" fmla="*/ 1 w 290"/>
                  <a:gd name="T17" fmla="*/ 1 h 412"/>
                  <a:gd name="T18" fmla="*/ 1 w 290"/>
                  <a:gd name="T19" fmla="*/ 3 h 412"/>
                  <a:gd name="T20" fmla="*/ 2 w 290"/>
                  <a:gd name="T21" fmla="*/ 6 h 412"/>
                  <a:gd name="T22" fmla="*/ 5 w 290"/>
                  <a:gd name="T23" fmla="*/ 8 h 412"/>
                  <a:gd name="T24" fmla="*/ 6 w 290"/>
                  <a:gd name="T25" fmla="*/ 10 h 412"/>
                  <a:gd name="T26" fmla="*/ 9 w 290"/>
                  <a:gd name="T27" fmla="*/ 12 h 4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0"/>
                  <a:gd name="T43" fmla="*/ 0 h 412"/>
                  <a:gd name="T44" fmla="*/ 290 w 290"/>
                  <a:gd name="T45" fmla="*/ 412 h 4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0" h="412">
                    <a:moveTo>
                      <a:pt x="290" y="412"/>
                    </a:moveTo>
                    <a:lnTo>
                      <a:pt x="204" y="363"/>
                    </a:lnTo>
                    <a:lnTo>
                      <a:pt x="138" y="296"/>
                    </a:lnTo>
                    <a:lnTo>
                      <a:pt x="82" y="225"/>
                    </a:lnTo>
                    <a:lnTo>
                      <a:pt x="23" y="116"/>
                    </a:lnTo>
                    <a:lnTo>
                      <a:pt x="0" y="34"/>
                    </a:lnTo>
                    <a:lnTo>
                      <a:pt x="4" y="4"/>
                    </a:lnTo>
                    <a:lnTo>
                      <a:pt x="20" y="0"/>
                    </a:lnTo>
                    <a:lnTo>
                      <a:pt x="32" y="42"/>
                    </a:lnTo>
                    <a:lnTo>
                      <a:pt x="47" y="102"/>
                    </a:lnTo>
                    <a:lnTo>
                      <a:pt x="95" y="198"/>
                    </a:lnTo>
                    <a:lnTo>
                      <a:pt x="138" y="274"/>
                    </a:lnTo>
                    <a:lnTo>
                      <a:pt x="201" y="329"/>
                    </a:lnTo>
                    <a:lnTo>
                      <a:pt x="290" y="4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20"/>
              <p:cNvSpPr>
                <a:spLocks/>
              </p:cNvSpPr>
              <p:nvPr/>
            </p:nvSpPr>
            <p:spPr bwMode="auto">
              <a:xfrm>
                <a:off x="1795" y="4289"/>
                <a:ext cx="135" cy="74"/>
              </a:xfrm>
              <a:custGeom>
                <a:avLst/>
                <a:gdLst>
                  <a:gd name="T0" fmla="*/ 8 w 270"/>
                  <a:gd name="T1" fmla="*/ 0 h 147"/>
                  <a:gd name="T2" fmla="*/ 4 w 270"/>
                  <a:gd name="T3" fmla="*/ 3 h 147"/>
                  <a:gd name="T4" fmla="*/ 2 w 270"/>
                  <a:gd name="T5" fmla="*/ 4 h 147"/>
                  <a:gd name="T6" fmla="*/ 0 w 270"/>
                  <a:gd name="T7" fmla="*/ 3 h 147"/>
                  <a:gd name="T8" fmla="*/ 0 w 270"/>
                  <a:gd name="T9" fmla="*/ 4 h 147"/>
                  <a:gd name="T10" fmla="*/ 1 w 270"/>
                  <a:gd name="T11" fmla="*/ 5 h 147"/>
                  <a:gd name="T12" fmla="*/ 4 w 270"/>
                  <a:gd name="T13" fmla="*/ 5 h 147"/>
                  <a:gd name="T14" fmla="*/ 8 w 270"/>
                  <a:gd name="T15" fmla="*/ 0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147"/>
                  <a:gd name="T26" fmla="*/ 270 w 270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147">
                    <a:moveTo>
                      <a:pt x="270" y="0"/>
                    </a:moveTo>
                    <a:lnTo>
                      <a:pt x="159" y="74"/>
                    </a:lnTo>
                    <a:lnTo>
                      <a:pt x="69" y="110"/>
                    </a:lnTo>
                    <a:lnTo>
                      <a:pt x="0" y="82"/>
                    </a:lnTo>
                    <a:lnTo>
                      <a:pt x="0" y="128"/>
                    </a:lnTo>
                    <a:lnTo>
                      <a:pt x="60" y="147"/>
                    </a:lnTo>
                    <a:lnTo>
                      <a:pt x="130" y="13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8" name="Group 21"/>
            <p:cNvGrpSpPr>
              <a:grpSpLocks/>
            </p:cNvGrpSpPr>
            <p:nvPr/>
          </p:nvGrpSpPr>
          <p:grpSpPr bwMode="auto">
            <a:xfrm rot="2041620">
              <a:off x="9261" y="1264"/>
              <a:ext cx="360" cy="356"/>
              <a:chOff x="3321" y="5044"/>
              <a:chExt cx="1440" cy="1424"/>
            </a:xfrm>
          </p:grpSpPr>
          <p:sp>
            <p:nvSpPr>
              <p:cNvPr id="16402" name="Freeform 22"/>
              <p:cNvSpPr>
                <a:spLocks/>
              </p:cNvSpPr>
              <p:nvPr/>
            </p:nvSpPr>
            <p:spPr bwMode="auto">
              <a:xfrm>
                <a:off x="3321" y="5679"/>
                <a:ext cx="1440" cy="710"/>
              </a:xfrm>
              <a:custGeom>
                <a:avLst/>
                <a:gdLst>
                  <a:gd name="T0" fmla="*/ 67 w 1440"/>
                  <a:gd name="T1" fmla="*/ 54 h 710"/>
                  <a:gd name="T2" fmla="*/ 0 w 1440"/>
                  <a:gd name="T3" fmla="*/ 710 h 710"/>
                  <a:gd name="T4" fmla="*/ 1440 w 1440"/>
                  <a:gd name="T5" fmla="*/ 709 h 710"/>
                  <a:gd name="T6" fmla="*/ 1343 w 1440"/>
                  <a:gd name="T7" fmla="*/ 0 h 710"/>
                  <a:gd name="T8" fmla="*/ 67 w 1440"/>
                  <a:gd name="T9" fmla="*/ 54 h 710"/>
                  <a:gd name="T10" fmla="*/ 67 w 1440"/>
                  <a:gd name="T11" fmla="*/ 54 h 7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0"/>
                  <a:gd name="T19" fmla="*/ 0 h 710"/>
                  <a:gd name="T20" fmla="*/ 1440 w 1440"/>
                  <a:gd name="T21" fmla="*/ 710 h 7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0" h="710">
                    <a:moveTo>
                      <a:pt x="67" y="54"/>
                    </a:moveTo>
                    <a:lnTo>
                      <a:pt x="0" y="710"/>
                    </a:lnTo>
                    <a:lnTo>
                      <a:pt x="1440" y="709"/>
                    </a:lnTo>
                    <a:lnTo>
                      <a:pt x="1343" y="0"/>
                    </a:lnTo>
                    <a:lnTo>
                      <a:pt x="67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23"/>
              <p:cNvSpPr>
                <a:spLocks/>
              </p:cNvSpPr>
              <p:nvPr/>
            </p:nvSpPr>
            <p:spPr bwMode="auto">
              <a:xfrm>
                <a:off x="3443" y="5920"/>
                <a:ext cx="449" cy="336"/>
              </a:xfrm>
              <a:custGeom>
                <a:avLst/>
                <a:gdLst>
                  <a:gd name="T0" fmla="*/ 247 w 449"/>
                  <a:gd name="T1" fmla="*/ 335 h 336"/>
                  <a:gd name="T2" fmla="*/ 275 w 449"/>
                  <a:gd name="T3" fmla="*/ 330 h 336"/>
                  <a:gd name="T4" fmla="*/ 302 w 449"/>
                  <a:gd name="T5" fmla="*/ 325 h 336"/>
                  <a:gd name="T6" fmla="*/ 327 w 449"/>
                  <a:gd name="T7" fmla="*/ 316 h 336"/>
                  <a:gd name="T8" fmla="*/ 350 w 449"/>
                  <a:gd name="T9" fmla="*/ 307 h 336"/>
                  <a:gd name="T10" fmla="*/ 371 w 449"/>
                  <a:gd name="T11" fmla="*/ 294 h 336"/>
                  <a:gd name="T12" fmla="*/ 389 w 449"/>
                  <a:gd name="T13" fmla="*/ 280 h 336"/>
                  <a:gd name="T14" fmla="*/ 407 w 449"/>
                  <a:gd name="T15" fmla="*/ 263 h 336"/>
                  <a:gd name="T16" fmla="*/ 421 w 449"/>
                  <a:gd name="T17" fmla="*/ 247 h 336"/>
                  <a:gd name="T18" fmla="*/ 432 w 449"/>
                  <a:gd name="T19" fmla="*/ 228 h 336"/>
                  <a:gd name="T20" fmla="*/ 441 w 449"/>
                  <a:gd name="T21" fmla="*/ 209 h 336"/>
                  <a:gd name="T22" fmla="*/ 446 w 449"/>
                  <a:gd name="T23" fmla="*/ 188 h 336"/>
                  <a:gd name="T24" fmla="*/ 449 w 449"/>
                  <a:gd name="T25" fmla="*/ 167 h 336"/>
                  <a:gd name="T26" fmla="*/ 446 w 449"/>
                  <a:gd name="T27" fmla="*/ 146 h 336"/>
                  <a:gd name="T28" fmla="*/ 441 w 449"/>
                  <a:gd name="T29" fmla="*/ 125 h 336"/>
                  <a:gd name="T30" fmla="*/ 432 w 449"/>
                  <a:gd name="T31" fmla="*/ 105 h 336"/>
                  <a:gd name="T32" fmla="*/ 421 w 449"/>
                  <a:gd name="T33" fmla="*/ 87 h 336"/>
                  <a:gd name="T34" fmla="*/ 407 w 449"/>
                  <a:gd name="T35" fmla="*/ 69 h 336"/>
                  <a:gd name="T36" fmla="*/ 389 w 449"/>
                  <a:gd name="T37" fmla="*/ 54 h 336"/>
                  <a:gd name="T38" fmla="*/ 371 w 449"/>
                  <a:gd name="T39" fmla="*/ 40 h 336"/>
                  <a:gd name="T40" fmla="*/ 350 w 449"/>
                  <a:gd name="T41" fmla="*/ 28 h 336"/>
                  <a:gd name="T42" fmla="*/ 327 w 449"/>
                  <a:gd name="T43" fmla="*/ 18 h 336"/>
                  <a:gd name="T44" fmla="*/ 302 w 449"/>
                  <a:gd name="T45" fmla="*/ 9 h 336"/>
                  <a:gd name="T46" fmla="*/ 275 w 449"/>
                  <a:gd name="T47" fmla="*/ 4 h 336"/>
                  <a:gd name="T48" fmla="*/ 247 w 449"/>
                  <a:gd name="T49" fmla="*/ 1 h 336"/>
                  <a:gd name="T50" fmla="*/ 218 w 449"/>
                  <a:gd name="T51" fmla="*/ 0 h 336"/>
                  <a:gd name="T52" fmla="*/ 190 w 449"/>
                  <a:gd name="T53" fmla="*/ 1 h 336"/>
                  <a:gd name="T54" fmla="*/ 163 w 449"/>
                  <a:gd name="T55" fmla="*/ 5 h 336"/>
                  <a:gd name="T56" fmla="*/ 138 w 449"/>
                  <a:gd name="T57" fmla="*/ 13 h 336"/>
                  <a:gd name="T58" fmla="*/ 113 w 449"/>
                  <a:gd name="T59" fmla="*/ 21 h 336"/>
                  <a:gd name="T60" fmla="*/ 90 w 449"/>
                  <a:gd name="T61" fmla="*/ 33 h 336"/>
                  <a:gd name="T62" fmla="*/ 69 w 449"/>
                  <a:gd name="T63" fmla="*/ 46 h 336"/>
                  <a:gd name="T64" fmla="*/ 54 w 449"/>
                  <a:gd name="T65" fmla="*/ 60 h 336"/>
                  <a:gd name="T66" fmla="*/ 36 w 449"/>
                  <a:gd name="T67" fmla="*/ 76 h 336"/>
                  <a:gd name="T68" fmla="*/ 22 w 449"/>
                  <a:gd name="T69" fmla="*/ 94 h 336"/>
                  <a:gd name="T70" fmla="*/ 13 w 449"/>
                  <a:gd name="T71" fmla="*/ 114 h 336"/>
                  <a:gd name="T72" fmla="*/ 5 w 449"/>
                  <a:gd name="T73" fmla="*/ 133 h 336"/>
                  <a:gd name="T74" fmla="*/ 0 w 449"/>
                  <a:gd name="T75" fmla="*/ 154 h 336"/>
                  <a:gd name="T76" fmla="*/ 0 w 449"/>
                  <a:gd name="T77" fmla="*/ 176 h 336"/>
                  <a:gd name="T78" fmla="*/ 5 w 449"/>
                  <a:gd name="T79" fmla="*/ 196 h 336"/>
                  <a:gd name="T80" fmla="*/ 11 w 449"/>
                  <a:gd name="T81" fmla="*/ 218 h 336"/>
                  <a:gd name="T82" fmla="*/ 21 w 449"/>
                  <a:gd name="T83" fmla="*/ 236 h 336"/>
                  <a:gd name="T84" fmla="*/ 33 w 449"/>
                  <a:gd name="T85" fmla="*/ 254 h 336"/>
                  <a:gd name="T86" fmla="*/ 49 w 449"/>
                  <a:gd name="T87" fmla="*/ 270 h 336"/>
                  <a:gd name="T88" fmla="*/ 68 w 449"/>
                  <a:gd name="T89" fmla="*/ 286 h 336"/>
                  <a:gd name="T90" fmla="*/ 87 w 449"/>
                  <a:gd name="T91" fmla="*/ 299 h 336"/>
                  <a:gd name="T92" fmla="*/ 109 w 449"/>
                  <a:gd name="T93" fmla="*/ 310 h 336"/>
                  <a:gd name="T94" fmla="*/ 132 w 449"/>
                  <a:gd name="T95" fmla="*/ 320 h 336"/>
                  <a:gd name="T96" fmla="*/ 157 w 449"/>
                  <a:gd name="T97" fmla="*/ 328 h 336"/>
                  <a:gd name="T98" fmla="*/ 185 w 449"/>
                  <a:gd name="T99" fmla="*/ 332 h 336"/>
                  <a:gd name="T100" fmla="*/ 212 w 449"/>
                  <a:gd name="T101" fmla="*/ 336 h 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49"/>
                  <a:gd name="T154" fmla="*/ 0 h 336"/>
                  <a:gd name="T155" fmla="*/ 449 w 449"/>
                  <a:gd name="T156" fmla="*/ 336 h 3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49" h="336">
                    <a:moveTo>
                      <a:pt x="225" y="336"/>
                    </a:moveTo>
                    <a:lnTo>
                      <a:pt x="231" y="336"/>
                    </a:lnTo>
                    <a:lnTo>
                      <a:pt x="237" y="336"/>
                    </a:lnTo>
                    <a:lnTo>
                      <a:pt x="242" y="335"/>
                    </a:lnTo>
                    <a:lnTo>
                      <a:pt x="247" y="335"/>
                    </a:lnTo>
                    <a:lnTo>
                      <a:pt x="253" y="335"/>
                    </a:lnTo>
                    <a:lnTo>
                      <a:pt x="259" y="333"/>
                    </a:lnTo>
                    <a:lnTo>
                      <a:pt x="264" y="332"/>
                    </a:lnTo>
                    <a:lnTo>
                      <a:pt x="270" y="332"/>
                    </a:lnTo>
                    <a:lnTo>
                      <a:pt x="275" y="330"/>
                    </a:lnTo>
                    <a:lnTo>
                      <a:pt x="281" y="329"/>
                    </a:lnTo>
                    <a:lnTo>
                      <a:pt x="286" y="329"/>
                    </a:lnTo>
                    <a:lnTo>
                      <a:pt x="291" y="328"/>
                    </a:lnTo>
                    <a:lnTo>
                      <a:pt x="295" y="326"/>
                    </a:lnTo>
                    <a:lnTo>
                      <a:pt x="302" y="325"/>
                    </a:lnTo>
                    <a:lnTo>
                      <a:pt x="306" y="323"/>
                    </a:lnTo>
                    <a:lnTo>
                      <a:pt x="313" y="322"/>
                    </a:lnTo>
                    <a:lnTo>
                      <a:pt x="317" y="320"/>
                    </a:lnTo>
                    <a:lnTo>
                      <a:pt x="322" y="319"/>
                    </a:lnTo>
                    <a:lnTo>
                      <a:pt x="327" y="316"/>
                    </a:lnTo>
                    <a:lnTo>
                      <a:pt x="331" y="315"/>
                    </a:lnTo>
                    <a:lnTo>
                      <a:pt x="336" y="313"/>
                    </a:lnTo>
                    <a:lnTo>
                      <a:pt x="341" y="310"/>
                    </a:lnTo>
                    <a:lnTo>
                      <a:pt x="344" y="309"/>
                    </a:lnTo>
                    <a:lnTo>
                      <a:pt x="350" y="307"/>
                    </a:lnTo>
                    <a:lnTo>
                      <a:pt x="355" y="305"/>
                    </a:lnTo>
                    <a:lnTo>
                      <a:pt x="358" y="301"/>
                    </a:lnTo>
                    <a:lnTo>
                      <a:pt x="363" y="299"/>
                    </a:lnTo>
                    <a:lnTo>
                      <a:pt x="367" y="298"/>
                    </a:lnTo>
                    <a:lnTo>
                      <a:pt x="371" y="294"/>
                    </a:lnTo>
                    <a:lnTo>
                      <a:pt x="375" y="292"/>
                    </a:lnTo>
                    <a:lnTo>
                      <a:pt x="378" y="289"/>
                    </a:lnTo>
                    <a:lnTo>
                      <a:pt x="383" y="286"/>
                    </a:lnTo>
                    <a:lnTo>
                      <a:pt x="386" y="283"/>
                    </a:lnTo>
                    <a:lnTo>
                      <a:pt x="389" y="280"/>
                    </a:lnTo>
                    <a:lnTo>
                      <a:pt x="393" y="278"/>
                    </a:lnTo>
                    <a:lnTo>
                      <a:pt x="397" y="274"/>
                    </a:lnTo>
                    <a:lnTo>
                      <a:pt x="400" y="270"/>
                    </a:lnTo>
                    <a:lnTo>
                      <a:pt x="403" y="267"/>
                    </a:lnTo>
                    <a:lnTo>
                      <a:pt x="407" y="263"/>
                    </a:lnTo>
                    <a:lnTo>
                      <a:pt x="410" y="261"/>
                    </a:lnTo>
                    <a:lnTo>
                      <a:pt x="413" y="258"/>
                    </a:lnTo>
                    <a:lnTo>
                      <a:pt x="416" y="254"/>
                    </a:lnTo>
                    <a:lnTo>
                      <a:pt x="418" y="251"/>
                    </a:lnTo>
                    <a:lnTo>
                      <a:pt x="421" y="247"/>
                    </a:lnTo>
                    <a:lnTo>
                      <a:pt x="424" y="243"/>
                    </a:lnTo>
                    <a:lnTo>
                      <a:pt x="425" y="240"/>
                    </a:lnTo>
                    <a:lnTo>
                      <a:pt x="429" y="236"/>
                    </a:lnTo>
                    <a:lnTo>
                      <a:pt x="430" y="233"/>
                    </a:lnTo>
                    <a:lnTo>
                      <a:pt x="432" y="228"/>
                    </a:lnTo>
                    <a:lnTo>
                      <a:pt x="435" y="225"/>
                    </a:lnTo>
                    <a:lnTo>
                      <a:pt x="436" y="221"/>
                    </a:lnTo>
                    <a:lnTo>
                      <a:pt x="438" y="218"/>
                    </a:lnTo>
                    <a:lnTo>
                      <a:pt x="440" y="213"/>
                    </a:lnTo>
                    <a:lnTo>
                      <a:pt x="441" y="209"/>
                    </a:lnTo>
                    <a:lnTo>
                      <a:pt x="443" y="205"/>
                    </a:lnTo>
                    <a:lnTo>
                      <a:pt x="444" y="201"/>
                    </a:lnTo>
                    <a:lnTo>
                      <a:pt x="444" y="196"/>
                    </a:lnTo>
                    <a:lnTo>
                      <a:pt x="446" y="193"/>
                    </a:lnTo>
                    <a:lnTo>
                      <a:pt x="446" y="188"/>
                    </a:lnTo>
                    <a:lnTo>
                      <a:pt x="447" y="185"/>
                    </a:lnTo>
                    <a:lnTo>
                      <a:pt x="449" y="180"/>
                    </a:lnTo>
                    <a:lnTo>
                      <a:pt x="449" y="176"/>
                    </a:lnTo>
                    <a:lnTo>
                      <a:pt x="449" y="172"/>
                    </a:lnTo>
                    <a:lnTo>
                      <a:pt x="449" y="167"/>
                    </a:lnTo>
                    <a:lnTo>
                      <a:pt x="449" y="162"/>
                    </a:lnTo>
                    <a:lnTo>
                      <a:pt x="449" y="159"/>
                    </a:lnTo>
                    <a:lnTo>
                      <a:pt x="449" y="154"/>
                    </a:lnTo>
                    <a:lnTo>
                      <a:pt x="447" y="151"/>
                    </a:lnTo>
                    <a:lnTo>
                      <a:pt x="446" y="146"/>
                    </a:lnTo>
                    <a:lnTo>
                      <a:pt x="446" y="142"/>
                    </a:lnTo>
                    <a:lnTo>
                      <a:pt x="444" y="136"/>
                    </a:lnTo>
                    <a:lnTo>
                      <a:pt x="444" y="133"/>
                    </a:lnTo>
                    <a:lnTo>
                      <a:pt x="443" y="129"/>
                    </a:lnTo>
                    <a:lnTo>
                      <a:pt x="441" y="125"/>
                    </a:lnTo>
                    <a:lnTo>
                      <a:pt x="440" y="121"/>
                    </a:lnTo>
                    <a:lnTo>
                      <a:pt x="438" y="116"/>
                    </a:lnTo>
                    <a:lnTo>
                      <a:pt x="436" y="114"/>
                    </a:lnTo>
                    <a:lnTo>
                      <a:pt x="435" y="109"/>
                    </a:lnTo>
                    <a:lnTo>
                      <a:pt x="432" y="105"/>
                    </a:lnTo>
                    <a:lnTo>
                      <a:pt x="430" y="101"/>
                    </a:lnTo>
                    <a:lnTo>
                      <a:pt x="429" y="98"/>
                    </a:lnTo>
                    <a:lnTo>
                      <a:pt x="425" y="94"/>
                    </a:lnTo>
                    <a:lnTo>
                      <a:pt x="424" y="91"/>
                    </a:lnTo>
                    <a:lnTo>
                      <a:pt x="421" y="87"/>
                    </a:lnTo>
                    <a:lnTo>
                      <a:pt x="418" y="84"/>
                    </a:lnTo>
                    <a:lnTo>
                      <a:pt x="416" y="80"/>
                    </a:lnTo>
                    <a:lnTo>
                      <a:pt x="413" y="76"/>
                    </a:lnTo>
                    <a:lnTo>
                      <a:pt x="410" y="73"/>
                    </a:lnTo>
                    <a:lnTo>
                      <a:pt x="407" y="69"/>
                    </a:lnTo>
                    <a:lnTo>
                      <a:pt x="403" y="67"/>
                    </a:lnTo>
                    <a:lnTo>
                      <a:pt x="400" y="64"/>
                    </a:lnTo>
                    <a:lnTo>
                      <a:pt x="397" y="60"/>
                    </a:lnTo>
                    <a:lnTo>
                      <a:pt x="393" y="58"/>
                    </a:lnTo>
                    <a:lnTo>
                      <a:pt x="389" y="54"/>
                    </a:lnTo>
                    <a:lnTo>
                      <a:pt x="386" y="52"/>
                    </a:lnTo>
                    <a:lnTo>
                      <a:pt x="383" y="49"/>
                    </a:lnTo>
                    <a:lnTo>
                      <a:pt x="378" y="46"/>
                    </a:lnTo>
                    <a:lnTo>
                      <a:pt x="375" y="42"/>
                    </a:lnTo>
                    <a:lnTo>
                      <a:pt x="371" y="40"/>
                    </a:lnTo>
                    <a:lnTo>
                      <a:pt x="367" y="38"/>
                    </a:lnTo>
                    <a:lnTo>
                      <a:pt x="363" y="35"/>
                    </a:lnTo>
                    <a:lnTo>
                      <a:pt x="358" y="33"/>
                    </a:lnTo>
                    <a:lnTo>
                      <a:pt x="355" y="31"/>
                    </a:lnTo>
                    <a:lnTo>
                      <a:pt x="350" y="28"/>
                    </a:lnTo>
                    <a:lnTo>
                      <a:pt x="344" y="26"/>
                    </a:lnTo>
                    <a:lnTo>
                      <a:pt x="341" y="24"/>
                    </a:lnTo>
                    <a:lnTo>
                      <a:pt x="336" y="21"/>
                    </a:lnTo>
                    <a:lnTo>
                      <a:pt x="331" y="20"/>
                    </a:lnTo>
                    <a:lnTo>
                      <a:pt x="327" y="18"/>
                    </a:lnTo>
                    <a:lnTo>
                      <a:pt x="322" y="16"/>
                    </a:lnTo>
                    <a:lnTo>
                      <a:pt x="317" y="14"/>
                    </a:lnTo>
                    <a:lnTo>
                      <a:pt x="313" y="13"/>
                    </a:lnTo>
                    <a:lnTo>
                      <a:pt x="306" y="11"/>
                    </a:lnTo>
                    <a:lnTo>
                      <a:pt x="302" y="9"/>
                    </a:lnTo>
                    <a:lnTo>
                      <a:pt x="295" y="8"/>
                    </a:lnTo>
                    <a:lnTo>
                      <a:pt x="291" y="7"/>
                    </a:lnTo>
                    <a:lnTo>
                      <a:pt x="286" y="5"/>
                    </a:lnTo>
                    <a:lnTo>
                      <a:pt x="281" y="5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4" y="2"/>
                    </a:lnTo>
                    <a:lnTo>
                      <a:pt x="259" y="1"/>
                    </a:lnTo>
                    <a:lnTo>
                      <a:pt x="253" y="1"/>
                    </a:lnTo>
                    <a:lnTo>
                      <a:pt x="247" y="1"/>
                    </a:lnTo>
                    <a:lnTo>
                      <a:pt x="242" y="0"/>
                    </a:lnTo>
                    <a:lnTo>
                      <a:pt x="237" y="0"/>
                    </a:lnTo>
                    <a:lnTo>
                      <a:pt x="231" y="0"/>
                    </a:lnTo>
                    <a:lnTo>
                      <a:pt x="225" y="0"/>
                    </a:lnTo>
                    <a:lnTo>
                      <a:pt x="218" y="0"/>
                    </a:lnTo>
                    <a:lnTo>
                      <a:pt x="212" y="0"/>
                    </a:lnTo>
                    <a:lnTo>
                      <a:pt x="207" y="0"/>
                    </a:lnTo>
                    <a:lnTo>
                      <a:pt x="201" y="1"/>
                    </a:lnTo>
                    <a:lnTo>
                      <a:pt x="196" y="1"/>
                    </a:lnTo>
                    <a:lnTo>
                      <a:pt x="190" y="1"/>
                    </a:lnTo>
                    <a:lnTo>
                      <a:pt x="185" y="2"/>
                    </a:lnTo>
                    <a:lnTo>
                      <a:pt x="179" y="2"/>
                    </a:lnTo>
                    <a:lnTo>
                      <a:pt x="173" y="4"/>
                    </a:lnTo>
                    <a:lnTo>
                      <a:pt x="168" y="5"/>
                    </a:lnTo>
                    <a:lnTo>
                      <a:pt x="163" y="5"/>
                    </a:lnTo>
                    <a:lnTo>
                      <a:pt x="157" y="7"/>
                    </a:lnTo>
                    <a:lnTo>
                      <a:pt x="153" y="8"/>
                    </a:lnTo>
                    <a:lnTo>
                      <a:pt x="148" y="9"/>
                    </a:lnTo>
                    <a:lnTo>
                      <a:pt x="143" y="11"/>
                    </a:lnTo>
                    <a:lnTo>
                      <a:pt x="138" y="13"/>
                    </a:lnTo>
                    <a:lnTo>
                      <a:pt x="132" y="14"/>
                    </a:lnTo>
                    <a:lnTo>
                      <a:pt x="127" y="16"/>
                    </a:lnTo>
                    <a:lnTo>
                      <a:pt x="123" y="18"/>
                    </a:lnTo>
                    <a:lnTo>
                      <a:pt x="118" y="20"/>
                    </a:lnTo>
                    <a:lnTo>
                      <a:pt x="113" y="21"/>
                    </a:lnTo>
                    <a:lnTo>
                      <a:pt x="109" y="24"/>
                    </a:lnTo>
                    <a:lnTo>
                      <a:pt x="104" y="26"/>
                    </a:lnTo>
                    <a:lnTo>
                      <a:pt x="101" y="28"/>
                    </a:lnTo>
                    <a:lnTo>
                      <a:pt x="96" y="31"/>
                    </a:lnTo>
                    <a:lnTo>
                      <a:pt x="90" y="33"/>
                    </a:lnTo>
                    <a:lnTo>
                      <a:pt x="87" y="35"/>
                    </a:lnTo>
                    <a:lnTo>
                      <a:pt x="82" y="38"/>
                    </a:lnTo>
                    <a:lnTo>
                      <a:pt x="77" y="40"/>
                    </a:lnTo>
                    <a:lnTo>
                      <a:pt x="74" y="42"/>
                    </a:lnTo>
                    <a:lnTo>
                      <a:pt x="69" y="46"/>
                    </a:lnTo>
                    <a:lnTo>
                      <a:pt x="68" y="49"/>
                    </a:lnTo>
                    <a:lnTo>
                      <a:pt x="63" y="52"/>
                    </a:lnTo>
                    <a:lnTo>
                      <a:pt x="60" y="54"/>
                    </a:lnTo>
                    <a:lnTo>
                      <a:pt x="55" y="58"/>
                    </a:lnTo>
                    <a:lnTo>
                      <a:pt x="54" y="60"/>
                    </a:lnTo>
                    <a:lnTo>
                      <a:pt x="49" y="64"/>
                    </a:lnTo>
                    <a:lnTo>
                      <a:pt x="46" y="67"/>
                    </a:lnTo>
                    <a:lnTo>
                      <a:pt x="43" y="69"/>
                    </a:lnTo>
                    <a:lnTo>
                      <a:pt x="40" y="73"/>
                    </a:lnTo>
                    <a:lnTo>
                      <a:pt x="36" y="76"/>
                    </a:lnTo>
                    <a:lnTo>
                      <a:pt x="33" y="80"/>
                    </a:lnTo>
                    <a:lnTo>
                      <a:pt x="30" y="84"/>
                    </a:lnTo>
                    <a:lnTo>
                      <a:pt x="29" y="87"/>
                    </a:lnTo>
                    <a:lnTo>
                      <a:pt x="25" y="91"/>
                    </a:lnTo>
                    <a:lnTo>
                      <a:pt x="22" y="94"/>
                    </a:lnTo>
                    <a:lnTo>
                      <a:pt x="21" y="98"/>
                    </a:lnTo>
                    <a:lnTo>
                      <a:pt x="19" y="101"/>
                    </a:lnTo>
                    <a:lnTo>
                      <a:pt x="16" y="105"/>
                    </a:lnTo>
                    <a:lnTo>
                      <a:pt x="14" y="109"/>
                    </a:lnTo>
                    <a:lnTo>
                      <a:pt x="13" y="114"/>
                    </a:lnTo>
                    <a:lnTo>
                      <a:pt x="11" y="116"/>
                    </a:lnTo>
                    <a:lnTo>
                      <a:pt x="10" y="121"/>
                    </a:lnTo>
                    <a:lnTo>
                      <a:pt x="8" y="125"/>
                    </a:lnTo>
                    <a:lnTo>
                      <a:pt x="7" y="129"/>
                    </a:lnTo>
                    <a:lnTo>
                      <a:pt x="5" y="133"/>
                    </a:lnTo>
                    <a:lnTo>
                      <a:pt x="5" y="136"/>
                    </a:lnTo>
                    <a:lnTo>
                      <a:pt x="3" y="142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0" y="154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2" y="185"/>
                    </a:lnTo>
                    <a:lnTo>
                      <a:pt x="2" y="188"/>
                    </a:lnTo>
                    <a:lnTo>
                      <a:pt x="3" y="193"/>
                    </a:lnTo>
                    <a:lnTo>
                      <a:pt x="5" y="196"/>
                    </a:lnTo>
                    <a:lnTo>
                      <a:pt x="5" y="201"/>
                    </a:lnTo>
                    <a:lnTo>
                      <a:pt x="7" y="205"/>
                    </a:lnTo>
                    <a:lnTo>
                      <a:pt x="8" y="209"/>
                    </a:lnTo>
                    <a:lnTo>
                      <a:pt x="10" y="213"/>
                    </a:lnTo>
                    <a:lnTo>
                      <a:pt x="11" y="218"/>
                    </a:lnTo>
                    <a:lnTo>
                      <a:pt x="13" y="221"/>
                    </a:lnTo>
                    <a:lnTo>
                      <a:pt x="14" y="225"/>
                    </a:lnTo>
                    <a:lnTo>
                      <a:pt x="16" y="228"/>
                    </a:lnTo>
                    <a:lnTo>
                      <a:pt x="19" y="233"/>
                    </a:lnTo>
                    <a:lnTo>
                      <a:pt x="21" y="236"/>
                    </a:lnTo>
                    <a:lnTo>
                      <a:pt x="22" y="240"/>
                    </a:lnTo>
                    <a:lnTo>
                      <a:pt x="25" y="243"/>
                    </a:lnTo>
                    <a:lnTo>
                      <a:pt x="29" y="247"/>
                    </a:lnTo>
                    <a:lnTo>
                      <a:pt x="30" y="251"/>
                    </a:lnTo>
                    <a:lnTo>
                      <a:pt x="33" y="254"/>
                    </a:lnTo>
                    <a:lnTo>
                      <a:pt x="36" y="258"/>
                    </a:lnTo>
                    <a:lnTo>
                      <a:pt x="40" y="261"/>
                    </a:lnTo>
                    <a:lnTo>
                      <a:pt x="43" y="263"/>
                    </a:lnTo>
                    <a:lnTo>
                      <a:pt x="46" y="267"/>
                    </a:lnTo>
                    <a:lnTo>
                      <a:pt x="49" y="270"/>
                    </a:lnTo>
                    <a:lnTo>
                      <a:pt x="54" y="274"/>
                    </a:lnTo>
                    <a:lnTo>
                      <a:pt x="55" y="278"/>
                    </a:lnTo>
                    <a:lnTo>
                      <a:pt x="60" y="280"/>
                    </a:lnTo>
                    <a:lnTo>
                      <a:pt x="63" y="283"/>
                    </a:lnTo>
                    <a:lnTo>
                      <a:pt x="68" y="286"/>
                    </a:lnTo>
                    <a:lnTo>
                      <a:pt x="69" y="289"/>
                    </a:lnTo>
                    <a:lnTo>
                      <a:pt x="74" y="292"/>
                    </a:lnTo>
                    <a:lnTo>
                      <a:pt x="77" y="294"/>
                    </a:lnTo>
                    <a:lnTo>
                      <a:pt x="82" y="298"/>
                    </a:lnTo>
                    <a:lnTo>
                      <a:pt x="87" y="299"/>
                    </a:lnTo>
                    <a:lnTo>
                      <a:pt x="90" y="301"/>
                    </a:lnTo>
                    <a:lnTo>
                      <a:pt x="96" y="305"/>
                    </a:lnTo>
                    <a:lnTo>
                      <a:pt x="101" y="307"/>
                    </a:lnTo>
                    <a:lnTo>
                      <a:pt x="104" y="309"/>
                    </a:lnTo>
                    <a:lnTo>
                      <a:pt x="109" y="310"/>
                    </a:lnTo>
                    <a:lnTo>
                      <a:pt x="113" y="313"/>
                    </a:lnTo>
                    <a:lnTo>
                      <a:pt x="118" y="315"/>
                    </a:lnTo>
                    <a:lnTo>
                      <a:pt x="123" y="316"/>
                    </a:lnTo>
                    <a:lnTo>
                      <a:pt x="127" y="319"/>
                    </a:lnTo>
                    <a:lnTo>
                      <a:pt x="132" y="320"/>
                    </a:lnTo>
                    <a:lnTo>
                      <a:pt x="138" y="322"/>
                    </a:lnTo>
                    <a:lnTo>
                      <a:pt x="143" y="323"/>
                    </a:lnTo>
                    <a:lnTo>
                      <a:pt x="148" y="325"/>
                    </a:lnTo>
                    <a:lnTo>
                      <a:pt x="153" y="326"/>
                    </a:lnTo>
                    <a:lnTo>
                      <a:pt x="157" y="328"/>
                    </a:lnTo>
                    <a:lnTo>
                      <a:pt x="163" y="329"/>
                    </a:lnTo>
                    <a:lnTo>
                      <a:pt x="168" y="329"/>
                    </a:lnTo>
                    <a:lnTo>
                      <a:pt x="173" y="330"/>
                    </a:lnTo>
                    <a:lnTo>
                      <a:pt x="179" y="332"/>
                    </a:lnTo>
                    <a:lnTo>
                      <a:pt x="185" y="332"/>
                    </a:lnTo>
                    <a:lnTo>
                      <a:pt x="190" y="333"/>
                    </a:lnTo>
                    <a:lnTo>
                      <a:pt x="196" y="335"/>
                    </a:lnTo>
                    <a:lnTo>
                      <a:pt x="201" y="335"/>
                    </a:lnTo>
                    <a:lnTo>
                      <a:pt x="207" y="335"/>
                    </a:lnTo>
                    <a:lnTo>
                      <a:pt x="212" y="336"/>
                    </a:lnTo>
                    <a:lnTo>
                      <a:pt x="218" y="336"/>
                    </a:lnTo>
                    <a:lnTo>
                      <a:pt x="225" y="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24"/>
              <p:cNvSpPr>
                <a:spLocks/>
              </p:cNvSpPr>
              <p:nvPr/>
            </p:nvSpPr>
            <p:spPr bwMode="auto">
              <a:xfrm>
                <a:off x="4174" y="5906"/>
                <a:ext cx="292" cy="369"/>
              </a:xfrm>
              <a:custGeom>
                <a:avLst/>
                <a:gdLst>
                  <a:gd name="T0" fmla="*/ 7 w 292"/>
                  <a:gd name="T1" fmla="*/ 1 h 369"/>
                  <a:gd name="T2" fmla="*/ 0 w 292"/>
                  <a:gd name="T3" fmla="*/ 369 h 369"/>
                  <a:gd name="T4" fmla="*/ 292 w 292"/>
                  <a:gd name="T5" fmla="*/ 364 h 369"/>
                  <a:gd name="T6" fmla="*/ 240 w 292"/>
                  <a:gd name="T7" fmla="*/ 0 h 369"/>
                  <a:gd name="T8" fmla="*/ 7 w 292"/>
                  <a:gd name="T9" fmla="*/ 1 h 369"/>
                  <a:gd name="T10" fmla="*/ 7 w 292"/>
                  <a:gd name="T11" fmla="*/ 1 h 3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369"/>
                  <a:gd name="T20" fmla="*/ 292 w 292"/>
                  <a:gd name="T21" fmla="*/ 369 h 3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369">
                    <a:moveTo>
                      <a:pt x="7" y="1"/>
                    </a:moveTo>
                    <a:lnTo>
                      <a:pt x="0" y="369"/>
                    </a:lnTo>
                    <a:lnTo>
                      <a:pt x="292" y="364"/>
                    </a:lnTo>
                    <a:lnTo>
                      <a:pt x="24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25"/>
              <p:cNvSpPr>
                <a:spLocks/>
              </p:cNvSpPr>
              <p:nvPr/>
            </p:nvSpPr>
            <p:spPr bwMode="auto">
              <a:xfrm>
                <a:off x="4218" y="5944"/>
                <a:ext cx="35" cy="304"/>
              </a:xfrm>
              <a:custGeom>
                <a:avLst/>
                <a:gdLst>
                  <a:gd name="T0" fmla="*/ 0 w 35"/>
                  <a:gd name="T1" fmla="*/ 0 h 304"/>
                  <a:gd name="T2" fmla="*/ 13 w 35"/>
                  <a:gd name="T3" fmla="*/ 304 h 304"/>
                  <a:gd name="T4" fmla="*/ 35 w 35"/>
                  <a:gd name="T5" fmla="*/ 301 h 304"/>
                  <a:gd name="T6" fmla="*/ 22 w 35"/>
                  <a:gd name="T7" fmla="*/ 1 h 304"/>
                  <a:gd name="T8" fmla="*/ 0 w 35"/>
                  <a:gd name="T9" fmla="*/ 0 h 304"/>
                  <a:gd name="T10" fmla="*/ 0 w 35"/>
                  <a:gd name="T11" fmla="*/ 0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04"/>
                  <a:gd name="T20" fmla="*/ 35 w 35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04">
                    <a:moveTo>
                      <a:pt x="0" y="0"/>
                    </a:moveTo>
                    <a:lnTo>
                      <a:pt x="13" y="304"/>
                    </a:lnTo>
                    <a:lnTo>
                      <a:pt x="35" y="301"/>
                    </a:lnTo>
                    <a:lnTo>
                      <a:pt x="2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26"/>
              <p:cNvSpPr>
                <a:spLocks/>
              </p:cNvSpPr>
              <p:nvPr/>
            </p:nvSpPr>
            <p:spPr bwMode="auto">
              <a:xfrm>
                <a:off x="4207" y="6176"/>
                <a:ext cx="210" cy="37"/>
              </a:xfrm>
              <a:custGeom>
                <a:avLst/>
                <a:gdLst>
                  <a:gd name="T0" fmla="*/ 3 w 210"/>
                  <a:gd name="T1" fmla="*/ 11 h 37"/>
                  <a:gd name="T2" fmla="*/ 210 w 210"/>
                  <a:gd name="T3" fmla="*/ 0 h 37"/>
                  <a:gd name="T4" fmla="*/ 210 w 210"/>
                  <a:gd name="T5" fmla="*/ 29 h 37"/>
                  <a:gd name="T6" fmla="*/ 0 w 210"/>
                  <a:gd name="T7" fmla="*/ 37 h 37"/>
                  <a:gd name="T8" fmla="*/ 3 w 210"/>
                  <a:gd name="T9" fmla="*/ 11 h 37"/>
                  <a:gd name="T10" fmla="*/ 3 w 210"/>
                  <a:gd name="T11" fmla="*/ 11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37"/>
                  <a:gd name="T20" fmla="*/ 210 w 21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37">
                    <a:moveTo>
                      <a:pt x="3" y="11"/>
                    </a:moveTo>
                    <a:lnTo>
                      <a:pt x="210" y="0"/>
                    </a:lnTo>
                    <a:lnTo>
                      <a:pt x="210" y="29"/>
                    </a:lnTo>
                    <a:lnTo>
                      <a:pt x="0" y="37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27"/>
              <p:cNvSpPr>
                <a:spLocks/>
              </p:cNvSpPr>
              <p:nvPr/>
            </p:nvSpPr>
            <p:spPr bwMode="auto">
              <a:xfrm>
                <a:off x="3556" y="5380"/>
                <a:ext cx="963" cy="390"/>
              </a:xfrm>
              <a:custGeom>
                <a:avLst/>
                <a:gdLst>
                  <a:gd name="T0" fmla="*/ 0 w 963"/>
                  <a:gd name="T1" fmla="*/ 390 h 390"/>
                  <a:gd name="T2" fmla="*/ 14 w 963"/>
                  <a:gd name="T3" fmla="*/ 19 h 390"/>
                  <a:gd name="T4" fmla="*/ 945 w 963"/>
                  <a:gd name="T5" fmla="*/ 0 h 390"/>
                  <a:gd name="T6" fmla="*/ 963 w 963"/>
                  <a:gd name="T7" fmla="*/ 347 h 390"/>
                  <a:gd name="T8" fmla="*/ 896 w 963"/>
                  <a:gd name="T9" fmla="*/ 371 h 390"/>
                  <a:gd name="T10" fmla="*/ 829 w 963"/>
                  <a:gd name="T11" fmla="*/ 84 h 390"/>
                  <a:gd name="T12" fmla="*/ 141 w 963"/>
                  <a:gd name="T13" fmla="*/ 101 h 390"/>
                  <a:gd name="T14" fmla="*/ 93 w 963"/>
                  <a:gd name="T15" fmla="*/ 379 h 390"/>
                  <a:gd name="T16" fmla="*/ 0 w 963"/>
                  <a:gd name="T17" fmla="*/ 390 h 390"/>
                  <a:gd name="T18" fmla="*/ 0 w 963"/>
                  <a:gd name="T19" fmla="*/ 390 h 3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3"/>
                  <a:gd name="T31" fmla="*/ 0 h 390"/>
                  <a:gd name="T32" fmla="*/ 963 w 963"/>
                  <a:gd name="T33" fmla="*/ 390 h 3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3" h="390">
                    <a:moveTo>
                      <a:pt x="0" y="390"/>
                    </a:moveTo>
                    <a:lnTo>
                      <a:pt x="14" y="19"/>
                    </a:lnTo>
                    <a:lnTo>
                      <a:pt x="945" y="0"/>
                    </a:lnTo>
                    <a:lnTo>
                      <a:pt x="963" y="347"/>
                    </a:lnTo>
                    <a:lnTo>
                      <a:pt x="896" y="371"/>
                    </a:lnTo>
                    <a:lnTo>
                      <a:pt x="829" y="84"/>
                    </a:lnTo>
                    <a:lnTo>
                      <a:pt x="141" y="101"/>
                    </a:lnTo>
                    <a:lnTo>
                      <a:pt x="93" y="379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28"/>
              <p:cNvSpPr>
                <a:spLocks/>
              </p:cNvSpPr>
              <p:nvPr/>
            </p:nvSpPr>
            <p:spPr bwMode="auto">
              <a:xfrm>
                <a:off x="3575" y="5994"/>
                <a:ext cx="198" cy="149"/>
              </a:xfrm>
              <a:custGeom>
                <a:avLst/>
                <a:gdLst>
                  <a:gd name="T0" fmla="*/ 108 w 198"/>
                  <a:gd name="T1" fmla="*/ 148 h 149"/>
                  <a:gd name="T2" fmla="*/ 122 w 198"/>
                  <a:gd name="T3" fmla="*/ 147 h 149"/>
                  <a:gd name="T4" fmla="*/ 138 w 198"/>
                  <a:gd name="T5" fmla="*/ 144 h 149"/>
                  <a:gd name="T6" fmla="*/ 149 w 198"/>
                  <a:gd name="T7" fmla="*/ 138 h 149"/>
                  <a:gd name="T8" fmla="*/ 162 w 198"/>
                  <a:gd name="T9" fmla="*/ 132 h 149"/>
                  <a:gd name="T10" fmla="*/ 173 w 198"/>
                  <a:gd name="T11" fmla="*/ 124 h 149"/>
                  <a:gd name="T12" fmla="*/ 182 w 198"/>
                  <a:gd name="T13" fmla="*/ 117 h 149"/>
                  <a:gd name="T14" fmla="*/ 188 w 198"/>
                  <a:gd name="T15" fmla="*/ 106 h 149"/>
                  <a:gd name="T16" fmla="*/ 193 w 198"/>
                  <a:gd name="T17" fmla="*/ 97 h 149"/>
                  <a:gd name="T18" fmla="*/ 196 w 198"/>
                  <a:gd name="T19" fmla="*/ 86 h 149"/>
                  <a:gd name="T20" fmla="*/ 198 w 198"/>
                  <a:gd name="T21" fmla="*/ 74 h 149"/>
                  <a:gd name="T22" fmla="*/ 198 w 198"/>
                  <a:gd name="T23" fmla="*/ 68 h 149"/>
                  <a:gd name="T24" fmla="*/ 196 w 198"/>
                  <a:gd name="T25" fmla="*/ 59 h 149"/>
                  <a:gd name="T26" fmla="*/ 191 w 198"/>
                  <a:gd name="T27" fmla="*/ 48 h 149"/>
                  <a:gd name="T28" fmla="*/ 187 w 198"/>
                  <a:gd name="T29" fmla="*/ 38 h 149"/>
                  <a:gd name="T30" fmla="*/ 177 w 198"/>
                  <a:gd name="T31" fmla="*/ 30 h 149"/>
                  <a:gd name="T32" fmla="*/ 168 w 198"/>
                  <a:gd name="T33" fmla="*/ 21 h 149"/>
                  <a:gd name="T34" fmla="*/ 157 w 198"/>
                  <a:gd name="T35" fmla="*/ 14 h 149"/>
                  <a:gd name="T36" fmla="*/ 146 w 198"/>
                  <a:gd name="T37" fmla="*/ 10 h 149"/>
                  <a:gd name="T38" fmla="*/ 133 w 198"/>
                  <a:gd name="T39" fmla="*/ 5 h 149"/>
                  <a:gd name="T40" fmla="*/ 119 w 198"/>
                  <a:gd name="T41" fmla="*/ 1 h 149"/>
                  <a:gd name="T42" fmla="*/ 105 w 198"/>
                  <a:gd name="T43" fmla="*/ 0 h 149"/>
                  <a:gd name="T44" fmla="*/ 94 w 198"/>
                  <a:gd name="T45" fmla="*/ 0 h 149"/>
                  <a:gd name="T46" fmla="*/ 83 w 198"/>
                  <a:gd name="T47" fmla="*/ 0 h 149"/>
                  <a:gd name="T48" fmla="*/ 69 w 198"/>
                  <a:gd name="T49" fmla="*/ 2 h 149"/>
                  <a:gd name="T50" fmla="*/ 57 w 198"/>
                  <a:gd name="T51" fmla="*/ 7 h 149"/>
                  <a:gd name="T52" fmla="*/ 44 w 198"/>
                  <a:gd name="T53" fmla="*/ 12 h 149"/>
                  <a:gd name="T54" fmla="*/ 33 w 198"/>
                  <a:gd name="T55" fmla="*/ 19 h 149"/>
                  <a:gd name="T56" fmla="*/ 24 w 198"/>
                  <a:gd name="T57" fmla="*/ 27 h 149"/>
                  <a:gd name="T58" fmla="*/ 14 w 198"/>
                  <a:gd name="T59" fmla="*/ 35 h 149"/>
                  <a:gd name="T60" fmla="*/ 8 w 198"/>
                  <a:gd name="T61" fmla="*/ 46 h 149"/>
                  <a:gd name="T62" fmla="*/ 3 w 198"/>
                  <a:gd name="T63" fmla="*/ 55 h 149"/>
                  <a:gd name="T64" fmla="*/ 0 w 198"/>
                  <a:gd name="T65" fmla="*/ 66 h 149"/>
                  <a:gd name="T66" fmla="*/ 0 w 198"/>
                  <a:gd name="T67" fmla="*/ 72 h 149"/>
                  <a:gd name="T68" fmla="*/ 0 w 198"/>
                  <a:gd name="T69" fmla="*/ 81 h 149"/>
                  <a:gd name="T70" fmla="*/ 3 w 198"/>
                  <a:gd name="T71" fmla="*/ 92 h 149"/>
                  <a:gd name="T72" fmla="*/ 8 w 198"/>
                  <a:gd name="T73" fmla="*/ 104 h 149"/>
                  <a:gd name="T74" fmla="*/ 14 w 198"/>
                  <a:gd name="T75" fmla="*/ 113 h 149"/>
                  <a:gd name="T76" fmla="*/ 24 w 198"/>
                  <a:gd name="T77" fmla="*/ 121 h 149"/>
                  <a:gd name="T78" fmla="*/ 33 w 198"/>
                  <a:gd name="T79" fmla="*/ 128 h 149"/>
                  <a:gd name="T80" fmla="*/ 44 w 198"/>
                  <a:gd name="T81" fmla="*/ 137 h 149"/>
                  <a:gd name="T82" fmla="*/ 57 w 198"/>
                  <a:gd name="T83" fmla="*/ 141 h 149"/>
                  <a:gd name="T84" fmla="*/ 69 w 198"/>
                  <a:gd name="T85" fmla="*/ 145 h 149"/>
                  <a:gd name="T86" fmla="*/ 83 w 198"/>
                  <a:gd name="T87" fmla="*/ 148 h 149"/>
                  <a:gd name="T88" fmla="*/ 94 w 198"/>
                  <a:gd name="T89" fmla="*/ 148 h 149"/>
                  <a:gd name="T90" fmla="*/ 99 w 198"/>
                  <a:gd name="T91" fmla="*/ 149 h 1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8"/>
                  <a:gd name="T139" fmla="*/ 0 h 149"/>
                  <a:gd name="T140" fmla="*/ 198 w 198"/>
                  <a:gd name="T141" fmla="*/ 149 h 1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8" h="149">
                    <a:moveTo>
                      <a:pt x="99" y="149"/>
                    </a:moveTo>
                    <a:lnTo>
                      <a:pt x="105" y="148"/>
                    </a:lnTo>
                    <a:lnTo>
                      <a:pt x="108" y="148"/>
                    </a:lnTo>
                    <a:lnTo>
                      <a:pt x="113" y="148"/>
                    </a:lnTo>
                    <a:lnTo>
                      <a:pt x="119" y="147"/>
                    </a:lnTo>
                    <a:lnTo>
                      <a:pt x="122" y="147"/>
                    </a:lnTo>
                    <a:lnTo>
                      <a:pt x="127" y="145"/>
                    </a:lnTo>
                    <a:lnTo>
                      <a:pt x="133" y="144"/>
                    </a:lnTo>
                    <a:lnTo>
                      <a:pt x="138" y="144"/>
                    </a:lnTo>
                    <a:lnTo>
                      <a:pt x="141" y="141"/>
                    </a:lnTo>
                    <a:lnTo>
                      <a:pt x="146" y="140"/>
                    </a:lnTo>
                    <a:lnTo>
                      <a:pt x="149" y="138"/>
                    </a:lnTo>
                    <a:lnTo>
                      <a:pt x="154" y="137"/>
                    </a:lnTo>
                    <a:lnTo>
                      <a:pt x="157" y="134"/>
                    </a:lnTo>
                    <a:lnTo>
                      <a:pt x="162" y="132"/>
                    </a:lnTo>
                    <a:lnTo>
                      <a:pt x="165" y="128"/>
                    </a:lnTo>
                    <a:lnTo>
                      <a:pt x="168" y="127"/>
                    </a:lnTo>
                    <a:lnTo>
                      <a:pt x="173" y="124"/>
                    </a:lnTo>
                    <a:lnTo>
                      <a:pt x="174" y="121"/>
                    </a:lnTo>
                    <a:lnTo>
                      <a:pt x="177" y="119"/>
                    </a:lnTo>
                    <a:lnTo>
                      <a:pt x="182" y="117"/>
                    </a:lnTo>
                    <a:lnTo>
                      <a:pt x="184" y="113"/>
                    </a:lnTo>
                    <a:lnTo>
                      <a:pt x="187" y="109"/>
                    </a:lnTo>
                    <a:lnTo>
                      <a:pt x="188" y="106"/>
                    </a:lnTo>
                    <a:lnTo>
                      <a:pt x="190" y="104"/>
                    </a:lnTo>
                    <a:lnTo>
                      <a:pt x="191" y="100"/>
                    </a:lnTo>
                    <a:lnTo>
                      <a:pt x="193" y="97"/>
                    </a:lnTo>
                    <a:lnTo>
                      <a:pt x="195" y="92"/>
                    </a:lnTo>
                    <a:lnTo>
                      <a:pt x="196" y="89"/>
                    </a:lnTo>
                    <a:lnTo>
                      <a:pt x="196" y="86"/>
                    </a:lnTo>
                    <a:lnTo>
                      <a:pt x="198" y="81"/>
                    </a:lnTo>
                    <a:lnTo>
                      <a:pt x="198" y="78"/>
                    </a:lnTo>
                    <a:lnTo>
                      <a:pt x="198" y="74"/>
                    </a:lnTo>
                    <a:lnTo>
                      <a:pt x="198" y="72"/>
                    </a:lnTo>
                    <a:lnTo>
                      <a:pt x="198" y="71"/>
                    </a:lnTo>
                    <a:lnTo>
                      <a:pt x="198" y="68"/>
                    </a:lnTo>
                    <a:lnTo>
                      <a:pt x="198" y="66"/>
                    </a:lnTo>
                    <a:lnTo>
                      <a:pt x="196" y="62"/>
                    </a:lnTo>
                    <a:lnTo>
                      <a:pt x="196" y="59"/>
                    </a:lnTo>
                    <a:lnTo>
                      <a:pt x="195" y="55"/>
                    </a:lnTo>
                    <a:lnTo>
                      <a:pt x="193" y="52"/>
                    </a:lnTo>
                    <a:lnTo>
                      <a:pt x="191" y="48"/>
                    </a:lnTo>
                    <a:lnTo>
                      <a:pt x="190" y="46"/>
                    </a:lnTo>
                    <a:lnTo>
                      <a:pt x="188" y="41"/>
                    </a:lnTo>
                    <a:lnTo>
                      <a:pt x="187" y="38"/>
                    </a:lnTo>
                    <a:lnTo>
                      <a:pt x="184" y="35"/>
                    </a:lnTo>
                    <a:lnTo>
                      <a:pt x="182" y="32"/>
                    </a:lnTo>
                    <a:lnTo>
                      <a:pt x="177" y="30"/>
                    </a:lnTo>
                    <a:lnTo>
                      <a:pt x="174" y="27"/>
                    </a:lnTo>
                    <a:lnTo>
                      <a:pt x="173" y="24"/>
                    </a:lnTo>
                    <a:lnTo>
                      <a:pt x="168" y="21"/>
                    </a:lnTo>
                    <a:lnTo>
                      <a:pt x="165" y="19"/>
                    </a:lnTo>
                    <a:lnTo>
                      <a:pt x="162" y="17"/>
                    </a:lnTo>
                    <a:lnTo>
                      <a:pt x="157" y="14"/>
                    </a:lnTo>
                    <a:lnTo>
                      <a:pt x="154" y="12"/>
                    </a:lnTo>
                    <a:lnTo>
                      <a:pt x="149" y="11"/>
                    </a:lnTo>
                    <a:lnTo>
                      <a:pt x="146" y="10"/>
                    </a:lnTo>
                    <a:lnTo>
                      <a:pt x="141" y="7"/>
                    </a:lnTo>
                    <a:lnTo>
                      <a:pt x="138" y="6"/>
                    </a:lnTo>
                    <a:lnTo>
                      <a:pt x="133" y="5"/>
                    </a:lnTo>
                    <a:lnTo>
                      <a:pt x="127" y="2"/>
                    </a:lnTo>
                    <a:lnTo>
                      <a:pt x="122" y="1"/>
                    </a:lnTo>
                    <a:lnTo>
                      <a:pt x="119" y="1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9" y="1"/>
                    </a:lnTo>
                    <a:lnTo>
                      <a:pt x="74" y="1"/>
                    </a:lnTo>
                    <a:lnTo>
                      <a:pt x="69" y="2"/>
                    </a:lnTo>
                    <a:lnTo>
                      <a:pt x="66" y="5"/>
                    </a:lnTo>
                    <a:lnTo>
                      <a:pt x="61" y="6"/>
                    </a:lnTo>
                    <a:lnTo>
                      <a:pt x="57" y="7"/>
                    </a:lnTo>
                    <a:lnTo>
                      <a:pt x="52" y="10"/>
                    </a:lnTo>
                    <a:lnTo>
                      <a:pt x="47" y="11"/>
                    </a:lnTo>
                    <a:lnTo>
                      <a:pt x="44" y="12"/>
                    </a:lnTo>
                    <a:lnTo>
                      <a:pt x="39" y="14"/>
                    </a:lnTo>
                    <a:lnTo>
                      <a:pt x="36" y="17"/>
                    </a:lnTo>
                    <a:lnTo>
                      <a:pt x="33" y="19"/>
                    </a:lnTo>
                    <a:lnTo>
                      <a:pt x="30" y="21"/>
                    </a:lnTo>
                    <a:lnTo>
                      <a:pt x="25" y="24"/>
                    </a:lnTo>
                    <a:lnTo>
                      <a:pt x="24" y="27"/>
                    </a:lnTo>
                    <a:lnTo>
                      <a:pt x="21" y="30"/>
                    </a:lnTo>
                    <a:lnTo>
                      <a:pt x="17" y="32"/>
                    </a:lnTo>
                    <a:lnTo>
                      <a:pt x="14" y="35"/>
                    </a:lnTo>
                    <a:lnTo>
                      <a:pt x="13" y="38"/>
                    </a:lnTo>
                    <a:lnTo>
                      <a:pt x="11" y="41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5" y="52"/>
                    </a:lnTo>
                    <a:lnTo>
                      <a:pt x="3" y="55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2" y="89"/>
                    </a:lnTo>
                    <a:lnTo>
                      <a:pt x="3" y="92"/>
                    </a:lnTo>
                    <a:lnTo>
                      <a:pt x="5" y="97"/>
                    </a:lnTo>
                    <a:lnTo>
                      <a:pt x="6" y="100"/>
                    </a:lnTo>
                    <a:lnTo>
                      <a:pt x="8" y="104"/>
                    </a:lnTo>
                    <a:lnTo>
                      <a:pt x="11" y="106"/>
                    </a:lnTo>
                    <a:lnTo>
                      <a:pt x="13" y="109"/>
                    </a:lnTo>
                    <a:lnTo>
                      <a:pt x="14" y="113"/>
                    </a:lnTo>
                    <a:lnTo>
                      <a:pt x="17" y="117"/>
                    </a:lnTo>
                    <a:lnTo>
                      <a:pt x="21" y="119"/>
                    </a:lnTo>
                    <a:lnTo>
                      <a:pt x="24" y="121"/>
                    </a:lnTo>
                    <a:lnTo>
                      <a:pt x="25" y="124"/>
                    </a:lnTo>
                    <a:lnTo>
                      <a:pt x="30" y="127"/>
                    </a:lnTo>
                    <a:lnTo>
                      <a:pt x="33" y="128"/>
                    </a:lnTo>
                    <a:lnTo>
                      <a:pt x="36" y="132"/>
                    </a:lnTo>
                    <a:lnTo>
                      <a:pt x="39" y="134"/>
                    </a:lnTo>
                    <a:lnTo>
                      <a:pt x="44" y="137"/>
                    </a:lnTo>
                    <a:lnTo>
                      <a:pt x="47" y="138"/>
                    </a:lnTo>
                    <a:lnTo>
                      <a:pt x="52" y="140"/>
                    </a:lnTo>
                    <a:lnTo>
                      <a:pt x="57" y="141"/>
                    </a:lnTo>
                    <a:lnTo>
                      <a:pt x="61" y="144"/>
                    </a:lnTo>
                    <a:lnTo>
                      <a:pt x="66" y="144"/>
                    </a:lnTo>
                    <a:lnTo>
                      <a:pt x="69" y="145"/>
                    </a:lnTo>
                    <a:lnTo>
                      <a:pt x="74" y="147"/>
                    </a:lnTo>
                    <a:lnTo>
                      <a:pt x="79" y="147"/>
                    </a:lnTo>
                    <a:lnTo>
                      <a:pt x="83" y="148"/>
                    </a:lnTo>
                    <a:lnTo>
                      <a:pt x="88" y="148"/>
                    </a:lnTo>
                    <a:lnTo>
                      <a:pt x="91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9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29"/>
              <p:cNvSpPr>
                <a:spLocks/>
              </p:cNvSpPr>
              <p:nvPr/>
            </p:nvSpPr>
            <p:spPr bwMode="auto">
              <a:xfrm>
                <a:off x="3431" y="5105"/>
                <a:ext cx="86" cy="683"/>
              </a:xfrm>
              <a:custGeom>
                <a:avLst/>
                <a:gdLst>
                  <a:gd name="T0" fmla="*/ 22 w 86"/>
                  <a:gd name="T1" fmla="*/ 683 h 683"/>
                  <a:gd name="T2" fmla="*/ 0 w 86"/>
                  <a:gd name="T3" fmla="*/ 11 h 683"/>
                  <a:gd name="T4" fmla="*/ 37 w 86"/>
                  <a:gd name="T5" fmla="*/ 0 h 683"/>
                  <a:gd name="T6" fmla="*/ 86 w 86"/>
                  <a:gd name="T7" fmla="*/ 680 h 683"/>
                  <a:gd name="T8" fmla="*/ 22 w 86"/>
                  <a:gd name="T9" fmla="*/ 683 h 683"/>
                  <a:gd name="T10" fmla="*/ 22 w 86"/>
                  <a:gd name="T11" fmla="*/ 683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"/>
                  <a:gd name="T19" fmla="*/ 0 h 683"/>
                  <a:gd name="T20" fmla="*/ 86 w 86"/>
                  <a:gd name="T21" fmla="*/ 683 h 6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" h="683">
                    <a:moveTo>
                      <a:pt x="22" y="683"/>
                    </a:moveTo>
                    <a:lnTo>
                      <a:pt x="0" y="11"/>
                    </a:lnTo>
                    <a:lnTo>
                      <a:pt x="37" y="0"/>
                    </a:lnTo>
                    <a:lnTo>
                      <a:pt x="86" y="680"/>
                    </a:lnTo>
                    <a:lnTo>
                      <a:pt x="22" y="6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30"/>
              <p:cNvSpPr>
                <a:spLocks/>
              </p:cNvSpPr>
              <p:nvPr/>
            </p:nvSpPr>
            <p:spPr bwMode="auto">
              <a:xfrm>
                <a:off x="3371" y="5044"/>
                <a:ext cx="137" cy="105"/>
              </a:xfrm>
              <a:custGeom>
                <a:avLst/>
                <a:gdLst>
                  <a:gd name="T0" fmla="*/ 75 w 137"/>
                  <a:gd name="T1" fmla="*/ 103 h 105"/>
                  <a:gd name="T2" fmla="*/ 85 w 137"/>
                  <a:gd name="T3" fmla="*/ 102 h 105"/>
                  <a:gd name="T4" fmla="*/ 94 w 137"/>
                  <a:gd name="T5" fmla="*/ 100 h 105"/>
                  <a:gd name="T6" fmla="*/ 104 w 137"/>
                  <a:gd name="T7" fmla="*/ 96 h 105"/>
                  <a:gd name="T8" fmla="*/ 112 w 137"/>
                  <a:gd name="T9" fmla="*/ 93 h 105"/>
                  <a:gd name="T10" fmla="*/ 119 w 137"/>
                  <a:gd name="T11" fmla="*/ 87 h 105"/>
                  <a:gd name="T12" fmla="*/ 126 w 137"/>
                  <a:gd name="T13" fmla="*/ 82 h 105"/>
                  <a:gd name="T14" fmla="*/ 130 w 137"/>
                  <a:gd name="T15" fmla="*/ 75 h 105"/>
                  <a:gd name="T16" fmla="*/ 134 w 137"/>
                  <a:gd name="T17" fmla="*/ 67 h 105"/>
                  <a:gd name="T18" fmla="*/ 137 w 137"/>
                  <a:gd name="T19" fmla="*/ 60 h 105"/>
                  <a:gd name="T20" fmla="*/ 137 w 137"/>
                  <a:gd name="T21" fmla="*/ 53 h 105"/>
                  <a:gd name="T22" fmla="*/ 137 w 137"/>
                  <a:gd name="T23" fmla="*/ 44 h 105"/>
                  <a:gd name="T24" fmla="*/ 134 w 137"/>
                  <a:gd name="T25" fmla="*/ 36 h 105"/>
                  <a:gd name="T26" fmla="*/ 130 w 137"/>
                  <a:gd name="T27" fmla="*/ 29 h 105"/>
                  <a:gd name="T28" fmla="*/ 126 w 137"/>
                  <a:gd name="T29" fmla="*/ 22 h 105"/>
                  <a:gd name="T30" fmla="*/ 119 w 137"/>
                  <a:gd name="T31" fmla="*/ 16 h 105"/>
                  <a:gd name="T32" fmla="*/ 112 w 137"/>
                  <a:gd name="T33" fmla="*/ 11 h 105"/>
                  <a:gd name="T34" fmla="*/ 104 w 137"/>
                  <a:gd name="T35" fmla="*/ 7 h 105"/>
                  <a:gd name="T36" fmla="*/ 94 w 137"/>
                  <a:gd name="T37" fmla="*/ 4 h 105"/>
                  <a:gd name="T38" fmla="*/ 85 w 137"/>
                  <a:gd name="T39" fmla="*/ 1 h 105"/>
                  <a:gd name="T40" fmla="*/ 75 w 137"/>
                  <a:gd name="T41" fmla="*/ 0 h 105"/>
                  <a:gd name="T42" fmla="*/ 65 w 137"/>
                  <a:gd name="T43" fmla="*/ 0 h 105"/>
                  <a:gd name="T44" fmla="*/ 54 w 137"/>
                  <a:gd name="T45" fmla="*/ 1 h 105"/>
                  <a:gd name="T46" fmla="*/ 46 w 137"/>
                  <a:gd name="T47" fmla="*/ 4 h 105"/>
                  <a:gd name="T48" fmla="*/ 36 w 137"/>
                  <a:gd name="T49" fmla="*/ 6 h 105"/>
                  <a:gd name="T50" fmla="*/ 27 w 137"/>
                  <a:gd name="T51" fmla="*/ 9 h 105"/>
                  <a:gd name="T52" fmla="*/ 19 w 137"/>
                  <a:gd name="T53" fmla="*/ 15 h 105"/>
                  <a:gd name="T54" fmla="*/ 13 w 137"/>
                  <a:gd name="T55" fmla="*/ 21 h 105"/>
                  <a:gd name="T56" fmla="*/ 8 w 137"/>
                  <a:gd name="T57" fmla="*/ 27 h 105"/>
                  <a:gd name="T58" fmla="*/ 3 w 137"/>
                  <a:gd name="T59" fmla="*/ 34 h 105"/>
                  <a:gd name="T60" fmla="*/ 2 w 137"/>
                  <a:gd name="T61" fmla="*/ 41 h 105"/>
                  <a:gd name="T62" fmla="*/ 0 w 137"/>
                  <a:gd name="T63" fmla="*/ 49 h 105"/>
                  <a:gd name="T64" fmla="*/ 0 w 137"/>
                  <a:gd name="T65" fmla="*/ 58 h 105"/>
                  <a:gd name="T66" fmla="*/ 2 w 137"/>
                  <a:gd name="T67" fmla="*/ 66 h 105"/>
                  <a:gd name="T68" fmla="*/ 5 w 137"/>
                  <a:gd name="T69" fmla="*/ 73 h 105"/>
                  <a:gd name="T70" fmla="*/ 10 w 137"/>
                  <a:gd name="T71" fmla="*/ 79 h 105"/>
                  <a:gd name="T72" fmla="*/ 16 w 137"/>
                  <a:gd name="T73" fmla="*/ 86 h 105"/>
                  <a:gd name="T74" fmla="*/ 22 w 137"/>
                  <a:gd name="T75" fmla="*/ 91 h 105"/>
                  <a:gd name="T76" fmla="*/ 30 w 137"/>
                  <a:gd name="T77" fmla="*/ 95 h 105"/>
                  <a:gd name="T78" fmla="*/ 39 w 137"/>
                  <a:gd name="T79" fmla="*/ 99 h 105"/>
                  <a:gd name="T80" fmla="*/ 47 w 137"/>
                  <a:gd name="T81" fmla="*/ 102 h 105"/>
                  <a:gd name="T82" fmla="*/ 58 w 137"/>
                  <a:gd name="T83" fmla="*/ 103 h 105"/>
                  <a:gd name="T84" fmla="*/ 68 w 137"/>
                  <a:gd name="T85" fmla="*/ 105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7"/>
                  <a:gd name="T130" fmla="*/ 0 h 105"/>
                  <a:gd name="T131" fmla="*/ 137 w 137"/>
                  <a:gd name="T132" fmla="*/ 105 h 1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7" h="105">
                    <a:moveTo>
                      <a:pt x="68" y="105"/>
                    </a:moveTo>
                    <a:lnTo>
                      <a:pt x="71" y="103"/>
                    </a:lnTo>
                    <a:lnTo>
                      <a:pt x="75" y="103"/>
                    </a:lnTo>
                    <a:lnTo>
                      <a:pt x="79" y="103"/>
                    </a:lnTo>
                    <a:lnTo>
                      <a:pt x="82" y="103"/>
                    </a:lnTo>
                    <a:lnTo>
                      <a:pt x="85" y="102"/>
                    </a:lnTo>
                    <a:lnTo>
                      <a:pt x="88" y="102"/>
                    </a:lnTo>
                    <a:lnTo>
                      <a:pt x="93" y="101"/>
                    </a:lnTo>
                    <a:lnTo>
                      <a:pt x="94" y="100"/>
                    </a:lnTo>
                    <a:lnTo>
                      <a:pt x="99" y="99"/>
                    </a:lnTo>
                    <a:lnTo>
                      <a:pt x="101" y="98"/>
                    </a:lnTo>
                    <a:lnTo>
                      <a:pt x="104" y="96"/>
                    </a:lnTo>
                    <a:lnTo>
                      <a:pt x="107" y="95"/>
                    </a:lnTo>
                    <a:lnTo>
                      <a:pt x="108" y="94"/>
                    </a:lnTo>
                    <a:lnTo>
                      <a:pt x="112" y="93"/>
                    </a:lnTo>
                    <a:lnTo>
                      <a:pt x="115" y="91"/>
                    </a:lnTo>
                    <a:lnTo>
                      <a:pt x="118" y="89"/>
                    </a:lnTo>
                    <a:lnTo>
                      <a:pt x="119" y="87"/>
                    </a:lnTo>
                    <a:lnTo>
                      <a:pt x="121" y="86"/>
                    </a:lnTo>
                    <a:lnTo>
                      <a:pt x="123" y="83"/>
                    </a:lnTo>
                    <a:lnTo>
                      <a:pt x="126" y="82"/>
                    </a:lnTo>
                    <a:lnTo>
                      <a:pt x="127" y="79"/>
                    </a:lnTo>
                    <a:lnTo>
                      <a:pt x="129" y="76"/>
                    </a:lnTo>
                    <a:lnTo>
                      <a:pt x="130" y="75"/>
                    </a:lnTo>
                    <a:lnTo>
                      <a:pt x="132" y="73"/>
                    </a:lnTo>
                    <a:lnTo>
                      <a:pt x="134" y="71"/>
                    </a:lnTo>
                    <a:lnTo>
                      <a:pt x="134" y="67"/>
                    </a:lnTo>
                    <a:lnTo>
                      <a:pt x="135" y="66"/>
                    </a:lnTo>
                    <a:lnTo>
                      <a:pt x="135" y="63"/>
                    </a:lnTo>
                    <a:lnTo>
                      <a:pt x="137" y="60"/>
                    </a:lnTo>
                    <a:lnTo>
                      <a:pt x="137" y="58"/>
                    </a:lnTo>
                    <a:lnTo>
                      <a:pt x="137" y="55"/>
                    </a:lnTo>
                    <a:lnTo>
                      <a:pt x="137" y="53"/>
                    </a:lnTo>
                    <a:lnTo>
                      <a:pt x="137" y="49"/>
                    </a:lnTo>
                    <a:lnTo>
                      <a:pt x="137" y="47"/>
                    </a:lnTo>
                    <a:lnTo>
                      <a:pt x="137" y="44"/>
                    </a:lnTo>
                    <a:lnTo>
                      <a:pt x="135" y="41"/>
                    </a:lnTo>
                    <a:lnTo>
                      <a:pt x="135" y="39"/>
                    </a:lnTo>
                    <a:lnTo>
                      <a:pt x="134" y="36"/>
                    </a:lnTo>
                    <a:lnTo>
                      <a:pt x="134" y="34"/>
                    </a:lnTo>
                    <a:lnTo>
                      <a:pt x="132" y="32"/>
                    </a:lnTo>
                    <a:lnTo>
                      <a:pt x="130" y="29"/>
                    </a:lnTo>
                    <a:lnTo>
                      <a:pt x="129" y="27"/>
                    </a:lnTo>
                    <a:lnTo>
                      <a:pt x="127" y="25"/>
                    </a:lnTo>
                    <a:lnTo>
                      <a:pt x="126" y="22"/>
                    </a:lnTo>
                    <a:lnTo>
                      <a:pt x="123" y="21"/>
                    </a:lnTo>
                    <a:lnTo>
                      <a:pt x="121" y="19"/>
                    </a:lnTo>
                    <a:lnTo>
                      <a:pt x="119" y="16"/>
                    </a:lnTo>
                    <a:lnTo>
                      <a:pt x="118" y="15"/>
                    </a:lnTo>
                    <a:lnTo>
                      <a:pt x="115" y="13"/>
                    </a:lnTo>
                    <a:lnTo>
                      <a:pt x="112" y="11"/>
                    </a:lnTo>
                    <a:lnTo>
                      <a:pt x="108" y="9"/>
                    </a:lnTo>
                    <a:lnTo>
                      <a:pt x="107" y="8"/>
                    </a:lnTo>
                    <a:lnTo>
                      <a:pt x="104" y="7"/>
                    </a:lnTo>
                    <a:lnTo>
                      <a:pt x="101" y="6"/>
                    </a:lnTo>
                    <a:lnTo>
                      <a:pt x="99" y="5"/>
                    </a:lnTo>
                    <a:lnTo>
                      <a:pt x="94" y="4"/>
                    </a:lnTo>
                    <a:lnTo>
                      <a:pt x="93" y="4"/>
                    </a:lnTo>
                    <a:lnTo>
                      <a:pt x="88" y="1"/>
                    </a:lnTo>
                    <a:lnTo>
                      <a:pt x="85" y="1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6" y="4"/>
                    </a:lnTo>
                    <a:lnTo>
                      <a:pt x="41" y="4"/>
                    </a:lnTo>
                    <a:lnTo>
                      <a:pt x="39" y="5"/>
                    </a:lnTo>
                    <a:lnTo>
                      <a:pt x="36" y="6"/>
                    </a:lnTo>
                    <a:lnTo>
                      <a:pt x="32" y="7"/>
                    </a:lnTo>
                    <a:lnTo>
                      <a:pt x="30" y="8"/>
                    </a:lnTo>
                    <a:lnTo>
                      <a:pt x="27" y="9"/>
                    </a:lnTo>
                    <a:lnTo>
                      <a:pt x="24" y="11"/>
                    </a:lnTo>
                    <a:lnTo>
                      <a:pt x="22" y="13"/>
                    </a:lnTo>
                    <a:lnTo>
                      <a:pt x="19" y="15"/>
                    </a:lnTo>
                    <a:lnTo>
                      <a:pt x="17" y="16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5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3"/>
                    </a:lnTo>
                    <a:lnTo>
                      <a:pt x="2" y="66"/>
                    </a:lnTo>
                    <a:lnTo>
                      <a:pt x="3" y="67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10" y="79"/>
                    </a:lnTo>
                    <a:lnTo>
                      <a:pt x="11" y="82"/>
                    </a:lnTo>
                    <a:lnTo>
                      <a:pt x="13" y="83"/>
                    </a:lnTo>
                    <a:lnTo>
                      <a:pt x="16" y="86"/>
                    </a:lnTo>
                    <a:lnTo>
                      <a:pt x="17" y="87"/>
                    </a:lnTo>
                    <a:lnTo>
                      <a:pt x="19" y="89"/>
                    </a:lnTo>
                    <a:lnTo>
                      <a:pt x="22" y="91"/>
                    </a:lnTo>
                    <a:lnTo>
                      <a:pt x="24" y="93"/>
                    </a:lnTo>
                    <a:lnTo>
                      <a:pt x="27" y="94"/>
                    </a:lnTo>
                    <a:lnTo>
                      <a:pt x="30" y="95"/>
                    </a:lnTo>
                    <a:lnTo>
                      <a:pt x="32" y="96"/>
                    </a:lnTo>
                    <a:lnTo>
                      <a:pt x="36" y="98"/>
                    </a:lnTo>
                    <a:lnTo>
                      <a:pt x="39" y="99"/>
                    </a:lnTo>
                    <a:lnTo>
                      <a:pt x="41" y="100"/>
                    </a:lnTo>
                    <a:lnTo>
                      <a:pt x="46" y="101"/>
                    </a:lnTo>
                    <a:lnTo>
                      <a:pt x="47" y="102"/>
                    </a:lnTo>
                    <a:lnTo>
                      <a:pt x="50" y="102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5" y="103"/>
                    </a:lnTo>
                    <a:lnTo>
                      <a:pt x="68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31"/>
              <p:cNvSpPr>
                <a:spLocks/>
              </p:cNvSpPr>
              <p:nvPr/>
            </p:nvSpPr>
            <p:spPr bwMode="auto">
              <a:xfrm>
                <a:off x="3630" y="5764"/>
                <a:ext cx="1034" cy="566"/>
              </a:xfrm>
              <a:custGeom>
                <a:avLst/>
                <a:gdLst>
                  <a:gd name="T0" fmla="*/ 5 w 1034"/>
                  <a:gd name="T1" fmla="*/ 30 h 566"/>
                  <a:gd name="T2" fmla="*/ 911 w 1034"/>
                  <a:gd name="T3" fmla="*/ 0 h 566"/>
                  <a:gd name="T4" fmla="*/ 1034 w 1034"/>
                  <a:gd name="T5" fmla="*/ 564 h 566"/>
                  <a:gd name="T6" fmla="*/ 1004 w 1034"/>
                  <a:gd name="T7" fmla="*/ 566 h 566"/>
                  <a:gd name="T8" fmla="*/ 844 w 1034"/>
                  <a:gd name="T9" fmla="*/ 60 h 566"/>
                  <a:gd name="T10" fmla="*/ 0 w 1034"/>
                  <a:gd name="T11" fmla="*/ 60 h 566"/>
                  <a:gd name="T12" fmla="*/ 5 w 1034"/>
                  <a:gd name="T13" fmla="*/ 30 h 566"/>
                  <a:gd name="T14" fmla="*/ 5 w 1034"/>
                  <a:gd name="T15" fmla="*/ 30 h 5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34"/>
                  <a:gd name="T25" fmla="*/ 0 h 566"/>
                  <a:gd name="T26" fmla="*/ 1034 w 1034"/>
                  <a:gd name="T27" fmla="*/ 566 h 5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34" h="566">
                    <a:moveTo>
                      <a:pt x="5" y="30"/>
                    </a:moveTo>
                    <a:lnTo>
                      <a:pt x="911" y="0"/>
                    </a:lnTo>
                    <a:lnTo>
                      <a:pt x="1034" y="564"/>
                    </a:lnTo>
                    <a:lnTo>
                      <a:pt x="1004" y="566"/>
                    </a:lnTo>
                    <a:lnTo>
                      <a:pt x="844" y="60"/>
                    </a:lnTo>
                    <a:lnTo>
                      <a:pt x="0" y="60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32"/>
              <p:cNvSpPr>
                <a:spLocks/>
              </p:cNvSpPr>
              <p:nvPr/>
            </p:nvSpPr>
            <p:spPr bwMode="auto">
              <a:xfrm>
                <a:off x="4206" y="6106"/>
                <a:ext cx="211" cy="37"/>
              </a:xfrm>
              <a:custGeom>
                <a:avLst/>
                <a:gdLst>
                  <a:gd name="T0" fmla="*/ 1 w 211"/>
                  <a:gd name="T1" fmla="*/ 7 h 37"/>
                  <a:gd name="T2" fmla="*/ 210 w 211"/>
                  <a:gd name="T3" fmla="*/ 0 h 37"/>
                  <a:gd name="T4" fmla="*/ 211 w 211"/>
                  <a:gd name="T5" fmla="*/ 30 h 37"/>
                  <a:gd name="T6" fmla="*/ 0 w 211"/>
                  <a:gd name="T7" fmla="*/ 37 h 37"/>
                  <a:gd name="T8" fmla="*/ 1 w 211"/>
                  <a:gd name="T9" fmla="*/ 7 h 37"/>
                  <a:gd name="T10" fmla="*/ 1 w 211"/>
                  <a:gd name="T11" fmla="*/ 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1"/>
                  <a:gd name="T19" fmla="*/ 0 h 37"/>
                  <a:gd name="T20" fmla="*/ 211 w 211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1" h="37">
                    <a:moveTo>
                      <a:pt x="1" y="7"/>
                    </a:moveTo>
                    <a:lnTo>
                      <a:pt x="210" y="0"/>
                    </a:lnTo>
                    <a:lnTo>
                      <a:pt x="211" y="30"/>
                    </a:lnTo>
                    <a:lnTo>
                      <a:pt x="0" y="3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33"/>
              <p:cNvSpPr>
                <a:spLocks/>
              </p:cNvSpPr>
              <p:nvPr/>
            </p:nvSpPr>
            <p:spPr bwMode="auto">
              <a:xfrm>
                <a:off x="4207" y="6040"/>
                <a:ext cx="159" cy="35"/>
              </a:xfrm>
              <a:custGeom>
                <a:avLst/>
                <a:gdLst>
                  <a:gd name="T0" fmla="*/ 2 w 159"/>
                  <a:gd name="T1" fmla="*/ 7 h 35"/>
                  <a:gd name="T2" fmla="*/ 159 w 159"/>
                  <a:gd name="T3" fmla="*/ 0 h 35"/>
                  <a:gd name="T4" fmla="*/ 159 w 159"/>
                  <a:gd name="T5" fmla="*/ 29 h 35"/>
                  <a:gd name="T6" fmla="*/ 0 w 159"/>
                  <a:gd name="T7" fmla="*/ 35 h 35"/>
                  <a:gd name="T8" fmla="*/ 2 w 159"/>
                  <a:gd name="T9" fmla="*/ 7 h 35"/>
                  <a:gd name="T10" fmla="*/ 2 w 159"/>
                  <a:gd name="T11" fmla="*/ 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35"/>
                  <a:gd name="T20" fmla="*/ 159 w 15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35">
                    <a:moveTo>
                      <a:pt x="2" y="7"/>
                    </a:moveTo>
                    <a:lnTo>
                      <a:pt x="159" y="0"/>
                    </a:lnTo>
                    <a:lnTo>
                      <a:pt x="159" y="29"/>
                    </a:lnTo>
                    <a:lnTo>
                      <a:pt x="0" y="3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34"/>
              <p:cNvSpPr>
                <a:spLocks/>
              </p:cNvSpPr>
              <p:nvPr/>
            </p:nvSpPr>
            <p:spPr bwMode="auto">
              <a:xfrm>
                <a:off x="3462" y="6313"/>
                <a:ext cx="185" cy="140"/>
              </a:xfrm>
              <a:custGeom>
                <a:avLst/>
                <a:gdLst>
                  <a:gd name="T0" fmla="*/ 102 w 185"/>
                  <a:gd name="T1" fmla="*/ 139 h 140"/>
                  <a:gd name="T2" fmla="*/ 116 w 185"/>
                  <a:gd name="T3" fmla="*/ 137 h 140"/>
                  <a:gd name="T4" fmla="*/ 129 w 185"/>
                  <a:gd name="T5" fmla="*/ 134 h 140"/>
                  <a:gd name="T6" fmla="*/ 140 w 185"/>
                  <a:gd name="T7" fmla="*/ 129 h 140"/>
                  <a:gd name="T8" fmla="*/ 151 w 185"/>
                  <a:gd name="T9" fmla="*/ 123 h 140"/>
                  <a:gd name="T10" fmla="*/ 162 w 185"/>
                  <a:gd name="T11" fmla="*/ 116 h 140"/>
                  <a:gd name="T12" fmla="*/ 170 w 185"/>
                  <a:gd name="T13" fmla="*/ 109 h 140"/>
                  <a:gd name="T14" fmla="*/ 176 w 185"/>
                  <a:gd name="T15" fmla="*/ 100 h 140"/>
                  <a:gd name="T16" fmla="*/ 181 w 185"/>
                  <a:gd name="T17" fmla="*/ 90 h 140"/>
                  <a:gd name="T18" fmla="*/ 184 w 185"/>
                  <a:gd name="T19" fmla="*/ 80 h 140"/>
                  <a:gd name="T20" fmla="*/ 185 w 185"/>
                  <a:gd name="T21" fmla="*/ 69 h 140"/>
                  <a:gd name="T22" fmla="*/ 184 w 185"/>
                  <a:gd name="T23" fmla="*/ 59 h 140"/>
                  <a:gd name="T24" fmla="*/ 181 w 185"/>
                  <a:gd name="T25" fmla="*/ 49 h 140"/>
                  <a:gd name="T26" fmla="*/ 176 w 185"/>
                  <a:gd name="T27" fmla="*/ 40 h 140"/>
                  <a:gd name="T28" fmla="*/ 170 w 185"/>
                  <a:gd name="T29" fmla="*/ 30 h 140"/>
                  <a:gd name="T30" fmla="*/ 162 w 185"/>
                  <a:gd name="T31" fmla="*/ 23 h 140"/>
                  <a:gd name="T32" fmla="*/ 151 w 185"/>
                  <a:gd name="T33" fmla="*/ 16 h 140"/>
                  <a:gd name="T34" fmla="*/ 140 w 185"/>
                  <a:gd name="T35" fmla="*/ 10 h 140"/>
                  <a:gd name="T36" fmla="*/ 129 w 185"/>
                  <a:gd name="T37" fmla="*/ 4 h 140"/>
                  <a:gd name="T38" fmla="*/ 116 w 185"/>
                  <a:gd name="T39" fmla="*/ 2 h 140"/>
                  <a:gd name="T40" fmla="*/ 102 w 185"/>
                  <a:gd name="T41" fmla="*/ 0 h 140"/>
                  <a:gd name="T42" fmla="*/ 88 w 185"/>
                  <a:gd name="T43" fmla="*/ 0 h 140"/>
                  <a:gd name="T44" fmla="*/ 72 w 185"/>
                  <a:gd name="T45" fmla="*/ 1 h 140"/>
                  <a:gd name="T46" fmla="*/ 61 w 185"/>
                  <a:gd name="T47" fmla="*/ 3 h 140"/>
                  <a:gd name="T48" fmla="*/ 49 w 185"/>
                  <a:gd name="T49" fmla="*/ 8 h 140"/>
                  <a:gd name="T50" fmla="*/ 38 w 185"/>
                  <a:gd name="T51" fmla="*/ 14 h 140"/>
                  <a:gd name="T52" fmla="*/ 27 w 185"/>
                  <a:gd name="T53" fmla="*/ 21 h 140"/>
                  <a:gd name="T54" fmla="*/ 17 w 185"/>
                  <a:gd name="T55" fmla="*/ 28 h 140"/>
                  <a:gd name="T56" fmla="*/ 11 w 185"/>
                  <a:gd name="T57" fmla="*/ 35 h 140"/>
                  <a:gd name="T58" fmla="*/ 5 w 185"/>
                  <a:gd name="T59" fmla="*/ 46 h 140"/>
                  <a:gd name="T60" fmla="*/ 2 w 185"/>
                  <a:gd name="T61" fmla="*/ 55 h 140"/>
                  <a:gd name="T62" fmla="*/ 0 w 185"/>
                  <a:gd name="T63" fmla="*/ 66 h 140"/>
                  <a:gd name="T64" fmla="*/ 0 w 185"/>
                  <a:gd name="T65" fmla="*/ 77 h 140"/>
                  <a:gd name="T66" fmla="*/ 3 w 185"/>
                  <a:gd name="T67" fmla="*/ 87 h 140"/>
                  <a:gd name="T68" fmla="*/ 8 w 185"/>
                  <a:gd name="T69" fmla="*/ 96 h 140"/>
                  <a:gd name="T70" fmla="*/ 13 w 185"/>
                  <a:gd name="T71" fmla="*/ 106 h 140"/>
                  <a:gd name="T72" fmla="*/ 21 w 185"/>
                  <a:gd name="T73" fmla="*/ 114 h 140"/>
                  <a:gd name="T74" fmla="*/ 30 w 185"/>
                  <a:gd name="T75" fmla="*/ 121 h 140"/>
                  <a:gd name="T76" fmla="*/ 41 w 185"/>
                  <a:gd name="T77" fmla="*/ 127 h 140"/>
                  <a:gd name="T78" fmla="*/ 52 w 185"/>
                  <a:gd name="T79" fmla="*/ 131 h 140"/>
                  <a:gd name="T80" fmla="*/ 64 w 185"/>
                  <a:gd name="T81" fmla="*/ 136 h 140"/>
                  <a:gd name="T82" fmla="*/ 79 w 185"/>
                  <a:gd name="T83" fmla="*/ 139 h 140"/>
                  <a:gd name="T84" fmla="*/ 93 w 185"/>
                  <a:gd name="T85" fmla="*/ 140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5"/>
                  <a:gd name="T130" fmla="*/ 0 h 140"/>
                  <a:gd name="T131" fmla="*/ 185 w 185"/>
                  <a:gd name="T132" fmla="*/ 140 h 1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5" h="140">
                    <a:moveTo>
                      <a:pt x="93" y="140"/>
                    </a:moveTo>
                    <a:lnTo>
                      <a:pt x="97" y="139"/>
                    </a:lnTo>
                    <a:lnTo>
                      <a:pt x="102" y="139"/>
                    </a:lnTo>
                    <a:lnTo>
                      <a:pt x="105" y="139"/>
                    </a:lnTo>
                    <a:lnTo>
                      <a:pt x="112" y="137"/>
                    </a:lnTo>
                    <a:lnTo>
                      <a:pt x="116" y="137"/>
                    </a:lnTo>
                    <a:lnTo>
                      <a:pt x="119" y="136"/>
                    </a:lnTo>
                    <a:lnTo>
                      <a:pt x="124" y="135"/>
                    </a:lnTo>
                    <a:lnTo>
                      <a:pt x="129" y="134"/>
                    </a:lnTo>
                    <a:lnTo>
                      <a:pt x="132" y="131"/>
                    </a:lnTo>
                    <a:lnTo>
                      <a:pt x="137" y="130"/>
                    </a:lnTo>
                    <a:lnTo>
                      <a:pt x="140" y="129"/>
                    </a:lnTo>
                    <a:lnTo>
                      <a:pt x="144" y="127"/>
                    </a:lnTo>
                    <a:lnTo>
                      <a:pt x="148" y="126"/>
                    </a:lnTo>
                    <a:lnTo>
                      <a:pt x="151" y="123"/>
                    </a:lnTo>
                    <a:lnTo>
                      <a:pt x="154" y="121"/>
                    </a:lnTo>
                    <a:lnTo>
                      <a:pt x="159" y="120"/>
                    </a:lnTo>
                    <a:lnTo>
                      <a:pt x="162" y="116"/>
                    </a:lnTo>
                    <a:lnTo>
                      <a:pt x="165" y="114"/>
                    </a:lnTo>
                    <a:lnTo>
                      <a:pt x="166" y="110"/>
                    </a:lnTo>
                    <a:lnTo>
                      <a:pt x="170" y="109"/>
                    </a:lnTo>
                    <a:lnTo>
                      <a:pt x="171" y="106"/>
                    </a:lnTo>
                    <a:lnTo>
                      <a:pt x="174" y="102"/>
                    </a:lnTo>
                    <a:lnTo>
                      <a:pt x="176" y="100"/>
                    </a:lnTo>
                    <a:lnTo>
                      <a:pt x="179" y="96"/>
                    </a:lnTo>
                    <a:lnTo>
                      <a:pt x="179" y="94"/>
                    </a:lnTo>
                    <a:lnTo>
                      <a:pt x="181" y="90"/>
                    </a:lnTo>
                    <a:lnTo>
                      <a:pt x="182" y="87"/>
                    </a:lnTo>
                    <a:lnTo>
                      <a:pt x="184" y="84"/>
                    </a:lnTo>
                    <a:lnTo>
                      <a:pt x="184" y="80"/>
                    </a:lnTo>
                    <a:lnTo>
                      <a:pt x="185" y="77"/>
                    </a:lnTo>
                    <a:lnTo>
                      <a:pt x="185" y="74"/>
                    </a:lnTo>
                    <a:lnTo>
                      <a:pt x="185" y="69"/>
                    </a:lnTo>
                    <a:lnTo>
                      <a:pt x="185" y="66"/>
                    </a:lnTo>
                    <a:lnTo>
                      <a:pt x="185" y="62"/>
                    </a:lnTo>
                    <a:lnTo>
                      <a:pt x="184" y="59"/>
                    </a:lnTo>
                    <a:lnTo>
                      <a:pt x="184" y="55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9" y="46"/>
                    </a:lnTo>
                    <a:lnTo>
                      <a:pt x="179" y="43"/>
                    </a:lnTo>
                    <a:lnTo>
                      <a:pt x="176" y="40"/>
                    </a:lnTo>
                    <a:lnTo>
                      <a:pt x="174" y="35"/>
                    </a:lnTo>
                    <a:lnTo>
                      <a:pt x="171" y="33"/>
                    </a:lnTo>
                    <a:lnTo>
                      <a:pt x="170" y="30"/>
                    </a:lnTo>
                    <a:lnTo>
                      <a:pt x="166" y="28"/>
                    </a:lnTo>
                    <a:lnTo>
                      <a:pt x="165" y="24"/>
                    </a:lnTo>
                    <a:lnTo>
                      <a:pt x="162" y="23"/>
                    </a:lnTo>
                    <a:lnTo>
                      <a:pt x="159" y="21"/>
                    </a:lnTo>
                    <a:lnTo>
                      <a:pt x="154" y="19"/>
                    </a:lnTo>
                    <a:lnTo>
                      <a:pt x="151" y="16"/>
                    </a:lnTo>
                    <a:lnTo>
                      <a:pt x="148" y="14"/>
                    </a:lnTo>
                    <a:lnTo>
                      <a:pt x="144" y="13"/>
                    </a:lnTo>
                    <a:lnTo>
                      <a:pt x="140" y="10"/>
                    </a:lnTo>
                    <a:lnTo>
                      <a:pt x="137" y="8"/>
                    </a:lnTo>
                    <a:lnTo>
                      <a:pt x="132" y="7"/>
                    </a:lnTo>
                    <a:lnTo>
                      <a:pt x="129" y="4"/>
                    </a:lnTo>
                    <a:lnTo>
                      <a:pt x="124" y="3"/>
                    </a:lnTo>
                    <a:lnTo>
                      <a:pt x="119" y="2"/>
                    </a:lnTo>
                    <a:lnTo>
                      <a:pt x="116" y="2"/>
                    </a:lnTo>
                    <a:lnTo>
                      <a:pt x="112" y="1"/>
                    </a:lnTo>
                    <a:lnTo>
                      <a:pt x="105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2" y="1"/>
                    </a:lnTo>
                    <a:lnTo>
                      <a:pt x="69" y="2"/>
                    </a:lnTo>
                    <a:lnTo>
                      <a:pt x="64" y="2"/>
                    </a:lnTo>
                    <a:lnTo>
                      <a:pt x="61" y="3"/>
                    </a:lnTo>
                    <a:lnTo>
                      <a:pt x="57" y="4"/>
                    </a:lnTo>
                    <a:lnTo>
                      <a:pt x="52" y="7"/>
                    </a:lnTo>
                    <a:lnTo>
                      <a:pt x="49" y="8"/>
                    </a:lnTo>
                    <a:lnTo>
                      <a:pt x="44" y="10"/>
                    </a:lnTo>
                    <a:lnTo>
                      <a:pt x="41" y="13"/>
                    </a:lnTo>
                    <a:lnTo>
                      <a:pt x="38" y="14"/>
                    </a:lnTo>
                    <a:lnTo>
                      <a:pt x="35" y="16"/>
                    </a:lnTo>
                    <a:lnTo>
                      <a:pt x="30" y="19"/>
                    </a:lnTo>
                    <a:lnTo>
                      <a:pt x="27" y="21"/>
                    </a:lnTo>
                    <a:lnTo>
                      <a:pt x="24" y="23"/>
                    </a:lnTo>
                    <a:lnTo>
                      <a:pt x="21" y="24"/>
                    </a:lnTo>
                    <a:lnTo>
                      <a:pt x="17" y="28"/>
                    </a:lnTo>
                    <a:lnTo>
                      <a:pt x="16" y="30"/>
                    </a:lnTo>
                    <a:lnTo>
                      <a:pt x="13" y="33"/>
                    </a:lnTo>
                    <a:lnTo>
                      <a:pt x="11" y="35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5" y="46"/>
                    </a:lnTo>
                    <a:lnTo>
                      <a:pt x="3" y="49"/>
                    </a:lnTo>
                    <a:lnTo>
                      <a:pt x="3" y="53"/>
                    </a:lnTo>
                    <a:lnTo>
                      <a:pt x="2" y="55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2" y="80"/>
                    </a:lnTo>
                    <a:lnTo>
                      <a:pt x="2" y="84"/>
                    </a:lnTo>
                    <a:lnTo>
                      <a:pt x="3" y="87"/>
                    </a:lnTo>
                    <a:lnTo>
                      <a:pt x="3" y="90"/>
                    </a:lnTo>
                    <a:lnTo>
                      <a:pt x="5" y="94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1" y="102"/>
                    </a:lnTo>
                    <a:lnTo>
                      <a:pt x="13" y="106"/>
                    </a:lnTo>
                    <a:lnTo>
                      <a:pt x="16" y="109"/>
                    </a:lnTo>
                    <a:lnTo>
                      <a:pt x="17" y="110"/>
                    </a:lnTo>
                    <a:lnTo>
                      <a:pt x="21" y="114"/>
                    </a:lnTo>
                    <a:lnTo>
                      <a:pt x="24" y="116"/>
                    </a:lnTo>
                    <a:lnTo>
                      <a:pt x="27" y="120"/>
                    </a:lnTo>
                    <a:lnTo>
                      <a:pt x="30" y="121"/>
                    </a:lnTo>
                    <a:lnTo>
                      <a:pt x="35" y="123"/>
                    </a:lnTo>
                    <a:lnTo>
                      <a:pt x="38" y="126"/>
                    </a:lnTo>
                    <a:lnTo>
                      <a:pt x="41" y="127"/>
                    </a:lnTo>
                    <a:lnTo>
                      <a:pt x="44" y="129"/>
                    </a:lnTo>
                    <a:lnTo>
                      <a:pt x="49" y="130"/>
                    </a:lnTo>
                    <a:lnTo>
                      <a:pt x="52" y="131"/>
                    </a:lnTo>
                    <a:lnTo>
                      <a:pt x="57" y="134"/>
                    </a:lnTo>
                    <a:lnTo>
                      <a:pt x="61" y="135"/>
                    </a:lnTo>
                    <a:lnTo>
                      <a:pt x="64" y="136"/>
                    </a:lnTo>
                    <a:lnTo>
                      <a:pt x="69" y="137"/>
                    </a:lnTo>
                    <a:lnTo>
                      <a:pt x="72" y="137"/>
                    </a:lnTo>
                    <a:lnTo>
                      <a:pt x="79" y="139"/>
                    </a:lnTo>
                    <a:lnTo>
                      <a:pt x="83" y="139"/>
                    </a:lnTo>
                    <a:lnTo>
                      <a:pt x="88" y="139"/>
                    </a:lnTo>
                    <a:lnTo>
                      <a:pt x="93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35"/>
              <p:cNvSpPr>
                <a:spLocks/>
              </p:cNvSpPr>
              <p:nvPr/>
            </p:nvSpPr>
            <p:spPr bwMode="auto">
              <a:xfrm>
                <a:off x="4461" y="6329"/>
                <a:ext cx="184" cy="139"/>
              </a:xfrm>
              <a:custGeom>
                <a:avLst/>
                <a:gdLst>
                  <a:gd name="T0" fmla="*/ 101 w 184"/>
                  <a:gd name="T1" fmla="*/ 139 h 139"/>
                  <a:gd name="T2" fmla="*/ 115 w 184"/>
                  <a:gd name="T3" fmla="*/ 137 h 139"/>
                  <a:gd name="T4" fmla="*/ 127 w 184"/>
                  <a:gd name="T5" fmla="*/ 134 h 139"/>
                  <a:gd name="T6" fmla="*/ 140 w 184"/>
                  <a:gd name="T7" fmla="*/ 128 h 139"/>
                  <a:gd name="T8" fmla="*/ 149 w 184"/>
                  <a:gd name="T9" fmla="*/ 123 h 139"/>
                  <a:gd name="T10" fmla="*/ 160 w 184"/>
                  <a:gd name="T11" fmla="*/ 115 h 139"/>
                  <a:gd name="T12" fmla="*/ 168 w 184"/>
                  <a:gd name="T13" fmla="*/ 108 h 139"/>
                  <a:gd name="T14" fmla="*/ 175 w 184"/>
                  <a:gd name="T15" fmla="*/ 99 h 139"/>
                  <a:gd name="T16" fmla="*/ 181 w 184"/>
                  <a:gd name="T17" fmla="*/ 90 h 139"/>
                  <a:gd name="T18" fmla="*/ 182 w 184"/>
                  <a:gd name="T19" fmla="*/ 79 h 139"/>
                  <a:gd name="T20" fmla="*/ 184 w 184"/>
                  <a:gd name="T21" fmla="*/ 70 h 139"/>
                  <a:gd name="T22" fmla="*/ 182 w 184"/>
                  <a:gd name="T23" fmla="*/ 59 h 139"/>
                  <a:gd name="T24" fmla="*/ 181 w 184"/>
                  <a:gd name="T25" fmla="*/ 48 h 139"/>
                  <a:gd name="T26" fmla="*/ 175 w 184"/>
                  <a:gd name="T27" fmla="*/ 39 h 139"/>
                  <a:gd name="T28" fmla="*/ 168 w 184"/>
                  <a:gd name="T29" fmla="*/ 30 h 139"/>
                  <a:gd name="T30" fmla="*/ 160 w 184"/>
                  <a:gd name="T31" fmla="*/ 23 h 139"/>
                  <a:gd name="T32" fmla="*/ 149 w 184"/>
                  <a:gd name="T33" fmla="*/ 14 h 139"/>
                  <a:gd name="T34" fmla="*/ 140 w 184"/>
                  <a:gd name="T35" fmla="*/ 8 h 139"/>
                  <a:gd name="T36" fmla="*/ 127 w 184"/>
                  <a:gd name="T37" fmla="*/ 5 h 139"/>
                  <a:gd name="T38" fmla="*/ 115 w 184"/>
                  <a:gd name="T39" fmla="*/ 1 h 139"/>
                  <a:gd name="T40" fmla="*/ 101 w 184"/>
                  <a:gd name="T41" fmla="*/ 0 h 139"/>
                  <a:gd name="T42" fmla="*/ 88 w 184"/>
                  <a:gd name="T43" fmla="*/ 0 h 139"/>
                  <a:gd name="T44" fmla="*/ 74 w 184"/>
                  <a:gd name="T45" fmla="*/ 1 h 139"/>
                  <a:gd name="T46" fmla="*/ 60 w 184"/>
                  <a:gd name="T47" fmla="*/ 4 h 139"/>
                  <a:gd name="T48" fmla="*/ 47 w 184"/>
                  <a:gd name="T49" fmla="*/ 7 h 139"/>
                  <a:gd name="T50" fmla="*/ 36 w 184"/>
                  <a:gd name="T51" fmla="*/ 13 h 139"/>
                  <a:gd name="T52" fmla="*/ 27 w 184"/>
                  <a:gd name="T53" fmla="*/ 19 h 139"/>
                  <a:gd name="T54" fmla="*/ 18 w 184"/>
                  <a:gd name="T55" fmla="*/ 27 h 139"/>
                  <a:gd name="T56" fmla="*/ 11 w 184"/>
                  <a:gd name="T57" fmla="*/ 36 h 139"/>
                  <a:gd name="T58" fmla="*/ 5 w 184"/>
                  <a:gd name="T59" fmla="*/ 45 h 139"/>
                  <a:gd name="T60" fmla="*/ 0 w 184"/>
                  <a:gd name="T61" fmla="*/ 56 h 139"/>
                  <a:gd name="T62" fmla="*/ 0 w 184"/>
                  <a:gd name="T63" fmla="*/ 65 h 139"/>
                  <a:gd name="T64" fmla="*/ 0 w 184"/>
                  <a:gd name="T65" fmla="*/ 76 h 139"/>
                  <a:gd name="T66" fmla="*/ 4 w 184"/>
                  <a:gd name="T67" fmla="*/ 86 h 139"/>
                  <a:gd name="T68" fmla="*/ 7 w 184"/>
                  <a:gd name="T69" fmla="*/ 97 h 139"/>
                  <a:gd name="T70" fmla="*/ 13 w 184"/>
                  <a:gd name="T71" fmla="*/ 105 h 139"/>
                  <a:gd name="T72" fmla="*/ 21 w 184"/>
                  <a:gd name="T73" fmla="*/ 113 h 139"/>
                  <a:gd name="T74" fmla="*/ 30 w 184"/>
                  <a:gd name="T75" fmla="*/ 121 h 139"/>
                  <a:gd name="T76" fmla="*/ 40 w 184"/>
                  <a:gd name="T77" fmla="*/ 127 h 139"/>
                  <a:gd name="T78" fmla="*/ 52 w 184"/>
                  <a:gd name="T79" fmla="*/ 132 h 139"/>
                  <a:gd name="T80" fmla="*/ 65 w 184"/>
                  <a:gd name="T81" fmla="*/ 135 h 139"/>
                  <a:gd name="T82" fmla="*/ 79 w 184"/>
                  <a:gd name="T83" fmla="*/ 138 h 139"/>
                  <a:gd name="T84" fmla="*/ 93 w 184"/>
                  <a:gd name="T85" fmla="*/ 139 h 1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4"/>
                  <a:gd name="T130" fmla="*/ 0 h 139"/>
                  <a:gd name="T131" fmla="*/ 184 w 184"/>
                  <a:gd name="T132" fmla="*/ 139 h 1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4" h="139">
                    <a:moveTo>
                      <a:pt x="93" y="139"/>
                    </a:moveTo>
                    <a:lnTo>
                      <a:pt x="96" y="139"/>
                    </a:lnTo>
                    <a:lnTo>
                      <a:pt x="101" y="139"/>
                    </a:lnTo>
                    <a:lnTo>
                      <a:pt x="105" y="138"/>
                    </a:lnTo>
                    <a:lnTo>
                      <a:pt x="112" y="138"/>
                    </a:lnTo>
                    <a:lnTo>
                      <a:pt x="115" y="137"/>
                    </a:lnTo>
                    <a:lnTo>
                      <a:pt x="120" y="135"/>
                    </a:lnTo>
                    <a:lnTo>
                      <a:pt x="123" y="135"/>
                    </a:lnTo>
                    <a:lnTo>
                      <a:pt x="127" y="134"/>
                    </a:lnTo>
                    <a:lnTo>
                      <a:pt x="132" y="132"/>
                    </a:lnTo>
                    <a:lnTo>
                      <a:pt x="135" y="131"/>
                    </a:lnTo>
                    <a:lnTo>
                      <a:pt x="140" y="128"/>
                    </a:lnTo>
                    <a:lnTo>
                      <a:pt x="143" y="127"/>
                    </a:lnTo>
                    <a:lnTo>
                      <a:pt x="146" y="125"/>
                    </a:lnTo>
                    <a:lnTo>
                      <a:pt x="149" y="123"/>
                    </a:lnTo>
                    <a:lnTo>
                      <a:pt x="154" y="121"/>
                    </a:lnTo>
                    <a:lnTo>
                      <a:pt x="157" y="119"/>
                    </a:lnTo>
                    <a:lnTo>
                      <a:pt x="160" y="115"/>
                    </a:lnTo>
                    <a:lnTo>
                      <a:pt x="162" y="113"/>
                    </a:lnTo>
                    <a:lnTo>
                      <a:pt x="167" y="111"/>
                    </a:lnTo>
                    <a:lnTo>
                      <a:pt x="168" y="108"/>
                    </a:lnTo>
                    <a:lnTo>
                      <a:pt x="170" y="105"/>
                    </a:lnTo>
                    <a:lnTo>
                      <a:pt x="173" y="103"/>
                    </a:lnTo>
                    <a:lnTo>
                      <a:pt x="175" y="99"/>
                    </a:lnTo>
                    <a:lnTo>
                      <a:pt x="176" y="97"/>
                    </a:lnTo>
                    <a:lnTo>
                      <a:pt x="178" y="93"/>
                    </a:lnTo>
                    <a:lnTo>
                      <a:pt x="181" y="90"/>
                    </a:lnTo>
                    <a:lnTo>
                      <a:pt x="181" y="86"/>
                    </a:lnTo>
                    <a:lnTo>
                      <a:pt x="182" y="84"/>
                    </a:lnTo>
                    <a:lnTo>
                      <a:pt x="182" y="79"/>
                    </a:lnTo>
                    <a:lnTo>
                      <a:pt x="184" y="76"/>
                    </a:lnTo>
                    <a:lnTo>
                      <a:pt x="184" y="73"/>
                    </a:lnTo>
                    <a:lnTo>
                      <a:pt x="184" y="70"/>
                    </a:lnTo>
                    <a:lnTo>
                      <a:pt x="184" y="65"/>
                    </a:lnTo>
                    <a:lnTo>
                      <a:pt x="184" y="63"/>
                    </a:lnTo>
                    <a:lnTo>
                      <a:pt x="182" y="59"/>
                    </a:lnTo>
                    <a:lnTo>
                      <a:pt x="182" y="56"/>
                    </a:lnTo>
                    <a:lnTo>
                      <a:pt x="181" y="52"/>
                    </a:lnTo>
                    <a:lnTo>
                      <a:pt x="181" y="48"/>
                    </a:lnTo>
                    <a:lnTo>
                      <a:pt x="178" y="45"/>
                    </a:lnTo>
                    <a:lnTo>
                      <a:pt x="176" y="43"/>
                    </a:lnTo>
                    <a:lnTo>
                      <a:pt x="175" y="39"/>
                    </a:lnTo>
                    <a:lnTo>
                      <a:pt x="173" y="36"/>
                    </a:lnTo>
                    <a:lnTo>
                      <a:pt x="170" y="33"/>
                    </a:lnTo>
                    <a:lnTo>
                      <a:pt x="168" y="30"/>
                    </a:lnTo>
                    <a:lnTo>
                      <a:pt x="167" y="27"/>
                    </a:lnTo>
                    <a:lnTo>
                      <a:pt x="162" y="25"/>
                    </a:lnTo>
                    <a:lnTo>
                      <a:pt x="160" y="23"/>
                    </a:lnTo>
                    <a:lnTo>
                      <a:pt x="157" y="19"/>
                    </a:lnTo>
                    <a:lnTo>
                      <a:pt x="154" y="18"/>
                    </a:lnTo>
                    <a:lnTo>
                      <a:pt x="149" y="14"/>
                    </a:lnTo>
                    <a:lnTo>
                      <a:pt x="146" y="13"/>
                    </a:lnTo>
                    <a:lnTo>
                      <a:pt x="143" y="12"/>
                    </a:lnTo>
                    <a:lnTo>
                      <a:pt x="140" y="8"/>
                    </a:lnTo>
                    <a:lnTo>
                      <a:pt x="135" y="7"/>
                    </a:lnTo>
                    <a:lnTo>
                      <a:pt x="132" y="6"/>
                    </a:lnTo>
                    <a:lnTo>
                      <a:pt x="127" y="5"/>
                    </a:lnTo>
                    <a:lnTo>
                      <a:pt x="123" y="4"/>
                    </a:lnTo>
                    <a:lnTo>
                      <a:pt x="120" y="3"/>
                    </a:lnTo>
                    <a:lnTo>
                      <a:pt x="115" y="1"/>
                    </a:lnTo>
                    <a:lnTo>
                      <a:pt x="112" y="1"/>
                    </a:lnTo>
                    <a:lnTo>
                      <a:pt x="105" y="0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69" y="1"/>
                    </a:lnTo>
                    <a:lnTo>
                      <a:pt x="65" y="3"/>
                    </a:lnTo>
                    <a:lnTo>
                      <a:pt x="60" y="4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36" y="13"/>
                    </a:lnTo>
                    <a:lnTo>
                      <a:pt x="33" y="14"/>
                    </a:lnTo>
                    <a:lnTo>
                      <a:pt x="30" y="18"/>
                    </a:lnTo>
                    <a:lnTo>
                      <a:pt x="27" y="19"/>
                    </a:lnTo>
                    <a:lnTo>
                      <a:pt x="24" y="23"/>
                    </a:lnTo>
                    <a:lnTo>
                      <a:pt x="21" y="25"/>
                    </a:lnTo>
                    <a:lnTo>
                      <a:pt x="18" y="27"/>
                    </a:lnTo>
                    <a:lnTo>
                      <a:pt x="16" y="30"/>
                    </a:lnTo>
                    <a:lnTo>
                      <a:pt x="13" y="33"/>
                    </a:lnTo>
                    <a:lnTo>
                      <a:pt x="11" y="36"/>
                    </a:lnTo>
                    <a:lnTo>
                      <a:pt x="8" y="39"/>
                    </a:lnTo>
                    <a:lnTo>
                      <a:pt x="7" y="43"/>
                    </a:lnTo>
                    <a:lnTo>
                      <a:pt x="5" y="45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4" y="86"/>
                    </a:lnTo>
                    <a:lnTo>
                      <a:pt x="4" y="90"/>
                    </a:lnTo>
                    <a:lnTo>
                      <a:pt x="5" y="93"/>
                    </a:lnTo>
                    <a:lnTo>
                      <a:pt x="7" y="97"/>
                    </a:lnTo>
                    <a:lnTo>
                      <a:pt x="8" y="99"/>
                    </a:lnTo>
                    <a:lnTo>
                      <a:pt x="11" y="103"/>
                    </a:lnTo>
                    <a:lnTo>
                      <a:pt x="13" y="105"/>
                    </a:lnTo>
                    <a:lnTo>
                      <a:pt x="16" y="108"/>
                    </a:lnTo>
                    <a:lnTo>
                      <a:pt x="18" y="111"/>
                    </a:lnTo>
                    <a:lnTo>
                      <a:pt x="21" y="113"/>
                    </a:lnTo>
                    <a:lnTo>
                      <a:pt x="24" y="115"/>
                    </a:lnTo>
                    <a:lnTo>
                      <a:pt x="27" y="119"/>
                    </a:lnTo>
                    <a:lnTo>
                      <a:pt x="30" y="121"/>
                    </a:lnTo>
                    <a:lnTo>
                      <a:pt x="33" y="123"/>
                    </a:lnTo>
                    <a:lnTo>
                      <a:pt x="36" y="125"/>
                    </a:lnTo>
                    <a:lnTo>
                      <a:pt x="40" y="127"/>
                    </a:lnTo>
                    <a:lnTo>
                      <a:pt x="44" y="128"/>
                    </a:lnTo>
                    <a:lnTo>
                      <a:pt x="47" y="131"/>
                    </a:lnTo>
                    <a:lnTo>
                      <a:pt x="52" y="132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5" y="135"/>
                    </a:lnTo>
                    <a:lnTo>
                      <a:pt x="69" y="137"/>
                    </a:lnTo>
                    <a:lnTo>
                      <a:pt x="74" y="138"/>
                    </a:lnTo>
                    <a:lnTo>
                      <a:pt x="79" y="138"/>
                    </a:lnTo>
                    <a:lnTo>
                      <a:pt x="82" y="139"/>
                    </a:lnTo>
                    <a:lnTo>
                      <a:pt x="88" y="139"/>
                    </a:lnTo>
                    <a:lnTo>
                      <a:pt x="93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9" name="Line 36"/>
            <p:cNvSpPr>
              <a:spLocks noChangeShapeType="1"/>
            </p:cNvSpPr>
            <p:nvPr/>
          </p:nvSpPr>
          <p:spPr bwMode="auto">
            <a:xfrm>
              <a:off x="9261" y="3424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37"/>
            <p:cNvSpPr>
              <a:spLocks noChangeShapeType="1"/>
            </p:cNvSpPr>
            <p:nvPr/>
          </p:nvSpPr>
          <p:spPr bwMode="auto">
            <a:xfrm flipV="1">
              <a:off x="10341" y="1624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38"/>
            <p:cNvSpPr>
              <a:spLocks noChangeShapeType="1"/>
            </p:cNvSpPr>
            <p:nvPr/>
          </p:nvSpPr>
          <p:spPr bwMode="auto">
            <a:xfrm>
              <a:off x="10341" y="1624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4183" name="Object 39"/>
          <p:cNvGraphicFramePr>
            <a:graphicFrameLocks noChangeAspect="1"/>
          </p:cNvGraphicFramePr>
          <p:nvPr/>
        </p:nvGraphicFramePr>
        <p:xfrm>
          <a:off x="1447800" y="3352800"/>
          <a:ext cx="3136900" cy="873125"/>
        </p:xfrm>
        <a:graphic>
          <a:graphicData uri="http://schemas.openxmlformats.org/presentationml/2006/ole">
            <p:oleObj spid="_x0000_s16387" name="Equation" r:id="rId6" imgW="1409400" imgH="393480" progId="Equation.3">
              <p:embed/>
            </p:oleObj>
          </a:graphicData>
        </a:graphic>
      </p:graphicFrame>
      <p:graphicFrame>
        <p:nvGraphicFramePr>
          <p:cNvPr id="134184" name="Object 40"/>
          <p:cNvGraphicFramePr>
            <a:graphicFrameLocks noChangeAspect="1"/>
          </p:cNvGraphicFramePr>
          <p:nvPr/>
        </p:nvGraphicFramePr>
        <p:xfrm>
          <a:off x="982663" y="4232275"/>
          <a:ext cx="3589337" cy="873125"/>
        </p:xfrm>
        <a:graphic>
          <a:graphicData uri="http://schemas.openxmlformats.org/presentationml/2006/ole">
            <p:oleObj spid="_x0000_s16388" name="Equation" r:id="rId7" imgW="1612800" imgH="393480" progId="Equation.3">
              <p:embed/>
            </p:oleObj>
          </a:graphicData>
        </a:graphic>
      </p:graphicFrame>
      <p:graphicFrame>
        <p:nvGraphicFramePr>
          <p:cNvPr id="134185" name="Object 41"/>
          <p:cNvGraphicFramePr>
            <a:graphicFrameLocks noChangeAspect="1"/>
          </p:cNvGraphicFramePr>
          <p:nvPr/>
        </p:nvGraphicFramePr>
        <p:xfrm>
          <a:off x="598488" y="5257800"/>
          <a:ext cx="3363912" cy="1042988"/>
        </p:xfrm>
        <a:graphic>
          <a:graphicData uri="http://schemas.openxmlformats.org/presentationml/2006/ole">
            <p:oleObj spid="_x0000_s16389" name="Equation" r:id="rId8" imgW="1511280" imgH="469800" progId="Equation.3">
              <p:embed/>
            </p:oleObj>
          </a:graphicData>
        </a:graphic>
      </p:graphicFrame>
      <p:graphicFrame>
        <p:nvGraphicFramePr>
          <p:cNvPr id="134186" name="Object 42"/>
          <p:cNvGraphicFramePr>
            <a:graphicFrameLocks noChangeAspect="1"/>
          </p:cNvGraphicFramePr>
          <p:nvPr/>
        </p:nvGraphicFramePr>
        <p:xfrm>
          <a:off x="4048125" y="5257800"/>
          <a:ext cx="2657475" cy="985838"/>
        </p:xfrm>
        <a:graphic>
          <a:graphicData uri="http://schemas.openxmlformats.org/presentationml/2006/ole">
            <p:oleObj spid="_x0000_s16390" name="Equation" r:id="rId9" imgW="1193760" imgH="444240" progId="Equation.3">
              <p:embed/>
            </p:oleObj>
          </a:graphicData>
        </a:graphic>
      </p:graphicFrame>
      <p:sp>
        <p:nvSpPr>
          <p:cNvPr id="16396" name="Rectangle 44"/>
          <p:cNvSpPr>
            <a:spLocks noChangeArrowheads="1"/>
          </p:cNvSpPr>
          <p:nvPr/>
        </p:nvSpPr>
        <p:spPr bwMode="auto">
          <a:xfrm>
            <a:off x="457200" y="1524000"/>
            <a:ext cx="525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An alarm clock is “fire-escaped”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from rest from height 38.0 m</a:t>
            </a:r>
          </a:p>
        </p:txBody>
      </p:sp>
      <p:pic>
        <p:nvPicPr>
          <p:cNvPr id="42" name="~PP2372.WAV">
            <a:hlinkClick r:id="" action="ppaction://media"/>
          </p:cNvPr>
          <p:cNvPicPr>
            <a:picLocks noRot="1" noChangeAspect="1"/>
          </p:cNvPicPr>
          <p:nvPr>
            <a:wavAudioFile r:embed="rId3" name="~PP2372.WAV"/>
          </p:nvPr>
        </p:nvPicPr>
        <p:blipFill>
          <a:blip r:embed="rId10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562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3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3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134187" grpId="0" animBg="1"/>
      <p:bldP spid="134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07" name="Rectangle 59"/>
          <p:cNvSpPr>
            <a:spLocks noChangeArrowheads="1"/>
          </p:cNvSpPr>
          <p:nvPr/>
        </p:nvSpPr>
        <p:spPr bwMode="auto">
          <a:xfrm>
            <a:off x="2667000" y="5943600"/>
            <a:ext cx="18288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4495800" y="2514600"/>
            <a:ext cx="22098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905000" y="59436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v</a:t>
            </a:r>
            <a:r>
              <a:rPr lang="en-US" baseline="-25000">
                <a:solidFill>
                  <a:schemeClr val="tx2"/>
                </a:solidFill>
              </a:rPr>
              <a:t>f</a:t>
            </a:r>
            <a:r>
              <a:rPr lang="en-US">
                <a:solidFill>
                  <a:schemeClr val="tx2"/>
                </a:solidFill>
              </a:rPr>
              <a:t> =  –19.3 m/s</a:t>
            </a:r>
          </a:p>
        </p:txBody>
      </p:sp>
      <p:sp>
        <p:nvSpPr>
          <p:cNvPr id="17423" name="Rectangle 4"/>
          <p:cNvSpPr>
            <a:spLocks noChangeArrowheads="1"/>
          </p:cNvSpPr>
          <p:nvPr/>
        </p:nvSpPr>
        <p:spPr bwMode="auto">
          <a:xfrm>
            <a:off x="381000" y="3810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b. Find velocity of clock at impact.</a:t>
            </a:r>
          </a:p>
        </p:txBody>
      </p:sp>
      <p:grpSp>
        <p:nvGrpSpPr>
          <p:cNvPr id="17424" name="Group 7"/>
          <p:cNvGrpSpPr>
            <a:grpSpLocks/>
          </p:cNvGrpSpPr>
          <p:nvPr/>
        </p:nvGrpSpPr>
        <p:grpSpPr bwMode="auto">
          <a:xfrm>
            <a:off x="6934200" y="381000"/>
            <a:ext cx="1651000" cy="2514600"/>
            <a:chOff x="9261" y="893"/>
            <a:chExt cx="1800" cy="2531"/>
          </a:xfrm>
        </p:grpSpPr>
        <p:grpSp>
          <p:nvGrpSpPr>
            <p:cNvPr id="17430" name="Group 8"/>
            <p:cNvGrpSpPr>
              <a:grpSpLocks/>
            </p:cNvGrpSpPr>
            <p:nvPr/>
          </p:nvGrpSpPr>
          <p:grpSpPr bwMode="auto">
            <a:xfrm>
              <a:off x="10187" y="893"/>
              <a:ext cx="874" cy="724"/>
              <a:chOff x="1329" y="3669"/>
              <a:chExt cx="1286" cy="1063"/>
            </a:xfrm>
          </p:grpSpPr>
          <p:grpSp>
            <p:nvGrpSpPr>
              <p:cNvPr id="17449" name="Group 9"/>
              <p:cNvGrpSpPr>
                <a:grpSpLocks/>
              </p:cNvGrpSpPr>
              <p:nvPr/>
            </p:nvGrpSpPr>
            <p:grpSpPr bwMode="auto">
              <a:xfrm>
                <a:off x="1752" y="3669"/>
                <a:ext cx="863" cy="1063"/>
                <a:chOff x="1752" y="3669"/>
                <a:chExt cx="863" cy="1063"/>
              </a:xfrm>
            </p:grpSpPr>
            <p:sp>
              <p:nvSpPr>
                <p:cNvPr id="17453" name="Freeform 10"/>
                <p:cNvSpPr>
                  <a:spLocks/>
                </p:cNvSpPr>
                <p:nvPr/>
              </p:nvSpPr>
              <p:spPr bwMode="auto">
                <a:xfrm>
                  <a:off x="2166" y="3958"/>
                  <a:ext cx="249" cy="354"/>
                </a:xfrm>
                <a:custGeom>
                  <a:avLst/>
                  <a:gdLst>
                    <a:gd name="T0" fmla="*/ 4 w 500"/>
                    <a:gd name="T1" fmla="*/ 5 h 709"/>
                    <a:gd name="T2" fmla="*/ 4 w 500"/>
                    <a:gd name="T3" fmla="*/ 2 h 709"/>
                    <a:gd name="T4" fmla="*/ 5 w 500"/>
                    <a:gd name="T5" fmla="*/ 0 h 709"/>
                    <a:gd name="T6" fmla="*/ 7 w 500"/>
                    <a:gd name="T7" fmla="*/ 0 h 709"/>
                    <a:gd name="T8" fmla="*/ 10 w 500"/>
                    <a:gd name="T9" fmla="*/ 0 h 709"/>
                    <a:gd name="T10" fmla="*/ 13 w 500"/>
                    <a:gd name="T11" fmla="*/ 2 h 709"/>
                    <a:gd name="T12" fmla="*/ 14 w 500"/>
                    <a:gd name="T13" fmla="*/ 5 h 709"/>
                    <a:gd name="T14" fmla="*/ 15 w 500"/>
                    <a:gd name="T15" fmla="*/ 10 h 709"/>
                    <a:gd name="T16" fmla="*/ 14 w 500"/>
                    <a:gd name="T17" fmla="*/ 14 h 709"/>
                    <a:gd name="T18" fmla="*/ 13 w 500"/>
                    <a:gd name="T19" fmla="*/ 18 h 709"/>
                    <a:gd name="T20" fmla="*/ 10 w 500"/>
                    <a:gd name="T21" fmla="*/ 20 h 709"/>
                    <a:gd name="T22" fmla="*/ 7 w 500"/>
                    <a:gd name="T23" fmla="*/ 21 h 709"/>
                    <a:gd name="T24" fmla="*/ 3 w 500"/>
                    <a:gd name="T25" fmla="*/ 22 h 709"/>
                    <a:gd name="T26" fmla="*/ 1 w 500"/>
                    <a:gd name="T27" fmla="*/ 21 h 709"/>
                    <a:gd name="T28" fmla="*/ 0 w 500"/>
                    <a:gd name="T29" fmla="*/ 20 h 709"/>
                    <a:gd name="T30" fmla="*/ 0 w 500"/>
                    <a:gd name="T31" fmla="*/ 18 h 709"/>
                    <a:gd name="T32" fmla="*/ 0 w 500"/>
                    <a:gd name="T33" fmla="*/ 15 h 709"/>
                    <a:gd name="T34" fmla="*/ 2 w 500"/>
                    <a:gd name="T35" fmla="*/ 13 h 709"/>
                    <a:gd name="T36" fmla="*/ 4 w 500"/>
                    <a:gd name="T37" fmla="*/ 12 h 709"/>
                    <a:gd name="T38" fmla="*/ 5 w 500"/>
                    <a:gd name="T39" fmla="*/ 11 h 709"/>
                    <a:gd name="T40" fmla="*/ 5 w 500"/>
                    <a:gd name="T41" fmla="*/ 9 h 709"/>
                    <a:gd name="T42" fmla="*/ 4 w 500"/>
                    <a:gd name="T43" fmla="*/ 5 h 70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00"/>
                    <a:gd name="T67" fmla="*/ 0 h 709"/>
                    <a:gd name="T68" fmla="*/ 500 w 500"/>
                    <a:gd name="T69" fmla="*/ 709 h 70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00" h="709">
                      <a:moveTo>
                        <a:pt x="158" y="171"/>
                      </a:moveTo>
                      <a:lnTo>
                        <a:pt x="158" y="68"/>
                      </a:lnTo>
                      <a:lnTo>
                        <a:pt x="167" y="26"/>
                      </a:lnTo>
                      <a:lnTo>
                        <a:pt x="226" y="0"/>
                      </a:lnTo>
                      <a:lnTo>
                        <a:pt x="342" y="18"/>
                      </a:lnTo>
                      <a:lnTo>
                        <a:pt x="432" y="78"/>
                      </a:lnTo>
                      <a:lnTo>
                        <a:pt x="480" y="188"/>
                      </a:lnTo>
                      <a:lnTo>
                        <a:pt x="500" y="324"/>
                      </a:lnTo>
                      <a:lnTo>
                        <a:pt x="471" y="470"/>
                      </a:lnTo>
                      <a:lnTo>
                        <a:pt x="441" y="581"/>
                      </a:lnTo>
                      <a:lnTo>
                        <a:pt x="342" y="649"/>
                      </a:lnTo>
                      <a:lnTo>
                        <a:pt x="254" y="683"/>
                      </a:lnTo>
                      <a:lnTo>
                        <a:pt x="127" y="709"/>
                      </a:lnTo>
                      <a:lnTo>
                        <a:pt x="40" y="691"/>
                      </a:lnTo>
                      <a:lnTo>
                        <a:pt x="9" y="649"/>
                      </a:lnTo>
                      <a:lnTo>
                        <a:pt x="0" y="588"/>
                      </a:lnTo>
                      <a:lnTo>
                        <a:pt x="20" y="495"/>
                      </a:lnTo>
                      <a:lnTo>
                        <a:pt x="88" y="445"/>
                      </a:lnTo>
                      <a:lnTo>
                        <a:pt x="147" y="402"/>
                      </a:lnTo>
                      <a:lnTo>
                        <a:pt x="176" y="359"/>
                      </a:lnTo>
                      <a:lnTo>
                        <a:pt x="176" y="307"/>
                      </a:lnTo>
                      <a:lnTo>
                        <a:pt x="158" y="1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4" name="Freeform 11"/>
                <p:cNvSpPr>
                  <a:spLocks/>
                </p:cNvSpPr>
                <p:nvPr/>
              </p:nvSpPr>
              <p:spPr bwMode="auto">
                <a:xfrm>
                  <a:off x="2332" y="3983"/>
                  <a:ext cx="283" cy="359"/>
                </a:xfrm>
                <a:custGeom>
                  <a:avLst/>
                  <a:gdLst>
                    <a:gd name="T0" fmla="*/ 1 w 566"/>
                    <a:gd name="T1" fmla="*/ 0 h 716"/>
                    <a:gd name="T2" fmla="*/ 0 w 566"/>
                    <a:gd name="T3" fmla="*/ 2 h 716"/>
                    <a:gd name="T4" fmla="*/ 1 w 566"/>
                    <a:gd name="T5" fmla="*/ 4 h 716"/>
                    <a:gd name="T6" fmla="*/ 3 w 566"/>
                    <a:gd name="T7" fmla="*/ 5 h 716"/>
                    <a:gd name="T8" fmla="*/ 9 w 566"/>
                    <a:gd name="T9" fmla="*/ 7 h 716"/>
                    <a:gd name="T10" fmla="*/ 12 w 566"/>
                    <a:gd name="T11" fmla="*/ 9 h 716"/>
                    <a:gd name="T12" fmla="*/ 14 w 566"/>
                    <a:gd name="T13" fmla="*/ 11 h 716"/>
                    <a:gd name="T14" fmla="*/ 14 w 566"/>
                    <a:gd name="T15" fmla="*/ 13 h 716"/>
                    <a:gd name="T16" fmla="*/ 12 w 566"/>
                    <a:gd name="T17" fmla="*/ 15 h 716"/>
                    <a:gd name="T18" fmla="*/ 9 w 566"/>
                    <a:gd name="T19" fmla="*/ 17 h 716"/>
                    <a:gd name="T20" fmla="*/ 7 w 566"/>
                    <a:gd name="T21" fmla="*/ 18 h 716"/>
                    <a:gd name="T22" fmla="*/ 6 w 566"/>
                    <a:gd name="T23" fmla="*/ 19 h 716"/>
                    <a:gd name="T24" fmla="*/ 6 w 566"/>
                    <a:gd name="T25" fmla="*/ 21 h 716"/>
                    <a:gd name="T26" fmla="*/ 6 w 566"/>
                    <a:gd name="T27" fmla="*/ 22 h 716"/>
                    <a:gd name="T28" fmla="*/ 9 w 566"/>
                    <a:gd name="T29" fmla="*/ 23 h 716"/>
                    <a:gd name="T30" fmla="*/ 10 w 566"/>
                    <a:gd name="T31" fmla="*/ 23 h 716"/>
                    <a:gd name="T32" fmla="*/ 12 w 566"/>
                    <a:gd name="T33" fmla="*/ 22 h 716"/>
                    <a:gd name="T34" fmla="*/ 12 w 566"/>
                    <a:gd name="T35" fmla="*/ 20 h 716"/>
                    <a:gd name="T36" fmla="*/ 10 w 566"/>
                    <a:gd name="T37" fmla="*/ 19 h 716"/>
                    <a:gd name="T38" fmla="*/ 10 w 566"/>
                    <a:gd name="T39" fmla="*/ 18 h 716"/>
                    <a:gd name="T40" fmla="*/ 11 w 566"/>
                    <a:gd name="T41" fmla="*/ 17 h 716"/>
                    <a:gd name="T42" fmla="*/ 14 w 566"/>
                    <a:gd name="T43" fmla="*/ 15 h 716"/>
                    <a:gd name="T44" fmla="*/ 17 w 566"/>
                    <a:gd name="T45" fmla="*/ 13 h 716"/>
                    <a:gd name="T46" fmla="*/ 18 w 566"/>
                    <a:gd name="T47" fmla="*/ 12 h 716"/>
                    <a:gd name="T48" fmla="*/ 17 w 566"/>
                    <a:gd name="T49" fmla="*/ 10 h 716"/>
                    <a:gd name="T50" fmla="*/ 14 w 566"/>
                    <a:gd name="T51" fmla="*/ 9 h 716"/>
                    <a:gd name="T52" fmla="*/ 10 w 566"/>
                    <a:gd name="T53" fmla="*/ 6 h 716"/>
                    <a:gd name="T54" fmla="*/ 7 w 566"/>
                    <a:gd name="T55" fmla="*/ 4 h 716"/>
                    <a:gd name="T56" fmla="*/ 5 w 566"/>
                    <a:gd name="T57" fmla="*/ 3 h 716"/>
                    <a:gd name="T58" fmla="*/ 3 w 566"/>
                    <a:gd name="T59" fmla="*/ 1 h 716"/>
                    <a:gd name="T60" fmla="*/ 1 w 566"/>
                    <a:gd name="T61" fmla="*/ 0 h 71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66"/>
                    <a:gd name="T94" fmla="*/ 0 h 716"/>
                    <a:gd name="T95" fmla="*/ 566 w 566"/>
                    <a:gd name="T96" fmla="*/ 716 h 71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66" h="716">
                      <a:moveTo>
                        <a:pt x="20" y="0"/>
                      </a:moveTo>
                      <a:lnTo>
                        <a:pt x="0" y="43"/>
                      </a:lnTo>
                      <a:lnTo>
                        <a:pt x="9" y="111"/>
                      </a:lnTo>
                      <a:lnTo>
                        <a:pt x="127" y="145"/>
                      </a:lnTo>
                      <a:lnTo>
                        <a:pt x="283" y="204"/>
                      </a:lnTo>
                      <a:lnTo>
                        <a:pt x="390" y="281"/>
                      </a:lnTo>
                      <a:lnTo>
                        <a:pt x="458" y="349"/>
                      </a:lnTo>
                      <a:lnTo>
                        <a:pt x="458" y="384"/>
                      </a:lnTo>
                      <a:lnTo>
                        <a:pt x="399" y="460"/>
                      </a:lnTo>
                      <a:lnTo>
                        <a:pt x="311" y="512"/>
                      </a:lnTo>
                      <a:lnTo>
                        <a:pt x="235" y="555"/>
                      </a:lnTo>
                      <a:lnTo>
                        <a:pt x="204" y="605"/>
                      </a:lnTo>
                      <a:lnTo>
                        <a:pt x="215" y="648"/>
                      </a:lnTo>
                      <a:lnTo>
                        <a:pt x="215" y="691"/>
                      </a:lnTo>
                      <a:lnTo>
                        <a:pt x="283" y="716"/>
                      </a:lnTo>
                      <a:lnTo>
                        <a:pt x="351" y="708"/>
                      </a:lnTo>
                      <a:lnTo>
                        <a:pt x="399" y="681"/>
                      </a:lnTo>
                      <a:lnTo>
                        <a:pt x="390" y="631"/>
                      </a:lnTo>
                      <a:lnTo>
                        <a:pt x="342" y="605"/>
                      </a:lnTo>
                      <a:lnTo>
                        <a:pt x="342" y="571"/>
                      </a:lnTo>
                      <a:lnTo>
                        <a:pt x="371" y="520"/>
                      </a:lnTo>
                      <a:lnTo>
                        <a:pt x="458" y="469"/>
                      </a:lnTo>
                      <a:lnTo>
                        <a:pt x="537" y="400"/>
                      </a:lnTo>
                      <a:lnTo>
                        <a:pt x="566" y="359"/>
                      </a:lnTo>
                      <a:lnTo>
                        <a:pt x="537" y="307"/>
                      </a:lnTo>
                      <a:lnTo>
                        <a:pt x="449" y="264"/>
                      </a:lnTo>
                      <a:lnTo>
                        <a:pt x="342" y="188"/>
                      </a:lnTo>
                      <a:lnTo>
                        <a:pt x="244" y="120"/>
                      </a:lnTo>
                      <a:lnTo>
                        <a:pt x="167" y="68"/>
                      </a:lnTo>
                      <a:lnTo>
                        <a:pt x="108" y="8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Freeform 12"/>
                <p:cNvSpPr>
                  <a:spLocks/>
                </p:cNvSpPr>
                <p:nvPr/>
              </p:nvSpPr>
              <p:spPr bwMode="auto">
                <a:xfrm>
                  <a:off x="1928" y="3669"/>
                  <a:ext cx="373" cy="350"/>
                </a:xfrm>
                <a:custGeom>
                  <a:avLst/>
                  <a:gdLst>
                    <a:gd name="T0" fmla="*/ 17 w 747"/>
                    <a:gd name="T1" fmla="*/ 17 h 701"/>
                    <a:gd name="T2" fmla="*/ 22 w 747"/>
                    <a:gd name="T3" fmla="*/ 18 h 701"/>
                    <a:gd name="T4" fmla="*/ 23 w 747"/>
                    <a:gd name="T5" fmla="*/ 20 h 701"/>
                    <a:gd name="T6" fmla="*/ 22 w 747"/>
                    <a:gd name="T7" fmla="*/ 21 h 701"/>
                    <a:gd name="T8" fmla="*/ 18 w 747"/>
                    <a:gd name="T9" fmla="*/ 21 h 701"/>
                    <a:gd name="T10" fmla="*/ 13 w 747"/>
                    <a:gd name="T11" fmla="*/ 20 h 701"/>
                    <a:gd name="T12" fmla="*/ 8 w 747"/>
                    <a:gd name="T13" fmla="*/ 19 h 701"/>
                    <a:gd name="T14" fmla="*/ 4 w 747"/>
                    <a:gd name="T15" fmla="*/ 19 h 701"/>
                    <a:gd name="T16" fmla="*/ 4 w 747"/>
                    <a:gd name="T17" fmla="*/ 18 h 701"/>
                    <a:gd name="T18" fmla="*/ 3 w 747"/>
                    <a:gd name="T19" fmla="*/ 13 h 701"/>
                    <a:gd name="T20" fmla="*/ 2 w 747"/>
                    <a:gd name="T21" fmla="*/ 8 h 701"/>
                    <a:gd name="T22" fmla="*/ 2 w 747"/>
                    <a:gd name="T23" fmla="*/ 5 h 701"/>
                    <a:gd name="T24" fmla="*/ 0 w 747"/>
                    <a:gd name="T25" fmla="*/ 4 h 701"/>
                    <a:gd name="T26" fmla="*/ 0 w 747"/>
                    <a:gd name="T27" fmla="*/ 2 h 701"/>
                    <a:gd name="T28" fmla="*/ 2 w 747"/>
                    <a:gd name="T29" fmla="*/ 0 h 701"/>
                    <a:gd name="T30" fmla="*/ 5 w 747"/>
                    <a:gd name="T31" fmla="*/ 0 h 701"/>
                    <a:gd name="T32" fmla="*/ 7 w 747"/>
                    <a:gd name="T33" fmla="*/ 1 h 701"/>
                    <a:gd name="T34" fmla="*/ 6 w 747"/>
                    <a:gd name="T35" fmla="*/ 3 h 701"/>
                    <a:gd name="T36" fmla="*/ 5 w 747"/>
                    <a:gd name="T37" fmla="*/ 3 h 701"/>
                    <a:gd name="T38" fmla="*/ 4 w 747"/>
                    <a:gd name="T39" fmla="*/ 4 h 701"/>
                    <a:gd name="T40" fmla="*/ 4 w 747"/>
                    <a:gd name="T41" fmla="*/ 5 h 701"/>
                    <a:gd name="T42" fmla="*/ 4 w 747"/>
                    <a:gd name="T43" fmla="*/ 8 h 701"/>
                    <a:gd name="T44" fmla="*/ 5 w 747"/>
                    <a:gd name="T45" fmla="*/ 11 h 701"/>
                    <a:gd name="T46" fmla="*/ 5 w 747"/>
                    <a:gd name="T47" fmla="*/ 15 h 701"/>
                    <a:gd name="T48" fmla="*/ 7 w 747"/>
                    <a:gd name="T49" fmla="*/ 18 h 701"/>
                    <a:gd name="T50" fmla="*/ 10 w 747"/>
                    <a:gd name="T51" fmla="*/ 17 h 701"/>
                    <a:gd name="T52" fmla="*/ 15 w 747"/>
                    <a:gd name="T53" fmla="*/ 17 h 701"/>
                    <a:gd name="T54" fmla="*/ 17 w 747"/>
                    <a:gd name="T55" fmla="*/ 17 h 7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7"/>
                    <a:gd name="T85" fmla="*/ 0 h 701"/>
                    <a:gd name="T86" fmla="*/ 747 w 747"/>
                    <a:gd name="T87" fmla="*/ 701 h 7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7" h="701">
                      <a:moveTo>
                        <a:pt x="573" y="573"/>
                      </a:moveTo>
                      <a:lnTo>
                        <a:pt x="727" y="590"/>
                      </a:lnTo>
                      <a:lnTo>
                        <a:pt x="747" y="650"/>
                      </a:lnTo>
                      <a:lnTo>
                        <a:pt x="707" y="701"/>
                      </a:lnTo>
                      <a:lnTo>
                        <a:pt x="591" y="684"/>
                      </a:lnTo>
                      <a:lnTo>
                        <a:pt x="426" y="650"/>
                      </a:lnTo>
                      <a:lnTo>
                        <a:pt x="272" y="633"/>
                      </a:lnTo>
                      <a:lnTo>
                        <a:pt x="156" y="633"/>
                      </a:lnTo>
                      <a:lnTo>
                        <a:pt x="136" y="598"/>
                      </a:lnTo>
                      <a:lnTo>
                        <a:pt x="97" y="427"/>
                      </a:lnTo>
                      <a:lnTo>
                        <a:pt x="68" y="265"/>
                      </a:lnTo>
                      <a:lnTo>
                        <a:pt x="77" y="189"/>
                      </a:lnTo>
                      <a:lnTo>
                        <a:pt x="9" y="146"/>
                      </a:lnTo>
                      <a:lnTo>
                        <a:pt x="0" y="86"/>
                      </a:lnTo>
                      <a:lnTo>
                        <a:pt x="88" y="0"/>
                      </a:lnTo>
                      <a:lnTo>
                        <a:pt x="174" y="8"/>
                      </a:lnTo>
                      <a:lnTo>
                        <a:pt x="224" y="61"/>
                      </a:lnTo>
                      <a:lnTo>
                        <a:pt x="213" y="103"/>
                      </a:lnTo>
                      <a:lnTo>
                        <a:pt x="165" y="111"/>
                      </a:lnTo>
                      <a:lnTo>
                        <a:pt x="145" y="136"/>
                      </a:lnTo>
                      <a:lnTo>
                        <a:pt x="156" y="189"/>
                      </a:lnTo>
                      <a:lnTo>
                        <a:pt x="136" y="274"/>
                      </a:lnTo>
                      <a:lnTo>
                        <a:pt x="165" y="377"/>
                      </a:lnTo>
                      <a:lnTo>
                        <a:pt x="185" y="495"/>
                      </a:lnTo>
                      <a:lnTo>
                        <a:pt x="233" y="581"/>
                      </a:lnTo>
                      <a:lnTo>
                        <a:pt x="340" y="573"/>
                      </a:lnTo>
                      <a:lnTo>
                        <a:pt x="485" y="573"/>
                      </a:lnTo>
                      <a:lnTo>
                        <a:pt x="573" y="5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Freeform 13"/>
                <p:cNvSpPr>
                  <a:spLocks/>
                </p:cNvSpPr>
                <p:nvPr/>
              </p:nvSpPr>
              <p:spPr bwMode="auto">
                <a:xfrm>
                  <a:off x="1752" y="4088"/>
                  <a:ext cx="487" cy="216"/>
                </a:xfrm>
                <a:custGeom>
                  <a:avLst/>
                  <a:gdLst>
                    <a:gd name="T0" fmla="*/ 30 w 973"/>
                    <a:gd name="T1" fmla="*/ 9 h 433"/>
                    <a:gd name="T2" fmla="*/ 31 w 973"/>
                    <a:gd name="T3" fmla="*/ 10 h 433"/>
                    <a:gd name="T4" fmla="*/ 30 w 973"/>
                    <a:gd name="T5" fmla="*/ 12 h 433"/>
                    <a:gd name="T6" fmla="*/ 28 w 973"/>
                    <a:gd name="T7" fmla="*/ 13 h 433"/>
                    <a:gd name="T8" fmla="*/ 24 w 973"/>
                    <a:gd name="T9" fmla="*/ 11 h 433"/>
                    <a:gd name="T10" fmla="*/ 21 w 973"/>
                    <a:gd name="T11" fmla="*/ 9 h 433"/>
                    <a:gd name="T12" fmla="*/ 20 w 973"/>
                    <a:gd name="T13" fmla="*/ 7 h 433"/>
                    <a:gd name="T14" fmla="*/ 19 w 973"/>
                    <a:gd name="T15" fmla="*/ 4 h 433"/>
                    <a:gd name="T16" fmla="*/ 18 w 973"/>
                    <a:gd name="T17" fmla="*/ 3 h 433"/>
                    <a:gd name="T18" fmla="*/ 16 w 973"/>
                    <a:gd name="T19" fmla="*/ 4 h 433"/>
                    <a:gd name="T20" fmla="*/ 13 w 973"/>
                    <a:gd name="T21" fmla="*/ 7 h 433"/>
                    <a:gd name="T22" fmla="*/ 10 w 973"/>
                    <a:gd name="T23" fmla="*/ 9 h 433"/>
                    <a:gd name="T24" fmla="*/ 7 w 973"/>
                    <a:gd name="T25" fmla="*/ 10 h 433"/>
                    <a:gd name="T26" fmla="*/ 6 w 973"/>
                    <a:gd name="T27" fmla="*/ 11 h 433"/>
                    <a:gd name="T28" fmla="*/ 5 w 973"/>
                    <a:gd name="T29" fmla="*/ 12 h 433"/>
                    <a:gd name="T30" fmla="*/ 2 w 973"/>
                    <a:gd name="T31" fmla="*/ 10 h 433"/>
                    <a:gd name="T32" fmla="*/ 1 w 973"/>
                    <a:gd name="T33" fmla="*/ 8 h 433"/>
                    <a:gd name="T34" fmla="*/ 0 w 973"/>
                    <a:gd name="T35" fmla="*/ 4 h 433"/>
                    <a:gd name="T36" fmla="*/ 1 w 973"/>
                    <a:gd name="T37" fmla="*/ 1 h 433"/>
                    <a:gd name="T38" fmla="*/ 3 w 973"/>
                    <a:gd name="T39" fmla="*/ 0 h 433"/>
                    <a:gd name="T40" fmla="*/ 4 w 973"/>
                    <a:gd name="T41" fmla="*/ 0 h 433"/>
                    <a:gd name="T42" fmla="*/ 5 w 973"/>
                    <a:gd name="T43" fmla="*/ 1 h 433"/>
                    <a:gd name="T44" fmla="*/ 4 w 973"/>
                    <a:gd name="T45" fmla="*/ 3 h 433"/>
                    <a:gd name="T46" fmla="*/ 4 w 973"/>
                    <a:gd name="T47" fmla="*/ 5 h 433"/>
                    <a:gd name="T48" fmla="*/ 4 w 973"/>
                    <a:gd name="T49" fmla="*/ 8 h 433"/>
                    <a:gd name="T50" fmla="*/ 6 w 973"/>
                    <a:gd name="T51" fmla="*/ 9 h 433"/>
                    <a:gd name="T52" fmla="*/ 8 w 973"/>
                    <a:gd name="T53" fmla="*/ 8 h 433"/>
                    <a:gd name="T54" fmla="*/ 11 w 973"/>
                    <a:gd name="T55" fmla="*/ 5 h 433"/>
                    <a:gd name="T56" fmla="*/ 14 w 973"/>
                    <a:gd name="T57" fmla="*/ 3 h 433"/>
                    <a:gd name="T58" fmla="*/ 17 w 973"/>
                    <a:gd name="T59" fmla="*/ 0 h 433"/>
                    <a:gd name="T60" fmla="*/ 19 w 973"/>
                    <a:gd name="T61" fmla="*/ 0 h 433"/>
                    <a:gd name="T62" fmla="*/ 20 w 973"/>
                    <a:gd name="T63" fmla="*/ 0 h 433"/>
                    <a:gd name="T64" fmla="*/ 20 w 973"/>
                    <a:gd name="T65" fmla="*/ 1 h 433"/>
                    <a:gd name="T66" fmla="*/ 22 w 973"/>
                    <a:gd name="T67" fmla="*/ 4 h 433"/>
                    <a:gd name="T68" fmla="*/ 23 w 973"/>
                    <a:gd name="T69" fmla="*/ 7 h 433"/>
                    <a:gd name="T70" fmla="*/ 26 w 973"/>
                    <a:gd name="T71" fmla="*/ 8 h 433"/>
                    <a:gd name="T72" fmla="*/ 30 w 973"/>
                    <a:gd name="T73" fmla="*/ 9 h 4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73"/>
                    <a:gd name="T112" fmla="*/ 0 h 433"/>
                    <a:gd name="T113" fmla="*/ 973 w 973"/>
                    <a:gd name="T114" fmla="*/ 433 h 4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73" h="433">
                      <a:moveTo>
                        <a:pt x="934" y="294"/>
                      </a:moveTo>
                      <a:lnTo>
                        <a:pt x="973" y="346"/>
                      </a:lnTo>
                      <a:lnTo>
                        <a:pt x="944" y="408"/>
                      </a:lnTo>
                      <a:lnTo>
                        <a:pt x="868" y="433"/>
                      </a:lnTo>
                      <a:lnTo>
                        <a:pt x="751" y="381"/>
                      </a:lnTo>
                      <a:lnTo>
                        <a:pt x="665" y="303"/>
                      </a:lnTo>
                      <a:lnTo>
                        <a:pt x="626" y="234"/>
                      </a:lnTo>
                      <a:lnTo>
                        <a:pt x="578" y="139"/>
                      </a:lnTo>
                      <a:lnTo>
                        <a:pt x="549" y="121"/>
                      </a:lnTo>
                      <a:lnTo>
                        <a:pt x="492" y="156"/>
                      </a:lnTo>
                      <a:lnTo>
                        <a:pt x="395" y="234"/>
                      </a:lnTo>
                      <a:lnTo>
                        <a:pt x="299" y="303"/>
                      </a:lnTo>
                      <a:lnTo>
                        <a:pt x="193" y="346"/>
                      </a:lnTo>
                      <a:lnTo>
                        <a:pt x="182" y="381"/>
                      </a:lnTo>
                      <a:lnTo>
                        <a:pt x="134" y="398"/>
                      </a:lnTo>
                      <a:lnTo>
                        <a:pt x="57" y="346"/>
                      </a:lnTo>
                      <a:lnTo>
                        <a:pt x="19" y="268"/>
                      </a:lnTo>
                      <a:lnTo>
                        <a:pt x="0" y="129"/>
                      </a:lnTo>
                      <a:lnTo>
                        <a:pt x="9" y="60"/>
                      </a:lnTo>
                      <a:lnTo>
                        <a:pt x="96" y="17"/>
                      </a:lnTo>
                      <a:lnTo>
                        <a:pt x="125" y="7"/>
                      </a:lnTo>
                      <a:lnTo>
                        <a:pt x="154" y="42"/>
                      </a:lnTo>
                      <a:lnTo>
                        <a:pt x="116" y="104"/>
                      </a:lnTo>
                      <a:lnTo>
                        <a:pt x="105" y="191"/>
                      </a:lnTo>
                      <a:lnTo>
                        <a:pt x="125" y="276"/>
                      </a:lnTo>
                      <a:lnTo>
                        <a:pt x="164" y="303"/>
                      </a:lnTo>
                      <a:lnTo>
                        <a:pt x="241" y="259"/>
                      </a:lnTo>
                      <a:lnTo>
                        <a:pt x="347" y="191"/>
                      </a:lnTo>
                      <a:lnTo>
                        <a:pt x="433" y="112"/>
                      </a:lnTo>
                      <a:lnTo>
                        <a:pt x="520" y="25"/>
                      </a:lnTo>
                      <a:lnTo>
                        <a:pt x="578" y="0"/>
                      </a:lnTo>
                      <a:lnTo>
                        <a:pt x="617" y="7"/>
                      </a:lnTo>
                      <a:lnTo>
                        <a:pt x="635" y="60"/>
                      </a:lnTo>
                      <a:lnTo>
                        <a:pt x="694" y="156"/>
                      </a:lnTo>
                      <a:lnTo>
                        <a:pt x="732" y="224"/>
                      </a:lnTo>
                      <a:lnTo>
                        <a:pt x="828" y="268"/>
                      </a:lnTo>
                      <a:lnTo>
                        <a:pt x="934" y="2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7" name="Freeform 14"/>
                <p:cNvSpPr>
                  <a:spLocks/>
                </p:cNvSpPr>
                <p:nvPr/>
              </p:nvSpPr>
              <p:spPr bwMode="auto">
                <a:xfrm>
                  <a:off x="2014" y="4256"/>
                  <a:ext cx="268" cy="476"/>
                </a:xfrm>
                <a:custGeom>
                  <a:avLst/>
                  <a:gdLst>
                    <a:gd name="T0" fmla="*/ 11 w 537"/>
                    <a:gd name="T1" fmla="*/ 0 h 952"/>
                    <a:gd name="T2" fmla="*/ 13 w 537"/>
                    <a:gd name="T3" fmla="*/ 0 h 952"/>
                    <a:gd name="T4" fmla="*/ 16 w 537"/>
                    <a:gd name="T5" fmla="*/ 1 h 952"/>
                    <a:gd name="T6" fmla="*/ 15 w 537"/>
                    <a:gd name="T7" fmla="*/ 3 h 952"/>
                    <a:gd name="T8" fmla="*/ 12 w 537"/>
                    <a:gd name="T9" fmla="*/ 5 h 952"/>
                    <a:gd name="T10" fmla="*/ 9 w 537"/>
                    <a:gd name="T11" fmla="*/ 7 h 952"/>
                    <a:gd name="T12" fmla="*/ 5 w 537"/>
                    <a:gd name="T13" fmla="*/ 11 h 952"/>
                    <a:gd name="T14" fmla="*/ 3 w 537"/>
                    <a:gd name="T15" fmla="*/ 12 h 952"/>
                    <a:gd name="T16" fmla="*/ 4 w 537"/>
                    <a:gd name="T17" fmla="*/ 14 h 952"/>
                    <a:gd name="T18" fmla="*/ 7 w 537"/>
                    <a:gd name="T19" fmla="*/ 18 h 952"/>
                    <a:gd name="T20" fmla="*/ 11 w 537"/>
                    <a:gd name="T21" fmla="*/ 23 h 952"/>
                    <a:gd name="T22" fmla="*/ 14 w 537"/>
                    <a:gd name="T23" fmla="*/ 27 h 952"/>
                    <a:gd name="T24" fmla="*/ 16 w 537"/>
                    <a:gd name="T25" fmla="*/ 28 h 952"/>
                    <a:gd name="T26" fmla="*/ 16 w 537"/>
                    <a:gd name="T27" fmla="*/ 29 h 952"/>
                    <a:gd name="T28" fmla="*/ 14 w 537"/>
                    <a:gd name="T29" fmla="*/ 29 h 952"/>
                    <a:gd name="T30" fmla="*/ 10 w 537"/>
                    <a:gd name="T31" fmla="*/ 30 h 952"/>
                    <a:gd name="T32" fmla="*/ 6 w 537"/>
                    <a:gd name="T33" fmla="*/ 30 h 952"/>
                    <a:gd name="T34" fmla="*/ 5 w 537"/>
                    <a:gd name="T35" fmla="*/ 28 h 952"/>
                    <a:gd name="T36" fmla="*/ 7 w 537"/>
                    <a:gd name="T37" fmla="*/ 28 h 952"/>
                    <a:gd name="T38" fmla="*/ 11 w 537"/>
                    <a:gd name="T39" fmla="*/ 28 h 952"/>
                    <a:gd name="T40" fmla="*/ 12 w 537"/>
                    <a:gd name="T41" fmla="*/ 28 h 952"/>
                    <a:gd name="T42" fmla="*/ 12 w 537"/>
                    <a:gd name="T43" fmla="*/ 26 h 952"/>
                    <a:gd name="T44" fmla="*/ 10 w 537"/>
                    <a:gd name="T45" fmla="*/ 24 h 952"/>
                    <a:gd name="T46" fmla="*/ 8 w 537"/>
                    <a:gd name="T47" fmla="*/ 21 h 952"/>
                    <a:gd name="T48" fmla="*/ 5 w 537"/>
                    <a:gd name="T49" fmla="*/ 18 h 952"/>
                    <a:gd name="T50" fmla="*/ 2 w 537"/>
                    <a:gd name="T51" fmla="*/ 14 h 952"/>
                    <a:gd name="T52" fmla="*/ 0 w 537"/>
                    <a:gd name="T53" fmla="*/ 11 h 952"/>
                    <a:gd name="T54" fmla="*/ 0 w 537"/>
                    <a:gd name="T55" fmla="*/ 11 h 952"/>
                    <a:gd name="T56" fmla="*/ 2 w 537"/>
                    <a:gd name="T57" fmla="*/ 9 h 952"/>
                    <a:gd name="T58" fmla="*/ 6 w 537"/>
                    <a:gd name="T59" fmla="*/ 5 h 952"/>
                    <a:gd name="T60" fmla="*/ 8 w 537"/>
                    <a:gd name="T61" fmla="*/ 3 h 952"/>
                    <a:gd name="T62" fmla="*/ 11 w 537"/>
                    <a:gd name="T63" fmla="*/ 0 h 9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37"/>
                    <a:gd name="T97" fmla="*/ 0 h 952"/>
                    <a:gd name="T98" fmla="*/ 537 w 537"/>
                    <a:gd name="T99" fmla="*/ 952 h 9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37" h="952">
                      <a:moveTo>
                        <a:pt x="371" y="0"/>
                      </a:moveTo>
                      <a:lnTo>
                        <a:pt x="439" y="0"/>
                      </a:lnTo>
                      <a:lnTo>
                        <a:pt x="528" y="26"/>
                      </a:lnTo>
                      <a:lnTo>
                        <a:pt x="508" y="68"/>
                      </a:lnTo>
                      <a:lnTo>
                        <a:pt x="410" y="144"/>
                      </a:lnTo>
                      <a:lnTo>
                        <a:pt x="303" y="230"/>
                      </a:lnTo>
                      <a:lnTo>
                        <a:pt x="167" y="323"/>
                      </a:lnTo>
                      <a:lnTo>
                        <a:pt x="116" y="366"/>
                      </a:lnTo>
                      <a:lnTo>
                        <a:pt x="136" y="426"/>
                      </a:lnTo>
                      <a:lnTo>
                        <a:pt x="254" y="552"/>
                      </a:lnTo>
                      <a:lnTo>
                        <a:pt x="371" y="715"/>
                      </a:lnTo>
                      <a:lnTo>
                        <a:pt x="478" y="834"/>
                      </a:lnTo>
                      <a:lnTo>
                        <a:pt x="537" y="884"/>
                      </a:lnTo>
                      <a:lnTo>
                        <a:pt x="517" y="927"/>
                      </a:lnTo>
                      <a:lnTo>
                        <a:pt x="449" y="927"/>
                      </a:lnTo>
                      <a:lnTo>
                        <a:pt x="331" y="952"/>
                      </a:lnTo>
                      <a:lnTo>
                        <a:pt x="206" y="935"/>
                      </a:lnTo>
                      <a:lnTo>
                        <a:pt x="176" y="892"/>
                      </a:lnTo>
                      <a:lnTo>
                        <a:pt x="254" y="876"/>
                      </a:lnTo>
                      <a:lnTo>
                        <a:pt x="362" y="884"/>
                      </a:lnTo>
                      <a:lnTo>
                        <a:pt x="410" y="884"/>
                      </a:lnTo>
                      <a:lnTo>
                        <a:pt x="410" y="824"/>
                      </a:lnTo>
                      <a:lnTo>
                        <a:pt x="342" y="748"/>
                      </a:lnTo>
                      <a:lnTo>
                        <a:pt x="263" y="663"/>
                      </a:lnTo>
                      <a:lnTo>
                        <a:pt x="186" y="562"/>
                      </a:lnTo>
                      <a:lnTo>
                        <a:pt x="68" y="443"/>
                      </a:lnTo>
                      <a:lnTo>
                        <a:pt x="0" y="348"/>
                      </a:lnTo>
                      <a:lnTo>
                        <a:pt x="20" y="323"/>
                      </a:lnTo>
                      <a:lnTo>
                        <a:pt x="79" y="272"/>
                      </a:lnTo>
                      <a:lnTo>
                        <a:pt x="206" y="154"/>
                      </a:lnTo>
                      <a:lnTo>
                        <a:pt x="283" y="86"/>
                      </a:lnTo>
                      <a:lnTo>
                        <a:pt x="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8" name="Freeform 15"/>
                <p:cNvSpPr>
                  <a:spLocks/>
                </p:cNvSpPr>
                <p:nvPr/>
              </p:nvSpPr>
              <p:spPr bwMode="auto">
                <a:xfrm>
                  <a:off x="2118" y="3723"/>
                  <a:ext cx="254" cy="233"/>
                </a:xfrm>
                <a:custGeom>
                  <a:avLst/>
                  <a:gdLst>
                    <a:gd name="T0" fmla="*/ 6 w 508"/>
                    <a:gd name="T1" fmla="*/ 4 h 464"/>
                    <a:gd name="T2" fmla="*/ 8 w 508"/>
                    <a:gd name="T3" fmla="*/ 2 h 464"/>
                    <a:gd name="T4" fmla="*/ 10 w 508"/>
                    <a:gd name="T5" fmla="*/ 1 h 464"/>
                    <a:gd name="T6" fmla="*/ 11 w 508"/>
                    <a:gd name="T7" fmla="*/ 0 h 464"/>
                    <a:gd name="T8" fmla="*/ 13 w 508"/>
                    <a:gd name="T9" fmla="*/ 1 h 464"/>
                    <a:gd name="T10" fmla="*/ 15 w 508"/>
                    <a:gd name="T11" fmla="*/ 2 h 464"/>
                    <a:gd name="T12" fmla="*/ 15 w 508"/>
                    <a:gd name="T13" fmla="*/ 4 h 464"/>
                    <a:gd name="T14" fmla="*/ 16 w 508"/>
                    <a:gd name="T15" fmla="*/ 7 h 464"/>
                    <a:gd name="T16" fmla="*/ 16 w 508"/>
                    <a:gd name="T17" fmla="*/ 10 h 464"/>
                    <a:gd name="T18" fmla="*/ 16 w 508"/>
                    <a:gd name="T19" fmla="*/ 12 h 464"/>
                    <a:gd name="T20" fmla="*/ 15 w 508"/>
                    <a:gd name="T21" fmla="*/ 14 h 464"/>
                    <a:gd name="T22" fmla="*/ 13 w 508"/>
                    <a:gd name="T23" fmla="*/ 15 h 464"/>
                    <a:gd name="T24" fmla="*/ 11 w 508"/>
                    <a:gd name="T25" fmla="*/ 15 h 464"/>
                    <a:gd name="T26" fmla="*/ 9 w 508"/>
                    <a:gd name="T27" fmla="*/ 14 h 464"/>
                    <a:gd name="T28" fmla="*/ 7 w 508"/>
                    <a:gd name="T29" fmla="*/ 13 h 464"/>
                    <a:gd name="T30" fmla="*/ 5 w 508"/>
                    <a:gd name="T31" fmla="*/ 11 h 464"/>
                    <a:gd name="T32" fmla="*/ 5 w 508"/>
                    <a:gd name="T33" fmla="*/ 9 h 464"/>
                    <a:gd name="T34" fmla="*/ 5 w 508"/>
                    <a:gd name="T35" fmla="*/ 6 h 464"/>
                    <a:gd name="T36" fmla="*/ 3 w 508"/>
                    <a:gd name="T37" fmla="*/ 5 h 464"/>
                    <a:gd name="T38" fmla="*/ 1 w 508"/>
                    <a:gd name="T39" fmla="*/ 4 h 464"/>
                    <a:gd name="T40" fmla="*/ 0 w 508"/>
                    <a:gd name="T41" fmla="*/ 3 h 464"/>
                    <a:gd name="T42" fmla="*/ 1 w 508"/>
                    <a:gd name="T43" fmla="*/ 2 h 464"/>
                    <a:gd name="T44" fmla="*/ 2 w 508"/>
                    <a:gd name="T45" fmla="*/ 2 h 464"/>
                    <a:gd name="T46" fmla="*/ 3 w 508"/>
                    <a:gd name="T47" fmla="*/ 3 h 464"/>
                    <a:gd name="T48" fmla="*/ 4 w 508"/>
                    <a:gd name="T49" fmla="*/ 4 h 464"/>
                    <a:gd name="T50" fmla="*/ 6 w 508"/>
                    <a:gd name="T51" fmla="*/ 4 h 46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08"/>
                    <a:gd name="T79" fmla="*/ 0 h 464"/>
                    <a:gd name="T80" fmla="*/ 508 w 508"/>
                    <a:gd name="T81" fmla="*/ 464 h 46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08" h="464">
                      <a:moveTo>
                        <a:pt x="166" y="120"/>
                      </a:moveTo>
                      <a:lnTo>
                        <a:pt x="225" y="34"/>
                      </a:lnTo>
                      <a:lnTo>
                        <a:pt x="293" y="7"/>
                      </a:lnTo>
                      <a:lnTo>
                        <a:pt x="341" y="0"/>
                      </a:lnTo>
                      <a:lnTo>
                        <a:pt x="400" y="17"/>
                      </a:lnTo>
                      <a:lnTo>
                        <a:pt x="459" y="60"/>
                      </a:lnTo>
                      <a:lnTo>
                        <a:pt x="479" y="112"/>
                      </a:lnTo>
                      <a:lnTo>
                        <a:pt x="508" y="197"/>
                      </a:lnTo>
                      <a:lnTo>
                        <a:pt x="499" y="292"/>
                      </a:lnTo>
                      <a:lnTo>
                        <a:pt x="488" y="370"/>
                      </a:lnTo>
                      <a:lnTo>
                        <a:pt x="449" y="422"/>
                      </a:lnTo>
                      <a:lnTo>
                        <a:pt x="400" y="464"/>
                      </a:lnTo>
                      <a:lnTo>
                        <a:pt x="332" y="457"/>
                      </a:lnTo>
                      <a:lnTo>
                        <a:pt x="263" y="439"/>
                      </a:lnTo>
                      <a:lnTo>
                        <a:pt x="195" y="395"/>
                      </a:lnTo>
                      <a:lnTo>
                        <a:pt x="155" y="344"/>
                      </a:lnTo>
                      <a:lnTo>
                        <a:pt x="136" y="257"/>
                      </a:lnTo>
                      <a:lnTo>
                        <a:pt x="136" y="180"/>
                      </a:lnTo>
                      <a:lnTo>
                        <a:pt x="68" y="129"/>
                      </a:lnTo>
                      <a:lnTo>
                        <a:pt x="28" y="112"/>
                      </a:lnTo>
                      <a:lnTo>
                        <a:pt x="0" y="85"/>
                      </a:lnTo>
                      <a:lnTo>
                        <a:pt x="8" y="52"/>
                      </a:lnTo>
                      <a:lnTo>
                        <a:pt x="39" y="42"/>
                      </a:lnTo>
                      <a:lnTo>
                        <a:pt x="68" y="69"/>
                      </a:lnTo>
                      <a:lnTo>
                        <a:pt x="98" y="102"/>
                      </a:lnTo>
                      <a:lnTo>
                        <a:pt x="16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50" name="Freeform 16"/>
              <p:cNvSpPr>
                <a:spLocks/>
              </p:cNvSpPr>
              <p:nvPr/>
            </p:nvSpPr>
            <p:spPr bwMode="auto">
              <a:xfrm>
                <a:off x="1329" y="4118"/>
                <a:ext cx="184" cy="291"/>
              </a:xfrm>
              <a:custGeom>
                <a:avLst/>
                <a:gdLst>
                  <a:gd name="T0" fmla="*/ 12 w 367"/>
                  <a:gd name="T1" fmla="*/ 18 h 582"/>
                  <a:gd name="T2" fmla="*/ 8 w 367"/>
                  <a:gd name="T3" fmla="*/ 15 h 582"/>
                  <a:gd name="T4" fmla="*/ 5 w 367"/>
                  <a:gd name="T5" fmla="*/ 12 h 582"/>
                  <a:gd name="T6" fmla="*/ 3 w 367"/>
                  <a:gd name="T7" fmla="*/ 9 h 582"/>
                  <a:gd name="T8" fmla="*/ 1 w 367"/>
                  <a:gd name="T9" fmla="*/ 5 h 582"/>
                  <a:gd name="T10" fmla="*/ 0 w 367"/>
                  <a:gd name="T11" fmla="*/ 1 h 582"/>
                  <a:gd name="T12" fmla="*/ 1 w 367"/>
                  <a:gd name="T13" fmla="*/ 0 h 582"/>
                  <a:gd name="T14" fmla="*/ 2 w 367"/>
                  <a:gd name="T15" fmla="*/ 0 h 582"/>
                  <a:gd name="T16" fmla="*/ 2 w 367"/>
                  <a:gd name="T17" fmla="*/ 1 h 582"/>
                  <a:gd name="T18" fmla="*/ 2 w 367"/>
                  <a:gd name="T19" fmla="*/ 4 h 582"/>
                  <a:gd name="T20" fmla="*/ 4 w 367"/>
                  <a:gd name="T21" fmla="*/ 9 h 582"/>
                  <a:gd name="T22" fmla="*/ 5 w 367"/>
                  <a:gd name="T23" fmla="*/ 11 h 582"/>
                  <a:gd name="T24" fmla="*/ 8 w 367"/>
                  <a:gd name="T25" fmla="*/ 14 h 582"/>
                  <a:gd name="T26" fmla="*/ 12 w 367"/>
                  <a:gd name="T27" fmla="*/ 18 h 5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7"/>
                  <a:gd name="T43" fmla="*/ 0 h 582"/>
                  <a:gd name="T44" fmla="*/ 367 w 367"/>
                  <a:gd name="T45" fmla="*/ 582 h 58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7" h="582">
                    <a:moveTo>
                      <a:pt x="367" y="582"/>
                    </a:moveTo>
                    <a:lnTo>
                      <a:pt x="228" y="496"/>
                    </a:lnTo>
                    <a:lnTo>
                      <a:pt x="129" y="393"/>
                    </a:lnTo>
                    <a:lnTo>
                      <a:pt x="70" y="291"/>
                    </a:lnTo>
                    <a:lnTo>
                      <a:pt x="11" y="137"/>
                    </a:lnTo>
                    <a:lnTo>
                      <a:pt x="0" y="34"/>
                    </a:lnTo>
                    <a:lnTo>
                      <a:pt x="31" y="0"/>
                    </a:lnTo>
                    <a:lnTo>
                      <a:pt x="59" y="0"/>
                    </a:lnTo>
                    <a:lnTo>
                      <a:pt x="59" y="50"/>
                    </a:lnTo>
                    <a:lnTo>
                      <a:pt x="59" y="128"/>
                    </a:lnTo>
                    <a:lnTo>
                      <a:pt x="99" y="265"/>
                    </a:lnTo>
                    <a:lnTo>
                      <a:pt x="149" y="368"/>
                    </a:lnTo>
                    <a:lnTo>
                      <a:pt x="238" y="453"/>
                    </a:lnTo>
                    <a:lnTo>
                      <a:pt x="367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17"/>
              <p:cNvSpPr>
                <a:spLocks/>
              </p:cNvSpPr>
              <p:nvPr/>
            </p:nvSpPr>
            <p:spPr bwMode="auto">
              <a:xfrm>
                <a:off x="1496" y="4145"/>
                <a:ext cx="145" cy="205"/>
              </a:xfrm>
              <a:custGeom>
                <a:avLst/>
                <a:gdLst>
                  <a:gd name="T0" fmla="*/ 9 w 290"/>
                  <a:gd name="T1" fmla="*/ 12 h 412"/>
                  <a:gd name="T2" fmla="*/ 6 w 290"/>
                  <a:gd name="T3" fmla="*/ 11 h 412"/>
                  <a:gd name="T4" fmla="*/ 5 w 290"/>
                  <a:gd name="T5" fmla="*/ 9 h 412"/>
                  <a:gd name="T6" fmla="*/ 2 w 290"/>
                  <a:gd name="T7" fmla="*/ 7 h 412"/>
                  <a:gd name="T8" fmla="*/ 1 w 290"/>
                  <a:gd name="T9" fmla="*/ 3 h 412"/>
                  <a:gd name="T10" fmla="*/ 0 w 290"/>
                  <a:gd name="T11" fmla="*/ 1 h 412"/>
                  <a:gd name="T12" fmla="*/ 1 w 290"/>
                  <a:gd name="T13" fmla="*/ 0 h 412"/>
                  <a:gd name="T14" fmla="*/ 1 w 290"/>
                  <a:gd name="T15" fmla="*/ 0 h 412"/>
                  <a:gd name="T16" fmla="*/ 1 w 290"/>
                  <a:gd name="T17" fmla="*/ 1 h 412"/>
                  <a:gd name="T18" fmla="*/ 1 w 290"/>
                  <a:gd name="T19" fmla="*/ 3 h 412"/>
                  <a:gd name="T20" fmla="*/ 2 w 290"/>
                  <a:gd name="T21" fmla="*/ 6 h 412"/>
                  <a:gd name="T22" fmla="*/ 5 w 290"/>
                  <a:gd name="T23" fmla="*/ 8 h 412"/>
                  <a:gd name="T24" fmla="*/ 6 w 290"/>
                  <a:gd name="T25" fmla="*/ 10 h 412"/>
                  <a:gd name="T26" fmla="*/ 9 w 290"/>
                  <a:gd name="T27" fmla="*/ 12 h 4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0"/>
                  <a:gd name="T43" fmla="*/ 0 h 412"/>
                  <a:gd name="T44" fmla="*/ 290 w 290"/>
                  <a:gd name="T45" fmla="*/ 412 h 4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0" h="412">
                    <a:moveTo>
                      <a:pt x="290" y="412"/>
                    </a:moveTo>
                    <a:lnTo>
                      <a:pt x="204" y="363"/>
                    </a:lnTo>
                    <a:lnTo>
                      <a:pt x="138" y="296"/>
                    </a:lnTo>
                    <a:lnTo>
                      <a:pt x="82" y="225"/>
                    </a:lnTo>
                    <a:lnTo>
                      <a:pt x="23" y="116"/>
                    </a:lnTo>
                    <a:lnTo>
                      <a:pt x="0" y="34"/>
                    </a:lnTo>
                    <a:lnTo>
                      <a:pt x="4" y="4"/>
                    </a:lnTo>
                    <a:lnTo>
                      <a:pt x="20" y="0"/>
                    </a:lnTo>
                    <a:lnTo>
                      <a:pt x="32" y="42"/>
                    </a:lnTo>
                    <a:lnTo>
                      <a:pt x="47" y="102"/>
                    </a:lnTo>
                    <a:lnTo>
                      <a:pt x="95" y="198"/>
                    </a:lnTo>
                    <a:lnTo>
                      <a:pt x="138" y="274"/>
                    </a:lnTo>
                    <a:lnTo>
                      <a:pt x="201" y="329"/>
                    </a:lnTo>
                    <a:lnTo>
                      <a:pt x="290" y="4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18"/>
              <p:cNvSpPr>
                <a:spLocks/>
              </p:cNvSpPr>
              <p:nvPr/>
            </p:nvSpPr>
            <p:spPr bwMode="auto">
              <a:xfrm>
                <a:off x="1795" y="4289"/>
                <a:ext cx="135" cy="74"/>
              </a:xfrm>
              <a:custGeom>
                <a:avLst/>
                <a:gdLst>
                  <a:gd name="T0" fmla="*/ 8 w 270"/>
                  <a:gd name="T1" fmla="*/ 0 h 147"/>
                  <a:gd name="T2" fmla="*/ 4 w 270"/>
                  <a:gd name="T3" fmla="*/ 3 h 147"/>
                  <a:gd name="T4" fmla="*/ 2 w 270"/>
                  <a:gd name="T5" fmla="*/ 4 h 147"/>
                  <a:gd name="T6" fmla="*/ 0 w 270"/>
                  <a:gd name="T7" fmla="*/ 3 h 147"/>
                  <a:gd name="T8" fmla="*/ 0 w 270"/>
                  <a:gd name="T9" fmla="*/ 4 h 147"/>
                  <a:gd name="T10" fmla="*/ 1 w 270"/>
                  <a:gd name="T11" fmla="*/ 5 h 147"/>
                  <a:gd name="T12" fmla="*/ 4 w 270"/>
                  <a:gd name="T13" fmla="*/ 5 h 147"/>
                  <a:gd name="T14" fmla="*/ 8 w 270"/>
                  <a:gd name="T15" fmla="*/ 0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147"/>
                  <a:gd name="T26" fmla="*/ 270 w 270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147">
                    <a:moveTo>
                      <a:pt x="270" y="0"/>
                    </a:moveTo>
                    <a:lnTo>
                      <a:pt x="159" y="74"/>
                    </a:lnTo>
                    <a:lnTo>
                      <a:pt x="69" y="110"/>
                    </a:lnTo>
                    <a:lnTo>
                      <a:pt x="0" y="82"/>
                    </a:lnTo>
                    <a:lnTo>
                      <a:pt x="0" y="128"/>
                    </a:lnTo>
                    <a:lnTo>
                      <a:pt x="60" y="147"/>
                    </a:lnTo>
                    <a:lnTo>
                      <a:pt x="130" y="13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1" name="Group 19"/>
            <p:cNvGrpSpPr>
              <a:grpSpLocks/>
            </p:cNvGrpSpPr>
            <p:nvPr/>
          </p:nvGrpSpPr>
          <p:grpSpPr bwMode="auto">
            <a:xfrm rot="2041620">
              <a:off x="9261" y="1264"/>
              <a:ext cx="360" cy="356"/>
              <a:chOff x="3321" y="5044"/>
              <a:chExt cx="1440" cy="1424"/>
            </a:xfrm>
          </p:grpSpPr>
          <p:sp>
            <p:nvSpPr>
              <p:cNvPr id="17435" name="Freeform 20"/>
              <p:cNvSpPr>
                <a:spLocks/>
              </p:cNvSpPr>
              <p:nvPr/>
            </p:nvSpPr>
            <p:spPr bwMode="auto">
              <a:xfrm>
                <a:off x="3321" y="5679"/>
                <a:ext cx="1440" cy="710"/>
              </a:xfrm>
              <a:custGeom>
                <a:avLst/>
                <a:gdLst>
                  <a:gd name="T0" fmla="*/ 67 w 1440"/>
                  <a:gd name="T1" fmla="*/ 54 h 710"/>
                  <a:gd name="T2" fmla="*/ 0 w 1440"/>
                  <a:gd name="T3" fmla="*/ 710 h 710"/>
                  <a:gd name="T4" fmla="*/ 1440 w 1440"/>
                  <a:gd name="T5" fmla="*/ 709 h 710"/>
                  <a:gd name="T6" fmla="*/ 1343 w 1440"/>
                  <a:gd name="T7" fmla="*/ 0 h 710"/>
                  <a:gd name="T8" fmla="*/ 67 w 1440"/>
                  <a:gd name="T9" fmla="*/ 54 h 710"/>
                  <a:gd name="T10" fmla="*/ 67 w 1440"/>
                  <a:gd name="T11" fmla="*/ 54 h 7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0"/>
                  <a:gd name="T19" fmla="*/ 0 h 710"/>
                  <a:gd name="T20" fmla="*/ 1440 w 1440"/>
                  <a:gd name="T21" fmla="*/ 710 h 7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0" h="710">
                    <a:moveTo>
                      <a:pt x="67" y="54"/>
                    </a:moveTo>
                    <a:lnTo>
                      <a:pt x="0" y="710"/>
                    </a:lnTo>
                    <a:lnTo>
                      <a:pt x="1440" y="709"/>
                    </a:lnTo>
                    <a:lnTo>
                      <a:pt x="1343" y="0"/>
                    </a:lnTo>
                    <a:lnTo>
                      <a:pt x="67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21"/>
              <p:cNvSpPr>
                <a:spLocks/>
              </p:cNvSpPr>
              <p:nvPr/>
            </p:nvSpPr>
            <p:spPr bwMode="auto">
              <a:xfrm>
                <a:off x="3443" y="5920"/>
                <a:ext cx="449" cy="336"/>
              </a:xfrm>
              <a:custGeom>
                <a:avLst/>
                <a:gdLst>
                  <a:gd name="T0" fmla="*/ 247 w 449"/>
                  <a:gd name="T1" fmla="*/ 335 h 336"/>
                  <a:gd name="T2" fmla="*/ 275 w 449"/>
                  <a:gd name="T3" fmla="*/ 330 h 336"/>
                  <a:gd name="T4" fmla="*/ 302 w 449"/>
                  <a:gd name="T5" fmla="*/ 325 h 336"/>
                  <a:gd name="T6" fmla="*/ 327 w 449"/>
                  <a:gd name="T7" fmla="*/ 316 h 336"/>
                  <a:gd name="T8" fmla="*/ 350 w 449"/>
                  <a:gd name="T9" fmla="*/ 307 h 336"/>
                  <a:gd name="T10" fmla="*/ 371 w 449"/>
                  <a:gd name="T11" fmla="*/ 294 h 336"/>
                  <a:gd name="T12" fmla="*/ 389 w 449"/>
                  <a:gd name="T13" fmla="*/ 280 h 336"/>
                  <a:gd name="T14" fmla="*/ 407 w 449"/>
                  <a:gd name="T15" fmla="*/ 263 h 336"/>
                  <a:gd name="T16" fmla="*/ 421 w 449"/>
                  <a:gd name="T17" fmla="*/ 247 h 336"/>
                  <a:gd name="T18" fmla="*/ 432 w 449"/>
                  <a:gd name="T19" fmla="*/ 228 h 336"/>
                  <a:gd name="T20" fmla="*/ 441 w 449"/>
                  <a:gd name="T21" fmla="*/ 209 h 336"/>
                  <a:gd name="T22" fmla="*/ 446 w 449"/>
                  <a:gd name="T23" fmla="*/ 188 h 336"/>
                  <a:gd name="T24" fmla="*/ 449 w 449"/>
                  <a:gd name="T25" fmla="*/ 167 h 336"/>
                  <a:gd name="T26" fmla="*/ 446 w 449"/>
                  <a:gd name="T27" fmla="*/ 146 h 336"/>
                  <a:gd name="T28" fmla="*/ 441 w 449"/>
                  <a:gd name="T29" fmla="*/ 125 h 336"/>
                  <a:gd name="T30" fmla="*/ 432 w 449"/>
                  <a:gd name="T31" fmla="*/ 105 h 336"/>
                  <a:gd name="T32" fmla="*/ 421 w 449"/>
                  <a:gd name="T33" fmla="*/ 87 h 336"/>
                  <a:gd name="T34" fmla="*/ 407 w 449"/>
                  <a:gd name="T35" fmla="*/ 69 h 336"/>
                  <a:gd name="T36" fmla="*/ 389 w 449"/>
                  <a:gd name="T37" fmla="*/ 54 h 336"/>
                  <a:gd name="T38" fmla="*/ 371 w 449"/>
                  <a:gd name="T39" fmla="*/ 40 h 336"/>
                  <a:gd name="T40" fmla="*/ 350 w 449"/>
                  <a:gd name="T41" fmla="*/ 28 h 336"/>
                  <a:gd name="T42" fmla="*/ 327 w 449"/>
                  <a:gd name="T43" fmla="*/ 18 h 336"/>
                  <a:gd name="T44" fmla="*/ 302 w 449"/>
                  <a:gd name="T45" fmla="*/ 9 h 336"/>
                  <a:gd name="T46" fmla="*/ 275 w 449"/>
                  <a:gd name="T47" fmla="*/ 4 h 336"/>
                  <a:gd name="T48" fmla="*/ 247 w 449"/>
                  <a:gd name="T49" fmla="*/ 1 h 336"/>
                  <a:gd name="T50" fmla="*/ 218 w 449"/>
                  <a:gd name="T51" fmla="*/ 0 h 336"/>
                  <a:gd name="T52" fmla="*/ 190 w 449"/>
                  <a:gd name="T53" fmla="*/ 1 h 336"/>
                  <a:gd name="T54" fmla="*/ 163 w 449"/>
                  <a:gd name="T55" fmla="*/ 5 h 336"/>
                  <a:gd name="T56" fmla="*/ 138 w 449"/>
                  <a:gd name="T57" fmla="*/ 13 h 336"/>
                  <a:gd name="T58" fmla="*/ 113 w 449"/>
                  <a:gd name="T59" fmla="*/ 21 h 336"/>
                  <a:gd name="T60" fmla="*/ 90 w 449"/>
                  <a:gd name="T61" fmla="*/ 33 h 336"/>
                  <a:gd name="T62" fmla="*/ 69 w 449"/>
                  <a:gd name="T63" fmla="*/ 46 h 336"/>
                  <a:gd name="T64" fmla="*/ 54 w 449"/>
                  <a:gd name="T65" fmla="*/ 60 h 336"/>
                  <a:gd name="T66" fmla="*/ 36 w 449"/>
                  <a:gd name="T67" fmla="*/ 76 h 336"/>
                  <a:gd name="T68" fmla="*/ 22 w 449"/>
                  <a:gd name="T69" fmla="*/ 94 h 336"/>
                  <a:gd name="T70" fmla="*/ 13 w 449"/>
                  <a:gd name="T71" fmla="*/ 114 h 336"/>
                  <a:gd name="T72" fmla="*/ 5 w 449"/>
                  <a:gd name="T73" fmla="*/ 133 h 336"/>
                  <a:gd name="T74" fmla="*/ 0 w 449"/>
                  <a:gd name="T75" fmla="*/ 154 h 336"/>
                  <a:gd name="T76" fmla="*/ 0 w 449"/>
                  <a:gd name="T77" fmla="*/ 176 h 336"/>
                  <a:gd name="T78" fmla="*/ 5 w 449"/>
                  <a:gd name="T79" fmla="*/ 196 h 336"/>
                  <a:gd name="T80" fmla="*/ 11 w 449"/>
                  <a:gd name="T81" fmla="*/ 218 h 336"/>
                  <a:gd name="T82" fmla="*/ 21 w 449"/>
                  <a:gd name="T83" fmla="*/ 236 h 336"/>
                  <a:gd name="T84" fmla="*/ 33 w 449"/>
                  <a:gd name="T85" fmla="*/ 254 h 336"/>
                  <a:gd name="T86" fmla="*/ 49 w 449"/>
                  <a:gd name="T87" fmla="*/ 270 h 336"/>
                  <a:gd name="T88" fmla="*/ 68 w 449"/>
                  <a:gd name="T89" fmla="*/ 286 h 336"/>
                  <a:gd name="T90" fmla="*/ 87 w 449"/>
                  <a:gd name="T91" fmla="*/ 299 h 336"/>
                  <a:gd name="T92" fmla="*/ 109 w 449"/>
                  <a:gd name="T93" fmla="*/ 310 h 336"/>
                  <a:gd name="T94" fmla="*/ 132 w 449"/>
                  <a:gd name="T95" fmla="*/ 320 h 336"/>
                  <a:gd name="T96" fmla="*/ 157 w 449"/>
                  <a:gd name="T97" fmla="*/ 328 h 336"/>
                  <a:gd name="T98" fmla="*/ 185 w 449"/>
                  <a:gd name="T99" fmla="*/ 332 h 336"/>
                  <a:gd name="T100" fmla="*/ 212 w 449"/>
                  <a:gd name="T101" fmla="*/ 336 h 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49"/>
                  <a:gd name="T154" fmla="*/ 0 h 336"/>
                  <a:gd name="T155" fmla="*/ 449 w 449"/>
                  <a:gd name="T156" fmla="*/ 336 h 3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49" h="336">
                    <a:moveTo>
                      <a:pt x="225" y="336"/>
                    </a:moveTo>
                    <a:lnTo>
                      <a:pt x="231" y="336"/>
                    </a:lnTo>
                    <a:lnTo>
                      <a:pt x="237" y="336"/>
                    </a:lnTo>
                    <a:lnTo>
                      <a:pt x="242" y="335"/>
                    </a:lnTo>
                    <a:lnTo>
                      <a:pt x="247" y="335"/>
                    </a:lnTo>
                    <a:lnTo>
                      <a:pt x="253" y="335"/>
                    </a:lnTo>
                    <a:lnTo>
                      <a:pt x="259" y="333"/>
                    </a:lnTo>
                    <a:lnTo>
                      <a:pt x="264" y="332"/>
                    </a:lnTo>
                    <a:lnTo>
                      <a:pt x="270" y="332"/>
                    </a:lnTo>
                    <a:lnTo>
                      <a:pt x="275" y="330"/>
                    </a:lnTo>
                    <a:lnTo>
                      <a:pt x="281" y="329"/>
                    </a:lnTo>
                    <a:lnTo>
                      <a:pt x="286" y="329"/>
                    </a:lnTo>
                    <a:lnTo>
                      <a:pt x="291" y="328"/>
                    </a:lnTo>
                    <a:lnTo>
                      <a:pt x="295" y="326"/>
                    </a:lnTo>
                    <a:lnTo>
                      <a:pt x="302" y="325"/>
                    </a:lnTo>
                    <a:lnTo>
                      <a:pt x="306" y="323"/>
                    </a:lnTo>
                    <a:lnTo>
                      <a:pt x="313" y="322"/>
                    </a:lnTo>
                    <a:lnTo>
                      <a:pt x="317" y="320"/>
                    </a:lnTo>
                    <a:lnTo>
                      <a:pt x="322" y="319"/>
                    </a:lnTo>
                    <a:lnTo>
                      <a:pt x="327" y="316"/>
                    </a:lnTo>
                    <a:lnTo>
                      <a:pt x="331" y="315"/>
                    </a:lnTo>
                    <a:lnTo>
                      <a:pt x="336" y="313"/>
                    </a:lnTo>
                    <a:lnTo>
                      <a:pt x="341" y="310"/>
                    </a:lnTo>
                    <a:lnTo>
                      <a:pt x="344" y="309"/>
                    </a:lnTo>
                    <a:lnTo>
                      <a:pt x="350" y="307"/>
                    </a:lnTo>
                    <a:lnTo>
                      <a:pt x="355" y="305"/>
                    </a:lnTo>
                    <a:lnTo>
                      <a:pt x="358" y="301"/>
                    </a:lnTo>
                    <a:lnTo>
                      <a:pt x="363" y="299"/>
                    </a:lnTo>
                    <a:lnTo>
                      <a:pt x="367" y="298"/>
                    </a:lnTo>
                    <a:lnTo>
                      <a:pt x="371" y="294"/>
                    </a:lnTo>
                    <a:lnTo>
                      <a:pt x="375" y="292"/>
                    </a:lnTo>
                    <a:lnTo>
                      <a:pt x="378" y="289"/>
                    </a:lnTo>
                    <a:lnTo>
                      <a:pt x="383" y="286"/>
                    </a:lnTo>
                    <a:lnTo>
                      <a:pt x="386" y="283"/>
                    </a:lnTo>
                    <a:lnTo>
                      <a:pt x="389" y="280"/>
                    </a:lnTo>
                    <a:lnTo>
                      <a:pt x="393" y="278"/>
                    </a:lnTo>
                    <a:lnTo>
                      <a:pt x="397" y="274"/>
                    </a:lnTo>
                    <a:lnTo>
                      <a:pt x="400" y="270"/>
                    </a:lnTo>
                    <a:lnTo>
                      <a:pt x="403" y="267"/>
                    </a:lnTo>
                    <a:lnTo>
                      <a:pt x="407" y="263"/>
                    </a:lnTo>
                    <a:lnTo>
                      <a:pt x="410" y="261"/>
                    </a:lnTo>
                    <a:lnTo>
                      <a:pt x="413" y="258"/>
                    </a:lnTo>
                    <a:lnTo>
                      <a:pt x="416" y="254"/>
                    </a:lnTo>
                    <a:lnTo>
                      <a:pt x="418" y="251"/>
                    </a:lnTo>
                    <a:lnTo>
                      <a:pt x="421" y="247"/>
                    </a:lnTo>
                    <a:lnTo>
                      <a:pt x="424" y="243"/>
                    </a:lnTo>
                    <a:lnTo>
                      <a:pt x="425" y="240"/>
                    </a:lnTo>
                    <a:lnTo>
                      <a:pt x="429" y="236"/>
                    </a:lnTo>
                    <a:lnTo>
                      <a:pt x="430" y="233"/>
                    </a:lnTo>
                    <a:lnTo>
                      <a:pt x="432" y="228"/>
                    </a:lnTo>
                    <a:lnTo>
                      <a:pt x="435" y="225"/>
                    </a:lnTo>
                    <a:lnTo>
                      <a:pt x="436" y="221"/>
                    </a:lnTo>
                    <a:lnTo>
                      <a:pt x="438" y="218"/>
                    </a:lnTo>
                    <a:lnTo>
                      <a:pt x="440" y="213"/>
                    </a:lnTo>
                    <a:lnTo>
                      <a:pt x="441" y="209"/>
                    </a:lnTo>
                    <a:lnTo>
                      <a:pt x="443" y="205"/>
                    </a:lnTo>
                    <a:lnTo>
                      <a:pt x="444" y="201"/>
                    </a:lnTo>
                    <a:lnTo>
                      <a:pt x="444" y="196"/>
                    </a:lnTo>
                    <a:lnTo>
                      <a:pt x="446" y="193"/>
                    </a:lnTo>
                    <a:lnTo>
                      <a:pt x="446" y="188"/>
                    </a:lnTo>
                    <a:lnTo>
                      <a:pt x="447" y="185"/>
                    </a:lnTo>
                    <a:lnTo>
                      <a:pt x="449" y="180"/>
                    </a:lnTo>
                    <a:lnTo>
                      <a:pt x="449" y="176"/>
                    </a:lnTo>
                    <a:lnTo>
                      <a:pt x="449" y="172"/>
                    </a:lnTo>
                    <a:lnTo>
                      <a:pt x="449" y="167"/>
                    </a:lnTo>
                    <a:lnTo>
                      <a:pt x="449" y="162"/>
                    </a:lnTo>
                    <a:lnTo>
                      <a:pt x="449" y="159"/>
                    </a:lnTo>
                    <a:lnTo>
                      <a:pt x="449" y="154"/>
                    </a:lnTo>
                    <a:lnTo>
                      <a:pt x="447" y="151"/>
                    </a:lnTo>
                    <a:lnTo>
                      <a:pt x="446" y="146"/>
                    </a:lnTo>
                    <a:lnTo>
                      <a:pt x="446" y="142"/>
                    </a:lnTo>
                    <a:lnTo>
                      <a:pt x="444" y="136"/>
                    </a:lnTo>
                    <a:lnTo>
                      <a:pt x="444" y="133"/>
                    </a:lnTo>
                    <a:lnTo>
                      <a:pt x="443" y="129"/>
                    </a:lnTo>
                    <a:lnTo>
                      <a:pt x="441" y="125"/>
                    </a:lnTo>
                    <a:lnTo>
                      <a:pt x="440" y="121"/>
                    </a:lnTo>
                    <a:lnTo>
                      <a:pt x="438" y="116"/>
                    </a:lnTo>
                    <a:lnTo>
                      <a:pt x="436" y="114"/>
                    </a:lnTo>
                    <a:lnTo>
                      <a:pt x="435" y="109"/>
                    </a:lnTo>
                    <a:lnTo>
                      <a:pt x="432" y="105"/>
                    </a:lnTo>
                    <a:lnTo>
                      <a:pt x="430" y="101"/>
                    </a:lnTo>
                    <a:lnTo>
                      <a:pt x="429" y="98"/>
                    </a:lnTo>
                    <a:lnTo>
                      <a:pt x="425" y="94"/>
                    </a:lnTo>
                    <a:lnTo>
                      <a:pt x="424" y="91"/>
                    </a:lnTo>
                    <a:lnTo>
                      <a:pt x="421" y="87"/>
                    </a:lnTo>
                    <a:lnTo>
                      <a:pt x="418" y="84"/>
                    </a:lnTo>
                    <a:lnTo>
                      <a:pt x="416" y="80"/>
                    </a:lnTo>
                    <a:lnTo>
                      <a:pt x="413" y="76"/>
                    </a:lnTo>
                    <a:lnTo>
                      <a:pt x="410" y="73"/>
                    </a:lnTo>
                    <a:lnTo>
                      <a:pt x="407" y="69"/>
                    </a:lnTo>
                    <a:lnTo>
                      <a:pt x="403" y="67"/>
                    </a:lnTo>
                    <a:lnTo>
                      <a:pt x="400" y="64"/>
                    </a:lnTo>
                    <a:lnTo>
                      <a:pt x="397" y="60"/>
                    </a:lnTo>
                    <a:lnTo>
                      <a:pt x="393" y="58"/>
                    </a:lnTo>
                    <a:lnTo>
                      <a:pt x="389" y="54"/>
                    </a:lnTo>
                    <a:lnTo>
                      <a:pt x="386" y="52"/>
                    </a:lnTo>
                    <a:lnTo>
                      <a:pt x="383" y="49"/>
                    </a:lnTo>
                    <a:lnTo>
                      <a:pt x="378" y="46"/>
                    </a:lnTo>
                    <a:lnTo>
                      <a:pt x="375" y="42"/>
                    </a:lnTo>
                    <a:lnTo>
                      <a:pt x="371" y="40"/>
                    </a:lnTo>
                    <a:lnTo>
                      <a:pt x="367" y="38"/>
                    </a:lnTo>
                    <a:lnTo>
                      <a:pt x="363" y="35"/>
                    </a:lnTo>
                    <a:lnTo>
                      <a:pt x="358" y="33"/>
                    </a:lnTo>
                    <a:lnTo>
                      <a:pt x="355" y="31"/>
                    </a:lnTo>
                    <a:lnTo>
                      <a:pt x="350" y="28"/>
                    </a:lnTo>
                    <a:lnTo>
                      <a:pt x="344" y="26"/>
                    </a:lnTo>
                    <a:lnTo>
                      <a:pt x="341" y="24"/>
                    </a:lnTo>
                    <a:lnTo>
                      <a:pt x="336" y="21"/>
                    </a:lnTo>
                    <a:lnTo>
                      <a:pt x="331" y="20"/>
                    </a:lnTo>
                    <a:lnTo>
                      <a:pt x="327" y="18"/>
                    </a:lnTo>
                    <a:lnTo>
                      <a:pt x="322" y="16"/>
                    </a:lnTo>
                    <a:lnTo>
                      <a:pt x="317" y="14"/>
                    </a:lnTo>
                    <a:lnTo>
                      <a:pt x="313" y="13"/>
                    </a:lnTo>
                    <a:lnTo>
                      <a:pt x="306" y="11"/>
                    </a:lnTo>
                    <a:lnTo>
                      <a:pt x="302" y="9"/>
                    </a:lnTo>
                    <a:lnTo>
                      <a:pt x="295" y="8"/>
                    </a:lnTo>
                    <a:lnTo>
                      <a:pt x="291" y="7"/>
                    </a:lnTo>
                    <a:lnTo>
                      <a:pt x="286" y="5"/>
                    </a:lnTo>
                    <a:lnTo>
                      <a:pt x="281" y="5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4" y="2"/>
                    </a:lnTo>
                    <a:lnTo>
                      <a:pt x="259" y="1"/>
                    </a:lnTo>
                    <a:lnTo>
                      <a:pt x="253" y="1"/>
                    </a:lnTo>
                    <a:lnTo>
                      <a:pt x="247" y="1"/>
                    </a:lnTo>
                    <a:lnTo>
                      <a:pt x="242" y="0"/>
                    </a:lnTo>
                    <a:lnTo>
                      <a:pt x="237" y="0"/>
                    </a:lnTo>
                    <a:lnTo>
                      <a:pt x="231" y="0"/>
                    </a:lnTo>
                    <a:lnTo>
                      <a:pt x="225" y="0"/>
                    </a:lnTo>
                    <a:lnTo>
                      <a:pt x="218" y="0"/>
                    </a:lnTo>
                    <a:lnTo>
                      <a:pt x="212" y="0"/>
                    </a:lnTo>
                    <a:lnTo>
                      <a:pt x="207" y="0"/>
                    </a:lnTo>
                    <a:lnTo>
                      <a:pt x="201" y="1"/>
                    </a:lnTo>
                    <a:lnTo>
                      <a:pt x="196" y="1"/>
                    </a:lnTo>
                    <a:lnTo>
                      <a:pt x="190" y="1"/>
                    </a:lnTo>
                    <a:lnTo>
                      <a:pt x="185" y="2"/>
                    </a:lnTo>
                    <a:lnTo>
                      <a:pt x="179" y="2"/>
                    </a:lnTo>
                    <a:lnTo>
                      <a:pt x="173" y="4"/>
                    </a:lnTo>
                    <a:lnTo>
                      <a:pt x="168" y="5"/>
                    </a:lnTo>
                    <a:lnTo>
                      <a:pt x="163" y="5"/>
                    </a:lnTo>
                    <a:lnTo>
                      <a:pt x="157" y="7"/>
                    </a:lnTo>
                    <a:lnTo>
                      <a:pt x="153" y="8"/>
                    </a:lnTo>
                    <a:lnTo>
                      <a:pt x="148" y="9"/>
                    </a:lnTo>
                    <a:lnTo>
                      <a:pt x="143" y="11"/>
                    </a:lnTo>
                    <a:lnTo>
                      <a:pt x="138" y="13"/>
                    </a:lnTo>
                    <a:lnTo>
                      <a:pt x="132" y="14"/>
                    </a:lnTo>
                    <a:lnTo>
                      <a:pt x="127" y="16"/>
                    </a:lnTo>
                    <a:lnTo>
                      <a:pt x="123" y="18"/>
                    </a:lnTo>
                    <a:lnTo>
                      <a:pt x="118" y="20"/>
                    </a:lnTo>
                    <a:lnTo>
                      <a:pt x="113" y="21"/>
                    </a:lnTo>
                    <a:lnTo>
                      <a:pt x="109" y="24"/>
                    </a:lnTo>
                    <a:lnTo>
                      <a:pt x="104" y="26"/>
                    </a:lnTo>
                    <a:lnTo>
                      <a:pt x="101" y="28"/>
                    </a:lnTo>
                    <a:lnTo>
                      <a:pt x="96" y="31"/>
                    </a:lnTo>
                    <a:lnTo>
                      <a:pt x="90" y="33"/>
                    </a:lnTo>
                    <a:lnTo>
                      <a:pt x="87" y="35"/>
                    </a:lnTo>
                    <a:lnTo>
                      <a:pt x="82" y="38"/>
                    </a:lnTo>
                    <a:lnTo>
                      <a:pt x="77" y="40"/>
                    </a:lnTo>
                    <a:lnTo>
                      <a:pt x="74" y="42"/>
                    </a:lnTo>
                    <a:lnTo>
                      <a:pt x="69" y="46"/>
                    </a:lnTo>
                    <a:lnTo>
                      <a:pt x="68" y="49"/>
                    </a:lnTo>
                    <a:lnTo>
                      <a:pt x="63" y="52"/>
                    </a:lnTo>
                    <a:lnTo>
                      <a:pt x="60" y="54"/>
                    </a:lnTo>
                    <a:lnTo>
                      <a:pt x="55" y="58"/>
                    </a:lnTo>
                    <a:lnTo>
                      <a:pt x="54" y="60"/>
                    </a:lnTo>
                    <a:lnTo>
                      <a:pt x="49" y="64"/>
                    </a:lnTo>
                    <a:lnTo>
                      <a:pt x="46" y="67"/>
                    </a:lnTo>
                    <a:lnTo>
                      <a:pt x="43" y="69"/>
                    </a:lnTo>
                    <a:lnTo>
                      <a:pt x="40" y="73"/>
                    </a:lnTo>
                    <a:lnTo>
                      <a:pt x="36" y="76"/>
                    </a:lnTo>
                    <a:lnTo>
                      <a:pt x="33" y="80"/>
                    </a:lnTo>
                    <a:lnTo>
                      <a:pt x="30" y="84"/>
                    </a:lnTo>
                    <a:lnTo>
                      <a:pt x="29" y="87"/>
                    </a:lnTo>
                    <a:lnTo>
                      <a:pt x="25" y="91"/>
                    </a:lnTo>
                    <a:lnTo>
                      <a:pt x="22" y="94"/>
                    </a:lnTo>
                    <a:lnTo>
                      <a:pt x="21" y="98"/>
                    </a:lnTo>
                    <a:lnTo>
                      <a:pt x="19" y="101"/>
                    </a:lnTo>
                    <a:lnTo>
                      <a:pt x="16" y="105"/>
                    </a:lnTo>
                    <a:lnTo>
                      <a:pt x="14" y="109"/>
                    </a:lnTo>
                    <a:lnTo>
                      <a:pt x="13" y="114"/>
                    </a:lnTo>
                    <a:lnTo>
                      <a:pt x="11" y="116"/>
                    </a:lnTo>
                    <a:lnTo>
                      <a:pt x="10" y="121"/>
                    </a:lnTo>
                    <a:lnTo>
                      <a:pt x="8" y="125"/>
                    </a:lnTo>
                    <a:lnTo>
                      <a:pt x="7" y="129"/>
                    </a:lnTo>
                    <a:lnTo>
                      <a:pt x="5" y="133"/>
                    </a:lnTo>
                    <a:lnTo>
                      <a:pt x="5" y="136"/>
                    </a:lnTo>
                    <a:lnTo>
                      <a:pt x="3" y="142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0" y="154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2" y="185"/>
                    </a:lnTo>
                    <a:lnTo>
                      <a:pt x="2" y="188"/>
                    </a:lnTo>
                    <a:lnTo>
                      <a:pt x="3" y="193"/>
                    </a:lnTo>
                    <a:lnTo>
                      <a:pt x="5" y="196"/>
                    </a:lnTo>
                    <a:lnTo>
                      <a:pt x="5" y="201"/>
                    </a:lnTo>
                    <a:lnTo>
                      <a:pt x="7" y="205"/>
                    </a:lnTo>
                    <a:lnTo>
                      <a:pt x="8" y="209"/>
                    </a:lnTo>
                    <a:lnTo>
                      <a:pt x="10" y="213"/>
                    </a:lnTo>
                    <a:lnTo>
                      <a:pt x="11" y="218"/>
                    </a:lnTo>
                    <a:lnTo>
                      <a:pt x="13" y="221"/>
                    </a:lnTo>
                    <a:lnTo>
                      <a:pt x="14" y="225"/>
                    </a:lnTo>
                    <a:lnTo>
                      <a:pt x="16" y="228"/>
                    </a:lnTo>
                    <a:lnTo>
                      <a:pt x="19" y="233"/>
                    </a:lnTo>
                    <a:lnTo>
                      <a:pt x="21" y="236"/>
                    </a:lnTo>
                    <a:lnTo>
                      <a:pt x="22" y="240"/>
                    </a:lnTo>
                    <a:lnTo>
                      <a:pt x="25" y="243"/>
                    </a:lnTo>
                    <a:lnTo>
                      <a:pt x="29" y="247"/>
                    </a:lnTo>
                    <a:lnTo>
                      <a:pt x="30" y="251"/>
                    </a:lnTo>
                    <a:lnTo>
                      <a:pt x="33" y="254"/>
                    </a:lnTo>
                    <a:lnTo>
                      <a:pt x="36" y="258"/>
                    </a:lnTo>
                    <a:lnTo>
                      <a:pt x="40" y="261"/>
                    </a:lnTo>
                    <a:lnTo>
                      <a:pt x="43" y="263"/>
                    </a:lnTo>
                    <a:lnTo>
                      <a:pt x="46" y="267"/>
                    </a:lnTo>
                    <a:lnTo>
                      <a:pt x="49" y="270"/>
                    </a:lnTo>
                    <a:lnTo>
                      <a:pt x="54" y="274"/>
                    </a:lnTo>
                    <a:lnTo>
                      <a:pt x="55" y="278"/>
                    </a:lnTo>
                    <a:lnTo>
                      <a:pt x="60" y="280"/>
                    </a:lnTo>
                    <a:lnTo>
                      <a:pt x="63" y="283"/>
                    </a:lnTo>
                    <a:lnTo>
                      <a:pt x="68" y="286"/>
                    </a:lnTo>
                    <a:lnTo>
                      <a:pt x="69" y="289"/>
                    </a:lnTo>
                    <a:lnTo>
                      <a:pt x="74" y="292"/>
                    </a:lnTo>
                    <a:lnTo>
                      <a:pt x="77" y="294"/>
                    </a:lnTo>
                    <a:lnTo>
                      <a:pt x="82" y="298"/>
                    </a:lnTo>
                    <a:lnTo>
                      <a:pt x="87" y="299"/>
                    </a:lnTo>
                    <a:lnTo>
                      <a:pt x="90" y="301"/>
                    </a:lnTo>
                    <a:lnTo>
                      <a:pt x="96" y="305"/>
                    </a:lnTo>
                    <a:lnTo>
                      <a:pt x="101" y="307"/>
                    </a:lnTo>
                    <a:lnTo>
                      <a:pt x="104" y="309"/>
                    </a:lnTo>
                    <a:lnTo>
                      <a:pt x="109" y="310"/>
                    </a:lnTo>
                    <a:lnTo>
                      <a:pt x="113" y="313"/>
                    </a:lnTo>
                    <a:lnTo>
                      <a:pt x="118" y="315"/>
                    </a:lnTo>
                    <a:lnTo>
                      <a:pt x="123" y="316"/>
                    </a:lnTo>
                    <a:lnTo>
                      <a:pt x="127" y="319"/>
                    </a:lnTo>
                    <a:lnTo>
                      <a:pt x="132" y="320"/>
                    </a:lnTo>
                    <a:lnTo>
                      <a:pt x="138" y="322"/>
                    </a:lnTo>
                    <a:lnTo>
                      <a:pt x="143" y="323"/>
                    </a:lnTo>
                    <a:lnTo>
                      <a:pt x="148" y="325"/>
                    </a:lnTo>
                    <a:lnTo>
                      <a:pt x="153" y="326"/>
                    </a:lnTo>
                    <a:lnTo>
                      <a:pt x="157" y="328"/>
                    </a:lnTo>
                    <a:lnTo>
                      <a:pt x="163" y="329"/>
                    </a:lnTo>
                    <a:lnTo>
                      <a:pt x="168" y="329"/>
                    </a:lnTo>
                    <a:lnTo>
                      <a:pt x="173" y="330"/>
                    </a:lnTo>
                    <a:lnTo>
                      <a:pt x="179" y="332"/>
                    </a:lnTo>
                    <a:lnTo>
                      <a:pt x="185" y="332"/>
                    </a:lnTo>
                    <a:lnTo>
                      <a:pt x="190" y="333"/>
                    </a:lnTo>
                    <a:lnTo>
                      <a:pt x="196" y="335"/>
                    </a:lnTo>
                    <a:lnTo>
                      <a:pt x="201" y="335"/>
                    </a:lnTo>
                    <a:lnTo>
                      <a:pt x="207" y="335"/>
                    </a:lnTo>
                    <a:lnTo>
                      <a:pt x="212" y="336"/>
                    </a:lnTo>
                    <a:lnTo>
                      <a:pt x="218" y="336"/>
                    </a:lnTo>
                    <a:lnTo>
                      <a:pt x="225" y="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22"/>
              <p:cNvSpPr>
                <a:spLocks/>
              </p:cNvSpPr>
              <p:nvPr/>
            </p:nvSpPr>
            <p:spPr bwMode="auto">
              <a:xfrm>
                <a:off x="4174" y="5906"/>
                <a:ext cx="292" cy="369"/>
              </a:xfrm>
              <a:custGeom>
                <a:avLst/>
                <a:gdLst>
                  <a:gd name="T0" fmla="*/ 7 w 292"/>
                  <a:gd name="T1" fmla="*/ 1 h 369"/>
                  <a:gd name="T2" fmla="*/ 0 w 292"/>
                  <a:gd name="T3" fmla="*/ 369 h 369"/>
                  <a:gd name="T4" fmla="*/ 292 w 292"/>
                  <a:gd name="T5" fmla="*/ 364 h 369"/>
                  <a:gd name="T6" fmla="*/ 240 w 292"/>
                  <a:gd name="T7" fmla="*/ 0 h 369"/>
                  <a:gd name="T8" fmla="*/ 7 w 292"/>
                  <a:gd name="T9" fmla="*/ 1 h 369"/>
                  <a:gd name="T10" fmla="*/ 7 w 292"/>
                  <a:gd name="T11" fmla="*/ 1 h 3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369"/>
                  <a:gd name="T20" fmla="*/ 292 w 292"/>
                  <a:gd name="T21" fmla="*/ 369 h 3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369">
                    <a:moveTo>
                      <a:pt x="7" y="1"/>
                    </a:moveTo>
                    <a:lnTo>
                      <a:pt x="0" y="369"/>
                    </a:lnTo>
                    <a:lnTo>
                      <a:pt x="292" y="364"/>
                    </a:lnTo>
                    <a:lnTo>
                      <a:pt x="24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23"/>
              <p:cNvSpPr>
                <a:spLocks/>
              </p:cNvSpPr>
              <p:nvPr/>
            </p:nvSpPr>
            <p:spPr bwMode="auto">
              <a:xfrm>
                <a:off x="4218" y="5944"/>
                <a:ext cx="35" cy="304"/>
              </a:xfrm>
              <a:custGeom>
                <a:avLst/>
                <a:gdLst>
                  <a:gd name="T0" fmla="*/ 0 w 35"/>
                  <a:gd name="T1" fmla="*/ 0 h 304"/>
                  <a:gd name="T2" fmla="*/ 13 w 35"/>
                  <a:gd name="T3" fmla="*/ 304 h 304"/>
                  <a:gd name="T4" fmla="*/ 35 w 35"/>
                  <a:gd name="T5" fmla="*/ 301 h 304"/>
                  <a:gd name="T6" fmla="*/ 22 w 35"/>
                  <a:gd name="T7" fmla="*/ 1 h 304"/>
                  <a:gd name="T8" fmla="*/ 0 w 35"/>
                  <a:gd name="T9" fmla="*/ 0 h 304"/>
                  <a:gd name="T10" fmla="*/ 0 w 35"/>
                  <a:gd name="T11" fmla="*/ 0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04"/>
                  <a:gd name="T20" fmla="*/ 35 w 35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04">
                    <a:moveTo>
                      <a:pt x="0" y="0"/>
                    </a:moveTo>
                    <a:lnTo>
                      <a:pt x="13" y="304"/>
                    </a:lnTo>
                    <a:lnTo>
                      <a:pt x="35" y="301"/>
                    </a:lnTo>
                    <a:lnTo>
                      <a:pt x="2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24"/>
              <p:cNvSpPr>
                <a:spLocks/>
              </p:cNvSpPr>
              <p:nvPr/>
            </p:nvSpPr>
            <p:spPr bwMode="auto">
              <a:xfrm>
                <a:off x="4207" y="6176"/>
                <a:ext cx="210" cy="37"/>
              </a:xfrm>
              <a:custGeom>
                <a:avLst/>
                <a:gdLst>
                  <a:gd name="T0" fmla="*/ 3 w 210"/>
                  <a:gd name="T1" fmla="*/ 11 h 37"/>
                  <a:gd name="T2" fmla="*/ 210 w 210"/>
                  <a:gd name="T3" fmla="*/ 0 h 37"/>
                  <a:gd name="T4" fmla="*/ 210 w 210"/>
                  <a:gd name="T5" fmla="*/ 29 h 37"/>
                  <a:gd name="T6" fmla="*/ 0 w 210"/>
                  <a:gd name="T7" fmla="*/ 37 h 37"/>
                  <a:gd name="T8" fmla="*/ 3 w 210"/>
                  <a:gd name="T9" fmla="*/ 11 h 37"/>
                  <a:gd name="T10" fmla="*/ 3 w 210"/>
                  <a:gd name="T11" fmla="*/ 11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37"/>
                  <a:gd name="T20" fmla="*/ 210 w 21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37">
                    <a:moveTo>
                      <a:pt x="3" y="11"/>
                    </a:moveTo>
                    <a:lnTo>
                      <a:pt x="210" y="0"/>
                    </a:lnTo>
                    <a:lnTo>
                      <a:pt x="210" y="29"/>
                    </a:lnTo>
                    <a:lnTo>
                      <a:pt x="0" y="37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25"/>
              <p:cNvSpPr>
                <a:spLocks/>
              </p:cNvSpPr>
              <p:nvPr/>
            </p:nvSpPr>
            <p:spPr bwMode="auto">
              <a:xfrm>
                <a:off x="3556" y="5380"/>
                <a:ext cx="963" cy="390"/>
              </a:xfrm>
              <a:custGeom>
                <a:avLst/>
                <a:gdLst>
                  <a:gd name="T0" fmla="*/ 0 w 963"/>
                  <a:gd name="T1" fmla="*/ 390 h 390"/>
                  <a:gd name="T2" fmla="*/ 14 w 963"/>
                  <a:gd name="T3" fmla="*/ 19 h 390"/>
                  <a:gd name="T4" fmla="*/ 945 w 963"/>
                  <a:gd name="T5" fmla="*/ 0 h 390"/>
                  <a:gd name="T6" fmla="*/ 963 w 963"/>
                  <a:gd name="T7" fmla="*/ 347 h 390"/>
                  <a:gd name="T8" fmla="*/ 896 w 963"/>
                  <a:gd name="T9" fmla="*/ 371 h 390"/>
                  <a:gd name="T10" fmla="*/ 829 w 963"/>
                  <a:gd name="T11" fmla="*/ 84 h 390"/>
                  <a:gd name="T12" fmla="*/ 141 w 963"/>
                  <a:gd name="T13" fmla="*/ 101 h 390"/>
                  <a:gd name="T14" fmla="*/ 93 w 963"/>
                  <a:gd name="T15" fmla="*/ 379 h 390"/>
                  <a:gd name="T16" fmla="*/ 0 w 963"/>
                  <a:gd name="T17" fmla="*/ 390 h 390"/>
                  <a:gd name="T18" fmla="*/ 0 w 963"/>
                  <a:gd name="T19" fmla="*/ 390 h 3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3"/>
                  <a:gd name="T31" fmla="*/ 0 h 390"/>
                  <a:gd name="T32" fmla="*/ 963 w 963"/>
                  <a:gd name="T33" fmla="*/ 390 h 3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3" h="390">
                    <a:moveTo>
                      <a:pt x="0" y="390"/>
                    </a:moveTo>
                    <a:lnTo>
                      <a:pt x="14" y="19"/>
                    </a:lnTo>
                    <a:lnTo>
                      <a:pt x="945" y="0"/>
                    </a:lnTo>
                    <a:lnTo>
                      <a:pt x="963" y="347"/>
                    </a:lnTo>
                    <a:lnTo>
                      <a:pt x="896" y="371"/>
                    </a:lnTo>
                    <a:lnTo>
                      <a:pt x="829" y="84"/>
                    </a:lnTo>
                    <a:lnTo>
                      <a:pt x="141" y="101"/>
                    </a:lnTo>
                    <a:lnTo>
                      <a:pt x="93" y="379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26"/>
              <p:cNvSpPr>
                <a:spLocks/>
              </p:cNvSpPr>
              <p:nvPr/>
            </p:nvSpPr>
            <p:spPr bwMode="auto">
              <a:xfrm>
                <a:off x="3575" y="5994"/>
                <a:ext cx="198" cy="149"/>
              </a:xfrm>
              <a:custGeom>
                <a:avLst/>
                <a:gdLst>
                  <a:gd name="T0" fmla="*/ 108 w 198"/>
                  <a:gd name="T1" fmla="*/ 148 h 149"/>
                  <a:gd name="T2" fmla="*/ 122 w 198"/>
                  <a:gd name="T3" fmla="*/ 147 h 149"/>
                  <a:gd name="T4" fmla="*/ 138 w 198"/>
                  <a:gd name="T5" fmla="*/ 144 h 149"/>
                  <a:gd name="T6" fmla="*/ 149 w 198"/>
                  <a:gd name="T7" fmla="*/ 138 h 149"/>
                  <a:gd name="T8" fmla="*/ 162 w 198"/>
                  <a:gd name="T9" fmla="*/ 132 h 149"/>
                  <a:gd name="T10" fmla="*/ 173 w 198"/>
                  <a:gd name="T11" fmla="*/ 124 h 149"/>
                  <a:gd name="T12" fmla="*/ 182 w 198"/>
                  <a:gd name="T13" fmla="*/ 117 h 149"/>
                  <a:gd name="T14" fmla="*/ 188 w 198"/>
                  <a:gd name="T15" fmla="*/ 106 h 149"/>
                  <a:gd name="T16" fmla="*/ 193 w 198"/>
                  <a:gd name="T17" fmla="*/ 97 h 149"/>
                  <a:gd name="T18" fmla="*/ 196 w 198"/>
                  <a:gd name="T19" fmla="*/ 86 h 149"/>
                  <a:gd name="T20" fmla="*/ 198 w 198"/>
                  <a:gd name="T21" fmla="*/ 74 h 149"/>
                  <a:gd name="T22" fmla="*/ 198 w 198"/>
                  <a:gd name="T23" fmla="*/ 68 h 149"/>
                  <a:gd name="T24" fmla="*/ 196 w 198"/>
                  <a:gd name="T25" fmla="*/ 59 h 149"/>
                  <a:gd name="T26" fmla="*/ 191 w 198"/>
                  <a:gd name="T27" fmla="*/ 48 h 149"/>
                  <a:gd name="T28" fmla="*/ 187 w 198"/>
                  <a:gd name="T29" fmla="*/ 38 h 149"/>
                  <a:gd name="T30" fmla="*/ 177 w 198"/>
                  <a:gd name="T31" fmla="*/ 30 h 149"/>
                  <a:gd name="T32" fmla="*/ 168 w 198"/>
                  <a:gd name="T33" fmla="*/ 21 h 149"/>
                  <a:gd name="T34" fmla="*/ 157 w 198"/>
                  <a:gd name="T35" fmla="*/ 14 h 149"/>
                  <a:gd name="T36" fmla="*/ 146 w 198"/>
                  <a:gd name="T37" fmla="*/ 10 h 149"/>
                  <a:gd name="T38" fmla="*/ 133 w 198"/>
                  <a:gd name="T39" fmla="*/ 5 h 149"/>
                  <a:gd name="T40" fmla="*/ 119 w 198"/>
                  <a:gd name="T41" fmla="*/ 1 h 149"/>
                  <a:gd name="T42" fmla="*/ 105 w 198"/>
                  <a:gd name="T43" fmla="*/ 0 h 149"/>
                  <a:gd name="T44" fmla="*/ 94 w 198"/>
                  <a:gd name="T45" fmla="*/ 0 h 149"/>
                  <a:gd name="T46" fmla="*/ 83 w 198"/>
                  <a:gd name="T47" fmla="*/ 0 h 149"/>
                  <a:gd name="T48" fmla="*/ 69 w 198"/>
                  <a:gd name="T49" fmla="*/ 2 h 149"/>
                  <a:gd name="T50" fmla="*/ 57 w 198"/>
                  <a:gd name="T51" fmla="*/ 7 h 149"/>
                  <a:gd name="T52" fmla="*/ 44 w 198"/>
                  <a:gd name="T53" fmla="*/ 12 h 149"/>
                  <a:gd name="T54" fmla="*/ 33 w 198"/>
                  <a:gd name="T55" fmla="*/ 19 h 149"/>
                  <a:gd name="T56" fmla="*/ 24 w 198"/>
                  <a:gd name="T57" fmla="*/ 27 h 149"/>
                  <a:gd name="T58" fmla="*/ 14 w 198"/>
                  <a:gd name="T59" fmla="*/ 35 h 149"/>
                  <a:gd name="T60" fmla="*/ 8 w 198"/>
                  <a:gd name="T61" fmla="*/ 46 h 149"/>
                  <a:gd name="T62" fmla="*/ 3 w 198"/>
                  <a:gd name="T63" fmla="*/ 55 h 149"/>
                  <a:gd name="T64" fmla="*/ 0 w 198"/>
                  <a:gd name="T65" fmla="*/ 66 h 149"/>
                  <a:gd name="T66" fmla="*/ 0 w 198"/>
                  <a:gd name="T67" fmla="*/ 72 h 149"/>
                  <a:gd name="T68" fmla="*/ 0 w 198"/>
                  <a:gd name="T69" fmla="*/ 81 h 149"/>
                  <a:gd name="T70" fmla="*/ 3 w 198"/>
                  <a:gd name="T71" fmla="*/ 92 h 149"/>
                  <a:gd name="T72" fmla="*/ 8 w 198"/>
                  <a:gd name="T73" fmla="*/ 104 h 149"/>
                  <a:gd name="T74" fmla="*/ 14 w 198"/>
                  <a:gd name="T75" fmla="*/ 113 h 149"/>
                  <a:gd name="T76" fmla="*/ 24 w 198"/>
                  <a:gd name="T77" fmla="*/ 121 h 149"/>
                  <a:gd name="T78" fmla="*/ 33 w 198"/>
                  <a:gd name="T79" fmla="*/ 128 h 149"/>
                  <a:gd name="T80" fmla="*/ 44 w 198"/>
                  <a:gd name="T81" fmla="*/ 137 h 149"/>
                  <a:gd name="T82" fmla="*/ 57 w 198"/>
                  <a:gd name="T83" fmla="*/ 141 h 149"/>
                  <a:gd name="T84" fmla="*/ 69 w 198"/>
                  <a:gd name="T85" fmla="*/ 145 h 149"/>
                  <a:gd name="T86" fmla="*/ 83 w 198"/>
                  <a:gd name="T87" fmla="*/ 148 h 149"/>
                  <a:gd name="T88" fmla="*/ 94 w 198"/>
                  <a:gd name="T89" fmla="*/ 148 h 149"/>
                  <a:gd name="T90" fmla="*/ 99 w 198"/>
                  <a:gd name="T91" fmla="*/ 149 h 1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8"/>
                  <a:gd name="T139" fmla="*/ 0 h 149"/>
                  <a:gd name="T140" fmla="*/ 198 w 198"/>
                  <a:gd name="T141" fmla="*/ 149 h 1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8" h="149">
                    <a:moveTo>
                      <a:pt x="99" y="149"/>
                    </a:moveTo>
                    <a:lnTo>
                      <a:pt x="105" y="148"/>
                    </a:lnTo>
                    <a:lnTo>
                      <a:pt x="108" y="148"/>
                    </a:lnTo>
                    <a:lnTo>
                      <a:pt x="113" y="148"/>
                    </a:lnTo>
                    <a:lnTo>
                      <a:pt x="119" y="147"/>
                    </a:lnTo>
                    <a:lnTo>
                      <a:pt x="122" y="147"/>
                    </a:lnTo>
                    <a:lnTo>
                      <a:pt x="127" y="145"/>
                    </a:lnTo>
                    <a:lnTo>
                      <a:pt x="133" y="144"/>
                    </a:lnTo>
                    <a:lnTo>
                      <a:pt x="138" y="144"/>
                    </a:lnTo>
                    <a:lnTo>
                      <a:pt x="141" y="141"/>
                    </a:lnTo>
                    <a:lnTo>
                      <a:pt x="146" y="140"/>
                    </a:lnTo>
                    <a:lnTo>
                      <a:pt x="149" y="138"/>
                    </a:lnTo>
                    <a:lnTo>
                      <a:pt x="154" y="137"/>
                    </a:lnTo>
                    <a:lnTo>
                      <a:pt x="157" y="134"/>
                    </a:lnTo>
                    <a:lnTo>
                      <a:pt x="162" y="132"/>
                    </a:lnTo>
                    <a:lnTo>
                      <a:pt x="165" y="128"/>
                    </a:lnTo>
                    <a:lnTo>
                      <a:pt x="168" y="127"/>
                    </a:lnTo>
                    <a:lnTo>
                      <a:pt x="173" y="124"/>
                    </a:lnTo>
                    <a:lnTo>
                      <a:pt x="174" y="121"/>
                    </a:lnTo>
                    <a:lnTo>
                      <a:pt x="177" y="119"/>
                    </a:lnTo>
                    <a:lnTo>
                      <a:pt x="182" y="117"/>
                    </a:lnTo>
                    <a:lnTo>
                      <a:pt x="184" y="113"/>
                    </a:lnTo>
                    <a:lnTo>
                      <a:pt x="187" y="109"/>
                    </a:lnTo>
                    <a:lnTo>
                      <a:pt x="188" y="106"/>
                    </a:lnTo>
                    <a:lnTo>
                      <a:pt x="190" y="104"/>
                    </a:lnTo>
                    <a:lnTo>
                      <a:pt x="191" y="100"/>
                    </a:lnTo>
                    <a:lnTo>
                      <a:pt x="193" y="97"/>
                    </a:lnTo>
                    <a:lnTo>
                      <a:pt x="195" y="92"/>
                    </a:lnTo>
                    <a:lnTo>
                      <a:pt x="196" y="89"/>
                    </a:lnTo>
                    <a:lnTo>
                      <a:pt x="196" y="86"/>
                    </a:lnTo>
                    <a:lnTo>
                      <a:pt x="198" y="81"/>
                    </a:lnTo>
                    <a:lnTo>
                      <a:pt x="198" y="78"/>
                    </a:lnTo>
                    <a:lnTo>
                      <a:pt x="198" y="74"/>
                    </a:lnTo>
                    <a:lnTo>
                      <a:pt x="198" y="72"/>
                    </a:lnTo>
                    <a:lnTo>
                      <a:pt x="198" y="71"/>
                    </a:lnTo>
                    <a:lnTo>
                      <a:pt x="198" y="68"/>
                    </a:lnTo>
                    <a:lnTo>
                      <a:pt x="198" y="66"/>
                    </a:lnTo>
                    <a:lnTo>
                      <a:pt x="196" y="62"/>
                    </a:lnTo>
                    <a:lnTo>
                      <a:pt x="196" y="59"/>
                    </a:lnTo>
                    <a:lnTo>
                      <a:pt x="195" y="55"/>
                    </a:lnTo>
                    <a:lnTo>
                      <a:pt x="193" y="52"/>
                    </a:lnTo>
                    <a:lnTo>
                      <a:pt x="191" y="48"/>
                    </a:lnTo>
                    <a:lnTo>
                      <a:pt x="190" y="46"/>
                    </a:lnTo>
                    <a:lnTo>
                      <a:pt x="188" y="41"/>
                    </a:lnTo>
                    <a:lnTo>
                      <a:pt x="187" y="38"/>
                    </a:lnTo>
                    <a:lnTo>
                      <a:pt x="184" y="35"/>
                    </a:lnTo>
                    <a:lnTo>
                      <a:pt x="182" y="32"/>
                    </a:lnTo>
                    <a:lnTo>
                      <a:pt x="177" y="30"/>
                    </a:lnTo>
                    <a:lnTo>
                      <a:pt x="174" y="27"/>
                    </a:lnTo>
                    <a:lnTo>
                      <a:pt x="173" y="24"/>
                    </a:lnTo>
                    <a:lnTo>
                      <a:pt x="168" y="21"/>
                    </a:lnTo>
                    <a:lnTo>
                      <a:pt x="165" y="19"/>
                    </a:lnTo>
                    <a:lnTo>
                      <a:pt x="162" y="17"/>
                    </a:lnTo>
                    <a:lnTo>
                      <a:pt x="157" y="14"/>
                    </a:lnTo>
                    <a:lnTo>
                      <a:pt x="154" y="12"/>
                    </a:lnTo>
                    <a:lnTo>
                      <a:pt x="149" y="11"/>
                    </a:lnTo>
                    <a:lnTo>
                      <a:pt x="146" y="10"/>
                    </a:lnTo>
                    <a:lnTo>
                      <a:pt x="141" y="7"/>
                    </a:lnTo>
                    <a:lnTo>
                      <a:pt x="138" y="6"/>
                    </a:lnTo>
                    <a:lnTo>
                      <a:pt x="133" y="5"/>
                    </a:lnTo>
                    <a:lnTo>
                      <a:pt x="127" y="2"/>
                    </a:lnTo>
                    <a:lnTo>
                      <a:pt x="122" y="1"/>
                    </a:lnTo>
                    <a:lnTo>
                      <a:pt x="119" y="1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9" y="1"/>
                    </a:lnTo>
                    <a:lnTo>
                      <a:pt x="74" y="1"/>
                    </a:lnTo>
                    <a:lnTo>
                      <a:pt x="69" y="2"/>
                    </a:lnTo>
                    <a:lnTo>
                      <a:pt x="66" y="5"/>
                    </a:lnTo>
                    <a:lnTo>
                      <a:pt x="61" y="6"/>
                    </a:lnTo>
                    <a:lnTo>
                      <a:pt x="57" y="7"/>
                    </a:lnTo>
                    <a:lnTo>
                      <a:pt x="52" y="10"/>
                    </a:lnTo>
                    <a:lnTo>
                      <a:pt x="47" y="11"/>
                    </a:lnTo>
                    <a:lnTo>
                      <a:pt x="44" y="12"/>
                    </a:lnTo>
                    <a:lnTo>
                      <a:pt x="39" y="14"/>
                    </a:lnTo>
                    <a:lnTo>
                      <a:pt x="36" y="17"/>
                    </a:lnTo>
                    <a:lnTo>
                      <a:pt x="33" y="19"/>
                    </a:lnTo>
                    <a:lnTo>
                      <a:pt x="30" y="21"/>
                    </a:lnTo>
                    <a:lnTo>
                      <a:pt x="25" y="24"/>
                    </a:lnTo>
                    <a:lnTo>
                      <a:pt x="24" y="27"/>
                    </a:lnTo>
                    <a:lnTo>
                      <a:pt x="21" y="30"/>
                    </a:lnTo>
                    <a:lnTo>
                      <a:pt x="17" y="32"/>
                    </a:lnTo>
                    <a:lnTo>
                      <a:pt x="14" y="35"/>
                    </a:lnTo>
                    <a:lnTo>
                      <a:pt x="13" y="38"/>
                    </a:lnTo>
                    <a:lnTo>
                      <a:pt x="11" y="41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5" y="52"/>
                    </a:lnTo>
                    <a:lnTo>
                      <a:pt x="3" y="55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2" y="89"/>
                    </a:lnTo>
                    <a:lnTo>
                      <a:pt x="3" y="92"/>
                    </a:lnTo>
                    <a:lnTo>
                      <a:pt x="5" y="97"/>
                    </a:lnTo>
                    <a:lnTo>
                      <a:pt x="6" y="100"/>
                    </a:lnTo>
                    <a:lnTo>
                      <a:pt x="8" y="104"/>
                    </a:lnTo>
                    <a:lnTo>
                      <a:pt x="11" y="106"/>
                    </a:lnTo>
                    <a:lnTo>
                      <a:pt x="13" y="109"/>
                    </a:lnTo>
                    <a:lnTo>
                      <a:pt x="14" y="113"/>
                    </a:lnTo>
                    <a:lnTo>
                      <a:pt x="17" y="117"/>
                    </a:lnTo>
                    <a:lnTo>
                      <a:pt x="21" y="119"/>
                    </a:lnTo>
                    <a:lnTo>
                      <a:pt x="24" y="121"/>
                    </a:lnTo>
                    <a:lnTo>
                      <a:pt x="25" y="124"/>
                    </a:lnTo>
                    <a:lnTo>
                      <a:pt x="30" y="127"/>
                    </a:lnTo>
                    <a:lnTo>
                      <a:pt x="33" y="128"/>
                    </a:lnTo>
                    <a:lnTo>
                      <a:pt x="36" y="132"/>
                    </a:lnTo>
                    <a:lnTo>
                      <a:pt x="39" y="134"/>
                    </a:lnTo>
                    <a:lnTo>
                      <a:pt x="44" y="137"/>
                    </a:lnTo>
                    <a:lnTo>
                      <a:pt x="47" y="138"/>
                    </a:lnTo>
                    <a:lnTo>
                      <a:pt x="52" y="140"/>
                    </a:lnTo>
                    <a:lnTo>
                      <a:pt x="57" y="141"/>
                    </a:lnTo>
                    <a:lnTo>
                      <a:pt x="61" y="144"/>
                    </a:lnTo>
                    <a:lnTo>
                      <a:pt x="66" y="144"/>
                    </a:lnTo>
                    <a:lnTo>
                      <a:pt x="69" y="145"/>
                    </a:lnTo>
                    <a:lnTo>
                      <a:pt x="74" y="147"/>
                    </a:lnTo>
                    <a:lnTo>
                      <a:pt x="79" y="147"/>
                    </a:lnTo>
                    <a:lnTo>
                      <a:pt x="83" y="148"/>
                    </a:lnTo>
                    <a:lnTo>
                      <a:pt x="88" y="148"/>
                    </a:lnTo>
                    <a:lnTo>
                      <a:pt x="91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9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27"/>
              <p:cNvSpPr>
                <a:spLocks/>
              </p:cNvSpPr>
              <p:nvPr/>
            </p:nvSpPr>
            <p:spPr bwMode="auto">
              <a:xfrm>
                <a:off x="3431" y="5105"/>
                <a:ext cx="86" cy="683"/>
              </a:xfrm>
              <a:custGeom>
                <a:avLst/>
                <a:gdLst>
                  <a:gd name="T0" fmla="*/ 22 w 86"/>
                  <a:gd name="T1" fmla="*/ 683 h 683"/>
                  <a:gd name="T2" fmla="*/ 0 w 86"/>
                  <a:gd name="T3" fmla="*/ 11 h 683"/>
                  <a:gd name="T4" fmla="*/ 37 w 86"/>
                  <a:gd name="T5" fmla="*/ 0 h 683"/>
                  <a:gd name="T6" fmla="*/ 86 w 86"/>
                  <a:gd name="T7" fmla="*/ 680 h 683"/>
                  <a:gd name="T8" fmla="*/ 22 w 86"/>
                  <a:gd name="T9" fmla="*/ 683 h 683"/>
                  <a:gd name="T10" fmla="*/ 22 w 86"/>
                  <a:gd name="T11" fmla="*/ 683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"/>
                  <a:gd name="T19" fmla="*/ 0 h 683"/>
                  <a:gd name="T20" fmla="*/ 86 w 86"/>
                  <a:gd name="T21" fmla="*/ 683 h 6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" h="683">
                    <a:moveTo>
                      <a:pt x="22" y="683"/>
                    </a:moveTo>
                    <a:lnTo>
                      <a:pt x="0" y="11"/>
                    </a:lnTo>
                    <a:lnTo>
                      <a:pt x="37" y="0"/>
                    </a:lnTo>
                    <a:lnTo>
                      <a:pt x="86" y="680"/>
                    </a:lnTo>
                    <a:lnTo>
                      <a:pt x="22" y="6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28"/>
              <p:cNvSpPr>
                <a:spLocks/>
              </p:cNvSpPr>
              <p:nvPr/>
            </p:nvSpPr>
            <p:spPr bwMode="auto">
              <a:xfrm>
                <a:off x="3371" y="5044"/>
                <a:ext cx="137" cy="105"/>
              </a:xfrm>
              <a:custGeom>
                <a:avLst/>
                <a:gdLst>
                  <a:gd name="T0" fmla="*/ 75 w 137"/>
                  <a:gd name="T1" fmla="*/ 103 h 105"/>
                  <a:gd name="T2" fmla="*/ 85 w 137"/>
                  <a:gd name="T3" fmla="*/ 102 h 105"/>
                  <a:gd name="T4" fmla="*/ 94 w 137"/>
                  <a:gd name="T5" fmla="*/ 100 h 105"/>
                  <a:gd name="T6" fmla="*/ 104 w 137"/>
                  <a:gd name="T7" fmla="*/ 96 h 105"/>
                  <a:gd name="T8" fmla="*/ 112 w 137"/>
                  <a:gd name="T9" fmla="*/ 93 h 105"/>
                  <a:gd name="T10" fmla="*/ 119 w 137"/>
                  <a:gd name="T11" fmla="*/ 87 h 105"/>
                  <a:gd name="T12" fmla="*/ 126 w 137"/>
                  <a:gd name="T13" fmla="*/ 82 h 105"/>
                  <a:gd name="T14" fmla="*/ 130 w 137"/>
                  <a:gd name="T15" fmla="*/ 75 h 105"/>
                  <a:gd name="T16" fmla="*/ 134 w 137"/>
                  <a:gd name="T17" fmla="*/ 67 h 105"/>
                  <a:gd name="T18" fmla="*/ 137 w 137"/>
                  <a:gd name="T19" fmla="*/ 60 h 105"/>
                  <a:gd name="T20" fmla="*/ 137 w 137"/>
                  <a:gd name="T21" fmla="*/ 53 h 105"/>
                  <a:gd name="T22" fmla="*/ 137 w 137"/>
                  <a:gd name="T23" fmla="*/ 44 h 105"/>
                  <a:gd name="T24" fmla="*/ 134 w 137"/>
                  <a:gd name="T25" fmla="*/ 36 h 105"/>
                  <a:gd name="T26" fmla="*/ 130 w 137"/>
                  <a:gd name="T27" fmla="*/ 29 h 105"/>
                  <a:gd name="T28" fmla="*/ 126 w 137"/>
                  <a:gd name="T29" fmla="*/ 22 h 105"/>
                  <a:gd name="T30" fmla="*/ 119 w 137"/>
                  <a:gd name="T31" fmla="*/ 16 h 105"/>
                  <a:gd name="T32" fmla="*/ 112 w 137"/>
                  <a:gd name="T33" fmla="*/ 11 h 105"/>
                  <a:gd name="T34" fmla="*/ 104 w 137"/>
                  <a:gd name="T35" fmla="*/ 7 h 105"/>
                  <a:gd name="T36" fmla="*/ 94 w 137"/>
                  <a:gd name="T37" fmla="*/ 4 h 105"/>
                  <a:gd name="T38" fmla="*/ 85 w 137"/>
                  <a:gd name="T39" fmla="*/ 1 h 105"/>
                  <a:gd name="T40" fmla="*/ 75 w 137"/>
                  <a:gd name="T41" fmla="*/ 0 h 105"/>
                  <a:gd name="T42" fmla="*/ 65 w 137"/>
                  <a:gd name="T43" fmla="*/ 0 h 105"/>
                  <a:gd name="T44" fmla="*/ 54 w 137"/>
                  <a:gd name="T45" fmla="*/ 1 h 105"/>
                  <a:gd name="T46" fmla="*/ 46 w 137"/>
                  <a:gd name="T47" fmla="*/ 4 h 105"/>
                  <a:gd name="T48" fmla="*/ 36 w 137"/>
                  <a:gd name="T49" fmla="*/ 6 h 105"/>
                  <a:gd name="T50" fmla="*/ 27 w 137"/>
                  <a:gd name="T51" fmla="*/ 9 h 105"/>
                  <a:gd name="T52" fmla="*/ 19 w 137"/>
                  <a:gd name="T53" fmla="*/ 15 h 105"/>
                  <a:gd name="T54" fmla="*/ 13 w 137"/>
                  <a:gd name="T55" fmla="*/ 21 h 105"/>
                  <a:gd name="T56" fmla="*/ 8 w 137"/>
                  <a:gd name="T57" fmla="*/ 27 h 105"/>
                  <a:gd name="T58" fmla="*/ 3 w 137"/>
                  <a:gd name="T59" fmla="*/ 34 h 105"/>
                  <a:gd name="T60" fmla="*/ 2 w 137"/>
                  <a:gd name="T61" fmla="*/ 41 h 105"/>
                  <a:gd name="T62" fmla="*/ 0 w 137"/>
                  <a:gd name="T63" fmla="*/ 49 h 105"/>
                  <a:gd name="T64" fmla="*/ 0 w 137"/>
                  <a:gd name="T65" fmla="*/ 58 h 105"/>
                  <a:gd name="T66" fmla="*/ 2 w 137"/>
                  <a:gd name="T67" fmla="*/ 66 h 105"/>
                  <a:gd name="T68" fmla="*/ 5 w 137"/>
                  <a:gd name="T69" fmla="*/ 73 h 105"/>
                  <a:gd name="T70" fmla="*/ 10 w 137"/>
                  <a:gd name="T71" fmla="*/ 79 h 105"/>
                  <a:gd name="T72" fmla="*/ 16 w 137"/>
                  <a:gd name="T73" fmla="*/ 86 h 105"/>
                  <a:gd name="T74" fmla="*/ 22 w 137"/>
                  <a:gd name="T75" fmla="*/ 91 h 105"/>
                  <a:gd name="T76" fmla="*/ 30 w 137"/>
                  <a:gd name="T77" fmla="*/ 95 h 105"/>
                  <a:gd name="T78" fmla="*/ 39 w 137"/>
                  <a:gd name="T79" fmla="*/ 99 h 105"/>
                  <a:gd name="T80" fmla="*/ 47 w 137"/>
                  <a:gd name="T81" fmla="*/ 102 h 105"/>
                  <a:gd name="T82" fmla="*/ 58 w 137"/>
                  <a:gd name="T83" fmla="*/ 103 h 105"/>
                  <a:gd name="T84" fmla="*/ 68 w 137"/>
                  <a:gd name="T85" fmla="*/ 105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7"/>
                  <a:gd name="T130" fmla="*/ 0 h 105"/>
                  <a:gd name="T131" fmla="*/ 137 w 137"/>
                  <a:gd name="T132" fmla="*/ 105 h 1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7" h="105">
                    <a:moveTo>
                      <a:pt x="68" y="105"/>
                    </a:moveTo>
                    <a:lnTo>
                      <a:pt x="71" y="103"/>
                    </a:lnTo>
                    <a:lnTo>
                      <a:pt x="75" y="103"/>
                    </a:lnTo>
                    <a:lnTo>
                      <a:pt x="79" y="103"/>
                    </a:lnTo>
                    <a:lnTo>
                      <a:pt x="82" y="103"/>
                    </a:lnTo>
                    <a:lnTo>
                      <a:pt x="85" y="102"/>
                    </a:lnTo>
                    <a:lnTo>
                      <a:pt x="88" y="102"/>
                    </a:lnTo>
                    <a:lnTo>
                      <a:pt x="93" y="101"/>
                    </a:lnTo>
                    <a:lnTo>
                      <a:pt x="94" y="100"/>
                    </a:lnTo>
                    <a:lnTo>
                      <a:pt x="99" y="99"/>
                    </a:lnTo>
                    <a:lnTo>
                      <a:pt x="101" y="98"/>
                    </a:lnTo>
                    <a:lnTo>
                      <a:pt x="104" y="96"/>
                    </a:lnTo>
                    <a:lnTo>
                      <a:pt x="107" y="95"/>
                    </a:lnTo>
                    <a:lnTo>
                      <a:pt x="108" y="94"/>
                    </a:lnTo>
                    <a:lnTo>
                      <a:pt x="112" y="93"/>
                    </a:lnTo>
                    <a:lnTo>
                      <a:pt x="115" y="91"/>
                    </a:lnTo>
                    <a:lnTo>
                      <a:pt x="118" y="89"/>
                    </a:lnTo>
                    <a:lnTo>
                      <a:pt x="119" y="87"/>
                    </a:lnTo>
                    <a:lnTo>
                      <a:pt x="121" y="86"/>
                    </a:lnTo>
                    <a:lnTo>
                      <a:pt x="123" y="83"/>
                    </a:lnTo>
                    <a:lnTo>
                      <a:pt x="126" y="82"/>
                    </a:lnTo>
                    <a:lnTo>
                      <a:pt x="127" y="79"/>
                    </a:lnTo>
                    <a:lnTo>
                      <a:pt x="129" y="76"/>
                    </a:lnTo>
                    <a:lnTo>
                      <a:pt x="130" y="75"/>
                    </a:lnTo>
                    <a:lnTo>
                      <a:pt x="132" y="73"/>
                    </a:lnTo>
                    <a:lnTo>
                      <a:pt x="134" y="71"/>
                    </a:lnTo>
                    <a:lnTo>
                      <a:pt x="134" y="67"/>
                    </a:lnTo>
                    <a:lnTo>
                      <a:pt x="135" y="66"/>
                    </a:lnTo>
                    <a:lnTo>
                      <a:pt x="135" y="63"/>
                    </a:lnTo>
                    <a:lnTo>
                      <a:pt x="137" y="60"/>
                    </a:lnTo>
                    <a:lnTo>
                      <a:pt x="137" y="58"/>
                    </a:lnTo>
                    <a:lnTo>
                      <a:pt x="137" y="55"/>
                    </a:lnTo>
                    <a:lnTo>
                      <a:pt x="137" y="53"/>
                    </a:lnTo>
                    <a:lnTo>
                      <a:pt x="137" y="49"/>
                    </a:lnTo>
                    <a:lnTo>
                      <a:pt x="137" y="47"/>
                    </a:lnTo>
                    <a:lnTo>
                      <a:pt x="137" y="44"/>
                    </a:lnTo>
                    <a:lnTo>
                      <a:pt x="135" y="41"/>
                    </a:lnTo>
                    <a:lnTo>
                      <a:pt x="135" y="39"/>
                    </a:lnTo>
                    <a:lnTo>
                      <a:pt x="134" y="36"/>
                    </a:lnTo>
                    <a:lnTo>
                      <a:pt x="134" y="34"/>
                    </a:lnTo>
                    <a:lnTo>
                      <a:pt x="132" y="32"/>
                    </a:lnTo>
                    <a:lnTo>
                      <a:pt x="130" y="29"/>
                    </a:lnTo>
                    <a:lnTo>
                      <a:pt x="129" y="27"/>
                    </a:lnTo>
                    <a:lnTo>
                      <a:pt x="127" y="25"/>
                    </a:lnTo>
                    <a:lnTo>
                      <a:pt x="126" y="22"/>
                    </a:lnTo>
                    <a:lnTo>
                      <a:pt x="123" y="21"/>
                    </a:lnTo>
                    <a:lnTo>
                      <a:pt x="121" y="19"/>
                    </a:lnTo>
                    <a:lnTo>
                      <a:pt x="119" y="16"/>
                    </a:lnTo>
                    <a:lnTo>
                      <a:pt x="118" y="15"/>
                    </a:lnTo>
                    <a:lnTo>
                      <a:pt x="115" y="13"/>
                    </a:lnTo>
                    <a:lnTo>
                      <a:pt x="112" y="11"/>
                    </a:lnTo>
                    <a:lnTo>
                      <a:pt x="108" y="9"/>
                    </a:lnTo>
                    <a:lnTo>
                      <a:pt x="107" y="8"/>
                    </a:lnTo>
                    <a:lnTo>
                      <a:pt x="104" y="7"/>
                    </a:lnTo>
                    <a:lnTo>
                      <a:pt x="101" y="6"/>
                    </a:lnTo>
                    <a:lnTo>
                      <a:pt x="99" y="5"/>
                    </a:lnTo>
                    <a:lnTo>
                      <a:pt x="94" y="4"/>
                    </a:lnTo>
                    <a:lnTo>
                      <a:pt x="93" y="4"/>
                    </a:lnTo>
                    <a:lnTo>
                      <a:pt x="88" y="1"/>
                    </a:lnTo>
                    <a:lnTo>
                      <a:pt x="85" y="1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6" y="4"/>
                    </a:lnTo>
                    <a:lnTo>
                      <a:pt x="41" y="4"/>
                    </a:lnTo>
                    <a:lnTo>
                      <a:pt x="39" y="5"/>
                    </a:lnTo>
                    <a:lnTo>
                      <a:pt x="36" y="6"/>
                    </a:lnTo>
                    <a:lnTo>
                      <a:pt x="32" y="7"/>
                    </a:lnTo>
                    <a:lnTo>
                      <a:pt x="30" y="8"/>
                    </a:lnTo>
                    <a:lnTo>
                      <a:pt x="27" y="9"/>
                    </a:lnTo>
                    <a:lnTo>
                      <a:pt x="24" y="11"/>
                    </a:lnTo>
                    <a:lnTo>
                      <a:pt x="22" y="13"/>
                    </a:lnTo>
                    <a:lnTo>
                      <a:pt x="19" y="15"/>
                    </a:lnTo>
                    <a:lnTo>
                      <a:pt x="17" y="16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5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3"/>
                    </a:lnTo>
                    <a:lnTo>
                      <a:pt x="2" y="66"/>
                    </a:lnTo>
                    <a:lnTo>
                      <a:pt x="3" y="67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10" y="79"/>
                    </a:lnTo>
                    <a:lnTo>
                      <a:pt x="11" y="82"/>
                    </a:lnTo>
                    <a:lnTo>
                      <a:pt x="13" y="83"/>
                    </a:lnTo>
                    <a:lnTo>
                      <a:pt x="16" y="86"/>
                    </a:lnTo>
                    <a:lnTo>
                      <a:pt x="17" y="87"/>
                    </a:lnTo>
                    <a:lnTo>
                      <a:pt x="19" y="89"/>
                    </a:lnTo>
                    <a:lnTo>
                      <a:pt x="22" y="91"/>
                    </a:lnTo>
                    <a:lnTo>
                      <a:pt x="24" y="93"/>
                    </a:lnTo>
                    <a:lnTo>
                      <a:pt x="27" y="94"/>
                    </a:lnTo>
                    <a:lnTo>
                      <a:pt x="30" y="95"/>
                    </a:lnTo>
                    <a:lnTo>
                      <a:pt x="32" y="96"/>
                    </a:lnTo>
                    <a:lnTo>
                      <a:pt x="36" y="98"/>
                    </a:lnTo>
                    <a:lnTo>
                      <a:pt x="39" y="99"/>
                    </a:lnTo>
                    <a:lnTo>
                      <a:pt x="41" y="100"/>
                    </a:lnTo>
                    <a:lnTo>
                      <a:pt x="46" y="101"/>
                    </a:lnTo>
                    <a:lnTo>
                      <a:pt x="47" y="102"/>
                    </a:lnTo>
                    <a:lnTo>
                      <a:pt x="50" y="102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5" y="103"/>
                    </a:lnTo>
                    <a:lnTo>
                      <a:pt x="68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29"/>
              <p:cNvSpPr>
                <a:spLocks/>
              </p:cNvSpPr>
              <p:nvPr/>
            </p:nvSpPr>
            <p:spPr bwMode="auto">
              <a:xfrm>
                <a:off x="3630" y="5764"/>
                <a:ext cx="1034" cy="566"/>
              </a:xfrm>
              <a:custGeom>
                <a:avLst/>
                <a:gdLst>
                  <a:gd name="T0" fmla="*/ 5 w 1034"/>
                  <a:gd name="T1" fmla="*/ 30 h 566"/>
                  <a:gd name="T2" fmla="*/ 911 w 1034"/>
                  <a:gd name="T3" fmla="*/ 0 h 566"/>
                  <a:gd name="T4" fmla="*/ 1034 w 1034"/>
                  <a:gd name="T5" fmla="*/ 564 h 566"/>
                  <a:gd name="T6" fmla="*/ 1004 w 1034"/>
                  <a:gd name="T7" fmla="*/ 566 h 566"/>
                  <a:gd name="T8" fmla="*/ 844 w 1034"/>
                  <a:gd name="T9" fmla="*/ 60 h 566"/>
                  <a:gd name="T10" fmla="*/ 0 w 1034"/>
                  <a:gd name="T11" fmla="*/ 60 h 566"/>
                  <a:gd name="T12" fmla="*/ 5 w 1034"/>
                  <a:gd name="T13" fmla="*/ 30 h 566"/>
                  <a:gd name="T14" fmla="*/ 5 w 1034"/>
                  <a:gd name="T15" fmla="*/ 30 h 5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34"/>
                  <a:gd name="T25" fmla="*/ 0 h 566"/>
                  <a:gd name="T26" fmla="*/ 1034 w 1034"/>
                  <a:gd name="T27" fmla="*/ 566 h 5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34" h="566">
                    <a:moveTo>
                      <a:pt x="5" y="30"/>
                    </a:moveTo>
                    <a:lnTo>
                      <a:pt x="911" y="0"/>
                    </a:lnTo>
                    <a:lnTo>
                      <a:pt x="1034" y="564"/>
                    </a:lnTo>
                    <a:lnTo>
                      <a:pt x="1004" y="566"/>
                    </a:lnTo>
                    <a:lnTo>
                      <a:pt x="844" y="60"/>
                    </a:lnTo>
                    <a:lnTo>
                      <a:pt x="0" y="60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0"/>
              <p:cNvSpPr>
                <a:spLocks/>
              </p:cNvSpPr>
              <p:nvPr/>
            </p:nvSpPr>
            <p:spPr bwMode="auto">
              <a:xfrm>
                <a:off x="4206" y="6106"/>
                <a:ext cx="211" cy="37"/>
              </a:xfrm>
              <a:custGeom>
                <a:avLst/>
                <a:gdLst>
                  <a:gd name="T0" fmla="*/ 1 w 211"/>
                  <a:gd name="T1" fmla="*/ 7 h 37"/>
                  <a:gd name="T2" fmla="*/ 210 w 211"/>
                  <a:gd name="T3" fmla="*/ 0 h 37"/>
                  <a:gd name="T4" fmla="*/ 211 w 211"/>
                  <a:gd name="T5" fmla="*/ 30 h 37"/>
                  <a:gd name="T6" fmla="*/ 0 w 211"/>
                  <a:gd name="T7" fmla="*/ 37 h 37"/>
                  <a:gd name="T8" fmla="*/ 1 w 211"/>
                  <a:gd name="T9" fmla="*/ 7 h 37"/>
                  <a:gd name="T10" fmla="*/ 1 w 211"/>
                  <a:gd name="T11" fmla="*/ 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1"/>
                  <a:gd name="T19" fmla="*/ 0 h 37"/>
                  <a:gd name="T20" fmla="*/ 211 w 211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1" h="37">
                    <a:moveTo>
                      <a:pt x="1" y="7"/>
                    </a:moveTo>
                    <a:lnTo>
                      <a:pt x="210" y="0"/>
                    </a:lnTo>
                    <a:lnTo>
                      <a:pt x="211" y="30"/>
                    </a:lnTo>
                    <a:lnTo>
                      <a:pt x="0" y="3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1"/>
              <p:cNvSpPr>
                <a:spLocks/>
              </p:cNvSpPr>
              <p:nvPr/>
            </p:nvSpPr>
            <p:spPr bwMode="auto">
              <a:xfrm>
                <a:off x="4207" y="6040"/>
                <a:ext cx="159" cy="35"/>
              </a:xfrm>
              <a:custGeom>
                <a:avLst/>
                <a:gdLst>
                  <a:gd name="T0" fmla="*/ 2 w 159"/>
                  <a:gd name="T1" fmla="*/ 7 h 35"/>
                  <a:gd name="T2" fmla="*/ 159 w 159"/>
                  <a:gd name="T3" fmla="*/ 0 h 35"/>
                  <a:gd name="T4" fmla="*/ 159 w 159"/>
                  <a:gd name="T5" fmla="*/ 29 h 35"/>
                  <a:gd name="T6" fmla="*/ 0 w 159"/>
                  <a:gd name="T7" fmla="*/ 35 h 35"/>
                  <a:gd name="T8" fmla="*/ 2 w 159"/>
                  <a:gd name="T9" fmla="*/ 7 h 35"/>
                  <a:gd name="T10" fmla="*/ 2 w 159"/>
                  <a:gd name="T11" fmla="*/ 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35"/>
                  <a:gd name="T20" fmla="*/ 159 w 15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35">
                    <a:moveTo>
                      <a:pt x="2" y="7"/>
                    </a:moveTo>
                    <a:lnTo>
                      <a:pt x="159" y="0"/>
                    </a:lnTo>
                    <a:lnTo>
                      <a:pt x="159" y="29"/>
                    </a:lnTo>
                    <a:lnTo>
                      <a:pt x="0" y="3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2"/>
              <p:cNvSpPr>
                <a:spLocks/>
              </p:cNvSpPr>
              <p:nvPr/>
            </p:nvSpPr>
            <p:spPr bwMode="auto">
              <a:xfrm>
                <a:off x="3462" y="6313"/>
                <a:ext cx="185" cy="140"/>
              </a:xfrm>
              <a:custGeom>
                <a:avLst/>
                <a:gdLst>
                  <a:gd name="T0" fmla="*/ 102 w 185"/>
                  <a:gd name="T1" fmla="*/ 139 h 140"/>
                  <a:gd name="T2" fmla="*/ 116 w 185"/>
                  <a:gd name="T3" fmla="*/ 137 h 140"/>
                  <a:gd name="T4" fmla="*/ 129 w 185"/>
                  <a:gd name="T5" fmla="*/ 134 h 140"/>
                  <a:gd name="T6" fmla="*/ 140 w 185"/>
                  <a:gd name="T7" fmla="*/ 129 h 140"/>
                  <a:gd name="T8" fmla="*/ 151 w 185"/>
                  <a:gd name="T9" fmla="*/ 123 h 140"/>
                  <a:gd name="T10" fmla="*/ 162 w 185"/>
                  <a:gd name="T11" fmla="*/ 116 h 140"/>
                  <a:gd name="T12" fmla="*/ 170 w 185"/>
                  <a:gd name="T13" fmla="*/ 109 h 140"/>
                  <a:gd name="T14" fmla="*/ 176 w 185"/>
                  <a:gd name="T15" fmla="*/ 100 h 140"/>
                  <a:gd name="T16" fmla="*/ 181 w 185"/>
                  <a:gd name="T17" fmla="*/ 90 h 140"/>
                  <a:gd name="T18" fmla="*/ 184 w 185"/>
                  <a:gd name="T19" fmla="*/ 80 h 140"/>
                  <a:gd name="T20" fmla="*/ 185 w 185"/>
                  <a:gd name="T21" fmla="*/ 69 h 140"/>
                  <a:gd name="T22" fmla="*/ 184 w 185"/>
                  <a:gd name="T23" fmla="*/ 59 h 140"/>
                  <a:gd name="T24" fmla="*/ 181 w 185"/>
                  <a:gd name="T25" fmla="*/ 49 h 140"/>
                  <a:gd name="T26" fmla="*/ 176 w 185"/>
                  <a:gd name="T27" fmla="*/ 40 h 140"/>
                  <a:gd name="T28" fmla="*/ 170 w 185"/>
                  <a:gd name="T29" fmla="*/ 30 h 140"/>
                  <a:gd name="T30" fmla="*/ 162 w 185"/>
                  <a:gd name="T31" fmla="*/ 23 h 140"/>
                  <a:gd name="T32" fmla="*/ 151 w 185"/>
                  <a:gd name="T33" fmla="*/ 16 h 140"/>
                  <a:gd name="T34" fmla="*/ 140 w 185"/>
                  <a:gd name="T35" fmla="*/ 10 h 140"/>
                  <a:gd name="T36" fmla="*/ 129 w 185"/>
                  <a:gd name="T37" fmla="*/ 4 h 140"/>
                  <a:gd name="T38" fmla="*/ 116 w 185"/>
                  <a:gd name="T39" fmla="*/ 2 h 140"/>
                  <a:gd name="T40" fmla="*/ 102 w 185"/>
                  <a:gd name="T41" fmla="*/ 0 h 140"/>
                  <a:gd name="T42" fmla="*/ 88 w 185"/>
                  <a:gd name="T43" fmla="*/ 0 h 140"/>
                  <a:gd name="T44" fmla="*/ 72 w 185"/>
                  <a:gd name="T45" fmla="*/ 1 h 140"/>
                  <a:gd name="T46" fmla="*/ 61 w 185"/>
                  <a:gd name="T47" fmla="*/ 3 h 140"/>
                  <a:gd name="T48" fmla="*/ 49 w 185"/>
                  <a:gd name="T49" fmla="*/ 8 h 140"/>
                  <a:gd name="T50" fmla="*/ 38 w 185"/>
                  <a:gd name="T51" fmla="*/ 14 h 140"/>
                  <a:gd name="T52" fmla="*/ 27 w 185"/>
                  <a:gd name="T53" fmla="*/ 21 h 140"/>
                  <a:gd name="T54" fmla="*/ 17 w 185"/>
                  <a:gd name="T55" fmla="*/ 28 h 140"/>
                  <a:gd name="T56" fmla="*/ 11 w 185"/>
                  <a:gd name="T57" fmla="*/ 35 h 140"/>
                  <a:gd name="T58" fmla="*/ 5 w 185"/>
                  <a:gd name="T59" fmla="*/ 46 h 140"/>
                  <a:gd name="T60" fmla="*/ 2 w 185"/>
                  <a:gd name="T61" fmla="*/ 55 h 140"/>
                  <a:gd name="T62" fmla="*/ 0 w 185"/>
                  <a:gd name="T63" fmla="*/ 66 h 140"/>
                  <a:gd name="T64" fmla="*/ 0 w 185"/>
                  <a:gd name="T65" fmla="*/ 77 h 140"/>
                  <a:gd name="T66" fmla="*/ 3 w 185"/>
                  <a:gd name="T67" fmla="*/ 87 h 140"/>
                  <a:gd name="T68" fmla="*/ 8 w 185"/>
                  <a:gd name="T69" fmla="*/ 96 h 140"/>
                  <a:gd name="T70" fmla="*/ 13 w 185"/>
                  <a:gd name="T71" fmla="*/ 106 h 140"/>
                  <a:gd name="T72" fmla="*/ 21 w 185"/>
                  <a:gd name="T73" fmla="*/ 114 h 140"/>
                  <a:gd name="T74" fmla="*/ 30 w 185"/>
                  <a:gd name="T75" fmla="*/ 121 h 140"/>
                  <a:gd name="T76" fmla="*/ 41 w 185"/>
                  <a:gd name="T77" fmla="*/ 127 h 140"/>
                  <a:gd name="T78" fmla="*/ 52 w 185"/>
                  <a:gd name="T79" fmla="*/ 131 h 140"/>
                  <a:gd name="T80" fmla="*/ 64 w 185"/>
                  <a:gd name="T81" fmla="*/ 136 h 140"/>
                  <a:gd name="T82" fmla="*/ 79 w 185"/>
                  <a:gd name="T83" fmla="*/ 139 h 140"/>
                  <a:gd name="T84" fmla="*/ 93 w 185"/>
                  <a:gd name="T85" fmla="*/ 140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5"/>
                  <a:gd name="T130" fmla="*/ 0 h 140"/>
                  <a:gd name="T131" fmla="*/ 185 w 185"/>
                  <a:gd name="T132" fmla="*/ 140 h 1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5" h="140">
                    <a:moveTo>
                      <a:pt x="93" y="140"/>
                    </a:moveTo>
                    <a:lnTo>
                      <a:pt x="97" y="139"/>
                    </a:lnTo>
                    <a:lnTo>
                      <a:pt x="102" y="139"/>
                    </a:lnTo>
                    <a:lnTo>
                      <a:pt x="105" y="139"/>
                    </a:lnTo>
                    <a:lnTo>
                      <a:pt x="112" y="137"/>
                    </a:lnTo>
                    <a:lnTo>
                      <a:pt x="116" y="137"/>
                    </a:lnTo>
                    <a:lnTo>
                      <a:pt x="119" y="136"/>
                    </a:lnTo>
                    <a:lnTo>
                      <a:pt x="124" y="135"/>
                    </a:lnTo>
                    <a:lnTo>
                      <a:pt x="129" y="134"/>
                    </a:lnTo>
                    <a:lnTo>
                      <a:pt x="132" y="131"/>
                    </a:lnTo>
                    <a:lnTo>
                      <a:pt x="137" y="130"/>
                    </a:lnTo>
                    <a:lnTo>
                      <a:pt x="140" y="129"/>
                    </a:lnTo>
                    <a:lnTo>
                      <a:pt x="144" y="127"/>
                    </a:lnTo>
                    <a:lnTo>
                      <a:pt x="148" y="126"/>
                    </a:lnTo>
                    <a:lnTo>
                      <a:pt x="151" y="123"/>
                    </a:lnTo>
                    <a:lnTo>
                      <a:pt x="154" y="121"/>
                    </a:lnTo>
                    <a:lnTo>
                      <a:pt x="159" y="120"/>
                    </a:lnTo>
                    <a:lnTo>
                      <a:pt x="162" y="116"/>
                    </a:lnTo>
                    <a:lnTo>
                      <a:pt x="165" y="114"/>
                    </a:lnTo>
                    <a:lnTo>
                      <a:pt x="166" y="110"/>
                    </a:lnTo>
                    <a:lnTo>
                      <a:pt x="170" y="109"/>
                    </a:lnTo>
                    <a:lnTo>
                      <a:pt x="171" y="106"/>
                    </a:lnTo>
                    <a:lnTo>
                      <a:pt x="174" y="102"/>
                    </a:lnTo>
                    <a:lnTo>
                      <a:pt x="176" y="100"/>
                    </a:lnTo>
                    <a:lnTo>
                      <a:pt x="179" y="96"/>
                    </a:lnTo>
                    <a:lnTo>
                      <a:pt x="179" y="94"/>
                    </a:lnTo>
                    <a:lnTo>
                      <a:pt x="181" y="90"/>
                    </a:lnTo>
                    <a:lnTo>
                      <a:pt x="182" y="87"/>
                    </a:lnTo>
                    <a:lnTo>
                      <a:pt x="184" y="84"/>
                    </a:lnTo>
                    <a:lnTo>
                      <a:pt x="184" y="80"/>
                    </a:lnTo>
                    <a:lnTo>
                      <a:pt x="185" y="77"/>
                    </a:lnTo>
                    <a:lnTo>
                      <a:pt x="185" y="74"/>
                    </a:lnTo>
                    <a:lnTo>
                      <a:pt x="185" y="69"/>
                    </a:lnTo>
                    <a:lnTo>
                      <a:pt x="185" y="66"/>
                    </a:lnTo>
                    <a:lnTo>
                      <a:pt x="185" y="62"/>
                    </a:lnTo>
                    <a:lnTo>
                      <a:pt x="184" y="59"/>
                    </a:lnTo>
                    <a:lnTo>
                      <a:pt x="184" y="55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9" y="46"/>
                    </a:lnTo>
                    <a:lnTo>
                      <a:pt x="179" y="43"/>
                    </a:lnTo>
                    <a:lnTo>
                      <a:pt x="176" y="40"/>
                    </a:lnTo>
                    <a:lnTo>
                      <a:pt x="174" y="35"/>
                    </a:lnTo>
                    <a:lnTo>
                      <a:pt x="171" y="33"/>
                    </a:lnTo>
                    <a:lnTo>
                      <a:pt x="170" y="30"/>
                    </a:lnTo>
                    <a:lnTo>
                      <a:pt x="166" y="28"/>
                    </a:lnTo>
                    <a:lnTo>
                      <a:pt x="165" y="24"/>
                    </a:lnTo>
                    <a:lnTo>
                      <a:pt x="162" y="23"/>
                    </a:lnTo>
                    <a:lnTo>
                      <a:pt x="159" y="21"/>
                    </a:lnTo>
                    <a:lnTo>
                      <a:pt x="154" y="19"/>
                    </a:lnTo>
                    <a:lnTo>
                      <a:pt x="151" y="16"/>
                    </a:lnTo>
                    <a:lnTo>
                      <a:pt x="148" y="14"/>
                    </a:lnTo>
                    <a:lnTo>
                      <a:pt x="144" y="13"/>
                    </a:lnTo>
                    <a:lnTo>
                      <a:pt x="140" y="10"/>
                    </a:lnTo>
                    <a:lnTo>
                      <a:pt x="137" y="8"/>
                    </a:lnTo>
                    <a:lnTo>
                      <a:pt x="132" y="7"/>
                    </a:lnTo>
                    <a:lnTo>
                      <a:pt x="129" y="4"/>
                    </a:lnTo>
                    <a:lnTo>
                      <a:pt x="124" y="3"/>
                    </a:lnTo>
                    <a:lnTo>
                      <a:pt x="119" y="2"/>
                    </a:lnTo>
                    <a:lnTo>
                      <a:pt x="116" y="2"/>
                    </a:lnTo>
                    <a:lnTo>
                      <a:pt x="112" y="1"/>
                    </a:lnTo>
                    <a:lnTo>
                      <a:pt x="105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2" y="1"/>
                    </a:lnTo>
                    <a:lnTo>
                      <a:pt x="69" y="2"/>
                    </a:lnTo>
                    <a:lnTo>
                      <a:pt x="64" y="2"/>
                    </a:lnTo>
                    <a:lnTo>
                      <a:pt x="61" y="3"/>
                    </a:lnTo>
                    <a:lnTo>
                      <a:pt x="57" y="4"/>
                    </a:lnTo>
                    <a:lnTo>
                      <a:pt x="52" y="7"/>
                    </a:lnTo>
                    <a:lnTo>
                      <a:pt x="49" y="8"/>
                    </a:lnTo>
                    <a:lnTo>
                      <a:pt x="44" y="10"/>
                    </a:lnTo>
                    <a:lnTo>
                      <a:pt x="41" y="13"/>
                    </a:lnTo>
                    <a:lnTo>
                      <a:pt x="38" y="14"/>
                    </a:lnTo>
                    <a:lnTo>
                      <a:pt x="35" y="16"/>
                    </a:lnTo>
                    <a:lnTo>
                      <a:pt x="30" y="19"/>
                    </a:lnTo>
                    <a:lnTo>
                      <a:pt x="27" y="21"/>
                    </a:lnTo>
                    <a:lnTo>
                      <a:pt x="24" y="23"/>
                    </a:lnTo>
                    <a:lnTo>
                      <a:pt x="21" y="24"/>
                    </a:lnTo>
                    <a:lnTo>
                      <a:pt x="17" y="28"/>
                    </a:lnTo>
                    <a:lnTo>
                      <a:pt x="16" y="30"/>
                    </a:lnTo>
                    <a:lnTo>
                      <a:pt x="13" y="33"/>
                    </a:lnTo>
                    <a:lnTo>
                      <a:pt x="11" y="35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5" y="46"/>
                    </a:lnTo>
                    <a:lnTo>
                      <a:pt x="3" y="49"/>
                    </a:lnTo>
                    <a:lnTo>
                      <a:pt x="3" y="53"/>
                    </a:lnTo>
                    <a:lnTo>
                      <a:pt x="2" y="55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2" y="80"/>
                    </a:lnTo>
                    <a:lnTo>
                      <a:pt x="2" y="84"/>
                    </a:lnTo>
                    <a:lnTo>
                      <a:pt x="3" y="87"/>
                    </a:lnTo>
                    <a:lnTo>
                      <a:pt x="3" y="90"/>
                    </a:lnTo>
                    <a:lnTo>
                      <a:pt x="5" y="94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1" y="102"/>
                    </a:lnTo>
                    <a:lnTo>
                      <a:pt x="13" y="106"/>
                    </a:lnTo>
                    <a:lnTo>
                      <a:pt x="16" y="109"/>
                    </a:lnTo>
                    <a:lnTo>
                      <a:pt x="17" y="110"/>
                    </a:lnTo>
                    <a:lnTo>
                      <a:pt x="21" y="114"/>
                    </a:lnTo>
                    <a:lnTo>
                      <a:pt x="24" y="116"/>
                    </a:lnTo>
                    <a:lnTo>
                      <a:pt x="27" y="120"/>
                    </a:lnTo>
                    <a:lnTo>
                      <a:pt x="30" y="121"/>
                    </a:lnTo>
                    <a:lnTo>
                      <a:pt x="35" y="123"/>
                    </a:lnTo>
                    <a:lnTo>
                      <a:pt x="38" y="126"/>
                    </a:lnTo>
                    <a:lnTo>
                      <a:pt x="41" y="127"/>
                    </a:lnTo>
                    <a:lnTo>
                      <a:pt x="44" y="129"/>
                    </a:lnTo>
                    <a:lnTo>
                      <a:pt x="49" y="130"/>
                    </a:lnTo>
                    <a:lnTo>
                      <a:pt x="52" y="131"/>
                    </a:lnTo>
                    <a:lnTo>
                      <a:pt x="57" y="134"/>
                    </a:lnTo>
                    <a:lnTo>
                      <a:pt x="61" y="135"/>
                    </a:lnTo>
                    <a:lnTo>
                      <a:pt x="64" y="136"/>
                    </a:lnTo>
                    <a:lnTo>
                      <a:pt x="69" y="137"/>
                    </a:lnTo>
                    <a:lnTo>
                      <a:pt x="72" y="137"/>
                    </a:lnTo>
                    <a:lnTo>
                      <a:pt x="79" y="139"/>
                    </a:lnTo>
                    <a:lnTo>
                      <a:pt x="83" y="139"/>
                    </a:lnTo>
                    <a:lnTo>
                      <a:pt x="88" y="139"/>
                    </a:lnTo>
                    <a:lnTo>
                      <a:pt x="93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3"/>
              <p:cNvSpPr>
                <a:spLocks/>
              </p:cNvSpPr>
              <p:nvPr/>
            </p:nvSpPr>
            <p:spPr bwMode="auto">
              <a:xfrm>
                <a:off x="4461" y="6329"/>
                <a:ext cx="184" cy="139"/>
              </a:xfrm>
              <a:custGeom>
                <a:avLst/>
                <a:gdLst>
                  <a:gd name="T0" fmla="*/ 101 w 184"/>
                  <a:gd name="T1" fmla="*/ 139 h 139"/>
                  <a:gd name="T2" fmla="*/ 115 w 184"/>
                  <a:gd name="T3" fmla="*/ 137 h 139"/>
                  <a:gd name="T4" fmla="*/ 127 w 184"/>
                  <a:gd name="T5" fmla="*/ 134 h 139"/>
                  <a:gd name="T6" fmla="*/ 140 w 184"/>
                  <a:gd name="T7" fmla="*/ 128 h 139"/>
                  <a:gd name="T8" fmla="*/ 149 w 184"/>
                  <a:gd name="T9" fmla="*/ 123 h 139"/>
                  <a:gd name="T10" fmla="*/ 160 w 184"/>
                  <a:gd name="T11" fmla="*/ 115 h 139"/>
                  <a:gd name="T12" fmla="*/ 168 w 184"/>
                  <a:gd name="T13" fmla="*/ 108 h 139"/>
                  <a:gd name="T14" fmla="*/ 175 w 184"/>
                  <a:gd name="T15" fmla="*/ 99 h 139"/>
                  <a:gd name="T16" fmla="*/ 181 w 184"/>
                  <a:gd name="T17" fmla="*/ 90 h 139"/>
                  <a:gd name="T18" fmla="*/ 182 w 184"/>
                  <a:gd name="T19" fmla="*/ 79 h 139"/>
                  <a:gd name="T20" fmla="*/ 184 w 184"/>
                  <a:gd name="T21" fmla="*/ 70 h 139"/>
                  <a:gd name="T22" fmla="*/ 182 w 184"/>
                  <a:gd name="T23" fmla="*/ 59 h 139"/>
                  <a:gd name="T24" fmla="*/ 181 w 184"/>
                  <a:gd name="T25" fmla="*/ 48 h 139"/>
                  <a:gd name="T26" fmla="*/ 175 w 184"/>
                  <a:gd name="T27" fmla="*/ 39 h 139"/>
                  <a:gd name="T28" fmla="*/ 168 w 184"/>
                  <a:gd name="T29" fmla="*/ 30 h 139"/>
                  <a:gd name="T30" fmla="*/ 160 w 184"/>
                  <a:gd name="T31" fmla="*/ 23 h 139"/>
                  <a:gd name="T32" fmla="*/ 149 w 184"/>
                  <a:gd name="T33" fmla="*/ 14 h 139"/>
                  <a:gd name="T34" fmla="*/ 140 w 184"/>
                  <a:gd name="T35" fmla="*/ 8 h 139"/>
                  <a:gd name="T36" fmla="*/ 127 w 184"/>
                  <a:gd name="T37" fmla="*/ 5 h 139"/>
                  <a:gd name="T38" fmla="*/ 115 w 184"/>
                  <a:gd name="T39" fmla="*/ 1 h 139"/>
                  <a:gd name="T40" fmla="*/ 101 w 184"/>
                  <a:gd name="T41" fmla="*/ 0 h 139"/>
                  <a:gd name="T42" fmla="*/ 88 w 184"/>
                  <a:gd name="T43" fmla="*/ 0 h 139"/>
                  <a:gd name="T44" fmla="*/ 74 w 184"/>
                  <a:gd name="T45" fmla="*/ 1 h 139"/>
                  <a:gd name="T46" fmla="*/ 60 w 184"/>
                  <a:gd name="T47" fmla="*/ 4 h 139"/>
                  <a:gd name="T48" fmla="*/ 47 w 184"/>
                  <a:gd name="T49" fmla="*/ 7 h 139"/>
                  <a:gd name="T50" fmla="*/ 36 w 184"/>
                  <a:gd name="T51" fmla="*/ 13 h 139"/>
                  <a:gd name="T52" fmla="*/ 27 w 184"/>
                  <a:gd name="T53" fmla="*/ 19 h 139"/>
                  <a:gd name="T54" fmla="*/ 18 w 184"/>
                  <a:gd name="T55" fmla="*/ 27 h 139"/>
                  <a:gd name="T56" fmla="*/ 11 w 184"/>
                  <a:gd name="T57" fmla="*/ 36 h 139"/>
                  <a:gd name="T58" fmla="*/ 5 w 184"/>
                  <a:gd name="T59" fmla="*/ 45 h 139"/>
                  <a:gd name="T60" fmla="*/ 0 w 184"/>
                  <a:gd name="T61" fmla="*/ 56 h 139"/>
                  <a:gd name="T62" fmla="*/ 0 w 184"/>
                  <a:gd name="T63" fmla="*/ 65 h 139"/>
                  <a:gd name="T64" fmla="*/ 0 w 184"/>
                  <a:gd name="T65" fmla="*/ 76 h 139"/>
                  <a:gd name="T66" fmla="*/ 4 w 184"/>
                  <a:gd name="T67" fmla="*/ 86 h 139"/>
                  <a:gd name="T68" fmla="*/ 7 w 184"/>
                  <a:gd name="T69" fmla="*/ 97 h 139"/>
                  <a:gd name="T70" fmla="*/ 13 w 184"/>
                  <a:gd name="T71" fmla="*/ 105 h 139"/>
                  <a:gd name="T72" fmla="*/ 21 w 184"/>
                  <a:gd name="T73" fmla="*/ 113 h 139"/>
                  <a:gd name="T74" fmla="*/ 30 w 184"/>
                  <a:gd name="T75" fmla="*/ 121 h 139"/>
                  <a:gd name="T76" fmla="*/ 40 w 184"/>
                  <a:gd name="T77" fmla="*/ 127 h 139"/>
                  <a:gd name="T78" fmla="*/ 52 w 184"/>
                  <a:gd name="T79" fmla="*/ 132 h 139"/>
                  <a:gd name="T80" fmla="*/ 65 w 184"/>
                  <a:gd name="T81" fmla="*/ 135 h 139"/>
                  <a:gd name="T82" fmla="*/ 79 w 184"/>
                  <a:gd name="T83" fmla="*/ 138 h 139"/>
                  <a:gd name="T84" fmla="*/ 93 w 184"/>
                  <a:gd name="T85" fmla="*/ 139 h 1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4"/>
                  <a:gd name="T130" fmla="*/ 0 h 139"/>
                  <a:gd name="T131" fmla="*/ 184 w 184"/>
                  <a:gd name="T132" fmla="*/ 139 h 1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4" h="139">
                    <a:moveTo>
                      <a:pt x="93" y="139"/>
                    </a:moveTo>
                    <a:lnTo>
                      <a:pt x="96" y="139"/>
                    </a:lnTo>
                    <a:lnTo>
                      <a:pt x="101" y="139"/>
                    </a:lnTo>
                    <a:lnTo>
                      <a:pt x="105" y="138"/>
                    </a:lnTo>
                    <a:lnTo>
                      <a:pt x="112" y="138"/>
                    </a:lnTo>
                    <a:lnTo>
                      <a:pt x="115" y="137"/>
                    </a:lnTo>
                    <a:lnTo>
                      <a:pt x="120" y="135"/>
                    </a:lnTo>
                    <a:lnTo>
                      <a:pt x="123" y="135"/>
                    </a:lnTo>
                    <a:lnTo>
                      <a:pt x="127" y="134"/>
                    </a:lnTo>
                    <a:lnTo>
                      <a:pt x="132" y="132"/>
                    </a:lnTo>
                    <a:lnTo>
                      <a:pt x="135" y="131"/>
                    </a:lnTo>
                    <a:lnTo>
                      <a:pt x="140" y="128"/>
                    </a:lnTo>
                    <a:lnTo>
                      <a:pt x="143" y="127"/>
                    </a:lnTo>
                    <a:lnTo>
                      <a:pt x="146" y="125"/>
                    </a:lnTo>
                    <a:lnTo>
                      <a:pt x="149" y="123"/>
                    </a:lnTo>
                    <a:lnTo>
                      <a:pt x="154" y="121"/>
                    </a:lnTo>
                    <a:lnTo>
                      <a:pt x="157" y="119"/>
                    </a:lnTo>
                    <a:lnTo>
                      <a:pt x="160" y="115"/>
                    </a:lnTo>
                    <a:lnTo>
                      <a:pt x="162" y="113"/>
                    </a:lnTo>
                    <a:lnTo>
                      <a:pt x="167" y="111"/>
                    </a:lnTo>
                    <a:lnTo>
                      <a:pt x="168" y="108"/>
                    </a:lnTo>
                    <a:lnTo>
                      <a:pt x="170" y="105"/>
                    </a:lnTo>
                    <a:lnTo>
                      <a:pt x="173" y="103"/>
                    </a:lnTo>
                    <a:lnTo>
                      <a:pt x="175" y="99"/>
                    </a:lnTo>
                    <a:lnTo>
                      <a:pt x="176" y="97"/>
                    </a:lnTo>
                    <a:lnTo>
                      <a:pt x="178" y="93"/>
                    </a:lnTo>
                    <a:lnTo>
                      <a:pt x="181" y="90"/>
                    </a:lnTo>
                    <a:lnTo>
                      <a:pt x="181" y="86"/>
                    </a:lnTo>
                    <a:lnTo>
                      <a:pt x="182" y="84"/>
                    </a:lnTo>
                    <a:lnTo>
                      <a:pt x="182" y="79"/>
                    </a:lnTo>
                    <a:lnTo>
                      <a:pt x="184" y="76"/>
                    </a:lnTo>
                    <a:lnTo>
                      <a:pt x="184" y="73"/>
                    </a:lnTo>
                    <a:lnTo>
                      <a:pt x="184" y="70"/>
                    </a:lnTo>
                    <a:lnTo>
                      <a:pt x="184" y="65"/>
                    </a:lnTo>
                    <a:lnTo>
                      <a:pt x="184" y="63"/>
                    </a:lnTo>
                    <a:lnTo>
                      <a:pt x="182" y="59"/>
                    </a:lnTo>
                    <a:lnTo>
                      <a:pt x="182" y="56"/>
                    </a:lnTo>
                    <a:lnTo>
                      <a:pt x="181" y="52"/>
                    </a:lnTo>
                    <a:lnTo>
                      <a:pt x="181" y="48"/>
                    </a:lnTo>
                    <a:lnTo>
                      <a:pt x="178" y="45"/>
                    </a:lnTo>
                    <a:lnTo>
                      <a:pt x="176" y="43"/>
                    </a:lnTo>
                    <a:lnTo>
                      <a:pt x="175" y="39"/>
                    </a:lnTo>
                    <a:lnTo>
                      <a:pt x="173" y="36"/>
                    </a:lnTo>
                    <a:lnTo>
                      <a:pt x="170" y="33"/>
                    </a:lnTo>
                    <a:lnTo>
                      <a:pt x="168" y="30"/>
                    </a:lnTo>
                    <a:lnTo>
                      <a:pt x="167" y="27"/>
                    </a:lnTo>
                    <a:lnTo>
                      <a:pt x="162" y="25"/>
                    </a:lnTo>
                    <a:lnTo>
                      <a:pt x="160" y="23"/>
                    </a:lnTo>
                    <a:lnTo>
                      <a:pt x="157" y="19"/>
                    </a:lnTo>
                    <a:lnTo>
                      <a:pt x="154" y="18"/>
                    </a:lnTo>
                    <a:lnTo>
                      <a:pt x="149" y="14"/>
                    </a:lnTo>
                    <a:lnTo>
                      <a:pt x="146" y="13"/>
                    </a:lnTo>
                    <a:lnTo>
                      <a:pt x="143" y="12"/>
                    </a:lnTo>
                    <a:lnTo>
                      <a:pt x="140" y="8"/>
                    </a:lnTo>
                    <a:lnTo>
                      <a:pt x="135" y="7"/>
                    </a:lnTo>
                    <a:lnTo>
                      <a:pt x="132" y="6"/>
                    </a:lnTo>
                    <a:lnTo>
                      <a:pt x="127" y="5"/>
                    </a:lnTo>
                    <a:lnTo>
                      <a:pt x="123" y="4"/>
                    </a:lnTo>
                    <a:lnTo>
                      <a:pt x="120" y="3"/>
                    </a:lnTo>
                    <a:lnTo>
                      <a:pt x="115" y="1"/>
                    </a:lnTo>
                    <a:lnTo>
                      <a:pt x="112" y="1"/>
                    </a:lnTo>
                    <a:lnTo>
                      <a:pt x="105" y="0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69" y="1"/>
                    </a:lnTo>
                    <a:lnTo>
                      <a:pt x="65" y="3"/>
                    </a:lnTo>
                    <a:lnTo>
                      <a:pt x="60" y="4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36" y="13"/>
                    </a:lnTo>
                    <a:lnTo>
                      <a:pt x="33" y="14"/>
                    </a:lnTo>
                    <a:lnTo>
                      <a:pt x="30" y="18"/>
                    </a:lnTo>
                    <a:lnTo>
                      <a:pt x="27" y="19"/>
                    </a:lnTo>
                    <a:lnTo>
                      <a:pt x="24" y="23"/>
                    </a:lnTo>
                    <a:lnTo>
                      <a:pt x="21" y="25"/>
                    </a:lnTo>
                    <a:lnTo>
                      <a:pt x="18" y="27"/>
                    </a:lnTo>
                    <a:lnTo>
                      <a:pt x="16" y="30"/>
                    </a:lnTo>
                    <a:lnTo>
                      <a:pt x="13" y="33"/>
                    </a:lnTo>
                    <a:lnTo>
                      <a:pt x="11" y="36"/>
                    </a:lnTo>
                    <a:lnTo>
                      <a:pt x="8" y="39"/>
                    </a:lnTo>
                    <a:lnTo>
                      <a:pt x="7" y="43"/>
                    </a:lnTo>
                    <a:lnTo>
                      <a:pt x="5" y="45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4" y="86"/>
                    </a:lnTo>
                    <a:lnTo>
                      <a:pt x="4" y="90"/>
                    </a:lnTo>
                    <a:lnTo>
                      <a:pt x="5" y="93"/>
                    </a:lnTo>
                    <a:lnTo>
                      <a:pt x="7" y="97"/>
                    </a:lnTo>
                    <a:lnTo>
                      <a:pt x="8" y="99"/>
                    </a:lnTo>
                    <a:lnTo>
                      <a:pt x="11" y="103"/>
                    </a:lnTo>
                    <a:lnTo>
                      <a:pt x="13" y="105"/>
                    </a:lnTo>
                    <a:lnTo>
                      <a:pt x="16" y="108"/>
                    </a:lnTo>
                    <a:lnTo>
                      <a:pt x="18" y="111"/>
                    </a:lnTo>
                    <a:lnTo>
                      <a:pt x="21" y="113"/>
                    </a:lnTo>
                    <a:lnTo>
                      <a:pt x="24" y="115"/>
                    </a:lnTo>
                    <a:lnTo>
                      <a:pt x="27" y="119"/>
                    </a:lnTo>
                    <a:lnTo>
                      <a:pt x="30" y="121"/>
                    </a:lnTo>
                    <a:lnTo>
                      <a:pt x="33" y="123"/>
                    </a:lnTo>
                    <a:lnTo>
                      <a:pt x="36" y="125"/>
                    </a:lnTo>
                    <a:lnTo>
                      <a:pt x="40" y="127"/>
                    </a:lnTo>
                    <a:lnTo>
                      <a:pt x="44" y="128"/>
                    </a:lnTo>
                    <a:lnTo>
                      <a:pt x="47" y="131"/>
                    </a:lnTo>
                    <a:lnTo>
                      <a:pt x="52" y="132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5" y="135"/>
                    </a:lnTo>
                    <a:lnTo>
                      <a:pt x="69" y="137"/>
                    </a:lnTo>
                    <a:lnTo>
                      <a:pt x="74" y="138"/>
                    </a:lnTo>
                    <a:lnTo>
                      <a:pt x="79" y="138"/>
                    </a:lnTo>
                    <a:lnTo>
                      <a:pt x="82" y="139"/>
                    </a:lnTo>
                    <a:lnTo>
                      <a:pt x="88" y="139"/>
                    </a:lnTo>
                    <a:lnTo>
                      <a:pt x="93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2" name="Line 34"/>
            <p:cNvSpPr>
              <a:spLocks noChangeShapeType="1"/>
            </p:cNvSpPr>
            <p:nvPr/>
          </p:nvSpPr>
          <p:spPr bwMode="auto">
            <a:xfrm>
              <a:off x="9261" y="3424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35"/>
            <p:cNvSpPr>
              <a:spLocks noChangeShapeType="1"/>
            </p:cNvSpPr>
            <p:nvPr/>
          </p:nvSpPr>
          <p:spPr bwMode="auto">
            <a:xfrm flipV="1">
              <a:off x="10341" y="1624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36"/>
            <p:cNvSpPr>
              <a:spLocks noChangeShapeType="1"/>
            </p:cNvSpPr>
            <p:nvPr/>
          </p:nvSpPr>
          <p:spPr bwMode="auto">
            <a:xfrm>
              <a:off x="10341" y="1624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5690" name="Object 42"/>
          <p:cNvGraphicFramePr>
            <a:graphicFrameLocks noChangeAspect="1"/>
          </p:cNvGraphicFramePr>
          <p:nvPr/>
        </p:nvGraphicFramePr>
        <p:xfrm>
          <a:off x="679450" y="1108075"/>
          <a:ext cx="1073150" cy="873125"/>
        </p:xfrm>
        <a:graphic>
          <a:graphicData uri="http://schemas.openxmlformats.org/presentationml/2006/ole">
            <p:oleObj spid="_x0000_s17410" name="Equation" r:id="rId5" imgW="482400" imgH="393480" progId="Equation.3">
              <p:embed/>
            </p:oleObj>
          </a:graphicData>
        </a:graphic>
      </p:graphicFrame>
      <p:graphicFrame>
        <p:nvGraphicFramePr>
          <p:cNvPr id="155691" name="Object 43"/>
          <p:cNvGraphicFramePr>
            <a:graphicFrameLocks noChangeAspect="1"/>
          </p:cNvGraphicFramePr>
          <p:nvPr/>
        </p:nvGraphicFramePr>
        <p:xfrm>
          <a:off x="685800" y="1108075"/>
          <a:ext cx="1073150" cy="873125"/>
        </p:xfrm>
        <a:graphic>
          <a:graphicData uri="http://schemas.openxmlformats.org/presentationml/2006/ole">
            <p:oleObj spid="_x0000_s17411" name="Equation" r:id="rId6" imgW="482400" imgH="393480" progId="Equation.3">
              <p:embed/>
            </p:oleObj>
          </a:graphicData>
        </a:graphic>
      </p:graphicFrame>
      <p:graphicFrame>
        <p:nvGraphicFramePr>
          <p:cNvPr id="155692" name="Object 44"/>
          <p:cNvGraphicFramePr>
            <a:graphicFrameLocks noChangeAspect="1"/>
          </p:cNvGraphicFramePr>
          <p:nvPr/>
        </p:nvGraphicFramePr>
        <p:xfrm>
          <a:off x="1839913" y="1301750"/>
          <a:ext cx="1893887" cy="450850"/>
        </p:xfrm>
        <a:graphic>
          <a:graphicData uri="http://schemas.openxmlformats.org/presentationml/2006/ole">
            <p:oleObj spid="_x0000_s17412" name="Equation" r:id="rId7" imgW="850680" imgH="203040" progId="Equation.3">
              <p:embed/>
            </p:oleObj>
          </a:graphicData>
        </a:graphic>
      </p:graphicFrame>
      <p:graphicFrame>
        <p:nvGraphicFramePr>
          <p:cNvPr id="155693" name="Object 45"/>
          <p:cNvGraphicFramePr>
            <a:graphicFrameLocks noChangeAspect="1"/>
          </p:cNvGraphicFramePr>
          <p:nvPr/>
        </p:nvGraphicFramePr>
        <p:xfrm>
          <a:off x="3902075" y="1273175"/>
          <a:ext cx="2346325" cy="479425"/>
        </p:xfrm>
        <a:graphic>
          <a:graphicData uri="http://schemas.openxmlformats.org/presentationml/2006/ole">
            <p:oleObj spid="_x0000_s17413" name="Equation" r:id="rId8" imgW="1054080" imgH="215640" progId="Equation.3">
              <p:embed/>
            </p:oleObj>
          </a:graphicData>
        </a:graphic>
      </p:graphicFrame>
      <p:sp>
        <p:nvSpPr>
          <p:cNvPr id="155695" name="Line 47"/>
          <p:cNvSpPr>
            <a:spLocks noChangeShapeType="1"/>
          </p:cNvSpPr>
          <p:nvPr/>
        </p:nvSpPr>
        <p:spPr bwMode="auto">
          <a:xfrm flipH="1" flipV="1">
            <a:off x="5029200" y="1295400"/>
            <a:ext cx="3048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696" name="Text Box 48"/>
          <p:cNvSpPr txBox="1">
            <a:spLocks noChangeArrowheads="1"/>
          </p:cNvSpPr>
          <p:nvPr/>
        </p:nvSpPr>
        <p:spPr bwMode="auto">
          <a:xfrm>
            <a:off x="4800600" y="990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FF"/>
                </a:solidFill>
              </a:rPr>
              <a:t>0</a:t>
            </a:r>
          </a:p>
        </p:txBody>
      </p:sp>
      <p:graphicFrame>
        <p:nvGraphicFramePr>
          <p:cNvPr id="155697" name="Object 49"/>
          <p:cNvGraphicFramePr>
            <a:graphicFrameLocks noChangeAspect="1"/>
          </p:cNvGraphicFramePr>
          <p:nvPr/>
        </p:nvGraphicFramePr>
        <p:xfrm>
          <a:off x="3733800" y="1930400"/>
          <a:ext cx="3478213" cy="508000"/>
        </p:xfrm>
        <a:graphic>
          <a:graphicData uri="http://schemas.openxmlformats.org/presentationml/2006/ole">
            <p:oleObj spid="_x0000_s17414" name="Equation" r:id="rId9" imgW="1562040" imgH="228600" progId="Equation.3">
              <p:embed/>
            </p:oleObj>
          </a:graphicData>
        </a:graphic>
      </p:graphicFrame>
      <p:graphicFrame>
        <p:nvGraphicFramePr>
          <p:cNvPr id="155698" name="Object 50"/>
          <p:cNvGraphicFramePr>
            <a:graphicFrameLocks noChangeAspect="1"/>
          </p:cNvGraphicFramePr>
          <p:nvPr/>
        </p:nvGraphicFramePr>
        <p:xfrm>
          <a:off x="3733800" y="2540000"/>
          <a:ext cx="2884488" cy="508000"/>
        </p:xfrm>
        <a:graphic>
          <a:graphicData uri="http://schemas.openxmlformats.org/presentationml/2006/ole">
            <p:oleObj spid="_x0000_s17415" name="Equation" r:id="rId10" imgW="1295280" imgH="228600" progId="Equation.3">
              <p:embed/>
            </p:oleObj>
          </a:graphicData>
        </a:graphic>
      </p:graphicFrame>
      <p:sp>
        <p:nvSpPr>
          <p:cNvPr id="155699" name="Rectangle 51"/>
          <p:cNvSpPr>
            <a:spLocks noChangeArrowheads="1"/>
          </p:cNvSpPr>
          <p:nvPr/>
        </p:nvSpPr>
        <p:spPr bwMode="auto">
          <a:xfrm>
            <a:off x="381000" y="32004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c. Find velocity of clock halfway down.</a:t>
            </a:r>
          </a:p>
        </p:txBody>
      </p:sp>
      <p:graphicFrame>
        <p:nvGraphicFramePr>
          <p:cNvPr id="155700" name="Object 52"/>
          <p:cNvGraphicFramePr>
            <a:graphicFrameLocks noChangeAspect="1"/>
          </p:cNvGraphicFramePr>
          <p:nvPr/>
        </p:nvGraphicFramePr>
        <p:xfrm>
          <a:off x="696913" y="3886200"/>
          <a:ext cx="3646487" cy="536575"/>
        </p:xfrm>
        <a:graphic>
          <a:graphicData uri="http://schemas.openxmlformats.org/presentationml/2006/ole">
            <p:oleObj spid="_x0000_s17416" name="Equation" r:id="rId11" imgW="1638000" imgH="241200" progId="Equation.3">
              <p:embed/>
            </p:oleObj>
          </a:graphicData>
        </a:graphic>
      </p:graphicFrame>
      <p:graphicFrame>
        <p:nvGraphicFramePr>
          <p:cNvPr id="155701" name="Object 53"/>
          <p:cNvGraphicFramePr>
            <a:graphicFrameLocks noChangeAspect="1"/>
          </p:cNvGraphicFramePr>
          <p:nvPr/>
        </p:nvGraphicFramePr>
        <p:xfrm>
          <a:off x="457200" y="4572000"/>
          <a:ext cx="3844925" cy="536575"/>
        </p:xfrm>
        <a:graphic>
          <a:graphicData uri="http://schemas.openxmlformats.org/presentationml/2006/ole">
            <p:oleObj spid="_x0000_s17417" name="Equation" r:id="rId12" imgW="1726920" imgH="241200" progId="Equation.3">
              <p:embed/>
            </p:oleObj>
          </a:graphicData>
        </a:graphic>
      </p:graphicFrame>
      <p:sp>
        <p:nvSpPr>
          <p:cNvPr id="155702" name="Line 54"/>
          <p:cNvSpPr>
            <a:spLocks noChangeShapeType="1"/>
          </p:cNvSpPr>
          <p:nvPr/>
        </p:nvSpPr>
        <p:spPr bwMode="auto">
          <a:xfrm flipH="1" flipV="1">
            <a:off x="2590800" y="4648200"/>
            <a:ext cx="3048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704" name="Line 56"/>
          <p:cNvSpPr>
            <a:spLocks noChangeShapeType="1"/>
          </p:cNvSpPr>
          <p:nvPr/>
        </p:nvSpPr>
        <p:spPr bwMode="auto">
          <a:xfrm flipV="1">
            <a:off x="2590800" y="4648200"/>
            <a:ext cx="3048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5705" name="Object 57"/>
          <p:cNvGraphicFramePr>
            <a:graphicFrameLocks noChangeAspect="1"/>
          </p:cNvGraphicFramePr>
          <p:nvPr/>
        </p:nvGraphicFramePr>
        <p:xfrm>
          <a:off x="1905000" y="5257800"/>
          <a:ext cx="2149475" cy="565150"/>
        </p:xfrm>
        <a:graphic>
          <a:graphicData uri="http://schemas.openxmlformats.org/presentationml/2006/ole">
            <p:oleObj spid="_x0000_s17418" name="Equation" r:id="rId13" imgW="965160" imgH="253800" progId="Equation.3">
              <p:embed/>
            </p:oleObj>
          </a:graphicData>
        </a:graphic>
      </p:graphicFrame>
      <p:graphicFrame>
        <p:nvGraphicFramePr>
          <p:cNvPr id="155706" name="Object 58"/>
          <p:cNvGraphicFramePr>
            <a:graphicFrameLocks noChangeAspect="1"/>
          </p:cNvGraphicFramePr>
          <p:nvPr/>
        </p:nvGraphicFramePr>
        <p:xfrm>
          <a:off x="4038600" y="5245100"/>
          <a:ext cx="4779963" cy="622300"/>
        </p:xfrm>
        <a:graphic>
          <a:graphicData uri="http://schemas.openxmlformats.org/presentationml/2006/ole">
            <p:oleObj spid="_x0000_s17419" name="Equation" r:id="rId14" imgW="2145960" imgH="279360" progId="Equation.3">
              <p:embed/>
            </p:oleObj>
          </a:graphicData>
        </a:graphic>
      </p:graphicFrame>
      <p:pic>
        <p:nvPicPr>
          <p:cNvPr id="51" name="~PP1292.WAV">
            <a:hlinkClick r:id="" action="ppaction://media"/>
          </p:cNvPr>
          <p:cNvPicPr>
            <a:picLocks noRot="1" noChangeAspect="1"/>
          </p:cNvPicPr>
          <p:nvPr>
            <a:wavAudioFile r:embed="rId3" name="~PP1292.WAV"/>
          </p:nvPr>
        </p:nvPicPr>
        <p:blipFill>
          <a:blip r:embed="rId1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74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5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5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3000"/>
                                        <p:tgtEl>
                                          <p:spTgt spid="15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5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5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5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5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5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5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5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2000"/>
                                        <p:tgtEl>
                                          <p:spTgt spid="15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55707" grpId="0" animBg="1"/>
      <p:bldP spid="155650" grpId="0" animBg="1"/>
      <p:bldP spid="155651" grpId="0"/>
      <p:bldP spid="155695" grpId="0" animBg="1"/>
      <p:bldP spid="155696" grpId="0"/>
      <p:bldP spid="155699" grpId="0"/>
      <p:bldP spid="155702" grpId="0" animBg="1"/>
      <p:bldP spid="1557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42" name="Rectangle 74"/>
          <p:cNvSpPr>
            <a:spLocks noChangeArrowheads="1"/>
          </p:cNvSpPr>
          <p:nvPr/>
        </p:nvSpPr>
        <p:spPr bwMode="auto">
          <a:xfrm>
            <a:off x="6172200" y="5334000"/>
            <a:ext cx="1219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38" name="Rectangle 70"/>
          <p:cNvSpPr>
            <a:spLocks noChangeArrowheads="1"/>
          </p:cNvSpPr>
          <p:nvPr/>
        </p:nvSpPr>
        <p:spPr bwMode="auto">
          <a:xfrm>
            <a:off x="5257800" y="3581400"/>
            <a:ext cx="1219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457200" y="457200"/>
            <a:ext cx="655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A full beverage can is launched upward with initial velocity 22.8 m/s. Find…</a:t>
            </a:r>
          </a:p>
        </p:txBody>
      </p:sp>
      <p:grpSp>
        <p:nvGrpSpPr>
          <p:cNvPr id="18443" name="Group 9"/>
          <p:cNvGrpSpPr>
            <a:grpSpLocks/>
          </p:cNvGrpSpPr>
          <p:nvPr/>
        </p:nvGrpSpPr>
        <p:grpSpPr bwMode="auto">
          <a:xfrm>
            <a:off x="7038975" y="457200"/>
            <a:ext cx="1190625" cy="3810000"/>
            <a:chOff x="9621" y="7024"/>
            <a:chExt cx="900" cy="2880"/>
          </a:xfrm>
        </p:grpSpPr>
        <p:grpSp>
          <p:nvGrpSpPr>
            <p:cNvPr id="18447" name="Group 10"/>
            <p:cNvGrpSpPr>
              <a:grpSpLocks/>
            </p:cNvGrpSpPr>
            <p:nvPr/>
          </p:nvGrpSpPr>
          <p:grpSpPr bwMode="auto">
            <a:xfrm rot="1930768">
              <a:off x="9841" y="7794"/>
              <a:ext cx="680" cy="1210"/>
              <a:chOff x="9627" y="7386"/>
              <a:chExt cx="680" cy="1210"/>
            </a:xfrm>
          </p:grpSpPr>
          <p:sp>
            <p:nvSpPr>
              <p:cNvPr id="18454" name="Freeform 11"/>
              <p:cNvSpPr>
                <a:spLocks/>
              </p:cNvSpPr>
              <p:nvPr/>
            </p:nvSpPr>
            <p:spPr bwMode="auto">
              <a:xfrm>
                <a:off x="9627" y="7386"/>
                <a:ext cx="680" cy="1210"/>
              </a:xfrm>
              <a:custGeom>
                <a:avLst/>
                <a:gdLst>
                  <a:gd name="T0" fmla="*/ 30 w 1359"/>
                  <a:gd name="T1" fmla="*/ 1 h 2419"/>
                  <a:gd name="T2" fmla="*/ 33 w 1359"/>
                  <a:gd name="T3" fmla="*/ 1 h 2419"/>
                  <a:gd name="T4" fmla="*/ 35 w 1359"/>
                  <a:gd name="T5" fmla="*/ 2 h 2419"/>
                  <a:gd name="T6" fmla="*/ 36 w 1359"/>
                  <a:gd name="T7" fmla="*/ 2 h 2419"/>
                  <a:gd name="T8" fmla="*/ 38 w 1359"/>
                  <a:gd name="T9" fmla="*/ 3 h 2419"/>
                  <a:gd name="T10" fmla="*/ 40 w 1359"/>
                  <a:gd name="T11" fmla="*/ 3 h 2419"/>
                  <a:gd name="T12" fmla="*/ 41 w 1359"/>
                  <a:gd name="T13" fmla="*/ 4 h 2419"/>
                  <a:gd name="T14" fmla="*/ 42 w 1359"/>
                  <a:gd name="T15" fmla="*/ 6 h 2419"/>
                  <a:gd name="T16" fmla="*/ 43 w 1359"/>
                  <a:gd name="T17" fmla="*/ 9 h 2419"/>
                  <a:gd name="T18" fmla="*/ 42 w 1359"/>
                  <a:gd name="T19" fmla="*/ 10 h 2419"/>
                  <a:gd name="T20" fmla="*/ 42 w 1359"/>
                  <a:gd name="T21" fmla="*/ 11 h 2419"/>
                  <a:gd name="T22" fmla="*/ 42 w 1359"/>
                  <a:gd name="T23" fmla="*/ 14 h 2419"/>
                  <a:gd name="T24" fmla="*/ 42 w 1359"/>
                  <a:gd name="T25" fmla="*/ 20 h 2419"/>
                  <a:gd name="T26" fmla="*/ 42 w 1359"/>
                  <a:gd name="T27" fmla="*/ 33 h 2419"/>
                  <a:gd name="T28" fmla="*/ 43 w 1359"/>
                  <a:gd name="T29" fmla="*/ 53 h 2419"/>
                  <a:gd name="T30" fmla="*/ 43 w 1359"/>
                  <a:gd name="T31" fmla="*/ 62 h 2419"/>
                  <a:gd name="T32" fmla="*/ 43 w 1359"/>
                  <a:gd name="T33" fmla="*/ 65 h 2419"/>
                  <a:gd name="T34" fmla="*/ 42 w 1359"/>
                  <a:gd name="T35" fmla="*/ 67 h 2419"/>
                  <a:gd name="T36" fmla="*/ 43 w 1359"/>
                  <a:gd name="T37" fmla="*/ 68 h 2419"/>
                  <a:gd name="T38" fmla="*/ 43 w 1359"/>
                  <a:gd name="T39" fmla="*/ 69 h 2419"/>
                  <a:gd name="T40" fmla="*/ 42 w 1359"/>
                  <a:gd name="T41" fmla="*/ 70 h 2419"/>
                  <a:gd name="T42" fmla="*/ 40 w 1359"/>
                  <a:gd name="T43" fmla="*/ 72 h 2419"/>
                  <a:gd name="T44" fmla="*/ 37 w 1359"/>
                  <a:gd name="T45" fmla="*/ 74 h 2419"/>
                  <a:gd name="T46" fmla="*/ 34 w 1359"/>
                  <a:gd name="T47" fmla="*/ 74 h 2419"/>
                  <a:gd name="T48" fmla="*/ 32 w 1359"/>
                  <a:gd name="T49" fmla="*/ 75 h 2419"/>
                  <a:gd name="T50" fmla="*/ 29 w 1359"/>
                  <a:gd name="T51" fmla="*/ 75 h 2419"/>
                  <a:gd name="T52" fmla="*/ 26 w 1359"/>
                  <a:gd name="T53" fmla="*/ 76 h 2419"/>
                  <a:gd name="T54" fmla="*/ 24 w 1359"/>
                  <a:gd name="T55" fmla="*/ 76 h 2419"/>
                  <a:gd name="T56" fmla="*/ 23 w 1359"/>
                  <a:gd name="T57" fmla="*/ 76 h 2419"/>
                  <a:gd name="T58" fmla="*/ 18 w 1359"/>
                  <a:gd name="T59" fmla="*/ 76 h 2419"/>
                  <a:gd name="T60" fmla="*/ 14 w 1359"/>
                  <a:gd name="T61" fmla="*/ 75 h 2419"/>
                  <a:gd name="T62" fmla="*/ 11 w 1359"/>
                  <a:gd name="T63" fmla="*/ 75 h 2419"/>
                  <a:gd name="T64" fmla="*/ 8 w 1359"/>
                  <a:gd name="T65" fmla="*/ 74 h 2419"/>
                  <a:gd name="T66" fmla="*/ 5 w 1359"/>
                  <a:gd name="T67" fmla="*/ 73 h 2419"/>
                  <a:gd name="T68" fmla="*/ 3 w 1359"/>
                  <a:gd name="T69" fmla="*/ 72 h 2419"/>
                  <a:gd name="T70" fmla="*/ 2 w 1359"/>
                  <a:gd name="T71" fmla="*/ 72 h 2419"/>
                  <a:gd name="T72" fmla="*/ 1 w 1359"/>
                  <a:gd name="T73" fmla="*/ 70 h 2419"/>
                  <a:gd name="T74" fmla="*/ 1 w 1359"/>
                  <a:gd name="T75" fmla="*/ 70 h 2419"/>
                  <a:gd name="T76" fmla="*/ 1 w 1359"/>
                  <a:gd name="T77" fmla="*/ 69 h 2419"/>
                  <a:gd name="T78" fmla="*/ 1 w 1359"/>
                  <a:gd name="T79" fmla="*/ 68 h 2419"/>
                  <a:gd name="T80" fmla="*/ 1 w 1359"/>
                  <a:gd name="T81" fmla="*/ 66 h 2419"/>
                  <a:gd name="T82" fmla="*/ 1 w 1359"/>
                  <a:gd name="T83" fmla="*/ 37 h 2419"/>
                  <a:gd name="T84" fmla="*/ 0 w 1359"/>
                  <a:gd name="T85" fmla="*/ 13 h 2419"/>
                  <a:gd name="T86" fmla="*/ 1 w 1359"/>
                  <a:gd name="T87" fmla="*/ 11 h 2419"/>
                  <a:gd name="T88" fmla="*/ 1 w 1359"/>
                  <a:gd name="T89" fmla="*/ 10 h 2419"/>
                  <a:gd name="T90" fmla="*/ 1 w 1359"/>
                  <a:gd name="T91" fmla="*/ 7 h 2419"/>
                  <a:gd name="T92" fmla="*/ 1 w 1359"/>
                  <a:gd name="T93" fmla="*/ 5 h 2419"/>
                  <a:gd name="T94" fmla="*/ 2 w 1359"/>
                  <a:gd name="T95" fmla="*/ 4 h 2419"/>
                  <a:gd name="T96" fmla="*/ 4 w 1359"/>
                  <a:gd name="T97" fmla="*/ 3 h 2419"/>
                  <a:gd name="T98" fmla="*/ 5 w 1359"/>
                  <a:gd name="T99" fmla="*/ 3 h 2419"/>
                  <a:gd name="T100" fmla="*/ 6 w 1359"/>
                  <a:gd name="T101" fmla="*/ 2 h 2419"/>
                  <a:gd name="T102" fmla="*/ 7 w 1359"/>
                  <a:gd name="T103" fmla="*/ 2 h 2419"/>
                  <a:gd name="T104" fmla="*/ 8 w 1359"/>
                  <a:gd name="T105" fmla="*/ 2 h 2419"/>
                  <a:gd name="T106" fmla="*/ 11 w 1359"/>
                  <a:gd name="T107" fmla="*/ 1 h 2419"/>
                  <a:gd name="T108" fmla="*/ 12 w 1359"/>
                  <a:gd name="T109" fmla="*/ 1 h 2419"/>
                  <a:gd name="T110" fmla="*/ 16 w 1359"/>
                  <a:gd name="T111" fmla="*/ 1 h 2419"/>
                  <a:gd name="T112" fmla="*/ 18 w 1359"/>
                  <a:gd name="T113" fmla="*/ 1 h 2419"/>
                  <a:gd name="T114" fmla="*/ 20 w 1359"/>
                  <a:gd name="T115" fmla="*/ 1 h 2419"/>
                  <a:gd name="T116" fmla="*/ 23 w 1359"/>
                  <a:gd name="T117" fmla="*/ 1 h 24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9"/>
                  <a:gd name="T178" fmla="*/ 0 h 2419"/>
                  <a:gd name="T179" fmla="*/ 1359 w 1359"/>
                  <a:gd name="T180" fmla="*/ 2419 h 24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9" h="2419">
                    <a:moveTo>
                      <a:pt x="853" y="10"/>
                    </a:moveTo>
                    <a:lnTo>
                      <a:pt x="859" y="14"/>
                    </a:lnTo>
                    <a:lnTo>
                      <a:pt x="881" y="14"/>
                    </a:lnTo>
                    <a:lnTo>
                      <a:pt x="902" y="15"/>
                    </a:lnTo>
                    <a:lnTo>
                      <a:pt x="923" y="17"/>
                    </a:lnTo>
                    <a:lnTo>
                      <a:pt x="943" y="20"/>
                    </a:lnTo>
                    <a:lnTo>
                      <a:pt x="963" y="23"/>
                    </a:lnTo>
                    <a:lnTo>
                      <a:pt x="982" y="26"/>
                    </a:lnTo>
                    <a:lnTo>
                      <a:pt x="1003" y="29"/>
                    </a:lnTo>
                    <a:lnTo>
                      <a:pt x="1022" y="32"/>
                    </a:lnTo>
                    <a:lnTo>
                      <a:pt x="1028" y="30"/>
                    </a:lnTo>
                    <a:lnTo>
                      <a:pt x="1034" y="29"/>
                    </a:lnTo>
                    <a:lnTo>
                      <a:pt x="1039" y="30"/>
                    </a:lnTo>
                    <a:lnTo>
                      <a:pt x="1045" y="30"/>
                    </a:lnTo>
                    <a:lnTo>
                      <a:pt x="1056" y="33"/>
                    </a:lnTo>
                    <a:lnTo>
                      <a:pt x="1067" y="38"/>
                    </a:lnTo>
                    <a:lnTo>
                      <a:pt x="1079" y="41"/>
                    </a:lnTo>
                    <a:lnTo>
                      <a:pt x="1089" y="44"/>
                    </a:lnTo>
                    <a:lnTo>
                      <a:pt x="1096" y="45"/>
                    </a:lnTo>
                    <a:lnTo>
                      <a:pt x="1101" y="45"/>
                    </a:lnTo>
                    <a:lnTo>
                      <a:pt x="1107" y="45"/>
                    </a:lnTo>
                    <a:lnTo>
                      <a:pt x="1114" y="44"/>
                    </a:lnTo>
                    <a:lnTo>
                      <a:pt x="1125" y="49"/>
                    </a:lnTo>
                    <a:lnTo>
                      <a:pt x="1138" y="53"/>
                    </a:lnTo>
                    <a:lnTo>
                      <a:pt x="1151" y="55"/>
                    </a:lnTo>
                    <a:lnTo>
                      <a:pt x="1164" y="58"/>
                    </a:lnTo>
                    <a:lnTo>
                      <a:pt x="1177" y="59"/>
                    </a:lnTo>
                    <a:lnTo>
                      <a:pt x="1189" y="60"/>
                    </a:lnTo>
                    <a:lnTo>
                      <a:pt x="1200" y="62"/>
                    </a:lnTo>
                    <a:lnTo>
                      <a:pt x="1212" y="66"/>
                    </a:lnTo>
                    <a:lnTo>
                      <a:pt x="1218" y="71"/>
                    </a:lnTo>
                    <a:lnTo>
                      <a:pt x="1225" y="74"/>
                    </a:lnTo>
                    <a:lnTo>
                      <a:pt x="1231" y="75"/>
                    </a:lnTo>
                    <a:lnTo>
                      <a:pt x="1238" y="77"/>
                    </a:lnTo>
                    <a:lnTo>
                      <a:pt x="1246" y="78"/>
                    </a:lnTo>
                    <a:lnTo>
                      <a:pt x="1252" y="79"/>
                    </a:lnTo>
                    <a:lnTo>
                      <a:pt x="1257" y="83"/>
                    </a:lnTo>
                    <a:lnTo>
                      <a:pt x="1264" y="88"/>
                    </a:lnTo>
                    <a:lnTo>
                      <a:pt x="1275" y="94"/>
                    </a:lnTo>
                    <a:lnTo>
                      <a:pt x="1287" y="101"/>
                    </a:lnTo>
                    <a:lnTo>
                      <a:pt x="1296" y="109"/>
                    </a:lnTo>
                    <a:lnTo>
                      <a:pt x="1305" y="117"/>
                    </a:lnTo>
                    <a:lnTo>
                      <a:pt x="1313" y="126"/>
                    </a:lnTo>
                    <a:lnTo>
                      <a:pt x="1320" y="136"/>
                    </a:lnTo>
                    <a:lnTo>
                      <a:pt x="1327" y="146"/>
                    </a:lnTo>
                    <a:lnTo>
                      <a:pt x="1332" y="157"/>
                    </a:lnTo>
                    <a:lnTo>
                      <a:pt x="1336" y="168"/>
                    </a:lnTo>
                    <a:lnTo>
                      <a:pt x="1340" y="180"/>
                    </a:lnTo>
                    <a:lnTo>
                      <a:pt x="1344" y="191"/>
                    </a:lnTo>
                    <a:lnTo>
                      <a:pt x="1346" y="204"/>
                    </a:lnTo>
                    <a:lnTo>
                      <a:pt x="1349" y="228"/>
                    </a:lnTo>
                    <a:lnTo>
                      <a:pt x="1350" y="253"/>
                    </a:lnTo>
                    <a:lnTo>
                      <a:pt x="1349" y="262"/>
                    </a:lnTo>
                    <a:lnTo>
                      <a:pt x="1346" y="269"/>
                    </a:lnTo>
                    <a:lnTo>
                      <a:pt x="1344" y="275"/>
                    </a:lnTo>
                    <a:lnTo>
                      <a:pt x="1340" y="281"/>
                    </a:lnTo>
                    <a:lnTo>
                      <a:pt x="1336" y="286"/>
                    </a:lnTo>
                    <a:lnTo>
                      <a:pt x="1332" y="292"/>
                    </a:lnTo>
                    <a:lnTo>
                      <a:pt x="1330" y="299"/>
                    </a:lnTo>
                    <a:lnTo>
                      <a:pt x="1328" y="307"/>
                    </a:lnTo>
                    <a:lnTo>
                      <a:pt x="1327" y="312"/>
                    </a:lnTo>
                    <a:lnTo>
                      <a:pt x="1326" y="318"/>
                    </a:lnTo>
                    <a:lnTo>
                      <a:pt x="1324" y="323"/>
                    </a:lnTo>
                    <a:lnTo>
                      <a:pt x="1324" y="329"/>
                    </a:lnTo>
                    <a:lnTo>
                      <a:pt x="1324" y="333"/>
                    </a:lnTo>
                    <a:lnTo>
                      <a:pt x="1327" y="338"/>
                    </a:lnTo>
                    <a:lnTo>
                      <a:pt x="1330" y="342"/>
                    </a:lnTo>
                    <a:lnTo>
                      <a:pt x="1335" y="345"/>
                    </a:lnTo>
                    <a:lnTo>
                      <a:pt x="1337" y="365"/>
                    </a:lnTo>
                    <a:lnTo>
                      <a:pt x="1340" y="385"/>
                    </a:lnTo>
                    <a:lnTo>
                      <a:pt x="1340" y="404"/>
                    </a:lnTo>
                    <a:lnTo>
                      <a:pt x="1340" y="424"/>
                    </a:lnTo>
                    <a:lnTo>
                      <a:pt x="1340" y="443"/>
                    </a:lnTo>
                    <a:lnTo>
                      <a:pt x="1339" y="463"/>
                    </a:lnTo>
                    <a:lnTo>
                      <a:pt x="1339" y="482"/>
                    </a:lnTo>
                    <a:lnTo>
                      <a:pt x="1340" y="501"/>
                    </a:lnTo>
                    <a:lnTo>
                      <a:pt x="1337" y="570"/>
                    </a:lnTo>
                    <a:lnTo>
                      <a:pt x="1335" y="637"/>
                    </a:lnTo>
                    <a:lnTo>
                      <a:pt x="1335" y="705"/>
                    </a:lnTo>
                    <a:lnTo>
                      <a:pt x="1336" y="772"/>
                    </a:lnTo>
                    <a:lnTo>
                      <a:pt x="1337" y="839"/>
                    </a:lnTo>
                    <a:lnTo>
                      <a:pt x="1337" y="905"/>
                    </a:lnTo>
                    <a:lnTo>
                      <a:pt x="1339" y="970"/>
                    </a:lnTo>
                    <a:lnTo>
                      <a:pt x="1337" y="1036"/>
                    </a:lnTo>
                    <a:lnTo>
                      <a:pt x="1340" y="1144"/>
                    </a:lnTo>
                    <a:lnTo>
                      <a:pt x="1341" y="1253"/>
                    </a:lnTo>
                    <a:lnTo>
                      <a:pt x="1342" y="1361"/>
                    </a:lnTo>
                    <a:lnTo>
                      <a:pt x="1344" y="1471"/>
                    </a:lnTo>
                    <a:lnTo>
                      <a:pt x="1345" y="1581"/>
                    </a:lnTo>
                    <a:lnTo>
                      <a:pt x="1346" y="1690"/>
                    </a:lnTo>
                    <a:lnTo>
                      <a:pt x="1349" y="1798"/>
                    </a:lnTo>
                    <a:lnTo>
                      <a:pt x="1351" y="1904"/>
                    </a:lnTo>
                    <a:lnTo>
                      <a:pt x="1354" y="1922"/>
                    </a:lnTo>
                    <a:lnTo>
                      <a:pt x="1355" y="1939"/>
                    </a:lnTo>
                    <a:lnTo>
                      <a:pt x="1358" y="1955"/>
                    </a:lnTo>
                    <a:lnTo>
                      <a:pt x="1359" y="1971"/>
                    </a:lnTo>
                    <a:lnTo>
                      <a:pt x="1359" y="1987"/>
                    </a:lnTo>
                    <a:lnTo>
                      <a:pt x="1359" y="2003"/>
                    </a:lnTo>
                    <a:lnTo>
                      <a:pt x="1357" y="2019"/>
                    </a:lnTo>
                    <a:lnTo>
                      <a:pt x="1351" y="2035"/>
                    </a:lnTo>
                    <a:lnTo>
                      <a:pt x="1354" y="2043"/>
                    </a:lnTo>
                    <a:lnTo>
                      <a:pt x="1355" y="2050"/>
                    </a:lnTo>
                    <a:lnTo>
                      <a:pt x="1355" y="2057"/>
                    </a:lnTo>
                    <a:lnTo>
                      <a:pt x="1355" y="2064"/>
                    </a:lnTo>
                    <a:lnTo>
                      <a:pt x="1354" y="2077"/>
                    </a:lnTo>
                    <a:lnTo>
                      <a:pt x="1350" y="2091"/>
                    </a:lnTo>
                    <a:lnTo>
                      <a:pt x="1346" y="2104"/>
                    </a:lnTo>
                    <a:lnTo>
                      <a:pt x="1342" y="2117"/>
                    </a:lnTo>
                    <a:lnTo>
                      <a:pt x="1340" y="2130"/>
                    </a:lnTo>
                    <a:lnTo>
                      <a:pt x="1340" y="2146"/>
                    </a:lnTo>
                    <a:lnTo>
                      <a:pt x="1344" y="2148"/>
                    </a:lnTo>
                    <a:lnTo>
                      <a:pt x="1345" y="2152"/>
                    </a:lnTo>
                    <a:lnTo>
                      <a:pt x="1345" y="2155"/>
                    </a:lnTo>
                    <a:lnTo>
                      <a:pt x="1345" y="2160"/>
                    </a:lnTo>
                    <a:lnTo>
                      <a:pt x="1345" y="2164"/>
                    </a:lnTo>
                    <a:lnTo>
                      <a:pt x="1345" y="2167"/>
                    </a:lnTo>
                    <a:lnTo>
                      <a:pt x="1348" y="2171"/>
                    </a:lnTo>
                    <a:lnTo>
                      <a:pt x="1351" y="2173"/>
                    </a:lnTo>
                    <a:lnTo>
                      <a:pt x="1353" y="2181"/>
                    </a:lnTo>
                    <a:lnTo>
                      <a:pt x="1353" y="2191"/>
                    </a:lnTo>
                    <a:lnTo>
                      <a:pt x="1351" y="2199"/>
                    </a:lnTo>
                    <a:lnTo>
                      <a:pt x="1350" y="2206"/>
                    </a:lnTo>
                    <a:lnTo>
                      <a:pt x="1346" y="2214"/>
                    </a:lnTo>
                    <a:lnTo>
                      <a:pt x="1344" y="2222"/>
                    </a:lnTo>
                    <a:lnTo>
                      <a:pt x="1339" y="2229"/>
                    </a:lnTo>
                    <a:lnTo>
                      <a:pt x="1333" y="2236"/>
                    </a:lnTo>
                    <a:lnTo>
                      <a:pt x="1322" y="2250"/>
                    </a:lnTo>
                    <a:lnTo>
                      <a:pt x="1309" y="2262"/>
                    </a:lnTo>
                    <a:lnTo>
                      <a:pt x="1296" y="2274"/>
                    </a:lnTo>
                    <a:lnTo>
                      <a:pt x="1283" y="2285"/>
                    </a:lnTo>
                    <a:lnTo>
                      <a:pt x="1266" y="2292"/>
                    </a:lnTo>
                    <a:lnTo>
                      <a:pt x="1249" y="2302"/>
                    </a:lnTo>
                    <a:lnTo>
                      <a:pt x="1234" y="2311"/>
                    </a:lnTo>
                    <a:lnTo>
                      <a:pt x="1217" y="2321"/>
                    </a:lnTo>
                    <a:lnTo>
                      <a:pt x="1200" y="2329"/>
                    </a:lnTo>
                    <a:lnTo>
                      <a:pt x="1184" y="2337"/>
                    </a:lnTo>
                    <a:lnTo>
                      <a:pt x="1174" y="2340"/>
                    </a:lnTo>
                    <a:lnTo>
                      <a:pt x="1165" y="2343"/>
                    </a:lnTo>
                    <a:lnTo>
                      <a:pt x="1155" y="2345"/>
                    </a:lnTo>
                    <a:lnTo>
                      <a:pt x="1145" y="2346"/>
                    </a:lnTo>
                    <a:lnTo>
                      <a:pt x="1131" y="2352"/>
                    </a:lnTo>
                    <a:lnTo>
                      <a:pt x="1115" y="2356"/>
                    </a:lnTo>
                    <a:lnTo>
                      <a:pt x="1100" y="2360"/>
                    </a:lnTo>
                    <a:lnTo>
                      <a:pt x="1084" y="2363"/>
                    </a:lnTo>
                    <a:lnTo>
                      <a:pt x="1067" y="2367"/>
                    </a:lnTo>
                    <a:lnTo>
                      <a:pt x="1052" y="2372"/>
                    </a:lnTo>
                    <a:lnTo>
                      <a:pt x="1038" y="2376"/>
                    </a:lnTo>
                    <a:lnTo>
                      <a:pt x="1022" y="2382"/>
                    </a:lnTo>
                    <a:lnTo>
                      <a:pt x="1009" y="2385"/>
                    </a:lnTo>
                    <a:lnTo>
                      <a:pt x="996" y="2386"/>
                    </a:lnTo>
                    <a:lnTo>
                      <a:pt x="982" y="2387"/>
                    </a:lnTo>
                    <a:lnTo>
                      <a:pt x="968" y="2388"/>
                    </a:lnTo>
                    <a:lnTo>
                      <a:pt x="954" y="2391"/>
                    </a:lnTo>
                    <a:lnTo>
                      <a:pt x="941" y="2393"/>
                    </a:lnTo>
                    <a:lnTo>
                      <a:pt x="926" y="2397"/>
                    </a:lnTo>
                    <a:lnTo>
                      <a:pt x="915" y="2400"/>
                    </a:lnTo>
                    <a:lnTo>
                      <a:pt x="895" y="2403"/>
                    </a:lnTo>
                    <a:lnTo>
                      <a:pt x="879" y="2404"/>
                    </a:lnTo>
                    <a:lnTo>
                      <a:pt x="860" y="2405"/>
                    </a:lnTo>
                    <a:lnTo>
                      <a:pt x="844" y="2407"/>
                    </a:lnTo>
                    <a:lnTo>
                      <a:pt x="827" y="2408"/>
                    </a:lnTo>
                    <a:lnTo>
                      <a:pt x="810" y="2411"/>
                    </a:lnTo>
                    <a:lnTo>
                      <a:pt x="793" y="2414"/>
                    </a:lnTo>
                    <a:lnTo>
                      <a:pt x="776" y="2419"/>
                    </a:lnTo>
                    <a:lnTo>
                      <a:pt x="773" y="2417"/>
                    </a:lnTo>
                    <a:lnTo>
                      <a:pt x="769" y="2414"/>
                    </a:lnTo>
                    <a:lnTo>
                      <a:pt x="765" y="2414"/>
                    </a:lnTo>
                    <a:lnTo>
                      <a:pt x="761" y="2414"/>
                    </a:lnTo>
                    <a:lnTo>
                      <a:pt x="757" y="2414"/>
                    </a:lnTo>
                    <a:lnTo>
                      <a:pt x="753" y="2414"/>
                    </a:lnTo>
                    <a:lnTo>
                      <a:pt x="749" y="2414"/>
                    </a:lnTo>
                    <a:lnTo>
                      <a:pt x="744" y="2414"/>
                    </a:lnTo>
                    <a:lnTo>
                      <a:pt x="729" y="2416"/>
                    </a:lnTo>
                    <a:lnTo>
                      <a:pt x="714" y="2417"/>
                    </a:lnTo>
                    <a:lnTo>
                      <a:pt x="699" y="2417"/>
                    </a:lnTo>
                    <a:lnTo>
                      <a:pt x="682" y="2417"/>
                    </a:lnTo>
                    <a:lnTo>
                      <a:pt x="650" y="2416"/>
                    </a:lnTo>
                    <a:lnTo>
                      <a:pt x="618" y="2413"/>
                    </a:lnTo>
                    <a:lnTo>
                      <a:pt x="584" y="2411"/>
                    </a:lnTo>
                    <a:lnTo>
                      <a:pt x="550" y="2408"/>
                    </a:lnTo>
                    <a:lnTo>
                      <a:pt x="517" y="2407"/>
                    </a:lnTo>
                    <a:lnTo>
                      <a:pt x="483" y="2407"/>
                    </a:lnTo>
                    <a:lnTo>
                      <a:pt x="470" y="2404"/>
                    </a:lnTo>
                    <a:lnTo>
                      <a:pt x="456" y="2401"/>
                    </a:lnTo>
                    <a:lnTo>
                      <a:pt x="443" y="2400"/>
                    </a:lnTo>
                    <a:lnTo>
                      <a:pt x="429" y="2398"/>
                    </a:lnTo>
                    <a:lnTo>
                      <a:pt x="415" y="2397"/>
                    </a:lnTo>
                    <a:lnTo>
                      <a:pt x="400" y="2394"/>
                    </a:lnTo>
                    <a:lnTo>
                      <a:pt x="388" y="2392"/>
                    </a:lnTo>
                    <a:lnTo>
                      <a:pt x="375" y="2387"/>
                    </a:lnTo>
                    <a:lnTo>
                      <a:pt x="358" y="2384"/>
                    </a:lnTo>
                    <a:lnTo>
                      <a:pt x="342" y="2381"/>
                    </a:lnTo>
                    <a:lnTo>
                      <a:pt x="327" y="2379"/>
                    </a:lnTo>
                    <a:lnTo>
                      <a:pt x="313" y="2376"/>
                    </a:lnTo>
                    <a:lnTo>
                      <a:pt x="297" y="2374"/>
                    </a:lnTo>
                    <a:lnTo>
                      <a:pt x="282" y="2373"/>
                    </a:lnTo>
                    <a:lnTo>
                      <a:pt x="266" y="2369"/>
                    </a:lnTo>
                    <a:lnTo>
                      <a:pt x="249" y="2367"/>
                    </a:lnTo>
                    <a:lnTo>
                      <a:pt x="235" y="2360"/>
                    </a:lnTo>
                    <a:lnTo>
                      <a:pt x="220" y="2354"/>
                    </a:lnTo>
                    <a:lnTo>
                      <a:pt x="204" y="2349"/>
                    </a:lnTo>
                    <a:lnTo>
                      <a:pt x="189" y="2345"/>
                    </a:lnTo>
                    <a:lnTo>
                      <a:pt x="173" y="2339"/>
                    </a:lnTo>
                    <a:lnTo>
                      <a:pt x="158" y="2333"/>
                    </a:lnTo>
                    <a:lnTo>
                      <a:pt x="143" y="2327"/>
                    </a:lnTo>
                    <a:lnTo>
                      <a:pt x="129" y="2319"/>
                    </a:lnTo>
                    <a:lnTo>
                      <a:pt x="118" y="2315"/>
                    </a:lnTo>
                    <a:lnTo>
                      <a:pt x="107" y="2311"/>
                    </a:lnTo>
                    <a:lnTo>
                      <a:pt x="97" y="2308"/>
                    </a:lnTo>
                    <a:lnTo>
                      <a:pt x="86" y="2303"/>
                    </a:lnTo>
                    <a:lnTo>
                      <a:pt x="76" y="2298"/>
                    </a:lnTo>
                    <a:lnTo>
                      <a:pt x="66" y="2292"/>
                    </a:lnTo>
                    <a:lnTo>
                      <a:pt x="57" y="2287"/>
                    </a:lnTo>
                    <a:lnTo>
                      <a:pt x="48" y="2278"/>
                    </a:lnTo>
                    <a:lnTo>
                      <a:pt x="45" y="2281"/>
                    </a:lnTo>
                    <a:lnTo>
                      <a:pt x="39" y="2275"/>
                    </a:lnTo>
                    <a:lnTo>
                      <a:pt x="32" y="2269"/>
                    </a:lnTo>
                    <a:lnTo>
                      <a:pt x="26" y="2263"/>
                    </a:lnTo>
                    <a:lnTo>
                      <a:pt x="21" y="2258"/>
                    </a:lnTo>
                    <a:lnTo>
                      <a:pt x="17" y="2251"/>
                    </a:lnTo>
                    <a:lnTo>
                      <a:pt x="14" y="2245"/>
                    </a:lnTo>
                    <a:lnTo>
                      <a:pt x="13" y="2238"/>
                    </a:lnTo>
                    <a:lnTo>
                      <a:pt x="13" y="2229"/>
                    </a:lnTo>
                    <a:lnTo>
                      <a:pt x="15" y="2224"/>
                    </a:lnTo>
                    <a:lnTo>
                      <a:pt x="18" y="2219"/>
                    </a:lnTo>
                    <a:lnTo>
                      <a:pt x="22" y="2216"/>
                    </a:lnTo>
                    <a:lnTo>
                      <a:pt x="24" y="2212"/>
                    </a:lnTo>
                    <a:lnTo>
                      <a:pt x="28" y="2209"/>
                    </a:lnTo>
                    <a:lnTo>
                      <a:pt x="31" y="2206"/>
                    </a:lnTo>
                    <a:lnTo>
                      <a:pt x="35" y="2201"/>
                    </a:lnTo>
                    <a:lnTo>
                      <a:pt x="37" y="2198"/>
                    </a:lnTo>
                    <a:lnTo>
                      <a:pt x="34" y="2194"/>
                    </a:lnTo>
                    <a:lnTo>
                      <a:pt x="31" y="2191"/>
                    </a:lnTo>
                    <a:lnTo>
                      <a:pt x="30" y="2187"/>
                    </a:lnTo>
                    <a:lnTo>
                      <a:pt x="30" y="2182"/>
                    </a:lnTo>
                    <a:lnTo>
                      <a:pt x="30" y="2178"/>
                    </a:lnTo>
                    <a:lnTo>
                      <a:pt x="30" y="2173"/>
                    </a:lnTo>
                    <a:lnTo>
                      <a:pt x="28" y="2169"/>
                    </a:lnTo>
                    <a:lnTo>
                      <a:pt x="26" y="2166"/>
                    </a:lnTo>
                    <a:lnTo>
                      <a:pt x="21" y="2159"/>
                    </a:lnTo>
                    <a:lnTo>
                      <a:pt x="17" y="2151"/>
                    </a:lnTo>
                    <a:lnTo>
                      <a:pt x="14" y="2142"/>
                    </a:lnTo>
                    <a:lnTo>
                      <a:pt x="12" y="2135"/>
                    </a:lnTo>
                    <a:lnTo>
                      <a:pt x="9" y="2119"/>
                    </a:lnTo>
                    <a:lnTo>
                      <a:pt x="8" y="2103"/>
                    </a:lnTo>
                    <a:lnTo>
                      <a:pt x="8" y="2087"/>
                    </a:lnTo>
                    <a:lnTo>
                      <a:pt x="9" y="2069"/>
                    </a:lnTo>
                    <a:lnTo>
                      <a:pt x="9" y="2052"/>
                    </a:lnTo>
                    <a:lnTo>
                      <a:pt x="8" y="2035"/>
                    </a:lnTo>
                    <a:lnTo>
                      <a:pt x="8" y="1408"/>
                    </a:lnTo>
                    <a:lnTo>
                      <a:pt x="8" y="1281"/>
                    </a:lnTo>
                    <a:lnTo>
                      <a:pt x="8" y="1154"/>
                    </a:lnTo>
                    <a:lnTo>
                      <a:pt x="6" y="1029"/>
                    </a:lnTo>
                    <a:lnTo>
                      <a:pt x="6" y="904"/>
                    </a:lnTo>
                    <a:lnTo>
                      <a:pt x="5" y="779"/>
                    </a:lnTo>
                    <a:lnTo>
                      <a:pt x="4" y="654"/>
                    </a:lnTo>
                    <a:lnTo>
                      <a:pt x="3" y="530"/>
                    </a:lnTo>
                    <a:lnTo>
                      <a:pt x="0" y="404"/>
                    </a:lnTo>
                    <a:lnTo>
                      <a:pt x="3" y="394"/>
                    </a:lnTo>
                    <a:lnTo>
                      <a:pt x="5" y="384"/>
                    </a:lnTo>
                    <a:lnTo>
                      <a:pt x="9" y="375"/>
                    </a:lnTo>
                    <a:lnTo>
                      <a:pt x="14" y="365"/>
                    </a:lnTo>
                    <a:lnTo>
                      <a:pt x="21" y="356"/>
                    </a:lnTo>
                    <a:lnTo>
                      <a:pt x="27" y="348"/>
                    </a:lnTo>
                    <a:lnTo>
                      <a:pt x="34" y="338"/>
                    </a:lnTo>
                    <a:lnTo>
                      <a:pt x="40" y="330"/>
                    </a:lnTo>
                    <a:lnTo>
                      <a:pt x="31" y="323"/>
                    </a:lnTo>
                    <a:lnTo>
                      <a:pt x="23" y="316"/>
                    </a:lnTo>
                    <a:lnTo>
                      <a:pt x="18" y="307"/>
                    </a:lnTo>
                    <a:lnTo>
                      <a:pt x="13" y="299"/>
                    </a:lnTo>
                    <a:lnTo>
                      <a:pt x="9" y="290"/>
                    </a:lnTo>
                    <a:lnTo>
                      <a:pt x="6" y="280"/>
                    </a:lnTo>
                    <a:lnTo>
                      <a:pt x="5" y="271"/>
                    </a:lnTo>
                    <a:lnTo>
                      <a:pt x="4" y="261"/>
                    </a:lnTo>
                    <a:lnTo>
                      <a:pt x="3" y="242"/>
                    </a:lnTo>
                    <a:lnTo>
                      <a:pt x="4" y="222"/>
                    </a:lnTo>
                    <a:lnTo>
                      <a:pt x="4" y="203"/>
                    </a:lnTo>
                    <a:lnTo>
                      <a:pt x="4" y="185"/>
                    </a:lnTo>
                    <a:lnTo>
                      <a:pt x="10" y="180"/>
                    </a:lnTo>
                    <a:lnTo>
                      <a:pt x="15" y="172"/>
                    </a:lnTo>
                    <a:lnTo>
                      <a:pt x="19" y="165"/>
                    </a:lnTo>
                    <a:lnTo>
                      <a:pt x="23" y="158"/>
                    </a:lnTo>
                    <a:lnTo>
                      <a:pt x="26" y="151"/>
                    </a:lnTo>
                    <a:lnTo>
                      <a:pt x="28" y="143"/>
                    </a:lnTo>
                    <a:lnTo>
                      <a:pt x="32" y="136"/>
                    </a:lnTo>
                    <a:lnTo>
                      <a:pt x="37" y="129"/>
                    </a:lnTo>
                    <a:lnTo>
                      <a:pt x="45" y="122"/>
                    </a:lnTo>
                    <a:lnTo>
                      <a:pt x="53" y="116"/>
                    </a:lnTo>
                    <a:lnTo>
                      <a:pt x="61" y="111"/>
                    </a:lnTo>
                    <a:lnTo>
                      <a:pt x="70" y="107"/>
                    </a:lnTo>
                    <a:lnTo>
                      <a:pt x="79" y="104"/>
                    </a:lnTo>
                    <a:lnTo>
                      <a:pt x="88" y="99"/>
                    </a:lnTo>
                    <a:lnTo>
                      <a:pt x="96" y="93"/>
                    </a:lnTo>
                    <a:lnTo>
                      <a:pt x="103" y="86"/>
                    </a:lnTo>
                    <a:lnTo>
                      <a:pt x="110" y="86"/>
                    </a:lnTo>
                    <a:lnTo>
                      <a:pt x="115" y="84"/>
                    </a:lnTo>
                    <a:lnTo>
                      <a:pt x="120" y="81"/>
                    </a:lnTo>
                    <a:lnTo>
                      <a:pt x="125" y="78"/>
                    </a:lnTo>
                    <a:lnTo>
                      <a:pt x="130" y="75"/>
                    </a:lnTo>
                    <a:lnTo>
                      <a:pt x="136" y="73"/>
                    </a:lnTo>
                    <a:lnTo>
                      <a:pt x="141" y="72"/>
                    </a:lnTo>
                    <a:lnTo>
                      <a:pt x="146" y="73"/>
                    </a:lnTo>
                    <a:lnTo>
                      <a:pt x="154" y="71"/>
                    </a:lnTo>
                    <a:lnTo>
                      <a:pt x="163" y="67"/>
                    </a:lnTo>
                    <a:lnTo>
                      <a:pt x="170" y="65"/>
                    </a:lnTo>
                    <a:lnTo>
                      <a:pt x="180" y="61"/>
                    </a:lnTo>
                    <a:lnTo>
                      <a:pt x="187" y="59"/>
                    </a:lnTo>
                    <a:lnTo>
                      <a:pt x="195" y="54"/>
                    </a:lnTo>
                    <a:lnTo>
                      <a:pt x="203" y="51"/>
                    </a:lnTo>
                    <a:lnTo>
                      <a:pt x="211" y="46"/>
                    </a:lnTo>
                    <a:lnTo>
                      <a:pt x="214" y="47"/>
                    </a:lnTo>
                    <a:lnTo>
                      <a:pt x="220" y="47"/>
                    </a:lnTo>
                    <a:lnTo>
                      <a:pt x="225" y="47"/>
                    </a:lnTo>
                    <a:lnTo>
                      <a:pt x="230" y="46"/>
                    </a:lnTo>
                    <a:lnTo>
                      <a:pt x="234" y="44"/>
                    </a:lnTo>
                    <a:lnTo>
                      <a:pt x="239" y="42"/>
                    </a:lnTo>
                    <a:lnTo>
                      <a:pt x="243" y="40"/>
                    </a:lnTo>
                    <a:lnTo>
                      <a:pt x="247" y="39"/>
                    </a:lnTo>
                    <a:lnTo>
                      <a:pt x="264" y="39"/>
                    </a:lnTo>
                    <a:lnTo>
                      <a:pt x="278" y="38"/>
                    </a:lnTo>
                    <a:lnTo>
                      <a:pt x="292" y="35"/>
                    </a:lnTo>
                    <a:lnTo>
                      <a:pt x="306" y="33"/>
                    </a:lnTo>
                    <a:lnTo>
                      <a:pt x="319" y="29"/>
                    </a:lnTo>
                    <a:lnTo>
                      <a:pt x="332" y="26"/>
                    </a:lnTo>
                    <a:lnTo>
                      <a:pt x="346" y="21"/>
                    </a:lnTo>
                    <a:lnTo>
                      <a:pt x="360" y="16"/>
                    </a:lnTo>
                    <a:lnTo>
                      <a:pt x="364" y="17"/>
                    </a:lnTo>
                    <a:lnTo>
                      <a:pt x="369" y="17"/>
                    </a:lnTo>
                    <a:lnTo>
                      <a:pt x="375" y="17"/>
                    </a:lnTo>
                    <a:lnTo>
                      <a:pt x="380" y="17"/>
                    </a:lnTo>
                    <a:lnTo>
                      <a:pt x="385" y="16"/>
                    </a:lnTo>
                    <a:lnTo>
                      <a:pt x="390" y="15"/>
                    </a:lnTo>
                    <a:lnTo>
                      <a:pt x="395" y="14"/>
                    </a:lnTo>
                    <a:lnTo>
                      <a:pt x="399" y="12"/>
                    </a:lnTo>
                    <a:lnTo>
                      <a:pt x="497" y="7"/>
                    </a:lnTo>
                    <a:lnTo>
                      <a:pt x="506" y="4"/>
                    </a:lnTo>
                    <a:lnTo>
                      <a:pt x="515" y="3"/>
                    </a:lnTo>
                    <a:lnTo>
                      <a:pt x="525" y="3"/>
                    </a:lnTo>
                    <a:lnTo>
                      <a:pt x="534" y="4"/>
                    </a:lnTo>
                    <a:lnTo>
                      <a:pt x="544" y="4"/>
                    </a:lnTo>
                    <a:lnTo>
                      <a:pt x="553" y="6"/>
                    </a:lnTo>
                    <a:lnTo>
                      <a:pt x="563" y="4"/>
                    </a:lnTo>
                    <a:lnTo>
                      <a:pt x="572" y="1"/>
                    </a:lnTo>
                    <a:lnTo>
                      <a:pt x="581" y="2"/>
                    </a:lnTo>
                    <a:lnTo>
                      <a:pt x="593" y="3"/>
                    </a:lnTo>
                    <a:lnTo>
                      <a:pt x="606" y="2"/>
                    </a:lnTo>
                    <a:lnTo>
                      <a:pt x="618" y="2"/>
                    </a:lnTo>
                    <a:lnTo>
                      <a:pt x="630" y="1"/>
                    </a:lnTo>
                    <a:lnTo>
                      <a:pt x="643" y="0"/>
                    </a:lnTo>
                    <a:lnTo>
                      <a:pt x="655" y="0"/>
                    </a:lnTo>
                    <a:lnTo>
                      <a:pt x="665" y="1"/>
                    </a:lnTo>
                    <a:lnTo>
                      <a:pt x="687" y="1"/>
                    </a:lnTo>
                    <a:lnTo>
                      <a:pt x="711" y="2"/>
                    </a:lnTo>
                    <a:lnTo>
                      <a:pt x="734" y="3"/>
                    </a:lnTo>
                    <a:lnTo>
                      <a:pt x="757" y="6"/>
                    </a:lnTo>
                    <a:lnTo>
                      <a:pt x="782" y="7"/>
                    </a:lnTo>
                    <a:lnTo>
                      <a:pt x="805" y="8"/>
                    </a:lnTo>
                    <a:lnTo>
                      <a:pt x="829" y="9"/>
                    </a:lnTo>
                    <a:lnTo>
                      <a:pt x="853" y="10"/>
                    </a:lnTo>
                    <a:close/>
                  </a:path>
                </a:pathLst>
              </a:custGeom>
              <a:solidFill>
                <a:srgbClr val="35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12"/>
              <p:cNvSpPr>
                <a:spLocks/>
              </p:cNvSpPr>
              <p:nvPr/>
            </p:nvSpPr>
            <p:spPr bwMode="auto">
              <a:xfrm>
                <a:off x="9644" y="7395"/>
                <a:ext cx="636" cy="139"/>
              </a:xfrm>
              <a:custGeom>
                <a:avLst/>
                <a:gdLst>
                  <a:gd name="T0" fmla="*/ 22 w 1273"/>
                  <a:gd name="T1" fmla="*/ 0 h 279"/>
                  <a:gd name="T2" fmla="*/ 25 w 1273"/>
                  <a:gd name="T3" fmla="*/ 0 h 279"/>
                  <a:gd name="T4" fmla="*/ 27 w 1273"/>
                  <a:gd name="T5" fmla="*/ 0 h 279"/>
                  <a:gd name="T6" fmla="*/ 30 w 1273"/>
                  <a:gd name="T7" fmla="*/ 1 h 279"/>
                  <a:gd name="T8" fmla="*/ 33 w 1273"/>
                  <a:gd name="T9" fmla="*/ 1 h 279"/>
                  <a:gd name="T10" fmla="*/ 35 w 1273"/>
                  <a:gd name="T11" fmla="*/ 1 h 279"/>
                  <a:gd name="T12" fmla="*/ 37 w 1273"/>
                  <a:gd name="T13" fmla="*/ 2 h 279"/>
                  <a:gd name="T14" fmla="*/ 39 w 1273"/>
                  <a:gd name="T15" fmla="*/ 3 h 279"/>
                  <a:gd name="T16" fmla="*/ 39 w 1273"/>
                  <a:gd name="T17" fmla="*/ 4 h 279"/>
                  <a:gd name="T18" fmla="*/ 39 w 1273"/>
                  <a:gd name="T19" fmla="*/ 5 h 279"/>
                  <a:gd name="T20" fmla="*/ 39 w 1273"/>
                  <a:gd name="T21" fmla="*/ 6 h 279"/>
                  <a:gd name="T22" fmla="*/ 38 w 1273"/>
                  <a:gd name="T23" fmla="*/ 7 h 279"/>
                  <a:gd name="T24" fmla="*/ 38 w 1273"/>
                  <a:gd name="T25" fmla="*/ 7 h 279"/>
                  <a:gd name="T26" fmla="*/ 38 w 1273"/>
                  <a:gd name="T27" fmla="*/ 7 h 279"/>
                  <a:gd name="T28" fmla="*/ 38 w 1273"/>
                  <a:gd name="T29" fmla="*/ 6 h 279"/>
                  <a:gd name="T30" fmla="*/ 38 w 1273"/>
                  <a:gd name="T31" fmla="*/ 4 h 279"/>
                  <a:gd name="T32" fmla="*/ 37 w 1273"/>
                  <a:gd name="T33" fmla="*/ 3 h 279"/>
                  <a:gd name="T34" fmla="*/ 36 w 1273"/>
                  <a:gd name="T35" fmla="*/ 3 h 279"/>
                  <a:gd name="T36" fmla="*/ 36 w 1273"/>
                  <a:gd name="T37" fmla="*/ 2 h 279"/>
                  <a:gd name="T38" fmla="*/ 35 w 1273"/>
                  <a:gd name="T39" fmla="*/ 2 h 279"/>
                  <a:gd name="T40" fmla="*/ 35 w 1273"/>
                  <a:gd name="T41" fmla="*/ 2 h 279"/>
                  <a:gd name="T42" fmla="*/ 34 w 1273"/>
                  <a:gd name="T43" fmla="*/ 2 h 279"/>
                  <a:gd name="T44" fmla="*/ 32 w 1273"/>
                  <a:gd name="T45" fmla="*/ 2 h 279"/>
                  <a:gd name="T46" fmla="*/ 31 w 1273"/>
                  <a:gd name="T47" fmla="*/ 1 h 279"/>
                  <a:gd name="T48" fmla="*/ 30 w 1273"/>
                  <a:gd name="T49" fmla="*/ 1 h 279"/>
                  <a:gd name="T50" fmla="*/ 29 w 1273"/>
                  <a:gd name="T51" fmla="*/ 1 h 279"/>
                  <a:gd name="T52" fmla="*/ 27 w 1273"/>
                  <a:gd name="T53" fmla="*/ 1 h 279"/>
                  <a:gd name="T54" fmla="*/ 24 w 1273"/>
                  <a:gd name="T55" fmla="*/ 1 h 279"/>
                  <a:gd name="T56" fmla="*/ 18 w 1273"/>
                  <a:gd name="T57" fmla="*/ 0 h 279"/>
                  <a:gd name="T58" fmla="*/ 14 w 1273"/>
                  <a:gd name="T59" fmla="*/ 1 h 279"/>
                  <a:gd name="T60" fmla="*/ 12 w 1273"/>
                  <a:gd name="T61" fmla="*/ 1 h 279"/>
                  <a:gd name="T62" fmla="*/ 10 w 1273"/>
                  <a:gd name="T63" fmla="*/ 1 h 279"/>
                  <a:gd name="T64" fmla="*/ 9 w 1273"/>
                  <a:gd name="T65" fmla="*/ 1 h 279"/>
                  <a:gd name="T66" fmla="*/ 9 w 1273"/>
                  <a:gd name="T67" fmla="*/ 1 h 279"/>
                  <a:gd name="T68" fmla="*/ 6 w 1273"/>
                  <a:gd name="T69" fmla="*/ 2 h 279"/>
                  <a:gd name="T70" fmla="*/ 3 w 1273"/>
                  <a:gd name="T71" fmla="*/ 3 h 279"/>
                  <a:gd name="T72" fmla="*/ 1 w 1273"/>
                  <a:gd name="T73" fmla="*/ 4 h 279"/>
                  <a:gd name="T74" fmla="*/ 1 w 1273"/>
                  <a:gd name="T75" fmla="*/ 5 h 279"/>
                  <a:gd name="T76" fmla="*/ 1 w 1273"/>
                  <a:gd name="T77" fmla="*/ 6 h 279"/>
                  <a:gd name="T78" fmla="*/ 1 w 1273"/>
                  <a:gd name="T79" fmla="*/ 7 h 279"/>
                  <a:gd name="T80" fmla="*/ 2 w 1273"/>
                  <a:gd name="T81" fmla="*/ 8 h 279"/>
                  <a:gd name="T82" fmla="*/ 1 w 1273"/>
                  <a:gd name="T83" fmla="*/ 8 h 279"/>
                  <a:gd name="T84" fmla="*/ 0 w 1273"/>
                  <a:gd name="T85" fmla="*/ 6 h 279"/>
                  <a:gd name="T86" fmla="*/ 0 w 1273"/>
                  <a:gd name="T87" fmla="*/ 5 h 279"/>
                  <a:gd name="T88" fmla="*/ 0 w 1273"/>
                  <a:gd name="T89" fmla="*/ 3 h 279"/>
                  <a:gd name="T90" fmla="*/ 3 w 1273"/>
                  <a:gd name="T91" fmla="*/ 2 h 279"/>
                  <a:gd name="T92" fmla="*/ 6 w 1273"/>
                  <a:gd name="T93" fmla="*/ 1 h 279"/>
                  <a:gd name="T94" fmla="*/ 7 w 1273"/>
                  <a:gd name="T95" fmla="*/ 1 h 279"/>
                  <a:gd name="T96" fmla="*/ 8 w 1273"/>
                  <a:gd name="T97" fmla="*/ 0 h 279"/>
                  <a:gd name="T98" fmla="*/ 13 w 1273"/>
                  <a:gd name="T99" fmla="*/ 0 h 279"/>
                  <a:gd name="T100" fmla="*/ 18 w 1273"/>
                  <a:gd name="T101" fmla="*/ 0 h 279"/>
                  <a:gd name="T102" fmla="*/ 19 w 1273"/>
                  <a:gd name="T103" fmla="*/ 0 h 279"/>
                  <a:gd name="T104" fmla="*/ 20 w 1273"/>
                  <a:gd name="T105" fmla="*/ 0 h 2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73"/>
                  <a:gd name="T160" fmla="*/ 0 h 279"/>
                  <a:gd name="T161" fmla="*/ 1273 w 1273"/>
                  <a:gd name="T162" fmla="*/ 279 h 2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73" h="279">
                    <a:moveTo>
                      <a:pt x="661" y="0"/>
                    </a:moveTo>
                    <a:lnTo>
                      <a:pt x="681" y="4"/>
                    </a:lnTo>
                    <a:lnTo>
                      <a:pt x="702" y="6"/>
                    </a:lnTo>
                    <a:lnTo>
                      <a:pt x="724" y="7"/>
                    </a:lnTo>
                    <a:lnTo>
                      <a:pt x="744" y="9"/>
                    </a:lnTo>
                    <a:lnTo>
                      <a:pt x="765" y="10"/>
                    </a:lnTo>
                    <a:lnTo>
                      <a:pt x="787" y="10"/>
                    </a:lnTo>
                    <a:lnTo>
                      <a:pt x="808" y="12"/>
                    </a:lnTo>
                    <a:lnTo>
                      <a:pt x="827" y="14"/>
                    </a:lnTo>
                    <a:lnTo>
                      <a:pt x="850" y="17"/>
                    </a:lnTo>
                    <a:lnTo>
                      <a:pt x="872" y="19"/>
                    </a:lnTo>
                    <a:lnTo>
                      <a:pt x="894" y="22"/>
                    </a:lnTo>
                    <a:lnTo>
                      <a:pt x="916" y="24"/>
                    </a:lnTo>
                    <a:lnTo>
                      <a:pt x="938" y="26"/>
                    </a:lnTo>
                    <a:lnTo>
                      <a:pt x="960" y="29"/>
                    </a:lnTo>
                    <a:lnTo>
                      <a:pt x="982" y="32"/>
                    </a:lnTo>
                    <a:lnTo>
                      <a:pt x="1003" y="35"/>
                    </a:lnTo>
                    <a:lnTo>
                      <a:pt x="1020" y="39"/>
                    </a:lnTo>
                    <a:lnTo>
                      <a:pt x="1038" y="43"/>
                    </a:lnTo>
                    <a:lnTo>
                      <a:pt x="1056" y="46"/>
                    </a:lnTo>
                    <a:lnTo>
                      <a:pt x="1073" y="50"/>
                    </a:lnTo>
                    <a:lnTo>
                      <a:pt x="1091" y="52"/>
                    </a:lnTo>
                    <a:lnTo>
                      <a:pt x="1110" y="56"/>
                    </a:lnTo>
                    <a:lnTo>
                      <a:pt x="1127" y="61"/>
                    </a:lnTo>
                    <a:lnTo>
                      <a:pt x="1145" y="65"/>
                    </a:lnTo>
                    <a:lnTo>
                      <a:pt x="1163" y="69"/>
                    </a:lnTo>
                    <a:lnTo>
                      <a:pt x="1181" y="74"/>
                    </a:lnTo>
                    <a:lnTo>
                      <a:pt x="1198" y="80"/>
                    </a:lnTo>
                    <a:lnTo>
                      <a:pt x="1215" y="85"/>
                    </a:lnTo>
                    <a:lnTo>
                      <a:pt x="1230" y="94"/>
                    </a:lnTo>
                    <a:lnTo>
                      <a:pt x="1246" y="103"/>
                    </a:lnTo>
                    <a:lnTo>
                      <a:pt x="1252" y="109"/>
                    </a:lnTo>
                    <a:lnTo>
                      <a:pt x="1259" y="115"/>
                    </a:lnTo>
                    <a:lnTo>
                      <a:pt x="1265" y="122"/>
                    </a:lnTo>
                    <a:lnTo>
                      <a:pt x="1270" y="129"/>
                    </a:lnTo>
                    <a:lnTo>
                      <a:pt x="1272" y="141"/>
                    </a:lnTo>
                    <a:lnTo>
                      <a:pt x="1273" y="154"/>
                    </a:lnTo>
                    <a:lnTo>
                      <a:pt x="1273" y="167"/>
                    </a:lnTo>
                    <a:lnTo>
                      <a:pt x="1272" y="181"/>
                    </a:lnTo>
                    <a:lnTo>
                      <a:pt x="1270" y="187"/>
                    </a:lnTo>
                    <a:lnTo>
                      <a:pt x="1269" y="193"/>
                    </a:lnTo>
                    <a:lnTo>
                      <a:pt x="1267" y="200"/>
                    </a:lnTo>
                    <a:lnTo>
                      <a:pt x="1263" y="205"/>
                    </a:lnTo>
                    <a:lnTo>
                      <a:pt x="1259" y="211"/>
                    </a:lnTo>
                    <a:lnTo>
                      <a:pt x="1254" y="216"/>
                    </a:lnTo>
                    <a:lnTo>
                      <a:pt x="1248" y="220"/>
                    </a:lnTo>
                    <a:lnTo>
                      <a:pt x="1241" y="224"/>
                    </a:lnTo>
                    <a:lnTo>
                      <a:pt x="1239" y="226"/>
                    </a:lnTo>
                    <a:lnTo>
                      <a:pt x="1237" y="229"/>
                    </a:lnTo>
                    <a:lnTo>
                      <a:pt x="1233" y="231"/>
                    </a:lnTo>
                    <a:lnTo>
                      <a:pt x="1230" y="233"/>
                    </a:lnTo>
                    <a:lnTo>
                      <a:pt x="1226" y="236"/>
                    </a:lnTo>
                    <a:lnTo>
                      <a:pt x="1223" y="237"/>
                    </a:lnTo>
                    <a:lnTo>
                      <a:pt x="1220" y="239"/>
                    </a:lnTo>
                    <a:lnTo>
                      <a:pt x="1216" y="242"/>
                    </a:lnTo>
                    <a:lnTo>
                      <a:pt x="1221" y="235"/>
                    </a:lnTo>
                    <a:lnTo>
                      <a:pt x="1226" y="225"/>
                    </a:lnTo>
                    <a:lnTo>
                      <a:pt x="1230" y="216"/>
                    </a:lnTo>
                    <a:lnTo>
                      <a:pt x="1234" y="205"/>
                    </a:lnTo>
                    <a:lnTo>
                      <a:pt x="1238" y="194"/>
                    </a:lnTo>
                    <a:lnTo>
                      <a:pt x="1239" y="182"/>
                    </a:lnTo>
                    <a:lnTo>
                      <a:pt x="1241" y="171"/>
                    </a:lnTo>
                    <a:lnTo>
                      <a:pt x="1239" y="159"/>
                    </a:lnTo>
                    <a:lnTo>
                      <a:pt x="1234" y="151"/>
                    </a:lnTo>
                    <a:lnTo>
                      <a:pt x="1228" y="143"/>
                    </a:lnTo>
                    <a:lnTo>
                      <a:pt x="1221" y="136"/>
                    </a:lnTo>
                    <a:lnTo>
                      <a:pt x="1214" y="129"/>
                    </a:lnTo>
                    <a:lnTo>
                      <a:pt x="1206" y="123"/>
                    </a:lnTo>
                    <a:lnTo>
                      <a:pt x="1197" y="116"/>
                    </a:lnTo>
                    <a:lnTo>
                      <a:pt x="1189" y="109"/>
                    </a:lnTo>
                    <a:lnTo>
                      <a:pt x="1183" y="102"/>
                    </a:lnTo>
                    <a:lnTo>
                      <a:pt x="1179" y="100"/>
                    </a:lnTo>
                    <a:lnTo>
                      <a:pt x="1175" y="98"/>
                    </a:lnTo>
                    <a:lnTo>
                      <a:pt x="1172" y="97"/>
                    </a:lnTo>
                    <a:lnTo>
                      <a:pt x="1170" y="96"/>
                    </a:lnTo>
                    <a:lnTo>
                      <a:pt x="1166" y="95"/>
                    </a:lnTo>
                    <a:lnTo>
                      <a:pt x="1163" y="94"/>
                    </a:lnTo>
                    <a:lnTo>
                      <a:pt x="1159" y="94"/>
                    </a:lnTo>
                    <a:lnTo>
                      <a:pt x="1155" y="93"/>
                    </a:lnTo>
                    <a:lnTo>
                      <a:pt x="1149" y="89"/>
                    </a:lnTo>
                    <a:lnTo>
                      <a:pt x="1142" y="87"/>
                    </a:lnTo>
                    <a:lnTo>
                      <a:pt x="1136" y="85"/>
                    </a:lnTo>
                    <a:lnTo>
                      <a:pt x="1130" y="84"/>
                    </a:lnTo>
                    <a:lnTo>
                      <a:pt x="1123" y="84"/>
                    </a:lnTo>
                    <a:lnTo>
                      <a:pt x="1115" y="83"/>
                    </a:lnTo>
                    <a:lnTo>
                      <a:pt x="1109" y="81"/>
                    </a:lnTo>
                    <a:lnTo>
                      <a:pt x="1104" y="77"/>
                    </a:lnTo>
                    <a:lnTo>
                      <a:pt x="1092" y="75"/>
                    </a:lnTo>
                    <a:lnTo>
                      <a:pt x="1082" y="72"/>
                    </a:lnTo>
                    <a:lnTo>
                      <a:pt x="1070" y="70"/>
                    </a:lnTo>
                    <a:lnTo>
                      <a:pt x="1060" y="68"/>
                    </a:lnTo>
                    <a:lnTo>
                      <a:pt x="1049" y="65"/>
                    </a:lnTo>
                    <a:lnTo>
                      <a:pt x="1039" y="64"/>
                    </a:lnTo>
                    <a:lnTo>
                      <a:pt x="1029" y="63"/>
                    </a:lnTo>
                    <a:lnTo>
                      <a:pt x="1017" y="62"/>
                    </a:lnTo>
                    <a:lnTo>
                      <a:pt x="1009" y="58"/>
                    </a:lnTo>
                    <a:lnTo>
                      <a:pt x="1000" y="57"/>
                    </a:lnTo>
                    <a:lnTo>
                      <a:pt x="990" y="57"/>
                    </a:lnTo>
                    <a:lnTo>
                      <a:pt x="981" y="57"/>
                    </a:lnTo>
                    <a:lnTo>
                      <a:pt x="972" y="57"/>
                    </a:lnTo>
                    <a:lnTo>
                      <a:pt x="962" y="56"/>
                    </a:lnTo>
                    <a:lnTo>
                      <a:pt x="953" y="55"/>
                    </a:lnTo>
                    <a:lnTo>
                      <a:pt x="943" y="50"/>
                    </a:lnTo>
                    <a:lnTo>
                      <a:pt x="929" y="50"/>
                    </a:lnTo>
                    <a:lnTo>
                      <a:pt x="914" y="49"/>
                    </a:lnTo>
                    <a:lnTo>
                      <a:pt x="898" y="48"/>
                    </a:lnTo>
                    <a:lnTo>
                      <a:pt x="883" y="45"/>
                    </a:lnTo>
                    <a:lnTo>
                      <a:pt x="867" y="42"/>
                    </a:lnTo>
                    <a:lnTo>
                      <a:pt x="852" y="39"/>
                    </a:lnTo>
                    <a:lnTo>
                      <a:pt x="836" y="37"/>
                    </a:lnTo>
                    <a:lnTo>
                      <a:pt x="821" y="35"/>
                    </a:lnTo>
                    <a:lnTo>
                      <a:pt x="772" y="35"/>
                    </a:lnTo>
                    <a:lnTo>
                      <a:pt x="725" y="33"/>
                    </a:lnTo>
                    <a:lnTo>
                      <a:pt x="677" y="31"/>
                    </a:lnTo>
                    <a:lnTo>
                      <a:pt x="631" y="29"/>
                    </a:lnTo>
                    <a:lnTo>
                      <a:pt x="583" y="28"/>
                    </a:lnTo>
                    <a:lnTo>
                      <a:pt x="535" y="28"/>
                    </a:lnTo>
                    <a:lnTo>
                      <a:pt x="512" y="29"/>
                    </a:lnTo>
                    <a:lnTo>
                      <a:pt x="487" y="31"/>
                    </a:lnTo>
                    <a:lnTo>
                      <a:pt x="463" y="33"/>
                    </a:lnTo>
                    <a:lnTo>
                      <a:pt x="440" y="37"/>
                    </a:lnTo>
                    <a:lnTo>
                      <a:pt x="424" y="39"/>
                    </a:lnTo>
                    <a:lnTo>
                      <a:pt x="407" y="41"/>
                    </a:lnTo>
                    <a:lnTo>
                      <a:pt x="392" y="42"/>
                    </a:lnTo>
                    <a:lnTo>
                      <a:pt x="376" y="43"/>
                    </a:lnTo>
                    <a:lnTo>
                      <a:pt x="361" y="43"/>
                    </a:lnTo>
                    <a:lnTo>
                      <a:pt x="344" y="44"/>
                    </a:lnTo>
                    <a:lnTo>
                      <a:pt x="328" y="45"/>
                    </a:lnTo>
                    <a:lnTo>
                      <a:pt x="314" y="48"/>
                    </a:lnTo>
                    <a:lnTo>
                      <a:pt x="309" y="48"/>
                    </a:lnTo>
                    <a:lnTo>
                      <a:pt x="306" y="49"/>
                    </a:lnTo>
                    <a:lnTo>
                      <a:pt x="303" y="51"/>
                    </a:lnTo>
                    <a:lnTo>
                      <a:pt x="300" y="54"/>
                    </a:lnTo>
                    <a:lnTo>
                      <a:pt x="296" y="56"/>
                    </a:lnTo>
                    <a:lnTo>
                      <a:pt x="294" y="58"/>
                    </a:lnTo>
                    <a:lnTo>
                      <a:pt x="290" y="61"/>
                    </a:lnTo>
                    <a:lnTo>
                      <a:pt x="286" y="62"/>
                    </a:lnTo>
                    <a:lnTo>
                      <a:pt x="259" y="65"/>
                    </a:lnTo>
                    <a:lnTo>
                      <a:pt x="232" y="71"/>
                    </a:lnTo>
                    <a:lnTo>
                      <a:pt x="206" y="78"/>
                    </a:lnTo>
                    <a:lnTo>
                      <a:pt x="180" y="87"/>
                    </a:lnTo>
                    <a:lnTo>
                      <a:pt x="154" y="96"/>
                    </a:lnTo>
                    <a:lnTo>
                      <a:pt x="129" y="107"/>
                    </a:lnTo>
                    <a:lnTo>
                      <a:pt x="104" y="117"/>
                    </a:lnTo>
                    <a:lnTo>
                      <a:pt x="79" y="129"/>
                    </a:lnTo>
                    <a:lnTo>
                      <a:pt x="71" y="139"/>
                    </a:lnTo>
                    <a:lnTo>
                      <a:pt x="64" y="148"/>
                    </a:lnTo>
                    <a:lnTo>
                      <a:pt x="54" y="158"/>
                    </a:lnTo>
                    <a:lnTo>
                      <a:pt x="45" y="167"/>
                    </a:lnTo>
                    <a:lnTo>
                      <a:pt x="42" y="172"/>
                    </a:lnTo>
                    <a:lnTo>
                      <a:pt x="39" y="177"/>
                    </a:lnTo>
                    <a:lnTo>
                      <a:pt x="36" y="182"/>
                    </a:lnTo>
                    <a:lnTo>
                      <a:pt x="35" y="188"/>
                    </a:lnTo>
                    <a:lnTo>
                      <a:pt x="35" y="194"/>
                    </a:lnTo>
                    <a:lnTo>
                      <a:pt x="35" y="200"/>
                    </a:lnTo>
                    <a:lnTo>
                      <a:pt x="36" y="207"/>
                    </a:lnTo>
                    <a:lnTo>
                      <a:pt x="40" y="214"/>
                    </a:lnTo>
                    <a:lnTo>
                      <a:pt x="43" y="224"/>
                    </a:lnTo>
                    <a:lnTo>
                      <a:pt x="48" y="232"/>
                    </a:lnTo>
                    <a:lnTo>
                      <a:pt x="53" y="240"/>
                    </a:lnTo>
                    <a:lnTo>
                      <a:pt x="58" y="249"/>
                    </a:lnTo>
                    <a:lnTo>
                      <a:pt x="65" y="257"/>
                    </a:lnTo>
                    <a:lnTo>
                      <a:pt x="71" y="264"/>
                    </a:lnTo>
                    <a:lnTo>
                      <a:pt x="78" y="272"/>
                    </a:lnTo>
                    <a:lnTo>
                      <a:pt x="84" y="279"/>
                    </a:lnTo>
                    <a:lnTo>
                      <a:pt x="71" y="274"/>
                    </a:lnTo>
                    <a:lnTo>
                      <a:pt x="58" y="265"/>
                    </a:lnTo>
                    <a:lnTo>
                      <a:pt x="45" y="257"/>
                    </a:lnTo>
                    <a:lnTo>
                      <a:pt x="34" y="246"/>
                    </a:lnTo>
                    <a:lnTo>
                      <a:pt x="23" y="235"/>
                    </a:lnTo>
                    <a:lnTo>
                      <a:pt x="14" y="223"/>
                    </a:lnTo>
                    <a:lnTo>
                      <a:pt x="7" y="210"/>
                    </a:lnTo>
                    <a:lnTo>
                      <a:pt x="0" y="197"/>
                    </a:lnTo>
                    <a:lnTo>
                      <a:pt x="0" y="185"/>
                    </a:lnTo>
                    <a:lnTo>
                      <a:pt x="2" y="173"/>
                    </a:lnTo>
                    <a:lnTo>
                      <a:pt x="4" y="162"/>
                    </a:lnTo>
                    <a:lnTo>
                      <a:pt x="9" y="152"/>
                    </a:lnTo>
                    <a:lnTo>
                      <a:pt x="16" y="142"/>
                    </a:lnTo>
                    <a:lnTo>
                      <a:pt x="22" y="132"/>
                    </a:lnTo>
                    <a:lnTo>
                      <a:pt x="29" y="122"/>
                    </a:lnTo>
                    <a:lnTo>
                      <a:pt x="35" y="113"/>
                    </a:lnTo>
                    <a:lnTo>
                      <a:pt x="57" y="102"/>
                    </a:lnTo>
                    <a:lnTo>
                      <a:pt x="79" y="93"/>
                    </a:lnTo>
                    <a:lnTo>
                      <a:pt x="102" y="82"/>
                    </a:lnTo>
                    <a:lnTo>
                      <a:pt x="124" y="74"/>
                    </a:lnTo>
                    <a:lnTo>
                      <a:pt x="148" y="64"/>
                    </a:lnTo>
                    <a:lnTo>
                      <a:pt x="171" y="56"/>
                    </a:lnTo>
                    <a:lnTo>
                      <a:pt x="195" y="48"/>
                    </a:lnTo>
                    <a:lnTo>
                      <a:pt x="220" y="42"/>
                    </a:lnTo>
                    <a:lnTo>
                      <a:pt x="229" y="41"/>
                    </a:lnTo>
                    <a:lnTo>
                      <a:pt x="238" y="39"/>
                    </a:lnTo>
                    <a:lnTo>
                      <a:pt x="248" y="38"/>
                    </a:lnTo>
                    <a:lnTo>
                      <a:pt x="257" y="37"/>
                    </a:lnTo>
                    <a:lnTo>
                      <a:pt x="268" y="35"/>
                    </a:lnTo>
                    <a:lnTo>
                      <a:pt x="277" y="33"/>
                    </a:lnTo>
                    <a:lnTo>
                      <a:pt x="287" y="31"/>
                    </a:lnTo>
                    <a:lnTo>
                      <a:pt x="296" y="30"/>
                    </a:lnTo>
                    <a:lnTo>
                      <a:pt x="335" y="23"/>
                    </a:lnTo>
                    <a:lnTo>
                      <a:pt x="375" y="17"/>
                    </a:lnTo>
                    <a:lnTo>
                      <a:pt x="416" y="12"/>
                    </a:lnTo>
                    <a:lnTo>
                      <a:pt x="456" y="9"/>
                    </a:lnTo>
                    <a:lnTo>
                      <a:pt x="498" y="6"/>
                    </a:lnTo>
                    <a:lnTo>
                      <a:pt x="538" y="4"/>
                    </a:lnTo>
                    <a:lnTo>
                      <a:pt x="578" y="1"/>
                    </a:lnTo>
                    <a:lnTo>
                      <a:pt x="617" y="0"/>
                    </a:lnTo>
                    <a:lnTo>
                      <a:pt x="620" y="3"/>
                    </a:lnTo>
                    <a:lnTo>
                      <a:pt x="626" y="4"/>
                    </a:lnTo>
                    <a:lnTo>
                      <a:pt x="632" y="4"/>
                    </a:lnTo>
                    <a:lnTo>
                      <a:pt x="637" y="4"/>
                    </a:lnTo>
                    <a:lnTo>
                      <a:pt x="644" y="3"/>
                    </a:lnTo>
                    <a:lnTo>
                      <a:pt x="649" y="1"/>
                    </a:lnTo>
                    <a:lnTo>
                      <a:pt x="655" y="1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13"/>
              <p:cNvSpPr>
                <a:spLocks/>
              </p:cNvSpPr>
              <p:nvPr/>
            </p:nvSpPr>
            <p:spPr bwMode="auto">
              <a:xfrm>
                <a:off x="9672" y="7419"/>
                <a:ext cx="578" cy="160"/>
              </a:xfrm>
              <a:custGeom>
                <a:avLst/>
                <a:gdLst>
                  <a:gd name="T0" fmla="*/ 28 w 1155"/>
                  <a:gd name="T1" fmla="*/ 1 h 318"/>
                  <a:gd name="T2" fmla="*/ 30 w 1155"/>
                  <a:gd name="T3" fmla="*/ 1 h 318"/>
                  <a:gd name="T4" fmla="*/ 31 w 1155"/>
                  <a:gd name="T5" fmla="*/ 2 h 318"/>
                  <a:gd name="T6" fmla="*/ 32 w 1155"/>
                  <a:gd name="T7" fmla="*/ 2 h 318"/>
                  <a:gd name="T8" fmla="*/ 33 w 1155"/>
                  <a:gd name="T9" fmla="*/ 2 h 318"/>
                  <a:gd name="T10" fmla="*/ 34 w 1155"/>
                  <a:gd name="T11" fmla="*/ 2 h 318"/>
                  <a:gd name="T12" fmla="*/ 35 w 1155"/>
                  <a:gd name="T13" fmla="*/ 3 h 318"/>
                  <a:gd name="T14" fmla="*/ 36 w 1155"/>
                  <a:gd name="T15" fmla="*/ 3 h 318"/>
                  <a:gd name="T16" fmla="*/ 36 w 1155"/>
                  <a:gd name="T17" fmla="*/ 4 h 318"/>
                  <a:gd name="T18" fmla="*/ 36 w 1155"/>
                  <a:gd name="T19" fmla="*/ 4 h 318"/>
                  <a:gd name="T20" fmla="*/ 36 w 1155"/>
                  <a:gd name="T21" fmla="*/ 4 h 318"/>
                  <a:gd name="T22" fmla="*/ 37 w 1155"/>
                  <a:gd name="T23" fmla="*/ 4 h 318"/>
                  <a:gd name="T24" fmla="*/ 36 w 1155"/>
                  <a:gd name="T25" fmla="*/ 6 h 318"/>
                  <a:gd name="T26" fmla="*/ 36 w 1155"/>
                  <a:gd name="T27" fmla="*/ 7 h 318"/>
                  <a:gd name="T28" fmla="*/ 34 w 1155"/>
                  <a:gd name="T29" fmla="*/ 8 h 318"/>
                  <a:gd name="T30" fmla="*/ 33 w 1155"/>
                  <a:gd name="T31" fmla="*/ 9 h 318"/>
                  <a:gd name="T32" fmla="*/ 30 w 1155"/>
                  <a:gd name="T33" fmla="*/ 9 h 318"/>
                  <a:gd name="T34" fmla="*/ 27 w 1155"/>
                  <a:gd name="T35" fmla="*/ 10 h 318"/>
                  <a:gd name="T36" fmla="*/ 24 w 1155"/>
                  <a:gd name="T37" fmla="*/ 10 h 318"/>
                  <a:gd name="T38" fmla="*/ 21 w 1155"/>
                  <a:gd name="T39" fmla="*/ 11 h 318"/>
                  <a:gd name="T40" fmla="*/ 17 w 1155"/>
                  <a:gd name="T41" fmla="*/ 11 h 318"/>
                  <a:gd name="T42" fmla="*/ 15 w 1155"/>
                  <a:gd name="T43" fmla="*/ 10 h 318"/>
                  <a:gd name="T44" fmla="*/ 12 w 1155"/>
                  <a:gd name="T45" fmla="*/ 10 h 318"/>
                  <a:gd name="T46" fmla="*/ 10 w 1155"/>
                  <a:gd name="T47" fmla="*/ 10 h 318"/>
                  <a:gd name="T48" fmla="*/ 10 w 1155"/>
                  <a:gd name="T49" fmla="*/ 10 h 318"/>
                  <a:gd name="T50" fmla="*/ 10 w 1155"/>
                  <a:gd name="T51" fmla="*/ 10 h 318"/>
                  <a:gd name="T52" fmla="*/ 9 w 1155"/>
                  <a:gd name="T53" fmla="*/ 9 h 318"/>
                  <a:gd name="T54" fmla="*/ 7 w 1155"/>
                  <a:gd name="T55" fmla="*/ 9 h 318"/>
                  <a:gd name="T56" fmla="*/ 5 w 1155"/>
                  <a:gd name="T57" fmla="*/ 9 h 318"/>
                  <a:gd name="T58" fmla="*/ 4 w 1155"/>
                  <a:gd name="T59" fmla="*/ 8 h 318"/>
                  <a:gd name="T60" fmla="*/ 3 w 1155"/>
                  <a:gd name="T61" fmla="*/ 8 h 318"/>
                  <a:gd name="T62" fmla="*/ 2 w 1155"/>
                  <a:gd name="T63" fmla="*/ 7 h 318"/>
                  <a:gd name="T64" fmla="*/ 1 w 1155"/>
                  <a:gd name="T65" fmla="*/ 6 h 318"/>
                  <a:gd name="T66" fmla="*/ 0 w 1155"/>
                  <a:gd name="T67" fmla="*/ 5 h 318"/>
                  <a:gd name="T68" fmla="*/ 1 w 1155"/>
                  <a:gd name="T69" fmla="*/ 4 h 318"/>
                  <a:gd name="T70" fmla="*/ 1 w 1155"/>
                  <a:gd name="T71" fmla="*/ 4 h 318"/>
                  <a:gd name="T72" fmla="*/ 1 w 1155"/>
                  <a:gd name="T73" fmla="*/ 4 h 318"/>
                  <a:gd name="T74" fmla="*/ 3 w 1155"/>
                  <a:gd name="T75" fmla="*/ 3 h 318"/>
                  <a:gd name="T76" fmla="*/ 5 w 1155"/>
                  <a:gd name="T77" fmla="*/ 2 h 318"/>
                  <a:gd name="T78" fmla="*/ 6 w 1155"/>
                  <a:gd name="T79" fmla="*/ 2 h 318"/>
                  <a:gd name="T80" fmla="*/ 8 w 1155"/>
                  <a:gd name="T81" fmla="*/ 1 h 318"/>
                  <a:gd name="T82" fmla="*/ 10 w 1155"/>
                  <a:gd name="T83" fmla="*/ 1 h 318"/>
                  <a:gd name="T84" fmla="*/ 12 w 1155"/>
                  <a:gd name="T85" fmla="*/ 1 h 318"/>
                  <a:gd name="T86" fmla="*/ 15 w 1155"/>
                  <a:gd name="T87" fmla="*/ 1 h 318"/>
                  <a:gd name="T88" fmla="*/ 20 w 1155"/>
                  <a:gd name="T89" fmla="*/ 1 h 318"/>
                  <a:gd name="T90" fmla="*/ 26 w 1155"/>
                  <a:gd name="T91" fmla="*/ 1 h 318"/>
                  <a:gd name="T92" fmla="*/ 27 w 1155"/>
                  <a:gd name="T93" fmla="*/ 1 h 318"/>
                  <a:gd name="T94" fmla="*/ 27 w 1155"/>
                  <a:gd name="T95" fmla="*/ 1 h 3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55"/>
                  <a:gd name="T145" fmla="*/ 0 h 318"/>
                  <a:gd name="T146" fmla="*/ 1155 w 1155"/>
                  <a:gd name="T147" fmla="*/ 318 h 3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55" h="318">
                    <a:moveTo>
                      <a:pt x="852" y="22"/>
                    </a:moveTo>
                    <a:lnTo>
                      <a:pt x="871" y="26"/>
                    </a:lnTo>
                    <a:lnTo>
                      <a:pt x="890" y="27"/>
                    </a:lnTo>
                    <a:lnTo>
                      <a:pt x="910" y="27"/>
                    </a:lnTo>
                    <a:lnTo>
                      <a:pt x="929" y="27"/>
                    </a:lnTo>
                    <a:lnTo>
                      <a:pt x="949" y="28"/>
                    </a:lnTo>
                    <a:lnTo>
                      <a:pt x="967" y="31"/>
                    </a:lnTo>
                    <a:lnTo>
                      <a:pt x="974" y="33"/>
                    </a:lnTo>
                    <a:lnTo>
                      <a:pt x="983" y="35"/>
                    </a:lnTo>
                    <a:lnTo>
                      <a:pt x="991" y="39"/>
                    </a:lnTo>
                    <a:lnTo>
                      <a:pt x="1000" y="43"/>
                    </a:lnTo>
                    <a:lnTo>
                      <a:pt x="1009" y="44"/>
                    </a:lnTo>
                    <a:lnTo>
                      <a:pt x="1020" y="46"/>
                    </a:lnTo>
                    <a:lnTo>
                      <a:pt x="1027" y="48"/>
                    </a:lnTo>
                    <a:lnTo>
                      <a:pt x="1036" y="53"/>
                    </a:lnTo>
                    <a:lnTo>
                      <a:pt x="1045" y="57"/>
                    </a:lnTo>
                    <a:lnTo>
                      <a:pt x="1053" y="59"/>
                    </a:lnTo>
                    <a:lnTo>
                      <a:pt x="1064" y="62"/>
                    </a:lnTo>
                    <a:lnTo>
                      <a:pt x="1074" y="62"/>
                    </a:lnTo>
                    <a:lnTo>
                      <a:pt x="1083" y="66"/>
                    </a:lnTo>
                    <a:lnTo>
                      <a:pt x="1095" y="70"/>
                    </a:lnTo>
                    <a:lnTo>
                      <a:pt x="1105" y="75"/>
                    </a:lnTo>
                    <a:lnTo>
                      <a:pt x="1115" y="79"/>
                    </a:lnTo>
                    <a:lnTo>
                      <a:pt x="1126" y="84"/>
                    </a:lnTo>
                    <a:lnTo>
                      <a:pt x="1133" y="91"/>
                    </a:lnTo>
                    <a:lnTo>
                      <a:pt x="1137" y="95"/>
                    </a:lnTo>
                    <a:lnTo>
                      <a:pt x="1141" y="99"/>
                    </a:lnTo>
                    <a:lnTo>
                      <a:pt x="1144" y="105"/>
                    </a:lnTo>
                    <a:lnTo>
                      <a:pt x="1145" y="110"/>
                    </a:lnTo>
                    <a:lnTo>
                      <a:pt x="1146" y="110"/>
                    </a:lnTo>
                    <a:lnTo>
                      <a:pt x="1147" y="110"/>
                    </a:lnTo>
                    <a:lnTo>
                      <a:pt x="1149" y="111"/>
                    </a:lnTo>
                    <a:lnTo>
                      <a:pt x="1150" y="111"/>
                    </a:lnTo>
                    <a:lnTo>
                      <a:pt x="1151" y="112"/>
                    </a:lnTo>
                    <a:lnTo>
                      <a:pt x="1153" y="114"/>
                    </a:lnTo>
                    <a:lnTo>
                      <a:pt x="1154" y="115"/>
                    </a:lnTo>
                    <a:lnTo>
                      <a:pt x="1155" y="115"/>
                    </a:lnTo>
                    <a:lnTo>
                      <a:pt x="1155" y="167"/>
                    </a:lnTo>
                    <a:lnTo>
                      <a:pt x="1150" y="176"/>
                    </a:lnTo>
                    <a:lnTo>
                      <a:pt x="1144" y="185"/>
                    </a:lnTo>
                    <a:lnTo>
                      <a:pt x="1138" y="193"/>
                    </a:lnTo>
                    <a:lnTo>
                      <a:pt x="1132" y="200"/>
                    </a:lnTo>
                    <a:lnTo>
                      <a:pt x="1116" y="213"/>
                    </a:lnTo>
                    <a:lnTo>
                      <a:pt x="1100" y="224"/>
                    </a:lnTo>
                    <a:lnTo>
                      <a:pt x="1083" y="234"/>
                    </a:lnTo>
                    <a:lnTo>
                      <a:pt x="1064" y="243"/>
                    </a:lnTo>
                    <a:lnTo>
                      <a:pt x="1045" y="251"/>
                    </a:lnTo>
                    <a:lnTo>
                      <a:pt x="1027" y="259"/>
                    </a:lnTo>
                    <a:lnTo>
                      <a:pt x="1000" y="270"/>
                    </a:lnTo>
                    <a:lnTo>
                      <a:pt x="972" y="279"/>
                    </a:lnTo>
                    <a:lnTo>
                      <a:pt x="943" y="287"/>
                    </a:lnTo>
                    <a:lnTo>
                      <a:pt x="914" y="295"/>
                    </a:lnTo>
                    <a:lnTo>
                      <a:pt x="884" y="300"/>
                    </a:lnTo>
                    <a:lnTo>
                      <a:pt x="853" y="305"/>
                    </a:lnTo>
                    <a:lnTo>
                      <a:pt x="823" y="310"/>
                    </a:lnTo>
                    <a:lnTo>
                      <a:pt x="792" y="313"/>
                    </a:lnTo>
                    <a:lnTo>
                      <a:pt x="760" y="316"/>
                    </a:lnTo>
                    <a:lnTo>
                      <a:pt x="729" y="317"/>
                    </a:lnTo>
                    <a:lnTo>
                      <a:pt x="698" y="318"/>
                    </a:lnTo>
                    <a:lnTo>
                      <a:pt x="666" y="318"/>
                    </a:lnTo>
                    <a:lnTo>
                      <a:pt x="602" y="317"/>
                    </a:lnTo>
                    <a:lnTo>
                      <a:pt x="539" y="313"/>
                    </a:lnTo>
                    <a:lnTo>
                      <a:pt x="535" y="318"/>
                    </a:lnTo>
                    <a:lnTo>
                      <a:pt x="507" y="317"/>
                    </a:lnTo>
                    <a:lnTo>
                      <a:pt x="481" y="313"/>
                    </a:lnTo>
                    <a:lnTo>
                      <a:pt x="454" y="310"/>
                    </a:lnTo>
                    <a:lnTo>
                      <a:pt x="428" y="305"/>
                    </a:lnTo>
                    <a:lnTo>
                      <a:pt x="402" y="302"/>
                    </a:lnTo>
                    <a:lnTo>
                      <a:pt x="375" y="298"/>
                    </a:lnTo>
                    <a:lnTo>
                      <a:pt x="348" y="296"/>
                    </a:lnTo>
                    <a:lnTo>
                      <a:pt x="321" y="296"/>
                    </a:lnTo>
                    <a:lnTo>
                      <a:pt x="318" y="293"/>
                    </a:lnTo>
                    <a:lnTo>
                      <a:pt x="314" y="292"/>
                    </a:lnTo>
                    <a:lnTo>
                      <a:pt x="311" y="291"/>
                    </a:lnTo>
                    <a:lnTo>
                      <a:pt x="308" y="292"/>
                    </a:lnTo>
                    <a:lnTo>
                      <a:pt x="304" y="292"/>
                    </a:lnTo>
                    <a:lnTo>
                      <a:pt x="300" y="293"/>
                    </a:lnTo>
                    <a:lnTo>
                      <a:pt x="297" y="292"/>
                    </a:lnTo>
                    <a:lnTo>
                      <a:pt x="293" y="291"/>
                    </a:lnTo>
                    <a:lnTo>
                      <a:pt x="275" y="290"/>
                    </a:lnTo>
                    <a:lnTo>
                      <a:pt x="259" y="286"/>
                    </a:lnTo>
                    <a:lnTo>
                      <a:pt x="242" y="283"/>
                    </a:lnTo>
                    <a:lnTo>
                      <a:pt x="225" y="279"/>
                    </a:lnTo>
                    <a:lnTo>
                      <a:pt x="209" y="276"/>
                    </a:lnTo>
                    <a:lnTo>
                      <a:pt x="193" y="272"/>
                    </a:lnTo>
                    <a:lnTo>
                      <a:pt x="176" y="269"/>
                    </a:lnTo>
                    <a:lnTo>
                      <a:pt x="158" y="266"/>
                    </a:lnTo>
                    <a:lnTo>
                      <a:pt x="145" y="260"/>
                    </a:lnTo>
                    <a:lnTo>
                      <a:pt x="131" y="256"/>
                    </a:lnTo>
                    <a:lnTo>
                      <a:pt x="116" y="252"/>
                    </a:lnTo>
                    <a:lnTo>
                      <a:pt x="102" y="247"/>
                    </a:lnTo>
                    <a:lnTo>
                      <a:pt x="88" y="243"/>
                    </a:lnTo>
                    <a:lnTo>
                      <a:pt x="75" y="238"/>
                    </a:lnTo>
                    <a:lnTo>
                      <a:pt x="62" y="232"/>
                    </a:lnTo>
                    <a:lnTo>
                      <a:pt x="49" y="224"/>
                    </a:lnTo>
                    <a:lnTo>
                      <a:pt x="36" y="215"/>
                    </a:lnTo>
                    <a:lnTo>
                      <a:pt x="26" y="206"/>
                    </a:lnTo>
                    <a:lnTo>
                      <a:pt x="17" y="195"/>
                    </a:lnTo>
                    <a:lnTo>
                      <a:pt x="10" y="183"/>
                    </a:lnTo>
                    <a:lnTo>
                      <a:pt x="4" y="172"/>
                    </a:lnTo>
                    <a:lnTo>
                      <a:pt x="1" y="160"/>
                    </a:lnTo>
                    <a:lnTo>
                      <a:pt x="0" y="147"/>
                    </a:lnTo>
                    <a:lnTo>
                      <a:pt x="0" y="134"/>
                    </a:lnTo>
                    <a:lnTo>
                      <a:pt x="5" y="131"/>
                    </a:lnTo>
                    <a:lnTo>
                      <a:pt x="9" y="128"/>
                    </a:lnTo>
                    <a:lnTo>
                      <a:pt x="12" y="125"/>
                    </a:lnTo>
                    <a:lnTo>
                      <a:pt x="14" y="122"/>
                    </a:lnTo>
                    <a:lnTo>
                      <a:pt x="17" y="119"/>
                    </a:lnTo>
                    <a:lnTo>
                      <a:pt x="19" y="116"/>
                    </a:lnTo>
                    <a:lnTo>
                      <a:pt x="22" y="112"/>
                    </a:lnTo>
                    <a:lnTo>
                      <a:pt x="25" y="109"/>
                    </a:lnTo>
                    <a:lnTo>
                      <a:pt x="43" y="98"/>
                    </a:lnTo>
                    <a:lnTo>
                      <a:pt x="61" y="89"/>
                    </a:lnTo>
                    <a:lnTo>
                      <a:pt x="79" y="80"/>
                    </a:lnTo>
                    <a:lnTo>
                      <a:pt x="98" y="72"/>
                    </a:lnTo>
                    <a:lnTo>
                      <a:pt x="118" y="65"/>
                    </a:lnTo>
                    <a:lnTo>
                      <a:pt x="137" y="59"/>
                    </a:lnTo>
                    <a:lnTo>
                      <a:pt x="156" y="52"/>
                    </a:lnTo>
                    <a:lnTo>
                      <a:pt x="176" y="45"/>
                    </a:lnTo>
                    <a:lnTo>
                      <a:pt x="177" y="47"/>
                    </a:lnTo>
                    <a:lnTo>
                      <a:pt x="194" y="40"/>
                    </a:lnTo>
                    <a:lnTo>
                      <a:pt x="212" y="34"/>
                    </a:lnTo>
                    <a:lnTo>
                      <a:pt x="231" y="31"/>
                    </a:lnTo>
                    <a:lnTo>
                      <a:pt x="251" y="27"/>
                    </a:lnTo>
                    <a:lnTo>
                      <a:pt x="271" y="24"/>
                    </a:lnTo>
                    <a:lnTo>
                      <a:pt x="291" y="20"/>
                    </a:lnTo>
                    <a:lnTo>
                      <a:pt x="311" y="18"/>
                    </a:lnTo>
                    <a:lnTo>
                      <a:pt x="331" y="14"/>
                    </a:lnTo>
                    <a:lnTo>
                      <a:pt x="362" y="9"/>
                    </a:lnTo>
                    <a:lnTo>
                      <a:pt x="393" y="7"/>
                    </a:lnTo>
                    <a:lnTo>
                      <a:pt x="424" y="4"/>
                    </a:lnTo>
                    <a:lnTo>
                      <a:pt x="454" y="2"/>
                    </a:lnTo>
                    <a:lnTo>
                      <a:pt x="514" y="0"/>
                    </a:lnTo>
                    <a:lnTo>
                      <a:pt x="574" y="0"/>
                    </a:lnTo>
                    <a:lnTo>
                      <a:pt x="635" y="1"/>
                    </a:lnTo>
                    <a:lnTo>
                      <a:pt x="695" y="5"/>
                    </a:lnTo>
                    <a:lnTo>
                      <a:pt x="757" y="9"/>
                    </a:lnTo>
                    <a:lnTo>
                      <a:pt x="821" y="15"/>
                    </a:lnTo>
                    <a:lnTo>
                      <a:pt x="824" y="15"/>
                    </a:lnTo>
                    <a:lnTo>
                      <a:pt x="830" y="15"/>
                    </a:lnTo>
                    <a:lnTo>
                      <a:pt x="834" y="17"/>
                    </a:lnTo>
                    <a:lnTo>
                      <a:pt x="836" y="18"/>
                    </a:lnTo>
                    <a:lnTo>
                      <a:pt x="840" y="20"/>
                    </a:lnTo>
                    <a:lnTo>
                      <a:pt x="844" y="21"/>
                    </a:lnTo>
                    <a:lnTo>
                      <a:pt x="848" y="22"/>
                    </a:lnTo>
                    <a:lnTo>
                      <a:pt x="852" y="22"/>
                    </a:lnTo>
                    <a:close/>
                  </a:path>
                </a:pathLst>
              </a:custGeom>
              <a:solidFill>
                <a:srgbClr val="AB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Freeform 14"/>
              <p:cNvSpPr>
                <a:spLocks/>
              </p:cNvSpPr>
              <p:nvPr/>
            </p:nvSpPr>
            <p:spPr bwMode="auto">
              <a:xfrm>
                <a:off x="9704" y="7431"/>
                <a:ext cx="422" cy="110"/>
              </a:xfrm>
              <a:custGeom>
                <a:avLst/>
                <a:gdLst>
                  <a:gd name="T0" fmla="*/ 20 w 843"/>
                  <a:gd name="T1" fmla="*/ 0 h 222"/>
                  <a:gd name="T2" fmla="*/ 20 w 843"/>
                  <a:gd name="T3" fmla="*/ 0 h 222"/>
                  <a:gd name="T4" fmla="*/ 19 w 843"/>
                  <a:gd name="T5" fmla="*/ 0 h 222"/>
                  <a:gd name="T6" fmla="*/ 19 w 843"/>
                  <a:gd name="T7" fmla="*/ 0 h 222"/>
                  <a:gd name="T8" fmla="*/ 20 w 843"/>
                  <a:gd name="T9" fmla="*/ 1 h 222"/>
                  <a:gd name="T10" fmla="*/ 20 w 843"/>
                  <a:gd name="T11" fmla="*/ 1 h 222"/>
                  <a:gd name="T12" fmla="*/ 22 w 843"/>
                  <a:gd name="T13" fmla="*/ 1 h 222"/>
                  <a:gd name="T14" fmla="*/ 24 w 843"/>
                  <a:gd name="T15" fmla="*/ 2 h 222"/>
                  <a:gd name="T16" fmla="*/ 26 w 843"/>
                  <a:gd name="T17" fmla="*/ 2 h 222"/>
                  <a:gd name="T18" fmla="*/ 27 w 843"/>
                  <a:gd name="T19" fmla="*/ 3 h 222"/>
                  <a:gd name="T20" fmla="*/ 27 w 843"/>
                  <a:gd name="T21" fmla="*/ 4 h 222"/>
                  <a:gd name="T22" fmla="*/ 26 w 843"/>
                  <a:gd name="T23" fmla="*/ 5 h 222"/>
                  <a:gd name="T24" fmla="*/ 25 w 843"/>
                  <a:gd name="T25" fmla="*/ 6 h 222"/>
                  <a:gd name="T26" fmla="*/ 21 w 843"/>
                  <a:gd name="T27" fmla="*/ 6 h 222"/>
                  <a:gd name="T28" fmla="*/ 18 w 843"/>
                  <a:gd name="T29" fmla="*/ 6 h 222"/>
                  <a:gd name="T30" fmla="*/ 16 w 843"/>
                  <a:gd name="T31" fmla="*/ 6 h 222"/>
                  <a:gd name="T32" fmla="*/ 14 w 843"/>
                  <a:gd name="T33" fmla="*/ 6 h 222"/>
                  <a:gd name="T34" fmla="*/ 12 w 843"/>
                  <a:gd name="T35" fmla="*/ 5 h 222"/>
                  <a:gd name="T36" fmla="*/ 9 w 843"/>
                  <a:gd name="T37" fmla="*/ 5 h 222"/>
                  <a:gd name="T38" fmla="*/ 8 w 843"/>
                  <a:gd name="T39" fmla="*/ 4 h 222"/>
                  <a:gd name="T40" fmla="*/ 6 w 843"/>
                  <a:gd name="T41" fmla="*/ 4 h 222"/>
                  <a:gd name="T42" fmla="*/ 5 w 843"/>
                  <a:gd name="T43" fmla="*/ 4 h 222"/>
                  <a:gd name="T44" fmla="*/ 3 w 843"/>
                  <a:gd name="T45" fmla="*/ 5 h 222"/>
                  <a:gd name="T46" fmla="*/ 2 w 843"/>
                  <a:gd name="T47" fmla="*/ 5 h 222"/>
                  <a:gd name="T48" fmla="*/ 1 w 843"/>
                  <a:gd name="T49" fmla="*/ 5 h 222"/>
                  <a:gd name="T50" fmla="*/ 1 w 843"/>
                  <a:gd name="T51" fmla="*/ 4 h 222"/>
                  <a:gd name="T52" fmla="*/ 1 w 843"/>
                  <a:gd name="T53" fmla="*/ 4 h 222"/>
                  <a:gd name="T54" fmla="*/ 1 w 843"/>
                  <a:gd name="T55" fmla="*/ 4 h 222"/>
                  <a:gd name="T56" fmla="*/ 3 w 843"/>
                  <a:gd name="T57" fmla="*/ 3 h 222"/>
                  <a:gd name="T58" fmla="*/ 6 w 843"/>
                  <a:gd name="T59" fmla="*/ 2 h 222"/>
                  <a:gd name="T60" fmla="*/ 7 w 843"/>
                  <a:gd name="T61" fmla="*/ 3 h 222"/>
                  <a:gd name="T62" fmla="*/ 9 w 843"/>
                  <a:gd name="T63" fmla="*/ 3 h 222"/>
                  <a:gd name="T64" fmla="*/ 9 w 843"/>
                  <a:gd name="T65" fmla="*/ 3 h 222"/>
                  <a:gd name="T66" fmla="*/ 10 w 843"/>
                  <a:gd name="T67" fmla="*/ 3 h 222"/>
                  <a:gd name="T68" fmla="*/ 12 w 843"/>
                  <a:gd name="T69" fmla="*/ 4 h 222"/>
                  <a:gd name="T70" fmla="*/ 15 w 843"/>
                  <a:gd name="T71" fmla="*/ 4 h 222"/>
                  <a:gd name="T72" fmla="*/ 18 w 843"/>
                  <a:gd name="T73" fmla="*/ 5 h 222"/>
                  <a:gd name="T74" fmla="*/ 22 w 843"/>
                  <a:gd name="T75" fmla="*/ 5 h 222"/>
                  <a:gd name="T76" fmla="*/ 25 w 843"/>
                  <a:gd name="T77" fmla="*/ 5 h 222"/>
                  <a:gd name="T78" fmla="*/ 26 w 843"/>
                  <a:gd name="T79" fmla="*/ 4 h 222"/>
                  <a:gd name="T80" fmla="*/ 26 w 843"/>
                  <a:gd name="T81" fmla="*/ 3 h 222"/>
                  <a:gd name="T82" fmla="*/ 26 w 843"/>
                  <a:gd name="T83" fmla="*/ 3 h 222"/>
                  <a:gd name="T84" fmla="*/ 25 w 843"/>
                  <a:gd name="T85" fmla="*/ 3 h 222"/>
                  <a:gd name="T86" fmla="*/ 25 w 843"/>
                  <a:gd name="T87" fmla="*/ 2 h 222"/>
                  <a:gd name="T88" fmla="*/ 25 w 843"/>
                  <a:gd name="T89" fmla="*/ 2 h 222"/>
                  <a:gd name="T90" fmla="*/ 24 w 843"/>
                  <a:gd name="T91" fmla="*/ 2 h 222"/>
                  <a:gd name="T92" fmla="*/ 23 w 843"/>
                  <a:gd name="T93" fmla="*/ 2 h 222"/>
                  <a:gd name="T94" fmla="*/ 19 w 843"/>
                  <a:gd name="T95" fmla="*/ 1 h 222"/>
                  <a:gd name="T96" fmla="*/ 17 w 843"/>
                  <a:gd name="T97" fmla="*/ 1 h 222"/>
                  <a:gd name="T98" fmla="*/ 17 w 843"/>
                  <a:gd name="T99" fmla="*/ 0 h 222"/>
                  <a:gd name="T100" fmla="*/ 17 w 843"/>
                  <a:gd name="T101" fmla="*/ 0 h 222"/>
                  <a:gd name="T102" fmla="*/ 18 w 843"/>
                  <a:gd name="T103" fmla="*/ 0 h 222"/>
                  <a:gd name="T104" fmla="*/ 19 w 843"/>
                  <a:gd name="T105" fmla="*/ 0 h 222"/>
                  <a:gd name="T106" fmla="*/ 20 w 843"/>
                  <a:gd name="T107" fmla="*/ 0 h 222"/>
                  <a:gd name="T108" fmla="*/ 21 w 843"/>
                  <a:gd name="T109" fmla="*/ 0 h 2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43"/>
                  <a:gd name="T166" fmla="*/ 0 h 222"/>
                  <a:gd name="T167" fmla="*/ 843 w 843"/>
                  <a:gd name="T168" fmla="*/ 222 h 2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43" h="222">
                    <a:moveTo>
                      <a:pt x="652" y="8"/>
                    </a:moveTo>
                    <a:lnTo>
                      <a:pt x="646" y="9"/>
                    </a:lnTo>
                    <a:lnTo>
                      <a:pt x="641" y="11"/>
                    </a:lnTo>
                    <a:lnTo>
                      <a:pt x="635" y="12"/>
                    </a:lnTo>
                    <a:lnTo>
                      <a:pt x="629" y="15"/>
                    </a:lnTo>
                    <a:lnTo>
                      <a:pt x="624" y="16"/>
                    </a:lnTo>
                    <a:lnTo>
                      <a:pt x="617" y="17"/>
                    </a:lnTo>
                    <a:lnTo>
                      <a:pt x="611" y="18"/>
                    </a:lnTo>
                    <a:lnTo>
                      <a:pt x="606" y="18"/>
                    </a:lnTo>
                    <a:lnTo>
                      <a:pt x="603" y="19"/>
                    </a:lnTo>
                    <a:lnTo>
                      <a:pt x="602" y="22"/>
                    </a:lnTo>
                    <a:lnTo>
                      <a:pt x="601" y="23"/>
                    </a:lnTo>
                    <a:lnTo>
                      <a:pt x="601" y="25"/>
                    </a:lnTo>
                    <a:lnTo>
                      <a:pt x="601" y="26"/>
                    </a:lnTo>
                    <a:lnTo>
                      <a:pt x="601" y="29"/>
                    </a:lnTo>
                    <a:lnTo>
                      <a:pt x="602" y="31"/>
                    </a:lnTo>
                    <a:lnTo>
                      <a:pt x="602" y="32"/>
                    </a:lnTo>
                    <a:lnTo>
                      <a:pt x="604" y="35"/>
                    </a:lnTo>
                    <a:lnTo>
                      <a:pt x="607" y="36"/>
                    </a:lnTo>
                    <a:lnTo>
                      <a:pt x="610" y="36"/>
                    </a:lnTo>
                    <a:lnTo>
                      <a:pt x="612" y="35"/>
                    </a:lnTo>
                    <a:lnTo>
                      <a:pt x="616" y="35"/>
                    </a:lnTo>
                    <a:lnTo>
                      <a:pt x="619" y="35"/>
                    </a:lnTo>
                    <a:lnTo>
                      <a:pt x="622" y="35"/>
                    </a:lnTo>
                    <a:lnTo>
                      <a:pt x="625" y="37"/>
                    </a:lnTo>
                    <a:lnTo>
                      <a:pt x="644" y="40"/>
                    </a:lnTo>
                    <a:lnTo>
                      <a:pt x="664" y="43"/>
                    </a:lnTo>
                    <a:lnTo>
                      <a:pt x="683" y="47"/>
                    </a:lnTo>
                    <a:lnTo>
                      <a:pt x="703" y="51"/>
                    </a:lnTo>
                    <a:lnTo>
                      <a:pt x="722" y="55"/>
                    </a:lnTo>
                    <a:lnTo>
                      <a:pt x="740" y="61"/>
                    </a:lnTo>
                    <a:lnTo>
                      <a:pt x="759" y="67"/>
                    </a:lnTo>
                    <a:lnTo>
                      <a:pt x="778" y="73"/>
                    </a:lnTo>
                    <a:lnTo>
                      <a:pt x="788" y="74"/>
                    </a:lnTo>
                    <a:lnTo>
                      <a:pt x="798" y="75"/>
                    </a:lnTo>
                    <a:lnTo>
                      <a:pt x="807" y="79"/>
                    </a:lnTo>
                    <a:lnTo>
                      <a:pt x="818" y="83"/>
                    </a:lnTo>
                    <a:lnTo>
                      <a:pt x="825" y="88"/>
                    </a:lnTo>
                    <a:lnTo>
                      <a:pt x="833" y="95"/>
                    </a:lnTo>
                    <a:lnTo>
                      <a:pt x="840" y="101"/>
                    </a:lnTo>
                    <a:lnTo>
                      <a:pt x="843" y="109"/>
                    </a:lnTo>
                    <a:lnTo>
                      <a:pt x="842" y="120"/>
                    </a:lnTo>
                    <a:lnTo>
                      <a:pt x="841" y="133"/>
                    </a:lnTo>
                    <a:lnTo>
                      <a:pt x="838" y="145"/>
                    </a:lnTo>
                    <a:lnTo>
                      <a:pt x="833" y="157"/>
                    </a:lnTo>
                    <a:lnTo>
                      <a:pt x="828" y="167"/>
                    </a:lnTo>
                    <a:lnTo>
                      <a:pt x="820" y="177"/>
                    </a:lnTo>
                    <a:lnTo>
                      <a:pt x="816" y="181"/>
                    </a:lnTo>
                    <a:lnTo>
                      <a:pt x="811" y="186"/>
                    </a:lnTo>
                    <a:lnTo>
                      <a:pt x="806" y="190"/>
                    </a:lnTo>
                    <a:lnTo>
                      <a:pt x="800" y="192"/>
                    </a:lnTo>
                    <a:lnTo>
                      <a:pt x="774" y="200"/>
                    </a:lnTo>
                    <a:lnTo>
                      <a:pt x="747" y="207"/>
                    </a:lnTo>
                    <a:lnTo>
                      <a:pt x="719" y="212"/>
                    </a:lnTo>
                    <a:lnTo>
                      <a:pt x="692" y="216"/>
                    </a:lnTo>
                    <a:lnTo>
                      <a:pt x="664" y="218"/>
                    </a:lnTo>
                    <a:lnTo>
                      <a:pt x="637" y="219"/>
                    </a:lnTo>
                    <a:lnTo>
                      <a:pt x="611" y="221"/>
                    </a:lnTo>
                    <a:lnTo>
                      <a:pt x="585" y="222"/>
                    </a:lnTo>
                    <a:lnTo>
                      <a:pt x="568" y="218"/>
                    </a:lnTo>
                    <a:lnTo>
                      <a:pt x="550" y="216"/>
                    </a:lnTo>
                    <a:lnTo>
                      <a:pt x="533" y="215"/>
                    </a:lnTo>
                    <a:lnTo>
                      <a:pt x="515" y="213"/>
                    </a:lnTo>
                    <a:lnTo>
                      <a:pt x="498" y="212"/>
                    </a:lnTo>
                    <a:lnTo>
                      <a:pt x="480" y="212"/>
                    </a:lnTo>
                    <a:lnTo>
                      <a:pt x="464" y="210"/>
                    </a:lnTo>
                    <a:lnTo>
                      <a:pt x="447" y="207"/>
                    </a:lnTo>
                    <a:lnTo>
                      <a:pt x="430" y="203"/>
                    </a:lnTo>
                    <a:lnTo>
                      <a:pt x="412" y="199"/>
                    </a:lnTo>
                    <a:lnTo>
                      <a:pt x="394" y="194"/>
                    </a:lnTo>
                    <a:lnTo>
                      <a:pt x="376" y="192"/>
                    </a:lnTo>
                    <a:lnTo>
                      <a:pt x="356" y="189"/>
                    </a:lnTo>
                    <a:lnTo>
                      <a:pt x="338" y="186"/>
                    </a:lnTo>
                    <a:lnTo>
                      <a:pt x="320" y="183"/>
                    </a:lnTo>
                    <a:lnTo>
                      <a:pt x="302" y="179"/>
                    </a:lnTo>
                    <a:lnTo>
                      <a:pt x="287" y="176"/>
                    </a:lnTo>
                    <a:lnTo>
                      <a:pt x="272" y="171"/>
                    </a:lnTo>
                    <a:lnTo>
                      <a:pt x="258" y="166"/>
                    </a:lnTo>
                    <a:lnTo>
                      <a:pt x="244" y="160"/>
                    </a:lnTo>
                    <a:lnTo>
                      <a:pt x="230" y="155"/>
                    </a:lnTo>
                    <a:lnTo>
                      <a:pt x="215" y="150"/>
                    </a:lnTo>
                    <a:lnTo>
                      <a:pt x="201" y="145"/>
                    </a:lnTo>
                    <a:lnTo>
                      <a:pt x="186" y="140"/>
                    </a:lnTo>
                    <a:lnTo>
                      <a:pt x="177" y="139"/>
                    </a:lnTo>
                    <a:lnTo>
                      <a:pt x="168" y="138"/>
                    </a:lnTo>
                    <a:lnTo>
                      <a:pt x="159" y="139"/>
                    </a:lnTo>
                    <a:lnTo>
                      <a:pt x="150" y="140"/>
                    </a:lnTo>
                    <a:lnTo>
                      <a:pt x="133" y="144"/>
                    </a:lnTo>
                    <a:lnTo>
                      <a:pt x="116" y="150"/>
                    </a:lnTo>
                    <a:lnTo>
                      <a:pt x="98" y="157"/>
                    </a:lnTo>
                    <a:lnTo>
                      <a:pt x="81" y="163"/>
                    </a:lnTo>
                    <a:lnTo>
                      <a:pt x="72" y="165"/>
                    </a:lnTo>
                    <a:lnTo>
                      <a:pt x="64" y="166"/>
                    </a:lnTo>
                    <a:lnTo>
                      <a:pt x="55" y="167"/>
                    </a:lnTo>
                    <a:lnTo>
                      <a:pt x="46" y="167"/>
                    </a:lnTo>
                    <a:lnTo>
                      <a:pt x="41" y="167"/>
                    </a:lnTo>
                    <a:lnTo>
                      <a:pt x="35" y="167"/>
                    </a:lnTo>
                    <a:lnTo>
                      <a:pt x="27" y="167"/>
                    </a:lnTo>
                    <a:lnTo>
                      <a:pt x="20" y="168"/>
                    </a:lnTo>
                    <a:lnTo>
                      <a:pt x="13" y="167"/>
                    </a:lnTo>
                    <a:lnTo>
                      <a:pt x="7" y="165"/>
                    </a:lnTo>
                    <a:lnTo>
                      <a:pt x="5" y="164"/>
                    </a:lnTo>
                    <a:lnTo>
                      <a:pt x="2" y="161"/>
                    </a:lnTo>
                    <a:lnTo>
                      <a:pt x="1" y="159"/>
                    </a:lnTo>
                    <a:lnTo>
                      <a:pt x="0" y="157"/>
                    </a:lnTo>
                    <a:lnTo>
                      <a:pt x="4" y="154"/>
                    </a:lnTo>
                    <a:lnTo>
                      <a:pt x="9" y="153"/>
                    </a:lnTo>
                    <a:lnTo>
                      <a:pt x="13" y="151"/>
                    </a:lnTo>
                    <a:lnTo>
                      <a:pt x="18" y="150"/>
                    </a:lnTo>
                    <a:lnTo>
                      <a:pt x="22" y="147"/>
                    </a:lnTo>
                    <a:lnTo>
                      <a:pt x="26" y="144"/>
                    </a:lnTo>
                    <a:lnTo>
                      <a:pt x="29" y="141"/>
                    </a:lnTo>
                    <a:lnTo>
                      <a:pt x="33" y="139"/>
                    </a:lnTo>
                    <a:lnTo>
                      <a:pt x="53" y="133"/>
                    </a:lnTo>
                    <a:lnTo>
                      <a:pt x="71" y="127"/>
                    </a:lnTo>
                    <a:lnTo>
                      <a:pt x="89" y="121"/>
                    </a:lnTo>
                    <a:lnTo>
                      <a:pt x="108" y="114"/>
                    </a:lnTo>
                    <a:lnTo>
                      <a:pt x="126" y="108"/>
                    </a:lnTo>
                    <a:lnTo>
                      <a:pt x="144" y="102"/>
                    </a:lnTo>
                    <a:lnTo>
                      <a:pt x="164" y="95"/>
                    </a:lnTo>
                    <a:lnTo>
                      <a:pt x="182" y="88"/>
                    </a:lnTo>
                    <a:lnTo>
                      <a:pt x="191" y="90"/>
                    </a:lnTo>
                    <a:lnTo>
                      <a:pt x="201" y="93"/>
                    </a:lnTo>
                    <a:lnTo>
                      <a:pt x="212" y="96"/>
                    </a:lnTo>
                    <a:lnTo>
                      <a:pt x="223" y="100"/>
                    </a:lnTo>
                    <a:lnTo>
                      <a:pt x="234" y="103"/>
                    </a:lnTo>
                    <a:lnTo>
                      <a:pt x="245" y="107"/>
                    </a:lnTo>
                    <a:lnTo>
                      <a:pt x="257" y="112"/>
                    </a:lnTo>
                    <a:lnTo>
                      <a:pt x="267" y="115"/>
                    </a:lnTo>
                    <a:lnTo>
                      <a:pt x="272" y="115"/>
                    </a:lnTo>
                    <a:lnTo>
                      <a:pt x="276" y="115"/>
                    </a:lnTo>
                    <a:lnTo>
                      <a:pt x="281" y="116"/>
                    </a:lnTo>
                    <a:lnTo>
                      <a:pt x="287" y="118"/>
                    </a:lnTo>
                    <a:lnTo>
                      <a:pt x="292" y="120"/>
                    </a:lnTo>
                    <a:lnTo>
                      <a:pt x="297" y="121"/>
                    </a:lnTo>
                    <a:lnTo>
                      <a:pt x="302" y="123"/>
                    </a:lnTo>
                    <a:lnTo>
                      <a:pt x="307" y="125"/>
                    </a:lnTo>
                    <a:lnTo>
                      <a:pt x="328" y="132"/>
                    </a:lnTo>
                    <a:lnTo>
                      <a:pt x="350" y="138"/>
                    </a:lnTo>
                    <a:lnTo>
                      <a:pt x="372" y="142"/>
                    </a:lnTo>
                    <a:lnTo>
                      <a:pt x="395" y="147"/>
                    </a:lnTo>
                    <a:lnTo>
                      <a:pt x="417" y="151"/>
                    </a:lnTo>
                    <a:lnTo>
                      <a:pt x="440" y="154"/>
                    </a:lnTo>
                    <a:lnTo>
                      <a:pt x="462" y="159"/>
                    </a:lnTo>
                    <a:lnTo>
                      <a:pt x="484" y="165"/>
                    </a:lnTo>
                    <a:lnTo>
                      <a:pt x="515" y="171"/>
                    </a:lnTo>
                    <a:lnTo>
                      <a:pt x="546" y="174"/>
                    </a:lnTo>
                    <a:lnTo>
                      <a:pt x="576" y="178"/>
                    </a:lnTo>
                    <a:lnTo>
                      <a:pt x="606" y="179"/>
                    </a:lnTo>
                    <a:lnTo>
                      <a:pt x="635" y="179"/>
                    </a:lnTo>
                    <a:lnTo>
                      <a:pt x="665" y="178"/>
                    </a:lnTo>
                    <a:lnTo>
                      <a:pt x="696" y="177"/>
                    </a:lnTo>
                    <a:lnTo>
                      <a:pt x="728" y="174"/>
                    </a:lnTo>
                    <a:lnTo>
                      <a:pt x="740" y="170"/>
                    </a:lnTo>
                    <a:lnTo>
                      <a:pt x="754" y="166"/>
                    </a:lnTo>
                    <a:lnTo>
                      <a:pt x="769" y="161"/>
                    </a:lnTo>
                    <a:lnTo>
                      <a:pt x="783" y="157"/>
                    </a:lnTo>
                    <a:lnTo>
                      <a:pt x="796" y="150"/>
                    </a:lnTo>
                    <a:lnTo>
                      <a:pt x="806" y="141"/>
                    </a:lnTo>
                    <a:lnTo>
                      <a:pt x="811" y="137"/>
                    </a:lnTo>
                    <a:lnTo>
                      <a:pt x="815" y="131"/>
                    </a:lnTo>
                    <a:lnTo>
                      <a:pt x="819" y="125"/>
                    </a:lnTo>
                    <a:lnTo>
                      <a:pt x="821" y="118"/>
                    </a:lnTo>
                    <a:lnTo>
                      <a:pt x="820" y="115"/>
                    </a:lnTo>
                    <a:lnTo>
                      <a:pt x="819" y="112"/>
                    </a:lnTo>
                    <a:lnTo>
                      <a:pt x="818" y="109"/>
                    </a:lnTo>
                    <a:lnTo>
                      <a:pt x="815" y="106"/>
                    </a:lnTo>
                    <a:lnTo>
                      <a:pt x="812" y="103"/>
                    </a:lnTo>
                    <a:lnTo>
                      <a:pt x="810" y="101"/>
                    </a:lnTo>
                    <a:lnTo>
                      <a:pt x="807" y="99"/>
                    </a:lnTo>
                    <a:lnTo>
                      <a:pt x="805" y="97"/>
                    </a:lnTo>
                    <a:lnTo>
                      <a:pt x="800" y="99"/>
                    </a:lnTo>
                    <a:lnTo>
                      <a:pt x="796" y="97"/>
                    </a:lnTo>
                    <a:lnTo>
                      <a:pt x="792" y="95"/>
                    </a:lnTo>
                    <a:lnTo>
                      <a:pt x="788" y="93"/>
                    </a:lnTo>
                    <a:lnTo>
                      <a:pt x="784" y="90"/>
                    </a:lnTo>
                    <a:lnTo>
                      <a:pt x="781" y="89"/>
                    </a:lnTo>
                    <a:lnTo>
                      <a:pt x="778" y="89"/>
                    </a:lnTo>
                    <a:lnTo>
                      <a:pt x="772" y="92"/>
                    </a:lnTo>
                    <a:lnTo>
                      <a:pt x="770" y="88"/>
                    </a:lnTo>
                    <a:lnTo>
                      <a:pt x="766" y="86"/>
                    </a:lnTo>
                    <a:lnTo>
                      <a:pt x="762" y="83"/>
                    </a:lnTo>
                    <a:lnTo>
                      <a:pt x="758" y="83"/>
                    </a:lnTo>
                    <a:lnTo>
                      <a:pt x="753" y="82"/>
                    </a:lnTo>
                    <a:lnTo>
                      <a:pt x="749" y="82"/>
                    </a:lnTo>
                    <a:lnTo>
                      <a:pt x="744" y="81"/>
                    </a:lnTo>
                    <a:lnTo>
                      <a:pt x="740" y="80"/>
                    </a:lnTo>
                    <a:lnTo>
                      <a:pt x="716" y="70"/>
                    </a:lnTo>
                    <a:lnTo>
                      <a:pt x="690" y="63"/>
                    </a:lnTo>
                    <a:lnTo>
                      <a:pt x="663" y="57"/>
                    </a:lnTo>
                    <a:lnTo>
                      <a:pt x="635" y="53"/>
                    </a:lnTo>
                    <a:lnTo>
                      <a:pt x="608" y="49"/>
                    </a:lnTo>
                    <a:lnTo>
                      <a:pt x="580" y="47"/>
                    </a:lnTo>
                    <a:lnTo>
                      <a:pt x="553" y="43"/>
                    </a:lnTo>
                    <a:lnTo>
                      <a:pt x="526" y="41"/>
                    </a:lnTo>
                    <a:lnTo>
                      <a:pt x="523" y="40"/>
                    </a:lnTo>
                    <a:lnTo>
                      <a:pt x="522" y="37"/>
                    </a:lnTo>
                    <a:lnTo>
                      <a:pt x="519" y="35"/>
                    </a:lnTo>
                    <a:lnTo>
                      <a:pt x="518" y="32"/>
                    </a:lnTo>
                    <a:lnTo>
                      <a:pt x="517" y="29"/>
                    </a:lnTo>
                    <a:lnTo>
                      <a:pt x="517" y="26"/>
                    </a:lnTo>
                    <a:lnTo>
                      <a:pt x="517" y="24"/>
                    </a:lnTo>
                    <a:lnTo>
                      <a:pt x="519" y="21"/>
                    </a:lnTo>
                    <a:lnTo>
                      <a:pt x="528" y="18"/>
                    </a:lnTo>
                    <a:lnTo>
                      <a:pt x="537" y="17"/>
                    </a:lnTo>
                    <a:lnTo>
                      <a:pt x="546" y="16"/>
                    </a:lnTo>
                    <a:lnTo>
                      <a:pt x="555" y="15"/>
                    </a:lnTo>
                    <a:lnTo>
                      <a:pt x="564" y="15"/>
                    </a:lnTo>
                    <a:lnTo>
                      <a:pt x="575" y="13"/>
                    </a:lnTo>
                    <a:lnTo>
                      <a:pt x="585" y="13"/>
                    </a:lnTo>
                    <a:lnTo>
                      <a:pt x="595" y="12"/>
                    </a:lnTo>
                    <a:lnTo>
                      <a:pt x="602" y="10"/>
                    </a:lnTo>
                    <a:lnTo>
                      <a:pt x="608" y="9"/>
                    </a:lnTo>
                    <a:lnTo>
                      <a:pt x="613" y="6"/>
                    </a:lnTo>
                    <a:lnTo>
                      <a:pt x="620" y="5"/>
                    </a:lnTo>
                    <a:lnTo>
                      <a:pt x="626" y="4"/>
                    </a:lnTo>
                    <a:lnTo>
                      <a:pt x="633" y="3"/>
                    </a:lnTo>
                    <a:lnTo>
                      <a:pt x="639" y="2"/>
                    </a:lnTo>
                    <a:lnTo>
                      <a:pt x="647" y="0"/>
                    </a:lnTo>
                    <a:lnTo>
                      <a:pt x="652" y="8"/>
                    </a:lnTo>
                    <a:close/>
                  </a:path>
                </a:pathLst>
              </a:custGeom>
              <a:solidFill>
                <a:srgbClr val="35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Freeform 15"/>
              <p:cNvSpPr>
                <a:spLocks/>
              </p:cNvSpPr>
              <p:nvPr/>
            </p:nvSpPr>
            <p:spPr bwMode="auto">
              <a:xfrm>
                <a:off x="9951" y="7470"/>
                <a:ext cx="114" cy="41"/>
              </a:xfrm>
              <a:custGeom>
                <a:avLst/>
                <a:gdLst>
                  <a:gd name="T0" fmla="*/ 6 w 228"/>
                  <a:gd name="T1" fmla="*/ 1 h 81"/>
                  <a:gd name="T2" fmla="*/ 6 w 228"/>
                  <a:gd name="T3" fmla="*/ 1 h 81"/>
                  <a:gd name="T4" fmla="*/ 6 w 228"/>
                  <a:gd name="T5" fmla="*/ 1 h 81"/>
                  <a:gd name="T6" fmla="*/ 7 w 228"/>
                  <a:gd name="T7" fmla="*/ 1 h 81"/>
                  <a:gd name="T8" fmla="*/ 7 w 228"/>
                  <a:gd name="T9" fmla="*/ 1 h 81"/>
                  <a:gd name="T10" fmla="*/ 7 w 228"/>
                  <a:gd name="T11" fmla="*/ 1 h 81"/>
                  <a:gd name="T12" fmla="*/ 7 w 228"/>
                  <a:gd name="T13" fmla="*/ 1 h 81"/>
                  <a:gd name="T14" fmla="*/ 7 w 228"/>
                  <a:gd name="T15" fmla="*/ 1 h 81"/>
                  <a:gd name="T16" fmla="*/ 7 w 228"/>
                  <a:gd name="T17" fmla="*/ 2 h 81"/>
                  <a:gd name="T18" fmla="*/ 7 w 228"/>
                  <a:gd name="T19" fmla="*/ 2 h 81"/>
                  <a:gd name="T20" fmla="*/ 7 w 228"/>
                  <a:gd name="T21" fmla="*/ 2 h 81"/>
                  <a:gd name="T22" fmla="*/ 7 w 228"/>
                  <a:gd name="T23" fmla="*/ 2 h 81"/>
                  <a:gd name="T24" fmla="*/ 7 w 228"/>
                  <a:gd name="T25" fmla="*/ 3 h 81"/>
                  <a:gd name="T26" fmla="*/ 7 w 228"/>
                  <a:gd name="T27" fmla="*/ 3 h 81"/>
                  <a:gd name="T28" fmla="*/ 7 w 228"/>
                  <a:gd name="T29" fmla="*/ 3 h 81"/>
                  <a:gd name="T30" fmla="*/ 7 w 228"/>
                  <a:gd name="T31" fmla="*/ 3 h 81"/>
                  <a:gd name="T32" fmla="*/ 6 w 228"/>
                  <a:gd name="T33" fmla="*/ 3 h 81"/>
                  <a:gd name="T34" fmla="*/ 6 w 228"/>
                  <a:gd name="T35" fmla="*/ 3 h 81"/>
                  <a:gd name="T36" fmla="*/ 5 w 228"/>
                  <a:gd name="T37" fmla="*/ 3 h 81"/>
                  <a:gd name="T38" fmla="*/ 4 w 228"/>
                  <a:gd name="T39" fmla="*/ 3 h 81"/>
                  <a:gd name="T40" fmla="*/ 3 w 228"/>
                  <a:gd name="T41" fmla="*/ 3 h 81"/>
                  <a:gd name="T42" fmla="*/ 3 w 228"/>
                  <a:gd name="T43" fmla="*/ 3 h 81"/>
                  <a:gd name="T44" fmla="*/ 3 w 228"/>
                  <a:gd name="T45" fmla="*/ 3 h 81"/>
                  <a:gd name="T46" fmla="*/ 2 w 228"/>
                  <a:gd name="T47" fmla="*/ 3 h 81"/>
                  <a:gd name="T48" fmla="*/ 2 w 228"/>
                  <a:gd name="T49" fmla="*/ 3 h 81"/>
                  <a:gd name="T50" fmla="*/ 2 w 228"/>
                  <a:gd name="T51" fmla="*/ 3 h 81"/>
                  <a:gd name="T52" fmla="*/ 1 w 228"/>
                  <a:gd name="T53" fmla="*/ 3 h 81"/>
                  <a:gd name="T54" fmla="*/ 1 w 228"/>
                  <a:gd name="T55" fmla="*/ 2 h 81"/>
                  <a:gd name="T56" fmla="*/ 1 w 228"/>
                  <a:gd name="T57" fmla="*/ 2 h 81"/>
                  <a:gd name="T58" fmla="*/ 1 w 228"/>
                  <a:gd name="T59" fmla="*/ 2 h 81"/>
                  <a:gd name="T60" fmla="*/ 1 w 228"/>
                  <a:gd name="T61" fmla="*/ 2 h 81"/>
                  <a:gd name="T62" fmla="*/ 1 w 228"/>
                  <a:gd name="T63" fmla="*/ 2 h 81"/>
                  <a:gd name="T64" fmla="*/ 1 w 228"/>
                  <a:gd name="T65" fmla="*/ 2 h 81"/>
                  <a:gd name="T66" fmla="*/ 0 w 228"/>
                  <a:gd name="T67" fmla="*/ 1 h 81"/>
                  <a:gd name="T68" fmla="*/ 0 w 228"/>
                  <a:gd name="T69" fmla="*/ 1 h 81"/>
                  <a:gd name="T70" fmla="*/ 0 w 228"/>
                  <a:gd name="T71" fmla="*/ 1 h 81"/>
                  <a:gd name="T72" fmla="*/ 1 w 228"/>
                  <a:gd name="T73" fmla="*/ 1 h 81"/>
                  <a:gd name="T74" fmla="*/ 1 w 228"/>
                  <a:gd name="T75" fmla="*/ 1 h 81"/>
                  <a:gd name="T76" fmla="*/ 1 w 228"/>
                  <a:gd name="T77" fmla="*/ 1 h 81"/>
                  <a:gd name="T78" fmla="*/ 2 w 228"/>
                  <a:gd name="T79" fmla="*/ 1 h 81"/>
                  <a:gd name="T80" fmla="*/ 2 w 228"/>
                  <a:gd name="T81" fmla="*/ 0 h 81"/>
                  <a:gd name="T82" fmla="*/ 3 w 228"/>
                  <a:gd name="T83" fmla="*/ 0 h 81"/>
                  <a:gd name="T84" fmla="*/ 3 w 228"/>
                  <a:gd name="T85" fmla="*/ 0 h 81"/>
                  <a:gd name="T86" fmla="*/ 4 w 228"/>
                  <a:gd name="T87" fmla="*/ 0 h 81"/>
                  <a:gd name="T88" fmla="*/ 4 w 228"/>
                  <a:gd name="T89" fmla="*/ 1 h 81"/>
                  <a:gd name="T90" fmla="*/ 4 w 228"/>
                  <a:gd name="T91" fmla="*/ 1 h 81"/>
                  <a:gd name="T92" fmla="*/ 5 w 228"/>
                  <a:gd name="T93" fmla="*/ 1 h 81"/>
                  <a:gd name="T94" fmla="*/ 5 w 228"/>
                  <a:gd name="T95" fmla="*/ 1 h 81"/>
                  <a:gd name="T96" fmla="*/ 5 w 228"/>
                  <a:gd name="T97" fmla="*/ 1 h 81"/>
                  <a:gd name="T98" fmla="*/ 5 w 228"/>
                  <a:gd name="T99" fmla="*/ 1 h 81"/>
                  <a:gd name="T100" fmla="*/ 5 w 228"/>
                  <a:gd name="T101" fmla="*/ 1 h 81"/>
                  <a:gd name="T102" fmla="*/ 6 w 228"/>
                  <a:gd name="T103" fmla="*/ 1 h 81"/>
                  <a:gd name="T104" fmla="*/ 6 w 228"/>
                  <a:gd name="T105" fmla="*/ 1 h 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8"/>
                  <a:gd name="T160" fmla="*/ 0 h 81"/>
                  <a:gd name="T161" fmla="*/ 228 w 228"/>
                  <a:gd name="T162" fmla="*/ 81 h 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8" h="81">
                    <a:moveTo>
                      <a:pt x="173" y="5"/>
                    </a:moveTo>
                    <a:lnTo>
                      <a:pt x="181" y="8"/>
                    </a:lnTo>
                    <a:lnTo>
                      <a:pt x="189" y="11"/>
                    </a:lnTo>
                    <a:lnTo>
                      <a:pt x="197" y="14"/>
                    </a:lnTo>
                    <a:lnTo>
                      <a:pt x="204" y="17"/>
                    </a:lnTo>
                    <a:lnTo>
                      <a:pt x="212" y="21"/>
                    </a:lnTo>
                    <a:lnTo>
                      <a:pt x="219" y="26"/>
                    </a:lnTo>
                    <a:lnTo>
                      <a:pt x="224" y="31"/>
                    </a:lnTo>
                    <a:lnTo>
                      <a:pt x="228" y="39"/>
                    </a:lnTo>
                    <a:lnTo>
                      <a:pt x="228" y="47"/>
                    </a:lnTo>
                    <a:lnTo>
                      <a:pt x="225" y="54"/>
                    </a:lnTo>
                    <a:lnTo>
                      <a:pt x="221" y="60"/>
                    </a:lnTo>
                    <a:lnTo>
                      <a:pt x="215" y="65"/>
                    </a:lnTo>
                    <a:lnTo>
                      <a:pt x="210" y="69"/>
                    </a:lnTo>
                    <a:lnTo>
                      <a:pt x="203" y="74"/>
                    </a:lnTo>
                    <a:lnTo>
                      <a:pt x="197" y="78"/>
                    </a:lnTo>
                    <a:lnTo>
                      <a:pt x="190" y="81"/>
                    </a:lnTo>
                    <a:lnTo>
                      <a:pt x="170" y="81"/>
                    </a:lnTo>
                    <a:lnTo>
                      <a:pt x="145" y="81"/>
                    </a:lnTo>
                    <a:lnTo>
                      <a:pt x="120" y="81"/>
                    </a:lnTo>
                    <a:lnTo>
                      <a:pt x="96" y="81"/>
                    </a:lnTo>
                    <a:lnTo>
                      <a:pt x="84" y="80"/>
                    </a:lnTo>
                    <a:lnTo>
                      <a:pt x="71" y="79"/>
                    </a:lnTo>
                    <a:lnTo>
                      <a:pt x="60" y="76"/>
                    </a:lnTo>
                    <a:lnTo>
                      <a:pt x="49" y="74"/>
                    </a:lnTo>
                    <a:lnTo>
                      <a:pt x="38" y="71"/>
                    </a:lnTo>
                    <a:lnTo>
                      <a:pt x="27" y="66"/>
                    </a:lnTo>
                    <a:lnTo>
                      <a:pt x="17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4" y="46"/>
                    </a:lnTo>
                    <a:lnTo>
                      <a:pt x="3" y="41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16" y="10"/>
                    </a:lnTo>
                    <a:lnTo>
                      <a:pt x="30" y="5"/>
                    </a:lnTo>
                    <a:lnTo>
                      <a:pt x="46" y="2"/>
                    </a:lnTo>
                    <a:lnTo>
                      <a:pt x="61" y="0"/>
                    </a:lnTo>
                    <a:lnTo>
                      <a:pt x="75" y="0"/>
                    </a:lnTo>
                    <a:lnTo>
                      <a:pt x="91" y="0"/>
                    </a:lnTo>
                    <a:lnTo>
                      <a:pt x="105" y="0"/>
                    </a:lnTo>
                    <a:lnTo>
                      <a:pt x="119" y="1"/>
                    </a:lnTo>
                    <a:lnTo>
                      <a:pt x="127" y="1"/>
                    </a:lnTo>
                    <a:lnTo>
                      <a:pt x="133" y="2"/>
                    </a:lnTo>
                    <a:lnTo>
                      <a:pt x="140" y="3"/>
                    </a:lnTo>
                    <a:lnTo>
                      <a:pt x="146" y="5"/>
                    </a:lnTo>
                    <a:lnTo>
                      <a:pt x="153" y="7"/>
                    </a:lnTo>
                    <a:lnTo>
                      <a:pt x="159" y="8"/>
                    </a:lnTo>
                    <a:lnTo>
                      <a:pt x="166" y="7"/>
                    </a:lnTo>
                    <a:lnTo>
                      <a:pt x="173" y="5"/>
                    </a:lnTo>
                    <a:close/>
                  </a:path>
                </a:pathLst>
              </a:custGeom>
              <a:solidFill>
                <a:srgbClr val="35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16"/>
              <p:cNvSpPr>
                <a:spLocks/>
              </p:cNvSpPr>
              <p:nvPr/>
            </p:nvSpPr>
            <p:spPr bwMode="auto">
              <a:xfrm>
                <a:off x="9963" y="7479"/>
                <a:ext cx="91" cy="16"/>
              </a:xfrm>
              <a:custGeom>
                <a:avLst/>
                <a:gdLst>
                  <a:gd name="T0" fmla="*/ 5 w 182"/>
                  <a:gd name="T1" fmla="*/ 1 h 31"/>
                  <a:gd name="T2" fmla="*/ 5 w 182"/>
                  <a:gd name="T3" fmla="*/ 1 h 31"/>
                  <a:gd name="T4" fmla="*/ 5 w 182"/>
                  <a:gd name="T5" fmla="*/ 1 h 31"/>
                  <a:gd name="T6" fmla="*/ 5 w 182"/>
                  <a:gd name="T7" fmla="*/ 1 h 31"/>
                  <a:gd name="T8" fmla="*/ 6 w 182"/>
                  <a:gd name="T9" fmla="*/ 1 h 31"/>
                  <a:gd name="T10" fmla="*/ 6 w 182"/>
                  <a:gd name="T11" fmla="*/ 1 h 31"/>
                  <a:gd name="T12" fmla="*/ 6 w 182"/>
                  <a:gd name="T13" fmla="*/ 1 h 31"/>
                  <a:gd name="T14" fmla="*/ 6 w 182"/>
                  <a:gd name="T15" fmla="*/ 1 h 31"/>
                  <a:gd name="T16" fmla="*/ 6 w 182"/>
                  <a:gd name="T17" fmla="*/ 1 h 31"/>
                  <a:gd name="T18" fmla="*/ 6 w 182"/>
                  <a:gd name="T19" fmla="*/ 1 h 31"/>
                  <a:gd name="T20" fmla="*/ 6 w 182"/>
                  <a:gd name="T21" fmla="*/ 1 h 31"/>
                  <a:gd name="T22" fmla="*/ 6 w 182"/>
                  <a:gd name="T23" fmla="*/ 1 h 31"/>
                  <a:gd name="T24" fmla="*/ 6 w 182"/>
                  <a:gd name="T25" fmla="*/ 1 h 31"/>
                  <a:gd name="T26" fmla="*/ 6 w 182"/>
                  <a:gd name="T27" fmla="*/ 1 h 31"/>
                  <a:gd name="T28" fmla="*/ 6 w 182"/>
                  <a:gd name="T29" fmla="*/ 1 h 31"/>
                  <a:gd name="T30" fmla="*/ 6 w 182"/>
                  <a:gd name="T31" fmla="*/ 1 h 31"/>
                  <a:gd name="T32" fmla="*/ 6 w 182"/>
                  <a:gd name="T33" fmla="*/ 1 h 31"/>
                  <a:gd name="T34" fmla="*/ 5 w 182"/>
                  <a:gd name="T35" fmla="*/ 1 h 31"/>
                  <a:gd name="T36" fmla="*/ 5 w 182"/>
                  <a:gd name="T37" fmla="*/ 1 h 31"/>
                  <a:gd name="T38" fmla="*/ 5 w 182"/>
                  <a:gd name="T39" fmla="*/ 1 h 31"/>
                  <a:gd name="T40" fmla="*/ 3 w 182"/>
                  <a:gd name="T41" fmla="*/ 1 h 31"/>
                  <a:gd name="T42" fmla="*/ 3 w 182"/>
                  <a:gd name="T43" fmla="*/ 1 h 31"/>
                  <a:gd name="T44" fmla="*/ 3 w 182"/>
                  <a:gd name="T45" fmla="*/ 1 h 31"/>
                  <a:gd name="T46" fmla="*/ 3 w 182"/>
                  <a:gd name="T47" fmla="*/ 1 h 31"/>
                  <a:gd name="T48" fmla="*/ 1 w 182"/>
                  <a:gd name="T49" fmla="*/ 1 h 31"/>
                  <a:gd name="T50" fmla="*/ 1 w 182"/>
                  <a:gd name="T51" fmla="*/ 1 h 31"/>
                  <a:gd name="T52" fmla="*/ 1 w 182"/>
                  <a:gd name="T53" fmla="*/ 1 h 31"/>
                  <a:gd name="T54" fmla="*/ 1 w 182"/>
                  <a:gd name="T55" fmla="*/ 1 h 31"/>
                  <a:gd name="T56" fmla="*/ 1 w 182"/>
                  <a:gd name="T57" fmla="*/ 1 h 31"/>
                  <a:gd name="T58" fmla="*/ 1 w 182"/>
                  <a:gd name="T59" fmla="*/ 1 h 31"/>
                  <a:gd name="T60" fmla="*/ 1 w 182"/>
                  <a:gd name="T61" fmla="*/ 1 h 31"/>
                  <a:gd name="T62" fmla="*/ 1 w 182"/>
                  <a:gd name="T63" fmla="*/ 1 h 31"/>
                  <a:gd name="T64" fmla="*/ 0 w 182"/>
                  <a:gd name="T65" fmla="*/ 1 h 31"/>
                  <a:gd name="T66" fmla="*/ 0 w 182"/>
                  <a:gd name="T67" fmla="*/ 1 h 31"/>
                  <a:gd name="T68" fmla="*/ 0 w 182"/>
                  <a:gd name="T69" fmla="*/ 1 h 31"/>
                  <a:gd name="T70" fmla="*/ 0 w 182"/>
                  <a:gd name="T71" fmla="*/ 1 h 31"/>
                  <a:gd name="T72" fmla="*/ 0 w 182"/>
                  <a:gd name="T73" fmla="*/ 1 h 31"/>
                  <a:gd name="T74" fmla="*/ 0 w 182"/>
                  <a:gd name="T75" fmla="*/ 1 h 31"/>
                  <a:gd name="T76" fmla="*/ 0 w 182"/>
                  <a:gd name="T77" fmla="*/ 1 h 31"/>
                  <a:gd name="T78" fmla="*/ 1 w 182"/>
                  <a:gd name="T79" fmla="*/ 0 h 31"/>
                  <a:gd name="T80" fmla="*/ 5 w 182"/>
                  <a:gd name="T81" fmla="*/ 1 h 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2"/>
                  <a:gd name="T124" fmla="*/ 0 h 31"/>
                  <a:gd name="T125" fmla="*/ 182 w 182"/>
                  <a:gd name="T126" fmla="*/ 31 h 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2" h="31">
                    <a:moveTo>
                      <a:pt x="140" y="3"/>
                    </a:moveTo>
                    <a:lnTo>
                      <a:pt x="144" y="8"/>
                    </a:lnTo>
                    <a:lnTo>
                      <a:pt x="151" y="11"/>
                    </a:lnTo>
                    <a:lnTo>
                      <a:pt x="157" y="12"/>
                    </a:lnTo>
                    <a:lnTo>
                      <a:pt x="164" y="15"/>
                    </a:lnTo>
                    <a:lnTo>
                      <a:pt x="170" y="16"/>
                    </a:lnTo>
                    <a:lnTo>
                      <a:pt x="175" y="19"/>
                    </a:lnTo>
                    <a:lnTo>
                      <a:pt x="178" y="21"/>
                    </a:lnTo>
                    <a:lnTo>
                      <a:pt x="179" y="23"/>
                    </a:lnTo>
                    <a:lnTo>
                      <a:pt x="180" y="26"/>
                    </a:lnTo>
                    <a:lnTo>
                      <a:pt x="182" y="30"/>
                    </a:lnTo>
                    <a:lnTo>
                      <a:pt x="178" y="31"/>
                    </a:lnTo>
                    <a:lnTo>
                      <a:pt x="175" y="30"/>
                    </a:lnTo>
                    <a:lnTo>
                      <a:pt x="173" y="30"/>
                    </a:lnTo>
                    <a:lnTo>
                      <a:pt x="169" y="28"/>
                    </a:lnTo>
                    <a:lnTo>
                      <a:pt x="166" y="26"/>
                    </a:lnTo>
                    <a:lnTo>
                      <a:pt x="162" y="24"/>
                    </a:lnTo>
                    <a:lnTo>
                      <a:pt x="160" y="23"/>
                    </a:lnTo>
                    <a:lnTo>
                      <a:pt x="157" y="21"/>
                    </a:lnTo>
                    <a:lnTo>
                      <a:pt x="139" y="21"/>
                    </a:lnTo>
                    <a:lnTo>
                      <a:pt x="120" y="18"/>
                    </a:lnTo>
                    <a:lnTo>
                      <a:pt x="99" y="16"/>
                    </a:lnTo>
                    <a:lnTo>
                      <a:pt x="80" y="12"/>
                    </a:lnTo>
                    <a:lnTo>
                      <a:pt x="69" y="11"/>
                    </a:lnTo>
                    <a:lnTo>
                      <a:pt x="59" y="10"/>
                    </a:lnTo>
                    <a:lnTo>
                      <a:pt x="50" y="10"/>
                    </a:lnTo>
                    <a:lnTo>
                      <a:pt x="40" y="10"/>
                    </a:lnTo>
                    <a:lnTo>
                      <a:pt x="29" y="12"/>
                    </a:lnTo>
                    <a:lnTo>
                      <a:pt x="20" y="15"/>
                    </a:lnTo>
                    <a:lnTo>
                      <a:pt x="11" y="18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4" y="0"/>
                    </a:lnTo>
                    <a:lnTo>
                      <a:pt x="140" y="3"/>
                    </a:lnTo>
                    <a:close/>
                  </a:path>
                </a:pathLst>
              </a:custGeom>
              <a:solidFill>
                <a:srgbClr val="6B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Freeform 17"/>
              <p:cNvSpPr>
                <a:spLocks/>
              </p:cNvSpPr>
              <p:nvPr/>
            </p:nvSpPr>
            <p:spPr bwMode="auto">
              <a:xfrm>
                <a:off x="9737" y="7483"/>
                <a:ext cx="378" cy="51"/>
              </a:xfrm>
              <a:custGeom>
                <a:avLst/>
                <a:gdLst>
                  <a:gd name="T0" fmla="*/ 11 w 755"/>
                  <a:gd name="T1" fmla="*/ 2 h 101"/>
                  <a:gd name="T2" fmla="*/ 13 w 755"/>
                  <a:gd name="T3" fmla="*/ 3 h 101"/>
                  <a:gd name="T4" fmla="*/ 16 w 755"/>
                  <a:gd name="T5" fmla="*/ 3 h 101"/>
                  <a:gd name="T6" fmla="*/ 19 w 755"/>
                  <a:gd name="T7" fmla="*/ 3 h 101"/>
                  <a:gd name="T8" fmla="*/ 20 w 755"/>
                  <a:gd name="T9" fmla="*/ 3 h 101"/>
                  <a:gd name="T10" fmla="*/ 21 w 755"/>
                  <a:gd name="T11" fmla="*/ 3 h 101"/>
                  <a:gd name="T12" fmla="*/ 22 w 755"/>
                  <a:gd name="T13" fmla="*/ 3 h 101"/>
                  <a:gd name="T14" fmla="*/ 23 w 755"/>
                  <a:gd name="T15" fmla="*/ 3 h 101"/>
                  <a:gd name="T16" fmla="*/ 23 w 755"/>
                  <a:gd name="T17" fmla="*/ 2 h 101"/>
                  <a:gd name="T18" fmla="*/ 24 w 755"/>
                  <a:gd name="T19" fmla="*/ 2 h 101"/>
                  <a:gd name="T20" fmla="*/ 24 w 755"/>
                  <a:gd name="T21" fmla="*/ 2 h 101"/>
                  <a:gd name="T22" fmla="*/ 24 w 755"/>
                  <a:gd name="T23" fmla="*/ 2 h 101"/>
                  <a:gd name="T24" fmla="*/ 24 w 755"/>
                  <a:gd name="T25" fmla="*/ 2 h 101"/>
                  <a:gd name="T26" fmla="*/ 24 w 755"/>
                  <a:gd name="T27" fmla="*/ 2 h 101"/>
                  <a:gd name="T28" fmla="*/ 24 w 755"/>
                  <a:gd name="T29" fmla="*/ 2 h 101"/>
                  <a:gd name="T30" fmla="*/ 23 w 755"/>
                  <a:gd name="T31" fmla="*/ 3 h 101"/>
                  <a:gd name="T32" fmla="*/ 23 w 755"/>
                  <a:gd name="T33" fmla="*/ 3 h 101"/>
                  <a:gd name="T34" fmla="*/ 22 w 755"/>
                  <a:gd name="T35" fmla="*/ 3 h 101"/>
                  <a:gd name="T36" fmla="*/ 21 w 755"/>
                  <a:gd name="T37" fmla="*/ 4 h 101"/>
                  <a:gd name="T38" fmla="*/ 20 w 755"/>
                  <a:gd name="T39" fmla="*/ 4 h 101"/>
                  <a:gd name="T40" fmla="*/ 17 w 755"/>
                  <a:gd name="T41" fmla="*/ 4 h 101"/>
                  <a:gd name="T42" fmla="*/ 13 w 755"/>
                  <a:gd name="T43" fmla="*/ 3 h 101"/>
                  <a:gd name="T44" fmla="*/ 10 w 755"/>
                  <a:gd name="T45" fmla="*/ 3 h 101"/>
                  <a:gd name="T46" fmla="*/ 8 w 755"/>
                  <a:gd name="T47" fmla="*/ 2 h 101"/>
                  <a:gd name="T48" fmla="*/ 7 w 755"/>
                  <a:gd name="T49" fmla="*/ 2 h 101"/>
                  <a:gd name="T50" fmla="*/ 5 w 755"/>
                  <a:gd name="T51" fmla="*/ 1 h 101"/>
                  <a:gd name="T52" fmla="*/ 4 w 755"/>
                  <a:gd name="T53" fmla="*/ 1 h 101"/>
                  <a:gd name="T54" fmla="*/ 3 w 755"/>
                  <a:gd name="T55" fmla="*/ 1 h 101"/>
                  <a:gd name="T56" fmla="*/ 2 w 755"/>
                  <a:gd name="T57" fmla="*/ 1 h 101"/>
                  <a:gd name="T58" fmla="*/ 1 w 755"/>
                  <a:gd name="T59" fmla="*/ 2 h 101"/>
                  <a:gd name="T60" fmla="*/ 1 w 755"/>
                  <a:gd name="T61" fmla="*/ 2 h 101"/>
                  <a:gd name="T62" fmla="*/ 2 w 755"/>
                  <a:gd name="T63" fmla="*/ 1 h 101"/>
                  <a:gd name="T64" fmla="*/ 3 w 755"/>
                  <a:gd name="T65" fmla="*/ 1 h 101"/>
                  <a:gd name="T66" fmla="*/ 4 w 755"/>
                  <a:gd name="T67" fmla="*/ 1 h 101"/>
                  <a:gd name="T68" fmla="*/ 4 w 755"/>
                  <a:gd name="T69" fmla="*/ 0 h 101"/>
                  <a:gd name="T70" fmla="*/ 5 w 755"/>
                  <a:gd name="T71" fmla="*/ 1 h 101"/>
                  <a:gd name="T72" fmla="*/ 5 w 755"/>
                  <a:gd name="T73" fmla="*/ 1 h 101"/>
                  <a:gd name="T74" fmla="*/ 6 w 755"/>
                  <a:gd name="T75" fmla="*/ 1 h 101"/>
                  <a:gd name="T76" fmla="*/ 7 w 755"/>
                  <a:gd name="T77" fmla="*/ 1 h 101"/>
                  <a:gd name="T78" fmla="*/ 8 w 755"/>
                  <a:gd name="T79" fmla="*/ 2 h 101"/>
                  <a:gd name="T80" fmla="*/ 9 w 755"/>
                  <a:gd name="T81" fmla="*/ 2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55"/>
                  <a:gd name="T124" fmla="*/ 0 h 101"/>
                  <a:gd name="T125" fmla="*/ 755 w 755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55" h="101">
                    <a:moveTo>
                      <a:pt x="281" y="51"/>
                    </a:moveTo>
                    <a:lnTo>
                      <a:pt x="325" y="60"/>
                    </a:lnTo>
                    <a:lnTo>
                      <a:pt x="369" y="70"/>
                    </a:lnTo>
                    <a:lnTo>
                      <a:pt x="416" y="78"/>
                    </a:lnTo>
                    <a:lnTo>
                      <a:pt x="461" y="84"/>
                    </a:lnTo>
                    <a:lnTo>
                      <a:pt x="507" y="90"/>
                    </a:lnTo>
                    <a:lnTo>
                      <a:pt x="555" y="92"/>
                    </a:lnTo>
                    <a:lnTo>
                      <a:pt x="580" y="93"/>
                    </a:lnTo>
                    <a:lnTo>
                      <a:pt x="603" y="93"/>
                    </a:lnTo>
                    <a:lnTo>
                      <a:pt x="628" y="92"/>
                    </a:lnTo>
                    <a:lnTo>
                      <a:pt x="652" y="91"/>
                    </a:lnTo>
                    <a:lnTo>
                      <a:pt x="665" y="87"/>
                    </a:lnTo>
                    <a:lnTo>
                      <a:pt x="678" y="84"/>
                    </a:lnTo>
                    <a:lnTo>
                      <a:pt x="691" y="80"/>
                    </a:lnTo>
                    <a:lnTo>
                      <a:pt x="704" y="77"/>
                    </a:lnTo>
                    <a:lnTo>
                      <a:pt x="715" y="72"/>
                    </a:lnTo>
                    <a:lnTo>
                      <a:pt x="727" y="65"/>
                    </a:lnTo>
                    <a:lnTo>
                      <a:pt x="732" y="61"/>
                    </a:lnTo>
                    <a:lnTo>
                      <a:pt x="737" y="57"/>
                    </a:lnTo>
                    <a:lnTo>
                      <a:pt x="741" y="52"/>
                    </a:lnTo>
                    <a:lnTo>
                      <a:pt x="746" y="46"/>
                    </a:lnTo>
                    <a:lnTo>
                      <a:pt x="748" y="46"/>
                    </a:lnTo>
                    <a:lnTo>
                      <a:pt x="750" y="46"/>
                    </a:lnTo>
                    <a:lnTo>
                      <a:pt x="752" y="46"/>
                    </a:lnTo>
                    <a:lnTo>
                      <a:pt x="753" y="46"/>
                    </a:lnTo>
                    <a:lnTo>
                      <a:pt x="754" y="46"/>
                    </a:lnTo>
                    <a:lnTo>
                      <a:pt x="754" y="47"/>
                    </a:lnTo>
                    <a:lnTo>
                      <a:pt x="755" y="48"/>
                    </a:lnTo>
                    <a:lnTo>
                      <a:pt x="749" y="58"/>
                    </a:lnTo>
                    <a:lnTo>
                      <a:pt x="741" y="66"/>
                    </a:lnTo>
                    <a:lnTo>
                      <a:pt x="734" y="73"/>
                    </a:lnTo>
                    <a:lnTo>
                      <a:pt x="724" y="79"/>
                    </a:lnTo>
                    <a:lnTo>
                      <a:pt x="715" y="85"/>
                    </a:lnTo>
                    <a:lnTo>
                      <a:pt x="705" y="88"/>
                    </a:lnTo>
                    <a:lnTo>
                      <a:pt x="695" y="92"/>
                    </a:lnTo>
                    <a:lnTo>
                      <a:pt x="683" y="96"/>
                    </a:lnTo>
                    <a:lnTo>
                      <a:pt x="660" y="99"/>
                    </a:lnTo>
                    <a:lnTo>
                      <a:pt x="637" y="100"/>
                    </a:lnTo>
                    <a:lnTo>
                      <a:pt x="612" y="101"/>
                    </a:lnTo>
                    <a:lnTo>
                      <a:pt x="588" y="101"/>
                    </a:lnTo>
                    <a:lnTo>
                      <a:pt x="525" y="98"/>
                    </a:lnTo>
                    <a:lnTo>
                      <a:pt x="463" y="92"/>
                    </a:lnTo>
                    <a:lnTo>
                      <a:pt x="403" y="84"/>
                    </a:lnTo>
                    <a:lnTo>
                      <a:pt x="342" y="73"/>
                    </a:lnTo>
                    <a:lnTo>
                      <a:pt x="312" y="68"/>
                    </a:lnTo>
                    <a:lnTo>
                      <a:pt x="283" y="61"/>
                    </a:lnTo>
                    <a:lnTo>
                      <a:pt x="254" y="55"/>
                    </a:lnTo>
                    <a:lnTo>
                      <a:pt x="224" y="47"/>
                    </a:lnTo>
                    <a:lnTo>
                      <a:pt x="196" y="40"/>
                    </a:lnTo>
                    <a:lnTo>
                      <a:pt x="168" y="31"/>
                    </a:lnTo>
                    <a:lnTo>
                      <a:pt x="140" y="22"/>
                    </a:lnTo>
                    <a:lnTo>
                      <a:pt x="113" y="12"/>
                    </a:lnTo>
                    <a:lnTo>
                      <a:pt x="99" y="16"/>
                    </a:lnTo>
                    <a:lnTo>
                      <a:pt x="85" y="21"/>
                    </a:lnTo>
                    <a:lnTo>
                      <a:pt x="71" y="25"/>
                    </a:lnTo>
                    <a:lnTo>
                      <a:pt x="56" y="28"/>
                    </a:lnTo>
                    <a:lnTo>
                      <a:pt x="44" y="32"/>
                    </a:lnTo>
                    <a:lnTo>
                      <a:pt x="29" y="34"/>
                    </a:lnTo>
                    <a:lnTo>
                      <a:pt x="15" y="38"/>
                    </a:lnTo>
                    <a:lnTo>
                      <a:pt x="0" y="41"/>
                    </a:lnTo>
                    <a:lnTo>
                      <a:pt x="5" y="33"/>
                    </a:lnTo>
                    <a:lnTo>
                      <a:pt x="24" y="28"/>
                    </a:lnTo>
                    <a:lnTo>
                      <a:pt x="42" y="21"/>
                    </a:lnTo>
                    <a:lnTo>
                      <a:pt x="60" y="14"/>
                    </a:lnTo>
                    <a:lnTo>
                      <a:pt x="80" y="7"/>
                    </a:lnTo>
                    <a:lnTo>
                      <a:pt x="89" y="3"/>
                    </a:lnTo>
                    <a:lnTo>
                      <a:pt x="98" y="2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6" y="1"/>
                    </a:lnTo>
                    <a:lnTo>
                      <a:pt x="135" y="3"/>
                    </a:lnTo>
                    <a:lnTo>
                      <a:pt x="146" y="8"/>
                    </a:lnTo>
                    <a:lnTo>
                      <a:pt x="155" y="14"/>
                    </a:lnTo>
                    <a:lnTo>
                      <a:pt x="170" y="16"/>
                    </a:lnTo>
                    <a:lnTo>
                      <a:pt x="186" y="20"/>
                    </a:lnTo>
                    <a:lnTo>
                      <a:pt x="201" y="25"/>
                    </a:lnTo>
                    <a:lnTo>
                      <a:pt x="217" y="31"/>
                    </a:lnTo>
                    <a:lnTo>
                      <a:pt x="232" y="38"/>
                    </a:lnTo>
                    <a:lnTo>
                      <a:pt x="248" y="42"/>
                    </a:lnTo>
                    <a:lnTo>
                      <a:pt x="264" y="47"/>
                    </a:lnTo>
                    <a:lnTo>
                      <a:pt x="281" y="51"/>
                    </a:lnTo>
                    <a:close/>
                  </a:path>
                </a:pathLst>
              </a:custGeom>
              <a:solidFill>
                <a:srgbClr val="6B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18"/>
              <p:cNvSpPr>
                <a:spLocks/>
              </p:cNvSpPr>
              <p:nvPr/>
            </p:nvSpPr>
            <p:spPr bwMode="auto">
              <a:xfrm>
                <a:off x="9644" y="7493"/>
                <a:ext cx="650" cy="112"/>
              </a:xfrm>
              <a:custGeom>
                <a:avLst/>
                <a:gdLst>
                  <a:gd name="T0" fmla="*/ 40 w 1301"/>
                  <a:gd name="T1" fmla="*/ 1 h 223"/>
                  <a:gd name="T2" fmla="*/ 40 w 1301"/>
                  <a:gd name="T3" fmla="*/ 2 h 223"/>
                  <a:gd name="T4" fmla="*/ 38 w 1301"/>
                  <a:gd name="T5" fmla="*/ 4 h 223"/>
                  <a:gd name="T6" fmla="*/ 37 w 1301"/>
                  <a:gd name="T7" fmla="*/ 4 h 223"/>
                  <a:gd name="T8" fmla="*/ 36 w 1301"/>
                  <a:gd name="T9" fmla="*/ 5 h 223"/>
                  <a:gd name="T10" fmla="*/ 35 w 1301"/>
                  <a:gd name="T11" fmla="*/ 6 h 223"/>
                  <a:gd name="T12" fmla="*/ 33 w 1301"/>
                  <a:gd name="T13" fmla="*/ 6 h 223"/>
                  <a:gd name="T14" fmla="*/ 31 w 1301"/>
                  <a:gd name="T15" fmla="*/ 7 h 223"/>
                  <a:gd name="T16" fmla="*/ 29 w 1301"/>
                  <a:gd name="T17" fmla="*/ 7 h 223"/>
                  <a:gd name="T18" fmla="*/ 27 w 1301"/>
                  <a:gd name="T19" fmla="*/ 7 h 223"/>
                  <a:gd name="T20" fmla="*/ 25 w 1301"/>
                  <a:gd name="T21" fmla="*/ 7 h 223"/>
                  <a:gd name="T22" fmla="*/ 21 w 1301"/>
                  <a:gd name="T23" fmla="*/ 7 h 223"/>
                  <a:gd name="T24" fmla="*/ 18 w 1301"/>
                  <a:gd name="T25" fmla="*/ 7 h 223"/>
                  <a:gd name="T26" fmla="*/ 15 w 1301"/>
                  <a:gd name="T27" fmla="*/ 7 h 223"/>
                  <a:gd name="T28" fmla="*/ 9 w 1301"/>
                  <a:gd name="T29" fmla="*/ 6 h 223"/>
                  <a:gd name="T30" fmla="*/ 9 w 1301"/>
                  <a:gd name="T31" fmla="*/ 6 h 223"/>
                  <a:gd name="T32" fmla="*/ 9 w 1301"/>
                  <a:gd name="T33" fmla="*/ 6 h 223"/>
                  <a:gd name="T34" fmla="*/ 8 w 1301"/>
                  <a:gd name="T35" fmla="*/ 6 h 223"/>
                  <a:gd name="T36" fmla="*/ 8 w 1301"/>
                  <a:gd name="T37" fmla="*/ 6 h 223"/>
                  <a:gd name="T38" fmla="*/ 7 w 1301"/>
                  <a:gd name="T39" fmla="*/ 6 h 223"/>
                  <a:gd name="T40" fmla="*/ 7 w 1301"/>
                  <a:gd name="T41" fmla="*/ 6 h 223"/>
                  <a:gd name="T42" fmla="*/ 5 w 1301"/>
                  <a:gd name="T43" fmla="*/ 6 h 223"/>
                  <a:gd name="T44" fmla="*/ 4 w 1301"/>
                  <a:gd name="T45" fmla="*/ 5 h 223"/>
                  <a:gd name="T46" fmla="*/ 2 w 1301"/>
                  <a:gd name="T47" fmla="*/ 5 h 223"/>
                  <a:gd name="T48" fmla="*/ 1 w 1301"/>
                  <a:gd name="T49" fmla="*/ 4 h 223"/>
                  <a:gd name="T50" fmla="*/ 1 w 1301"/>
                  <a:gd name="T51" fmla="*/ 4 h 223"/>
                  <a:gd name="T52" fmla="*/ 0 w 1301"/>
                  <a:gd name="T53" fmla="*/ 3 h 223"/>
                  <a:gd name="T54" fmla="*/ 0 w 1301"/>
                  <a:gd name="T55" fmla="*/ 3 h 223"/>
                  <a:gd name="T56" fmla="*/ 0 w 1301"/>
                  <a:gd name="T57" fmla="*/ 2 h 223"/>
                  <a:gd name="T58" fmla="*/ 0 w 1301"/>
                  <a:gd name="T59" fmla="*/ 2 h 223"/>
                  <a:gd name="T60" fmla="*/ 1 w 1301"/>
                  <a:gd name="T61" fmla="*/ 3 h 223"/>
                  <a:gd name="T62" fmla="*/ 1 w 1301"/>
                  <a:gd name="T63" fmla="*/ 4 h 223"/>
                  <a:gd name="T64" fmla="*/ 2 w 1301"/>
                  <a:gd name="T65" fmla="*/ 4 h 223"/>
                  <a:gd name="T66" fmla="*/ 3 w 1301"/>
                  <a:gd name="T67" fmla="*/ 4 h 223"/>
                  <a:gd name="T68" fmla="*/ 4 w 1301"/>
                  <a:gd name="T69" fmla="*/ 5 h 223"/>
                  <a:gd name="T70" fmla="*/ 6 w 1301"/>
                  <a:gd name="T71" fmla="*/ 5 h 223"/>
                  <a:gd name="T72" fmla="*/ 10 w 1301"/>
                  <a:gd name="T73" fmla="*/ 6 h 223"/>
                  <a:gd name="T74" fmla="*/ 14 w 1301"/>
                  <a:gd name="T75" fmla="*/ 6 h 223"/>
                  <a:gd name="T76" fmla="*/ 17 w 1301"/>
                  <a:gd name="T77" fmla="*/ 6 h 223"/>
                  <a:gd name="T78" fmla="*/ 20 w 1301"/>
                  <a:gd name="T79" fmla="*/ 7 h 223"/>
                  <a:gd name="T80" fmla="*/ 24 w 1301"/>
                  <a:gd name="T81" fmla="*/ 7 h 223"/>
                  <a:gd name="T82" fmla="*/ 27 w 1301"/>
                  <a:gd name="T83" fmla="*/ 6 h 223"/>
                  <a:gd name="T84" fmla="*/ 30 w 1301"/>
                  <a:gd name="T85" fmla="*/ 6 h 223"/>
                  <a:gd name="T86" fmla="*/ 32 w 1301"/>
                  <a:gd name="T87" fmla="*/ 5 h 223"/>
                  <a:gd name="T88" fmla="*/ 33 w 1301"/>
                  <a:gd name="T89" fmla="*/ 5 h 223"/>
                  <a:gd name="T90" fmla="*/ 34 w 1301"/>
                  <a:gd name="T91" fmla="*/ 5 h 223"/>
                  <a:gd name="T92" fmla="*/ 36 w 1301"/>
                  <a:gd name="T93" fmla="*/ 4 h 223"/>
                  <a:gd name="T94" fmla="*/ 38 w 1301"/>
                  <a:gd name="T95" fmla="*/ 3 h 223"/>
                  <a:gd name="T96" fmla="*/ 40 w 1301"/>
                  <a:gd name="T97" fmla="*/ 2 h 223"/>
                  <a:gd name="T98" fmla="*/ 40 w 1301"/>
                  <a:gd name="T99" fmla="*/ 0 h 2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01"/>
                  <a:gd name="T151" fmla="*/ 0 h 223"/>
                  <a:gd name="T152" fmla="*/ 1301 w 1301"/>
                  <a:gd name="T153" fmla="*/ 223 h 2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01" h="223">
                    <a:moveTo>
                      <a:pt x="1300" y="0"/>
                    </a:moveTo>
                    <a:lnTo>
                      <a:pt x="1301" y="8"/>
                    </a:lnTo>
                    <a:lnTo>
                      <a:pt x="1300" y="17"/>
                    </a:lnTo>
                    <a:lnTo>
                      <a:pt x="1299" y="26"/>
                    </a:lnTo>
                    <a:lnTo>
                      <a:pt x="1295" y="34"/>
                    </a:lnTo>
                    <a:lnTo>
                      <a:pt x="1292" y="43"/>
                    </a:lnTo>
                    <a:lnTo>
                      <a:pt x="1287" y="52"/>
                    </a:lnTo>
                    <a:lnTo>
                      <a:pt x="1282" y="60"/>
                    </a:lnTo>
                    <a:lnTo>
                      <a:pt x="1277" y="67"/>
                    </a:lnTo>
                    <a:lnTo>
                      <a:pt x="1264" y="82"/>
                    </a:lnTo>
                    <a:lnTo>
                      <a:pt x="1248" y="97"/>
                    </a:lnTo>
                    <a:lnTo>
                      <a:pt x="1232" y="109"/>
                    </a:lnTo>
                    <a:lnTo>
                      <a:pt x="1215" y="119"/>
                    </a:lnTo>
                    <a:lnTo>
                      <a:pt x="1208" y="120"/>
                    </a:lnTo>
                    <a:lnTo>
                      <a:pt x="1203" y="122"/>
                    </a:lnTo>
                    <a:lnTo>
                      <a:pt x="1198" y="123"/>
                    </a:lnTo>
                    <a:lnTo>
                      <a:pt x="1194" y="125"/>
                    </a:lnTo>
                    <a:lnTo>
                      <a:pt x="1186" y="130"/>
                    </a:lnTo>
                    <a:lnTo>
                      <a:pt x="1180" y="136"/>
                    </a:lnTo>
                    <a:lnTo>
                      <a:pt x="1172" y="143"/>
                    </a:lnTo>
                    <a:lnTo>
                      <a:pt x="1164" y="148"/>
                    </a:lnTo>
                    <a:lnTo>
                      <a:pt x="1155" y="152"/>
                    </a:lnTo>
                    <a:lnTo>
                      <a:pt x="1145" y="156"/>
                    </a:lnTo>
                    <a:lnTo>
                      <a:pt x="1130" y="161"/>
                    </a:lnTo>
                    <a:lnTo>
                      <a:pt x="1114" y="165"/>
                    </a:lnTo>
                    <a:lnTo>
                      <a:pt x="1099" y="170"/>
                    </a:lnTo>
                    <a:lnTo>
                      <a:pt x="1083" y="175"/>
                    </a:lnTo>
                    <a:lnTo>
                      <a:pt x="1069" y="181"/>
                    </a:lnTo>
                    <a:lnTo>
                      <a:pt x="1053" y="185"/>
                    </a:lnTo>
                    <a:lnTo>
                      <a:pt x="1038" y="191"/>
                    </a:lnTo>
                    <a:lnTo>
                      <a:pt x="1022" y="196"/>
                    </a:lnTo>
                    <a:lnTo>
                      <a:pt x="1006" y="196"/>
                    </a:lnTo>
                    <a:lnTo>
                      <a:pt x="990" y="197"/>
                    </a:lnTo>
                    <a:lnTo>
                      <a:pt x="973" y="198"/>
                    </a:lnTo>
                    <a:lnTo>
                      <a:pt x="958" y="200"/>
                    </a:lnTo>
                    <a:lnTo>
                      <a:pt x="942" y="202"/>
                    </a:lnTo>
                    <a:lnTo>
                      <a:pt x="925" y="204"/>
                    </a:lnTo>
                    <a:lnTo>
                      <a:pt x="910" y="208"/>
                    </a:lnTo>
                    <a:lnTo>
                      <a:pt x="894" y="211"/>
                    </a:lnTo>
                    <a:lnTo>
                      <a:pt x="881" y="215"/>
                    </a:lnTo>
                    <a:lnTo>
                      <a:pt x="867" y="219"/>
                    </a:lnTo>
                    <a:lnTo>
                      <a:pt x="854" y="221"/>
                    </a:lnTo>
                    <a:lnTo>
                      <a:pt x="840" y="222"/>
                    </a:lnTo>
                    <a:lnTo>
                      <a:pt x="812" y="223"/>
                    </a:lnTo>
                    <a:lnTo>
                      <a:pt x="783" y="222"/>
                    </a:lnTo>
                    <a:lnTo>
                      <a:pt x="755" y="221"/>
                    </a:lnTo>
                    <a:lnTo>
                      <a:pt x="728" y="220"/>
                    </a:lnTo>
                    <a:lnTo>
                      <a:pt x="701" y="220"/>
                    </a:lnTo>
                    <a:lnTo>
                      <a:pt x="676" y="221"/>
                    </a:lnTo>
                    <a:lnTo>
                      <a:pt x="648" y="220"/>
                    </a:lnTo>
                    <a:lnTo>
                      <a:pt x="619" y="220"/>
                    </a:lnTo>
                    <a:lnTo>
                      <a:pt x="591" y="220"/>
                    </a:lnTo>
                    <a:lnTo>
                      <a:pt x="564" y="219"/>
                    </a:lnTo>
                    <a:lnTo>
                      <a:pt x="535" y="217"/>
                    </a:lnTo>
                    <a:lnTo>
                      <a:pt x="508" y="215"/>
                    </a:lnTo>
                    <a:lnTo>
                      <a:pt x="480" y="213"/>
                    </a:lnTo>
                    <a:lnTo>
                      <a:pt x="451" y="209"/>
                    </a:lnTo>
                    <a:lnTo>
                      <a:pt x="443" y="204"/>
                    </a:lnTo>
                    <a:lnTo>
                      <a:pt x="308" y="189"/>
                    </a:lnTo>
                    <a:lnTo>
                      <a:pt x="304" y="184"/>
                    </a:lnTo>
                    <a:lnTo>
                      <a:pt x="303" y="185"/>
                    </a:lnTo>
                    <a:lnTo>
                      <a:pt x="301" y="187"/>
                    </a:lnTo>
                    <a:lnTo>
                      <a:pt x="300" y="187"/>
                    </a:lnTo>
                    <a:lnTo>
                      <a:pt x="299" y="187"/>
                    </a:lnTo>
                    <a:lnTo>
                      <a:pt x="297" y="187"/>
                    </a:lnTo>
                    <a:lnTo>
                      <a:pt x="296" y="187"/>
                    </a:lnTo>
                    <a:lnTo>
                      <a:pt x="295" y="187"/>
                    </a:lnTo>
                    <a:lnTo>
                      <a:pt x="294" y="187"/>
                    </a:lnTo>
                    <a:lnTo>
                      <a:pt x="288" y="183"/>
                    </a:lnTo>
                    <a:lnTo>
                      <a:pt x="286" y="185"/>
                    </a:lnTo>
                    <a:lnTo>
                      <a:pt x="282" y="185"/>
                    </a:lnTo>
                    <a:lnTo>
                      <a:pt x="279" y="184"/>
                    </a:lnTo>
                    <a:lnTo>
                      <a:pt x="277" y="182"/>
                    </a:lnTo>
                    <a:lnTo>
                      <a:pt x="274" y="181"/>
                    </a:lnTo>
                    <a:lnTo>
                      <a:pt x="270" y="180"/>
                    </a:lnTo>
                    <a:lnTo>
                      <a:pt x="268" y="180"/>
                    </a:lnTo>
                    <a:lnTo>
                      <a:pt x="264" y="183"/>
                    </a:lnTo>
                    <a:lnTo>
                      <a:pt x="259" y="180"/>
                    </a:lnTo>
                    <a:lnTo>
                      <a:pt x="253" y="177"/>
                    </a:lnTo>
                    <a:lnTo>
                      <a:pt x="248" y="175"/>
                    </a:lnTo>
                    <a:lnTo>
                      <a:pt x="243" y="174"/>
                    </a:lnTo>
                    <a:lnTo>
                      <a:pt x="238" y="174"/>
                    </a:lnTo>
                    <a:lnTo>
                      <a:pt x="233" y="174"/>
                    </a:lnTo>
                    <a:lnTo>
                      <a:pt x="228" y="174"/>
                    </a:lnTo>
                    <a:lnTo>
                      <a:pt x="222" y="174"/>
                    </a:lnTo>
                    <a:lnTo>
                      <a:pt x="210" y="170"/>
                    </a:lnTo>
                    <a:lnTo>
                      <a:pt x="197" y="166"/>
                    </a:lnTo>
                    <a:lnTo>
                      <a:pt x="184" y="163"/>
                    </a:lnTo>
                    <a:lnTo>
                      <a:pt x="171" y="161"/>
                    </a:lnTo>
                    <a:lnTo>
                      <a:pt x="158" y="157"/>
                    </a:lnTo>
                    <a:lnTo>
                      <a:pt x="145" y="152"/>
                    </a:lnTo>
                    <a:lnTo>
                      <a:pt x="133" y="148"/>
                    </a:lnTo>
                    <a:lnTo>
                      <a:pt x="122" y="142"/>
                    </a:lnTo>
                    <a:lnTo>
                      <a:pt x="111" y="142"/>
                    </a:lnTo>
                    <a:lnTo>
                      <a:pt x="102" y="139"/>
                    </a:lnTo>
                    <a:lnTo>
                      <a:pt x="93" y="136"/>
                    </a:lnTo>
                    <a:lnTo>
                      <a:pt x="86" y="132"/>
                    </a:lnTo>
                    <a:lnTo>
                      <a:pt x="76" y="129"/>
                    </a:lnTo>
                    <a:lnTo>
                      <a:pt x="67" y="124"/>
                    </a:lnTo>
                    <a:lnTo>
                      <a:pt x="57" y="122"/>
                    </a:lnTo>
                    <a:lnTo>
                      <a:pt x="48" y="119"/>
                    </a:lnTo>
                    <a:lnTo>
                      <a:pt x="42" y="116"/>
                    </a:lnTo>
                    <a:lnTo>
                      <a:pt x="38" y="111"/>
                    </a:lnTo>
                    <a:lnTo>
                      <a:pt x="34" y="106"/>
                    </a:lnTo>
                    <a:lnTo>
                      <a:pt x="31" y="100"/>
                    </a:lnTo>
                    <a:lnTo>
                      <a:pt x="27" y="94"/>
                    </a:lnTo>
                    <a:lnTo>
                      <a:pt x="23" y="90"/>
                    </a:lnTo>
                    <a:lnTo>
                      <a:pt x="21" y="88"/>
                    </a:lnTo>
                    <a:lnTo>
                      <a:pt x="18" y="87"/>
                    </a:lnTo>
                    <a:lnTo>
                      <a:pt x="14" y="86"/>
                    </a:lnTo>
                    <a:lnTo>
                      <a:pt x="11" y="85"/>
                    </a:lnTo>
                    <a:lnTo>
                      <a:pt x="8" y="81"/>
                    </a:lnTo>
                    <a:lnTo>
                      <a:pt x="5" y="77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3" y="64"/>
                    </a:lnTo>
                    <a:lnTo>
                      <a:pt x="3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5" y="59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5" y="77"/>
                    </a:lnTo>
                    <a:lnTo>
                      <a:pt x="34" y="82"/>
                    </a:lnTo>
                    <a:lnTo>
                      <a:pt x="42" y="87"/>
                    </a:lnTo>
                    <a:lnTo>
                      <a:pt x="49" y="93"/>
                    </a:lnTo>
                    <a:lnTo>
                      <a:pt x="57" y="99"/>
                    </a:lnTo>
                    <a:lnTo>
                      <a:pt x="62" y="99"/>
                    </a:lnTo>
                    <a:lnTo>
                      <a:pt x="67" y="100"/>
                    </a:lnTo>
                    <a:lnTo>
                      <a:pt x="73" y="101"/>
                    </a:lnTo>
                    <a:lnTo>
                      <a:pt x="76" y="104"/>
                    </a:lnTo>
                    <a:lnTo>
                      <a:pt x="82" y="105"/>
                    </a:lnTo>
                    <a:lnTo>
                      <a:pt x="87" y="106"/>
                    </a:lnTo>
                    <a:lnTo>
                      <a:pt x="92" y="107"/>
                    </a:lnTo>
                    <a:lnTo>
                      <a:pt x="97" y="109"/>
                    </a:lnTo>
                    <a:lnTo>
                      <a:pt x="104" y="113"/>
                    </a:lnTo>
                    <a:lnTo>
                      <a:pt x="111" y="118"/>
                    </a:lnTo>
                    <a:lnTo>
                      <a:pt x="119" y="122"/>
                    </a:lnTo>
                    <a:lnTo>
                      <a:pt x="127" y="125"/>
                    </a:lnTo>
                    <a:lnTo>
                      <a:pt x="145" y="130"/>
                    </a:lnTo>
                    <a:lnTo>
                      <a:pt x="162" y="133"/>
                    </a:lnTo>
                    <a:lnTo>
                      <a:pt x="180" y="136"/>
                    </a:lnTo>
                    <a:lnTo>
                      <a:pt x="197" y="139"/>
                    </a:lnTo>
                    <a:lnTo>
                      <a:pt x="212" y="143"/>
                    </a:lnTo>
                    <a:lnTo>
                      <a:pt x="228" y="149"/>
                    </a:lnTo>
                    <a:lnTo>
                      <a:pt x="264" y="153"/>
                    </a:lnTo>
                    <a:lnTo>
                      <a:pt x="301" y="159"/>
                    </a:lnTo>
                    <a:lnTo>
                      <a:pt x="339" y="166"/>
                    </a:lnTo>
                    <a:lnTo>
                      <a:pt x="376" y="174"/>
                    </a:lnTo>
                    <a:lnTo>
                      <a:pt x="414" y="181"/>
                    </a:lnTo>
                    <a:lnTo>
                      <a:pt x="451" y="185"/>
                    </a:lnTo>
                    <a:lnTo>
                      <a:pt x="469" y="187"/>
                    </a:lnTo>
                    <a:lnTo>
                      <a:pt x="487" y="188"/>
                    </a:lnTo>
                    <a:lnTo>
                      <a:pt x="507" y="188"/>
                    </a:lnTo>
                    <a:lnTo>
                      <a:pt x="525" y="187"/>
                    </a:lnTo>
                    <a:lnTo>
                      <a:pt x="553" y="188"/>
                    </a:lnTo>
                    <a:lnTo>
                      <a:pt x="579" y="189"/>
                    </a:lnTo>
                    <a:lnTo>
                      <a:pt x="606" y="191"/>
                    </a:lnTo>
                    <a:lnTo>
                      <a:pt x="633" y="194"/>
                    </a:lnTo>
                    <a:lnTo>
                      <a:pt x="661" y="195"/>
                    </a:lnTo>
                    <a:lnTo>
                      <a:pt x="688" y="196"/>
                    </a:lnTo>
                    <a:lnTo>
                      <a:pt x="715" y="197"/>
                    </a:lnTo>
                    <a:lnTo>
                      <a:pt x="744" y="196"/>
                    </a:lnTo>
                    <a:lnTo>
                      <a:pt x="772" y="196"/>
                    </a:lnTo>
                    <a:lnTo>
                      <a:pt x="799" y="195"/>
                    </a:lnTo>
                    <a:lnTo>
                      <a:pt x="826" y="193"/>
                    </a:lnTo>
                    <a:lnTo>
                      <a:pt x="853" y="190"/>
                    </a:lnTo>
                    <a:lnTo>
                      <a:pt x="879" y="185"/>
                    </a:lnTo>
                    <a:lnTo>
                      <a:pt x="906" y="182"/>
                    </a:lnTo>
                    <a:lnTo>
                      <a:pt x="933" y="177"/>
                    </a:lnTo>
                    <a:lnTo>
                      <a:pt x="960" y="174"/>
                    </a:lnTo>
                    <a:lnTo>
                      <a:pt x="976" y="171"/>
                    </a:lnTo>
                    <a:lnTo>
                      <a:pt x="990" y="169"/>
                    </a:lnTo>
                    <a:lnTo>
                      <a:pt x="1004" y="165"/>
                    </a:lnTo>
                    <a:lnTo>
                      <a:pt x="1020" y="162"/>
                    </a:lnTo>
                    <a:lnTo>
                      <a:pt x="1034" y="157"/>
                    </a:lnTo>
                    <a:lnTo>
                      <a:pt x="1048" y="152"/>
                    </a:lnTo>
                    <a:lnTo>
                      <a:pt x="1062" y="148"/>
                    </a:lnTo>
                    <a:lnTo>
                      <a:pt x="1077" y="142"/>
                    </a:lnTo>
                    <a:lnTo>
                      <a:pt x="1084" y="142"/>
                    </a:lnTo>
                    <a:lnTo>
                      <a:pt x="1093" y="140"/>
                    </a:lnTo>
                    <a:lnTo>
                      <a:pt x="1102" y="138"/>
                    </a:lnTo>
                    <a:lnTo>
                      <a:pt x="1110" y="136"/>
                    </a:lnTo>
                    <a:lnTo>
                      <a:pt x="1119" y="133"/>
                    </a:lnTo>
                    <a:lnTo>
                      <a:pt x="1128" y="131"/>
                    </a:lnTo>
                    <a:lnTo>
                      <a:pt x="1137" y="129"/>
                    </a:lnTo>
                    <a:lnTo>
                      <a:pt x="1145" y="126"/>
                    </a:lnTo>
                    <a:lnTo>
                      <a:pt x="1166" y="112"/>
                    </a:lnTo>
                    <a:lnTo>
                      <a:pt x="1189" y="99"/>
                    </a:lnTo>
                    <a:lnTo>
                      <a:pt x="1211" y="86"/>
                    </a:lnTo>
                    <a:lnTo>
                      <a:pt x="1234" y="73"/>
                    </a:lnTo>
                    <a:lnTo>
                      <a:pt x="1245" y="66"/>
                    </a:lnTo>
                    <a:lnTo>
                      <a:pt x="1255" y="59"/>
                    </a:lnTo>
                    <a:lnTo>
                      <a:pt x="1264" y="51"/>
                    </a:lnTo>
                    <a:lnTo>
                      <a:pt x="1273" y="42"/>
                    </a:lnTo>
                    <a:lnTo>
                      <a:pt x="1281" y="33"/>
                    </a:lnTo>
                    <a:lnTo>
                      <a:pt x="1288" y="23"/>
                    </a:lnTo>
                    <a:lnTo>
                      <a:pt x="1294" y="12"/>
                    </a:lnTo>
                    <a:lnTo>
                      <a:pt x="1298" y="0"/>
                    </a:lnTo>
                    <a:lnTo>
                      <a:pt x="1300" y="0"/>
                    </a:lnTo>
                    <a:close/>
                  </a:path>
                </a:pathLst>
              </a:custGeom>
              <a:solidFill>
                <a:srgbClr val="BF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19"/>
              <p:cNvSpPr>
                <a:spLocks/>
              </p:cNvSpPr>
              <p:nvPr/>
            </p:nvSpPr>
            <p:spPr bwMode="auto">
              <a:xfrm>
                <a:off x="9978" y="7493"/>
                <a:ext cx="58" cy="8"/>
              </a:xfrm>
              <a:custGeom>
                <a:avLst/>
                <a:gdLst>
                  <a:gd name="T0" fmla="*/ 1 w 118"/>
                  <a:gd name="T1" fmla="*/ 1 h 14"/>
                  <a:gd name="T2" fmla="*/ 2 w 118"/>
                  <a:gd name="T3" fmla="*/ 1 h 14"/>
                  <a:gd name="T4" fmla="*/ 2 w 118"/>
                  <a:gd name="T5" fmla="*/ 1 h 14"/>
                  <a:gd name="T6" fmla="*/ 2 w 118"/>
                  <a:gd name="T7" fmla="*/ 1 h 14"/>
                  <a:gd name="T8" fmla="*/ 2 w 118"/>
                  <a:gd name="T9" fmla="*/ 1 h 14"/>
                  <a:gd name="T10" fmla="*/ 3 w 118"/>
                  <a:gd name="T11" fmla="*/ 1 h 14"/>
                  <a:gd name="T12" fmla="*/ 3 w 118"/>
                  <a:gd name="T13" fmla="*/ 1 h 14"/>
                  <a:gd name="T14" fmla="*/ 3 w 118"/>
                  <a:gd name="T15" fmla="*/ 1 h 14"/>
                  <a:gd name="T16" fmla="*/ 3 w 118"/>
                  <a:gd name="T17" fmla="*/ 1 h 14"/>
                  <a:gd name="T18" fmla="*/ 3 w 118"/>
                  <a:gd name="T19" fmla="*/ 1 h 14"/>
                  <a:gd name="T20" fmla="*/ 2 w 118"/>
                  <a:gd name="T21" fmla="*/ 1 h 14"/>
                  <a:gd name="T22" fmla="*/ 2 w 118"/>
                  <a:gd name="T23" fmla="*/ 1 h 14"/>
                  <a:gd name="T24" fmla="*/ 1 w 118"/>
                  <a:gd name="T25" fmla="*/ 1 h 14"/>
                  <a:gd name="T26" fmla="*/ 1 w 118"/>
                  <a:gd name="T27" fmla="*/ 1 h 14"/>
                  <a:gd name="T28" fmla="*/ 0 w 118"/>
                  <a:gd name="T29" fmla="*/ 1 h 14"/>
                  <a:gd name="T30" fmla="*/ 0 w 118"/>
                  <a:gd name="T31" fmla="*/ 1 h 14"/>
                  <a:gd name="T32" fmla="*/ 0 w 118"/>
                  <a:gd name="T33" fmla="*/ 1 h 14"/>
                  <a:gd name="T34" fmla="*/ 0 w 118"/>
                  <a:gd name="T35" fmla="*/ 1 h 14"/>
                  <a:gd name="T36" fmla="*/ 0 w 118"/>
                  <a:gd name="T37" fmla="*/ 1 h 14"/>
                  <a:gd name="T38" fmla="*/ 0 w 118"/>
                  <a:gd name="T39" fmla="*/ 1 h 14"/>
                  <a:gd name="T40" fmla="*/ 0 w 118"/>
                  <a:gd name="T41" fmla="*/ 1 h 14"/>
                  <a:gd name="T42" fmla="*/ 1 w 118"/>
                  <a:gd name="T43" fmla="*/ 0 h 14"/>
                  <a:gd name="T44" fmla="*/ 1 w 118"/>
                  <a:gd name="T45" fmla="*/ 1 h 14"/>
                  <a:gd name="T46" fmla="*/ 1 w 118"/>
                  <a:gd name="T47" fmla="*/ 1 h 14"/>
                  <a:gd name="T48" fmla="*/ 1 w 118"/>
                  <a:gd name="T49" fmla="*/ 1 h 14"/>
                  <a:gd name="T50" fmla="*/ 1 w 118"/>
                  <a:gd name="T51" fmla="*/ 1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4"/>
                  <a:gd name="T80" fmla="*/ 118 w 118"/>
                  <a:gd name="T81" fmla="*/ 14 h 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4">
                    <a:moveTo>
                      <a:pt x="61" y="8"/>
                    </a:moveTo>
                    <a:lnTo>
                      <a:pt x="67" y="7"/>
                    </a:lnTo>
                    <a:lnTo>
                      <a:pt x="75" y="6"/>
                    </a:lnTo>
                    <a:lnTo>
                      <a:pt x="83" y="6"/>
                    </a:lnTo>
                    <a:lnTo>
                      <a:pt x="91" y="6"/>
                    </a:lnTo>
                    <a:lnTo>
                      <a:pt x="98" y="7"/>
                    </a:lnTo>
                    <a:lnTo>
                      <a:pt x="105" y="9"/>
                    </a:lnTo>
                    <a:lnTo>
                      <a:pt x="113" y="12"/>
                    </a:lnTo>
                    <a:lnTo>
                      <a:pt x="118" y="14"/>
                    </a:lnTo>
                    <a:lnTo>
                      <a:pt x="102" y="14"/>
                    </a:lnTo>
                    <a:lnTo>
                      <a:pt x="88" y="14"/>
                    </a:lnTo>
                    <a:lnTo>
                      <a:pt x="73" y="14"/>
                    </a:lnTo>
                    <a:lnTo>
                      <a:pt x="58" y="14"/>
                    </a:lnTo>
                    <a:lnTo>
                      <a:pt x="44" y="13"/>
                    </a:lnTo>
                    <a:lnTo>
                      <a:pt x="29" y="11"/>
                    </a:lnTo>
                    <a:lnTo>
                      <a:pt x="14" y="8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9" y="1"/>
                    </a:lnTo>
                    <a:lnTo>
                      <a:pt x="16" y="1"/>
                    </a:lnTo>
                    <a:lnTo>
                      <a:pt x="24" y="1"/>
                    </a:lnTo>
                    <a:lnTo>
                      <a:pt x="33" y="0"/>
                    </a:lnTo>
                    <a:lnTo>
                      <a:pt x="40" y="1"/>
                    </a:lnTo>
                    <a:lnTo>
                      <a:pt x="48" y="2"/>
                    </a:lnTo>
                    <a:lnTo>
                      <a:pt x="55" y="5"/>
                    </a:lnTo>
                    <a:lnTo>
                      <a:pt x="61" y="8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Freeform 20"/>
              <p:cNvSpPr>
                <a:spLocks noEditPoints="1"/>
              </p:cNvSpPr>
              <p:nvPr/>
            </p:nvSpPr>
            <p:spPr bwMode="auto">
              <a:xfrm>
                <a:off x="9642" y="7561"/>
                <a:ext cx="67" cy="936"/>
              </a:xfrm>
              <a:custGeom>
                <a:avLst/>
                <a:gdLst>
                  <a:gd name="T0" fmla="*/ 3 w 135"/>
                  <a:gd name="T1" fmla="*/ 42 h 1870"/>
                  <a:gd name="T2" fmla="*/ 2 w 135"/>
                  <a:gd name="T3" fmla="*/ 43 h 1870"/>
                  <a:gd name="T4" fmla="*/ 2 w 135"/>
                  <a:gd name="T5" fmla="*/ 43 h 1870"/>
                  <a:gd name="T6" fmla="*/ 1 w 135"/>
                  <a:gd name="T7" fmla="*/ 43 h 1870"/>
                  <a:gd name="T8" fmla="*/ 0 w 135"/>
                  <a:gd name="T9" fmla="*/ 43 h 1870"/>
                  <a:gd name="T10" fmla="*/ 0 w 135"/>
                  <a:gd name="T11" fmla="*/ 41 h 1870"/>
                  <a:gd name="T12" fmla="*/ 0 w 135"/>
                  <a:gd name="T13" fmla="*/ 37 h 1870"/>
                  <a:gd name="T14" fmla="*/ 0 w 135"/>
                  <a:gd name="T15" fmla="*/ 33 h 1870"/>
                  <a:gd name="T16" fmla="*/ 0 w 135"/>
                  <a:gd name="T17" fmla="*/ 29 h 1870"/>
                  <a:gd name="T18" fmla="*/ 0 w 135"/>
                  <a:gd name="T19" fmla="*/ 27 h 1870"/>
                  <a:gd name="T20" fmla="*/ 0 w 135"/>
                  <a:gd name="T21" fmla="*/ 26 h 1870"/>
                  <a:gd name="T22" fmla="*/ 0 w 135"/>
                  <a:gd name="T23" fmla="*/ 25 h 1870"/>
                  <a:gd name="T24" fmla="*/ 0 w 135"/>
                  <a:gd name="T25" fmla="*/ 25 h 1870"/>
                  <a:gd name="T26" fmla="*/ 0 w 135"/>
                  <a:gd name="T27" fmla="*/ 13 h 1870"/>
                  <a:gd name="T28" fmla="*/ 0 w 135"/>
                  <a:gd name="T29" fmla="*/ 2 h 1870"/>
                  <a:gd name="T30" fmla="*/ 0 w 135"/>
                  <a:gd name="T31" fmla="*/ 1 h 1870"/>
                  <a:gd name="T32" fmla="*/ 0 w 135"/>
                  <a:gd name="T33" fmla="*/ 1 h 1870"/>
                  <a:gd name="T34" fmla="*/ 0 w 135"/>
                  <a:gd name="T35" fmla="*/ 1 h 1870"/>
                  <a:gd name="T36" fmla="*/ 1 w 135"/>
                  <a:gd name="T37" fmla="*/ 1 h 1870"/>
                  <a:gd name="T38" fmla="*/ 2 w 135"/>
                  <a:gd name="T39" fmla="*/ 1 h 1870"/>
                  <a:gd name="T40" fmla="*/ 3 w 135"/>
                  <a:gd name="T41" fmla="*/ 1 h 1870"/>
                  <a:gd name="T42" fmla="*/ 3 w 135"/>
                  <a:gd name="T43" fmla="*/ 1 h 1870"/>
                  <a:gd name="T44" fmla="*/ 2 w 135"/>
                  <a:gd name="T45" fmla="*/ 56 h 1870"/>
                  <a:gd name="T46" fmla="*/ 2 w 135"/>
                  <a:gd name="T47" fmla="*/ 59 h 1870"/>
                  <a:gd name="T48" fmla="*/ 2 w 135"/>
                  <a:gd name="T49" fmla="*/ 59 h 1870"/>
                  <a:gd name="T50" fmla="*/ 1 w 135"/>
                  <a:gd name="T51" fmla="*/ 58 h 1870"/>
                  <a:gd name="T52" fmla="*/ 1 w 135"/>
                  <a:gd name="T53" fmla="*/ 58 h 1870"/>
                  <a:gd name="T54" fmla="*/ 0 w 135"/>
                  <a:gd name="T55" fmla="*/ 58 h 1870"/>
                  <a:gd name="T56" fmla="*/ 0 w 135"/>
                  <a:gd name="T57" fmla="*/ 58 h 1870"/>
                  <a:gd name="T58" fmla="*/ 0 w 135"/>
                  <a:gd name="T59" fmla="*/ 57 h 1870"/>
                  <a:gd name="T60" fmla="*/ 0 w 135"/>
                  <a:gd name="T61" fmla="*/ 57 h 1870"/>
                  <a:gd name="T62" fmla="*/ 0 w 135"/>
                  <a:gd name="T63" fmla="*/ 57 h 1870"/>
                  <a:gd name="T64" fmla="*/ 0 w 135"/>
                  <a:gd name="T65" fmla="*/ 57 h 1870"/>
                  <a:gd name="T66" fmla="*/ 0 w 135"/>
                  <a:gd name="T67" fmla="*/ 57 h 1870"/>
                  <a:gd name="T68" fmla="*/ 0 w 135"/>
                  <a:gd name="T69" fmla="*/ 57 h 1870"/>
                  <a:gd name="T70" fmla="*/ 0 w 135"/>
                  <a:gd name="T71" fmla="*/ 57 h 1870"/>
                  <a:gd name="T72" fmla="*/ 1 w 135"/>
                  <a:gd name="T73" fmla="*/ 57 h 1870"/>
                  <a:gd name="T74" fmla="*/ 1 w 135"/>
                  <a:gd name="T75" fmla="*/ 57 h 1870"/>
                  <a:gd name="T76" fmla="*/ 2 w 135"/>
                  <a:gd name="T77" fmla="*/ 56 h 1870"/>
                  <a:gd name="T78" fmla="*/ 2 w 135"/>
                  <a:gd name="T79" fmla="*/ 56 h 1870"/>
                  <a:gd name="T80" fmla="*/ 2 w 135"/>
                  <a:gd name="T81" fmla="*/ 56 h 1870"/>
                  <a:gd name="T82" fmla="*/ 2 w 135"/>
                  <a:gd name="T83" fmla="*/ 56 h 1870"/>
                  <a:gd name="T84" fmla="*/ 2 w 135"/>
                  <a:gd name="T85" fmla="*/ 56 h 18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5"/>
                  <a:gd name="T130" fmla="*/ 0 h 1870"/>
                  <a:gd name="T131" fmla="*/ 135 w 135"/>
                  <a:gd name="T132" fmla="*/ 1870 h 18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5" h="1870">
                    <a:moveTo>
                      <a:pt x="135" y="33"/>
                    </a:moveTo>
                    <a:lnTo>
                      <a:pt x="102" y="1339"/>
                    </a:lnTo>
                    <a:lnTo>
                      <a:pt x="93" y="1344"/>
                    </a:lnTo>
                    <a:lnTo>
                      <a:pt x="84" y="1349"/>
                    </a:lnTo>
                    <a:lnTo>
                      <a:pt x="75" y="1352"/>
                    </a:lnTo>
                    <a:lnTo>
                      <a:pt x="66" y="1357"/>
                    </a:lnTo>
                    <a:lnTo>
                      <a:pt x="57" y="1360"/>
                    </a:lnTo>
                    <a:lnTo>
                      <a:pt x="48" y="1364"/>
                    </a:lnTo>
                    <a:lnTo>
                      <a:pt x="39" y="1368"/>
                    </a:lnTo>
                    <a:lnTo>
                      <a:pt x="30" y="1371"/>
                    </a:lnTo>
                    <a:lnTo>
                      <a:pt x="2" y="1369"/>
                    </a:lnTo>
                    <a:lnTo>
                      <a:pt x="3" y="1304"/>
                    </a:lnTo>
                    <a:lnTo>
                      <a:pt x="4" y="1240"/>
                    </a:lnTo>
                    <a:lnTo>
                      <a:pt x="6" y="1175"/>
                    </a:lnTo>
                    <a:lnTo>
                      <a:pt x="7" y="1110"/>
                    </a:lnTo>
                    <a:lnTo>
                      <a:pt x="7" y="1046"/>
                    </a:lnTo>
                    <a:lnTo>
                      <a:pt x="7" y="979"/>
                    </a:lnTo>
                    <a:lnTo>
                      <a:pt x="6" y="914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4" y="827"/>
                    </a:lnTo>
                    <a:lnTo>
                      <a:pt x="4" y="816"/>
                    </a:lnTo>
                    <a:lnTo>
                      <a:pt x="4" y="806"/>
                    </a:lnTo>
                    <a:lnTo>
                      <a:pt x="3" y="794"/>
                    </a:lnTo>
                    <a:lnTo>
                      <a:pt x="3" y="782"/>
                    </a:lnTo>
                    <a:lnTo>
                      <a:pt x="3" y="771"/>
                    </a:lnTo>
                    <a:lnTo>
                      <a:pt x="4" y="761"/>
                    </a:lnTo>
                    <a:lnTo>
                      <a:pt x="2" y="390"/>
                    </a:lnTo>
                    <a:lnTo>
                      <a:pt x="0" y="39"/>
                    </a:lnTo>
                    <a:lnTo>
                      <a:pt x="3" y="33"/>
                    </a:lnTo>
                    <a:lnTo>
                      <a:pt x="6" y="27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16" y="13"/>
                    </a:lnTo>
                    <a:lnTo>
                      <a:pt x="21" y="8"/>
                    </a:lnTo>
                    <a:lnTo>
                      <a:pt x="26" y="5"/>
                    </a:lnTo>
                    <a:lnTo>
                      <a:pt x="31" y="0"/>
                    </a:lnTo>
                    <a:lnTo>
                      <a:pt x="44" y="3"/>
                    </a:lnTo>
                    <a:lnTo>
                      <a:pt x="57" y="8"/>
                    </a:lnTo>
                    <a:lnTo>
                      <a:pt x="70" y="13"/>
                    </a:lnTo>
                    <a:lnTo>
                      <a:pt x="83" y="16"/>
                    </a:lnTo>
                    <a:lnTo>
                      <a:pt x="96" y="21"/>
                    </a:lnTo>
                    <a:lnTo>
                      <a:pt x="109" y="25"/>
                    </a:lnTo>
                    <a:lnTo>
                      <a:pt x="122" y="29"/>
                    </a:lnTo>
                    <a:lnTo>
                      <a:pt x="135" y="33"/>
                    </a:lnTo>
                    <a:close/>
                    <a:moveTo>
                      <a:pt x="92" y="1782"/>
                    </a:moveTo>
                    <a:lnTo>
                      <a:pt x="91" y="1870"/>
                    </a:lnTo>
                    <a:lnTo>
                      <a:pt x="83" y="1867"/>
                    </a:lnTo>
                    <a:lnTo>
                      <a:pt x="75" y="1864"/>
                    </a:lnTo>
                    <a:lnTo>
                      <a:pt x="68" y="1861"/>
                    </a:lnTo>
                    <a:lnTo>
                      <a:pt x="60" y="1857"/>
                    </a:lnTo>
                    <a:lnTo>
                      <a:pt x="53" y="1854"/>
                    </a:lnTo>
                    <a:lnTo>
                      <a:pt x="46" y="1849"/>
                    </a:lnTo>
                    <a:lnTo>
                      <a:pt x="39" y="1845"/>
                    </a:lnTo>
                    <a:lnTo>
                      <a:pt x="31" y="1841"/>
                    </a:lnTo>
                    <a:lnTo>
                      <a:pt x="29" y="1837"/>
                    </a:lnTo>
                    <a:lnTo>
                      <a:pt x="26" y="1834"/>
                    </a:lnTo>
                    <a:lnTo>
                      <a:pt x="24" y="1830"/>
                    </a:lnTo>
                    <a:lnTo>
                      <a:pt x="20" y="1827"/>
                    </a:lnTo>
                    <a:lnTo>
                      <a:pt x="17" y="1823"/>
                    </a:lnTo>
                    <a:lnTo>
                      <a:pt x="16" y="1819"/>
                    </a:lnTo>
                    <a:lnTo>
                      <a:pt x="15" y="1816"/>
                    </a:lnTo>
                    <a:lnTo>
                      <a:pt x="15" y="1811"/>
                    </a:lnTo>
                    <a:lnTo>
                      <a:pt x="13" y="1810"/>
                    </a:lnTo>
                    <a:lnTo>
                      <a:pt x="12" y="1810"/>
                    </a:lnTo>
                    <a:lnTo>
                      <a:pt x="11" y="1809"/>
                    </a:lnTo>
                    <a:lnTo>
                      <a:pt x="9" y="1808"/>
                    </a:lnTo>
                    <a:lnTo>
                      <a:pt x="8" y="1808"/>
                    </a:lnTo>
                    <a:lnTo>
                      <a:pt x="7" y="1806"/>
                    </a:lnTo>
                    <a:lnTo>
                      <a:pt x="7" y="1804"/>
                    </a:lnTo>
                    <a:lnTo>
                      <a:pt x="7" y="1802"/>
                    </a:lnTo>
                    <a:lnTo>
                      <a:pt x="16" y="1803"/>
                    </a:lnTo>
                    <a:lnTo>
                      <a:pt x="25" y="1802"/>
                    </a:lnTo>
                    <a:lnTo>
                      <a:pt x="34" y="1799"/>
                    </a:lnTo>
                    <a:lnTo>
                      <a:pt x="44" y="1797"/>
                    </a:lnTo>
                    <a:lnTo>
                      <a:pt x="53" y="1795"/>
                    </a:lnTo>
                    <a:lnTo>
                      <a:pt x="62" y="1792"/>
                    </a:lnTo>
                    <a:lnTo>
                      <a:pt x="71" y="1790"/>
                    </a:lnTo>
                    <a:lnTo>
                      <a:pt x="82" y="1789"/>
                    </a:lnTo>
                    <a:lnTo>
                      <a:pt x="83" y="1788"/>
                    </a:lnTo>
                    <a:lnTo>
                      <a:pt x="84" y="1788"/>
                    </a:lnTo>
                    <a:lnTo>
                      <a:pt x="86" y="1786"/>
                    </a:lnTo>
                    <a:lnTo>
                      <a:pt x="87" y="1785"/>
                    </a:lnTo>
                    <a:lnTo>
                      <a:pt x="88" y="1784"/>
                    </a:lnTo>
                    <a:lnTo>
                      <a:pt x="90" y="1784"/>
                    </a:lnTo>
                    <a:lnTo>
                      <a:pt x="91" y="1783"/>
                    </a:lnTo>
                    <a:lnTo>
                      <a:pt x="92" y="1782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Freeform 21"/>
              <p:cNvSpPr>
                <a:spLocks noEditPoints="1"/>
              </p:cNvSpPr>
              <p:nvPr/>
            </p:nvSpPr>
            <p:spPr bwMode="auto">
              <a:xfrm>
                <a:off x="9687" y="7578"/>
                <a:ext cx="58" cy="932"/>
              </a:xfrm>
              <a:custGeom>
                <a:avLst/>
                <a:gdLst>
                  <a:gd name="T0" fmla="*/ 0 w 116"/>
                  <a:gd name="T1" fmla="*/ 58 h 1863"/>
                  <a:gd name="T2" fmla="*/ 1 w 116"/>
                  <a:gd name="T3" fmla="*/ 55 h 1863"/>
                  <a:gd name="T4" fmla="*/ 1 w 116"/>
                  <a:gd name="T5" fmla="*/ 55 h 1863"/>
                  <a:gd name="T6" fmla="*/ 1 w 116"/>
                  <a:gd name="T7" fmla="*/ 55 h 1863"/>
                  <a:gd name="T8" fmla="*/ 1 w 116"/>
                  <a:gd name="T9" fmla="*/ 55 h 1863"/>
                  <a:gd name="T10" fmla="*/ 2 w 116"/>
                  <a:gd name="T11" fmla="*/ 54 h 1863"/>
                  <a:gd name="T12" fmla="*/ 2 w 116"/>
                  <a:gd name="T13" fmla="*/ 54 h 1863"/>
                  <a:gd name="T14" fmla="*/ 2 w 116"/>
                  <a:gd name="T15" fmla="*/ 54 h 1863"/>
                  <a:gd name="T16" fmla="*/ 3 w 116"/>
                  <a:gd name="T17" fmla="*/ 54 h 1863"/>
                  <a:gd name="T18" fmla="*/ 3 w 116"/>
                  <a:gd name="T19" fmla="*/ 54 h 1863"/>
                  <a:gd name="T20" fmla="*/ 3 w 116"/>
                  <a:gd name="T21" fmla="*/ 59 h 1863"/>
                  <a:gd name="T22" fmla="*/ 2 w 116"/>
                  <a:gd name="T23" fmla="*/ 59 h 1863"/>
                  <a:gd name="T24" fmla="*/ 2 w 116"/>
                  <a:gd name="T25" fmla="*/ 59 h 1863"/>
                  <a:gd name="T26" fmla="*/ 2 w 116"/>
                  <a:gd name="T27" fmla="*/ 58 h 1863"/>
                  <a:gd name="T28" fmla="*/ 2 w 116"/>
                  <a:gd name="T29" fmla="*/ 58 h 1863"/>
                  <a:gd name="T30" fmla="*/ 1 w 116"/>
                  <a:gd name="T31" fmla="*/ 58 h 1863"/>
                  <a:gd name="T32" fmla="*/ 1 w 116"/>
                  <a:gd name="T33" fmla="*/ 58 h 1863"/>
                  <a:gd name="T34" fmla="*/ 1 w 116"/>
                  <a:gd name="T35" fmla="*/ 58 h 1863"/>
                  <a:gd name="T36" fmla="*/ 0 w 116"/>
                  <a:gd name="T37" fmla="*/ 58 h 1863"/>
                  <a:gd name="T38" fmla="*/ 1 w 116"/>
                  <a:gd name="T39" fmla="*/ 41 h 1863"/>
                  <a:gd name="T40" fmla="*/ 2 w 116"/>
                  <a:gd name="T41" fmla="*/ 0 h 1863"/>
                  <a:gd name="T42" fmla="*/ 2 w 116"/>
                  <a:gd name="T43" fmla="*/ 1 h 1863"/>
                  <a:gd name="T44" fmla="*/ 2 w 116"/>
                  <a:gd name="T45" fmla="*/ 1 h 1863"/>
                  <a:gd name="T46" fmla="*/ 2 w 116"/>
                  <a:gd name="T47" fmla="*/ 1 h 1863"/>
                  <a:gd name="T48" fmla="*/ 3 w 116"/>
                  <a:gd name="T49" fmla="*/ 1 h 1863"/>
                  <a:gd name="T50" fmla="*/ 3 w 116"/>
                  <a:gd name="T51" fmla="*/ 1 h 1863"/>
                  <a:gd name="T52" fmla="*/ 3 w 116"/>
                  <a:gd name="T53" fmla="*/ 1 h 1863"/>
                  <a:gd name="T54" fmla="*/ 3 w 116"/>
                  <a:gd name="T55" fmla="*/ 1 h 1863"/>
                  <a:gd name="T56" fmla="*/ 3 w 116"/>
                  <a:gd name="T57" fmla="*/ 1 h 1863"/>
                  <a:gd name="T58" fmla="*/ 3 w 116"/>
                  <a:gd name="T59" fmla="*/ 1 h 1863"/>
                  <a:gd name="T60" fmla="*/ 3 w 116"/>
                  <a:gd name="T61" fmla="*/ 1 h 1863"/>
                  <a:gd name="T62" fmla="*/ 4 w 116"/>
                  <a:gd name="T63" fmla="*/ 1 h 1863"/>
                  <a:gd name="T64" fmla="*/ 4 w 116"/>
                  <a:gd name="T65" fmla="*/ 1 h 1863"/>
                  <a:gd name="T66" fmla="*/ 4 w 116"/>
                  <a:gd name="T67" fmla="*/ 1 h 1863"/>
                  <a:gd name="T68" fmla="*/ 4 w 116"/>
                  <a:gd name="T69" fmla="*/ 1 h 1863"/>
                  <a:gd name="T70" fmla="*/ 4 w 116"/>
                  <a:gd name="T71" fmla="*/ 1 h 1863"/>
                  <a:gd name="T72" fmla="*/ 4 w 116"/>
                  <a:gd name="T73" fmla="*/ 1 h 1863"/>
                  <a:gd name="T74" fmla="*/ 3 w 116"/>
                  <a:gd name="T75" fmla="*/ 40 h 1863"/>
                  <a:gd name="T76" fmla="*/ 3 w 116"/>
                  <a:gd name="T77" fmla="*/ 40 h 1863"/>
                  <a:gd name="T78" fmla="*/ 3 w 116"/>
                  <a:gd name="T79" fmla="*/ 40 h 1863"/>
                  <a:gd name="T80" fmla="*/ 2 w 116"/>
                  <a:gd name="T81" fmla="*/ 40 h 1863"/>
                  <a:gd name="T82" fmla="*/ 2 w 116"/>
                  <a:gd name="T83" fmla="*/ 41 h 1863"/>
                  <a:gd name="T84" fmla="*/ 2 w 116"/>
                  <a:gd name="T85" fmla="*/ 41 h 1863"/>
                  <a:gd name="T86" fmla="*/ 1 w 116"/>
                  <a:gd name="T87" fmla="*/ 41 h 1863"/>
                  <a:gd name="T88" fmla="*/ 1 w 116"/>
                  <a:gd name="T89" fmla="*/ 41 h 1863"/>
                  <a:gd name="T90" fmla="*/ 1 w 116"/>
                  <a:gd name="T91" fmla="*/ 41 h 186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6"/>
                  <a:gd name="T139" fmla="*/ 0 h 1863"/>
                  <a:gd name="T140" fmla="*/ 116 w 116"/>
                  <a:gd name="T141" fmla="*/ 1863 h 186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6" h="1863">
                    <a:moveTo>
                      <a:pt x="0" y="1837"/>
                    </a:moveTo>
                    <a:lnTo>
                      <a:pt x="1" y="1749"/>
                    </a:lnTo>
                    <a:lnTo>
                      <a:pt x="10" y="1744"/>
                    </a:lnTo>
                    <a:lnTo>
                      <a:pt x="19" y="1738"/>
                    </a:lnTo>
                    <a:lnTo>
                      <a:pt x="28" y="1733"/>
                    </a:lnTo>
                    <a:lnTo>
                      <a:pt x="37" y="1728"/>
                    </a:lnTo>
                    <a:lnTo>
                      <a:pt x="48" y="1724"/>
                    </a:lnTo>
                    <a:lnTo>
                      <a:pt x="57" y="1720"/>
                    </a:lnTo>
                    <a:lnTo>
                      <a:pt x="66" y="1715"/>
                    </a:lnTo>
                    <a:lnTo>
                      <a:pt x="76" y="1711"/>
                    </a:lnTo>
                    <a:lnTo>
                      <a:pt x="72" y="1863"/>
                    </a:lnTo>
                    <a:lnTo>
                      <a:pt x="63" y="1860"/>
                    </a:lnTo>
                    <a:lnTo>
                      <a:pt x="54" y="1857"/>
                    </a:lnTo>
                    <a:lnTo>
                      <a:pt x="45" y="1854"/>
                    </a:lnTo>
                    <a:lnTo>
                      <a:pt x="36" y="1850"/>
                    </a:lnTo>
                    <a:lnTo>
                      <a:pt x="26" y="1848"/>
                    </a:lnTo>
                    <a:lnTo>
                      <a:pt x="17" y="1844"/>
                    </a:lnTo>
                    <a:lnTo>
                      <a:pt x="8" y="1841"/>
                    </a:lnTo>
                    <a:lnTo>
                      <a:pt x="0" y="1837"/>
                    </a:lnTo>
                    <a:close/>
                    <a:moveTo>
                      <a:pt x="11" y="1306"/>
                    </a:moveTo>
                    <a:lnTo>
                      <a:pt x="44" y="0"/>
                    </a:lnTo>
                    <a:lnTo>
                      <a:pt x="49" y="1"/>
                    </a:lnTo>
                    <a:lnTo>
                      <a:pt x="54" y="4"/>
                    </a:lnTo>
                    <a:lnTo>
                      <a:pt x="61" y="5"/>
                    </a:lnTo>
                    <a:lnTo>
                      <a:pt x="66" y="6"/>
                    </a:lnTo>
                    <a:lnTo>
                      <a:pt x="72" y="7"/>
                    </a:lnTo>
                    <a:lnTo>
                      <a:pt x="77" y="8"/>
                    </a:lnTo>
                    <a:lnTo>
                      <a:pt x="82" y="10"/>
                    </a:lnTo>
                    <a:lnTo>
                      <a:pt x="89" y="10"/>
                    </a:lnTo>
                    <a:lnTo>
                      <a:pt x="93" y="11"/>
                    </a:lnTo>
                    <a:lnTo>
                      <a:pt x="95" y="12"/>
                    </a:lnTo>
                    <a:lnTo>
                      <a:pt x="99" y="13"/>
                    </a:lnTo>
                    <a:lnTo>
                      <a:pt x="103" y="13"/>
                    </a:lnTo>
                    <a:lnTo>
                      <a:pt x="106" y="14"/>
                    </a:lnTo>
                    <a:lnTo>
                      <a:pt x="110" y="15"/>
                    </a:lnTo>
                    <a:lnTo>
                      <a:pt x="114" y="15"/>
                    </a:lnTo>
                    <a:lnTo>
                      <a:pt x="116" y="17"/>
                    </a:lnTo>
                    <a:lnTo>
                      <a:pt x="86" y="1258"/>
                    </a:lnTo>
                    <a:lnTo>
                      <a:pt x="79" y="1265"/>
                    </a:lnTo>
                    <a:lnTo>
                      <a:pt x="70" y="1272"/>
                    </a:lnTo>
                    <a:lnTo>
                      <a:pt x="61" y="1278"/>
                    </a:lnTo>
                    <a:lnTo>
                      <a:pt x="51" y="1284"/>
                    </a:lnTo>
                    <a:lnTo>
                      <a:pt x="41" y="1290"/>
                    </a:lnTo>
                    <a:lnTo>
                      <a:pt x="32" y="1295"/>
                    </a:lnTo>
                    <a:lnTo>
                      <a:pt x="22" y="1301"/>
                    </a:lnTo>
                    <a:lnTo>
                      <a:pt x="11" y="130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Freeform 22"/>
              <p:cNvSpPr>
                <a:spLocks noEditPoints="1"/>
              </p:cNvSpPr>
              <p:nvPr/>
            </p:nvSpPr>
            <p:spPr bwMode="auto">
              <a:xfrm>
                <a:off x="9723" y="7586"/>
                <a:ext cx="59" cy="934"/>
              </a:xfrm>
              <a:custGeom>
                <a:avLst/>
                <a:gdLst>
                  <a:gd name="T0" fmla="*/ 0 w 118"/>
                  <a:gd name="T1" fmla="*/ 58 h 1868"/>
                  <a:gd name="T2" fmla="*/ 1 w 118"/>
                  <a:gd name="T3" fmla="*/ 53 h 1868"/>
                  <a:gd name="T4" fmla="*/ 1 w 118"/>
                  <a:gd name="T5" fmla="*/ 53 h 1868"/>
                  <a:gd name="T6" fmla="*/ 1 w 118"/>
                  <a:gd name="T7" fmla="*/ 53 h 1868"/>
                  <a:gd name="T8" fmla="*/ 1 w 118"/>
                  <a:gd name="T9" fmla="*/ 53 h 1868"/>
                  <a:gd name="T10" fmla="*/ 2 w 118"/>
                  <a:gd name="T11" fmla="*/ 53 h 1868"/>
                  <a:gd name="T12" fmla="*/ 2 w 118"/>
                  <a:gd name="T13" fmla="*/ 53 h 1868"/>
                  <a:gd name="T14" fmla="*/ 2 w 118"/>
                  <a:gd name="T15" fmla="*/ 53 h 1868"/>
                  <a:gd name="T16" fmla="*/ 3 w 118"/>
                  <a:gd name="T17" fmla="*/ 52 h 1868"/>
                  <a:gd name="T18" fmla="*/ 3 w 118"/>
                  <a:gd name="T19" fmla="*/ 52 h 1868"/>
                  <a:gd name="T20" fmla="*/ 3 w 118"/>
                  <a:gd name="T21" fmla="*/ 58 h 1868"/>
                  <a:gd name="T22" fmla="*/ 3 w 118"/>
                  <a:gd name="T23" fmla="*/ 58 h 1868"/>
                  <a:gd name="T24" fmla="*/ 2 w 118"/>
                  <a:gd name="T25" fmla="*/ 58 h 1868"/>
                  <a:gd name="T26" fmla="*/ 2 w 118"/>
                  <a:gd name="T27" fmla="*/ 58 h 1868"/>
                  <a:gd name="T28" fmla="*/ 2 w 118"/>
                  <a:gd name="T29" fmla="*/ 58 h 1868"/>
                  <a:gd name="T30" fmla="*/ 1 w 118"/>
                  <a:gd name="T31" fmla="*/ 58 h 1868"/>
                  <a:gd name="T32" fmla="*/ 1 w 118"/>
                  <a:gd name="T33" fmla="*/ 58 h 1868"/>
                  <a:gd name="T34" fmla="*/ 1 w 118"/>
                  <a:gd name="T35" fmla="*/ 58 h 1868"/>
                  <a:gd name="T36" fmla="*/ 1 w 118"/>
                  <a:gd name="T37" fmla="*/ 58 h 1868"/>
                  <a:gd name="T38" fmla="*/ 1 w 118"/>
                  <a:gd name="T39" fmla="*/ 58 h 1868"/>
                  <a:gd name="T40" fmla="*/ 1 w 118"/>
                  <a:gd name="T41" fmla="*/ 58 h 1868"/>
                  <a:gd name="T42" fmla="*/ 1 w 118"/>
                  <a:gd name="T43" fmla="*/ 58 h 1868"/>
                  <a:gd name="T44" fmla="*/ 1 w 118"/>
                  <a:gd name="T45" fmla="*/ 58 h 1868"/>
                  <a:gd name="T46" fmla="*/ 0 w 118"/>
                  <a:gd name="T47" fmla="*/ 58 h 1868"/>
                  <a:gd name="T48" fmla="*/ 0 w 118"/>
                  <a:gd name="T49" fmla="*/ 58 h 1868"/>
                  <a:gd name="T50" fmla="*/ 0 w 118"/>
                  <a:gd name="T51" fmla="*/ 58 h 1868"/>
                  <a:gd name="T52" fmla="*/ 0 w 118"/>
                  <a:gd name="T53" fmla="*/ 58 h 1868"/>
                  <a:gd name="T54" fmla="*/ 1 w 118"/>
                  <a:gd name="T55" fmla="*/ 39 h 1868"/>
                  <a:gd name="T56" fmla="*/ 2 w 118"/>
                  <a:gd name="T57" fmla="*/ 0 h 1868"/>
                  <a:gd name="T58" fmla="*/ 2 w 118"/>
                  <a:gd name="T59" fmla="*/ 1 h 1868"/>
                  <a:gd name="T60" fmla="*/ 2 w 118"/>
                  <a:gd name="T61" fmla="*/ 1 h 1868"/>
                  <a:gd name="T62" fmla="*/ 3 w 118"/>
                  <a:gd name="T63" fmla="*/ 1 h 1868"/>
                  <a:gd name="T64" fmla="*/ 3 w 118"/>
                  <a:gd name="T65" fmla="*/ 1 h 1868"/>
                  <a:gd name="T66" fmla="*/ 3 w 118"/>
                  <a:gd name="T67" fmla="*/ 1 h 1868"/>
                  <a:gd name="T68" fmla="*/ 4 w 118"/>
                  <a:gd name="T69" fmla="*/ 1 h 1868"/>
                  <a:gd name="T70" fmla="*/ 4 w 118"/>
                  <a:gd name="T71" fmla="*/ 1 h 1868"/>
                  <a:gd name="T72" fmla="*/ 4 w 118"/>
                  <a:gd name="T73" fmla="*/ 1 h 1868"/>
                  <a:gd name="T74" fmla="*/ 3 w 118"/>
                  <a:gd name="T75" fmla="*/ 37 h 1868"/>
                  <a:gd name="T76" fmla="*/ 3 w 118"/>
                  <a:gd name="T77" fmla="*/ 37 h 1868"/>
                  <a:gd name="T78" fmla="*/ 3 w 118"/>
                  <a:gd name="T79" fmla="*/ 38 h 1868"/>
                  <a:gd name="T80" fmla="*/ 3 w 118"/>
                  <a:gd name="T81" fmla="*/ 38 h 1868"/>
                  <a:gd name="T82" fmla="*/ 2 w 118"/>
                  <a:gd name="T83" fmla="*/ 38 h 1868"/>
                  <a:gd name="T84" fmla="*/ 2 w 118"/>
                  <a:gd name="T85" fmla="*/ 38 h 1868"/>
                  <a:gd name="T86" fmla="*/ 2 w 118"/>
                  <a:gd name="T87" fmla="*/ 38 h 1868"/>
                  <a:gd name="T88" fmla="*/ 2 w 118"/>
                  <a:gd name="T89" fmla="*/ 39 h 1868"/>
                  <a:gd name="T90" fmla="*/ 1 w 118"/>
                  <a:gd name="T91" fmla="*/ 39 h 1868"/>
                  <a:gd name="T92" fmla="*/ 1 w 118"/>
                  <a:gd name="T93" fmla="*/ 39 h 1868"/>
                  <a:gd name="T94" fmla="*/ 1 w 118"/>
                  <a:gd name="T95" fmla="*/ 39 h 1868"/>
                  <a:gd name="T96" fmla="*/ 1 w 118"/>
                  <a:gd name="T97" fmla="*/ 39 h 1868"/>
                  <a:gd name="T98" fmla="*/ 1 w 118"/>
                  <a:gd name="T99" fmla="*/ 39 h 1868"/>
                  <a:gd name="T100" fmla="*/ 1 w 118"/>
                  <a:gd name="T101" fmla="*/ 39 h 1868"/>
                  <a:gd name="T102" fmla="*/ 1 w 118"/>
                  <a:gd name="T103" fmla="*/ 39 h 1868"/>
                  <a:gd name="T104" fmla="*/ 1 w 118"/>
                  <a:gd name="T105" fmla="*/ 39 h 1868"/>
                  <a:gd name="T106" fmla="*/ 1 w 118"/>
                  <a:gd name="T107" fmla="*/ 39 h 186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868"/>
                  <a:gd name="T164" fmla="*/ 118 w 118"/>
                  <a:gd name="T165" fmla="*/ 1868 h 186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868">
                    <a:moveTo>
                      <a:pt x="0" y="1846"/>
                    </a:moveTo>
                    <a:lnTo>
                      <a:pt x="4" y="1694"/>
                    </a:lnTo>
                    <a:lnTo>
                      <a:pt x="13" y="1690"/>
                    </a:lnTo>
                    <a:lnTo>
                      <a:pt x="22" y="1685"/>
                    </a:lnTo>
                    <a:lnTo>
                      <a:pt x="32" y="1681"/>
                    </a:lnTo>
                    <a:lnTo>
                      <a:pt x="42" y="1677"/>
                    </a:lnTo>
                    <a:lnTo>
                      <a:pt x="51" y="1672"/>
                    </a:lnTo>
                    <a:lnTo>
                      <a:pt x="60" y="1668"/>
                    </a:lnTo>
                    <a:lnTo>
                      <a:pt x="69" y="1663"/>
                    </a:lnTo>
                    <a:lnTo>
                      <a:pt x="78" y="1657"/>
                    </a:lnTo>
                    <a:lnTo>
                      <a:pt x="73" y="1868"/>
                    </a:lnTo>
                    <a:lnTo>
                      <a:pt x="65" y="1865"/>
                    </a:lnTo>
                    <a:lnTo>
                      <a:pt x="56" y="1863"/>
                    </a:lnTo>
                    <a:lnTo>
                      <a:pt x="47" y="1859"/>
                    </a:lnTo>
                    <a:lnTo>
                      <a:pt x="39" y="1856"/>
                    </a:lnTo>
                    <a:lnTo>
                      <a:pt x="30" y="1852"/>
                    </a:lnTo>
                    <a:lnTo>
                      <a:pt x="21" y="1850"/>
                    </a:lnTo>
                    <a:lnTo>
                      <a:pt x="12" y="1848"/>
                    </a:lnTo>
                    <a:lnTo>
                      <a:pt x="1" y="1846"/>
                    </a:lnTo>
                    <a:lnTo>
                      <a:pt x="0" y="1846"/>
                    </a:lnTo>
                    <a:close/>
                    <a:moveTo>
                      <a:pt x="14" y="1241"/>
                    </a:moveTo>
                    <a:lnTo>
                      <a:pt x="44" y="0"/>
                    </a:lnTo>
                    <a:lnTo>
                      <a:pt x="53" y="2"/>
                    </a:lnTo>
                    <a:lnTo>
                      <a:pt x="62" y="3"/>
                    </a:lnTo>
                    <a:lnTo>
                      <a:pt x="71" y="6"/>
                    </a:lnTo>
                    <a:lnTo>
                      <a:pt x="82" y="8"/>
                    </a:lnTo>
                    <a:lnTo>
                      <a:pt x="91" y="9"/>
                    </a:lnTo>
                    <a:lnTo>
                      <a:pt x="100" y="11"/>
                    </a:lnTo>
                    <a:lnTo>
                      <a:pt x="109" y="13"/>
                    </a:lnTo>
                    <a:lnTo>
                      <a:pt x="118" y="15"/>
                    </a:lnTo>
                    <a:lnTo>
                      <a:pt x="89" y="1178"/>
                    </a:lnTo>
                    <a:lnTo>
                      <a:pt x="83" y="1184"/>
                    </a:lnTo>
                    <a:lnTo>
                      <a:pt x="75" y="1191"/>
                    </a:lnTo>
                    <a:lnTo>
                      <a:pt x="69" y="1197"/>
                    </a:lnTo>
                    <a:lnTo>
                      <a:pt x="61" y="1203"/>
                    </a:lnTo>
                    <a:lnTo>
                      <a:pt x="54" y="1209"/>
                    </a:lnTo>
                    <a:lnTo>
                      <a:pt x="47" y="1215"/>
                    </a:lnTo>
                    <a:lnTo>
                      <a:pt x="39" y="1219"/>
                    </a:lnTo>
                    <a:lnTo>
                      <a:pt x="31" y="1224"/>
                    </a:lnTo>
                    <a:lnTo>
                      <a:pt x="30" y="1226"/>
                    </a:lnTo>
                    <a:lnTo>
                      <a:pt x="27" y="1229"/>
                    </a:lnTo>
                    <a:lnTo>
                      <a:pt x="25" y="1231"/>
                    </a:lnTo>
                    <a:lnTo>
                      <a:pt x="23" y="1232"/>
                    </a:lnTo>
                    <a:lnTo>
                      <a:pt x="21" y="1235"/>
                    </a:lnTo>
                    <a:lnTo>
                      <a:pt x="18" y="1237"/>
                    </a:lnTo>
                    <a:lnTo>
                      <a:pt x="17" y="1238"/>
                    </a:lnTo>
                    <a:lnTo>
                      <a:pt x="14" y="1241"/>
                    </a:lnTo>
                    <a:close/>
                  </a:path>
                </a:pathLst>
              </a:custGeom>
              <a:solidFill>
                <a:srgbClr val="A32A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Freeform 23"/>
              <p:cNvSpPr>
                <a:spLocks noEditPoints="1"/>
              </p:cNvSpPr>
              <p:nvPr/>
            </p:nvSpPr>
            <p:spPr bwMode="auto">
              <a:xfrm>
                <a:off x="9759" y="7594"/>
                <a:ext cx="59" cy="935"/>
              </a:xfrm>
              <a:custGeom>
                <a:avLst/>
                <a:gdLst>
                  <a:gd name="T0" fmla="*/ 1 w 117"/>
                  <a:gd name="T1" fmla="*/ 52 h 1870"/>
                  <a:gd name="T2" fmla="*/ 1 w 117"/>
                  <a:gd name="T3" fmla="*/ 52 h 1870"/>
                  <a:gd name="T4" fmla="*/ 1 w 117"/>
                  <a:gd name="T5" fmla="*/ 52 h 1870"/>
                  <a:gd name="T6" fmla="*/ 1 w 117"/>
                  <a:gd name="T7" fmla="*/ 51 h 1870"/>
                  <a:gd name="T8" fmla="*/ 1 w 117"/>
                  <a:gd name="T9" fmla="*/ 51 h 1870"/>
                  <a:gd name="T10" fmla="*/ 2 w 117"/>
                  <a:gd name="T11" fmla="*/ 51 h 1870"/>
                  <a:gd name="T12" fmla="*/ 2 w 117"/>
                  <a:gd name="T13" fmla="*/ 51 h 1870"/>
                  <a:gd name="T14" fmla="*/ 3 w 117"/>
                  <a:gd name="T15" fmla="*/ 51 h 1870"/>
                  <a:gd name="T16" fmla="*/ 3 w 117"/>
                  <a:gd name="T17" fmla="*/ 50 h 1870"/>
                  <a:gd name="T18" fmla="*/ 3 w 117"/>
                  <a:gd name="T19" fmla="*/ 58 h 1870"/>
                  <a:gd name="T20" fmla="*/ 3 w 117"/>
                  <a:gd name="T21" fmla="*/ 58 h 1870"/>
                  <a:gd name="T22" fmla="*/ 3 w 117"/>
                  <a:gd name="T23" fmla="*/ 58 h 1870"/>
                  <a:gd name="T24" fmla="*/ 3 w 117"/>
                  <a:gd name="T25" fmla="*/ 58 h 1870"/>
                  <a:gd name="T26" fmla="*/ 3 w 117"/>
                  <a:gd name="T27" fmla="*/ 58 h 1870"/>
                  <a:gd name="T28" fmla="*/ 2 w 117"/>
                  <a:gd name="T29" fmla="*/ 58 h 1870"/>
                  <a:gd name="T30" fmla="*/ 2 w 117"/>
                  <a:gd name="T31" fmla="*/ 58 h 1870"/>
                  <a:gd name="T32" fmla="*/ 1 w 117"/>
                  <a:gd name="T33" fmla="*/ 58 h 1870"/>
                  <a:gd name="T34" fmla="*/ 1 w 117"/>
                  <a:gd name="T35" fmla="*/ 58 h 1870"/>
                  <a:gd name="T36" fmla="*/ 1 w 117"/>
                  <a:gd name="T37" fmla="*/ 58 h 1870"/>
                  <a:gd name="T38" fmla="*/ 1 w 117"/>
                  <a:gd name="T39" fmla="*/ 58 h 1870"/>
                  <a:gd name="T40" fmla="*/ 1 w 117"/>
                  <a:gd name="T41" fmla="*/ 58 h 1870"/>
                  <a:gd name="T42" fmla="*/ 1 w 117"/>
                  <a:gd name="T43" fmla="*/ 37 h 1870"/>
                  <a:gd name="T44" fmla="*/ 2 w 117"/>
                  <a:gd name="T45" fmla="*/ 1 h 1870"/>
                  <a:gd name="T46" fmla="*/ 3 w 117"/>
                  <a:gd name="T47" fmla="*/ 1 h 1870"/>
                  <a:gd name="T48" fmla="*/ 3 w 117"/>
                  <a:gd name="T49" fmla="*/ 1 h 1870"/>
                  <a:gd name="T50" fmla="*/ 4 w 117"/>
                  <a:gd name="T51" fmla="*/ 1 h 1870"/>
                  <a:gd name="T52" fmla="*/ 3 w 117"/>
                  <a:gd name="T53" fmla="*/ 35 h 1870"/>
                  <a:gd name="T54" fmla="*/ 3 w 117"/>
                  <a:gd name="T55" fmla="*/ 35 h 1870"/>
                  <a:gd name="T56" fmla="*/ 3 w 117"/>
                  <a:gd name="T57" fmla="*/ 35 h 1870"/>
                  <a:gd name="T58" fmla="*/ 3 w 117"/>
                  <a:gd name="T59" fmla="*/ 35 h 1870"/>
                  <a:gd name="T60" fmla="*/ 3 w 117"/>
                  <a:gd name="T61" fmla="*/ 35 h 1870"/>
                  <a:gd name="T62" fmla="*/ 3 w 117"/>
                  <a:gd name="T63" fmla="*/ 35 h 1870"/>
                  <a:gd name="T64" fmla="*/ 2 w 117"/>
                  <a:gd name="T65" fmla="*/ 36 h 1870"/>
                  <a:gd name="T66" fmla="*/ 2 w 117"/>
                  <a:gd name="T67" fmla="*/ 36 h 1870"/>
                  <a:gd name="T68" fmla="*/ 1 w 117"/>
                  <a:gd name="T69" fmla="*/ 37 h 18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"/>
                  <a:gd name="T106" fmla="*/ 0 h 1870"/>
                  <a:gd name="T107" fmla="*/ 117 w 117"/>
                  <a:gd name="T108" fmla="*/ 1870 h 18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" h="1870">
                    <a:moveTo>
                      <a:pt x="0" y="1853"/>
                    </a:moveTo>
                    <a:lnTo>
                      <a:pt x="5" y="1642"/>
                    </a:lnTo>
                    <a:lnTo>
                      <a:pt x="9" y="1641"/>
                    </a:lnTo>
                    <a:lnTo>
                      <a:pt x="12" y="1639"/>
                    </a:lnTo>
                    <a:lnTo>
                      <a:pt x="15" y="1636"/>
                    </a:lnTo>
                    <a:lnTo>
                      <a:pt x="19" y="1634"/>
                    </a:lnTo>
                    <a:lnTo>
                      <a:pt x="21" y="1631"/>
                    </a:lnTo>
                    <a:lnTo>
                      <a:pt x="25" y="1629"/>
                    </a:lnTo>
                    <a:lnTo>
                      <a:pt x="29" y="1627"/>
                    </a:lnTo>
                    <a:lnTo>
                      <a:pt x="32" y="1624"/>
                    </a:lnTo>
                    <a:lnTo>
                      <a:pt x="40" y="1622"/>
                    </a:lnTo>
                    <a:lnTo>
                      <a:pt x="45" y="1620"/>
                    </a:lnTo>
                    <a:lnTo>
                      <a:pt x="51" y="1616"/>
                    </a:lnTo>
                    <a:lnTo>
                      <a:pt x="56" y="1612"/>
                    </a:lnTo>
                    <a:lnTo>
                      <a:pt x="62" y="1609"/>
                    </a:lnTo>
                    <a:lnTo>
                      <a:pt x="67" y="1605"/>
                    </a:lnTo>
                    <a:lnTo>
                      <a:pt x="73" y="1603"/>
                    </a:lnTo>
                    <a:lnTo>
                      <a:pt x="80" y="1599"/>
                    </a:lnTo>
                    <a:lnTo>
                      <a:pt x="73" y="1870"/>
                    </a:lnTo>
                    <a:lnTo>
                      <a:pt x="72" y="1870"/>
                    </a:lnTo>
                    <a:lnTo>
                      <a:pt x="65" y="1867"/>
                    </a:lnTo>
                    <a:lnTo>
                      <a:pt x="59" y="1864"/>
                    </a:lnTo>
                    <a:lnTo>
                      <a:pt x="52" y="1863"/>
                    </a:lnTo>
                    <a:lnTo>
                      <a:pt x="46" y="1862"/>
                    </a:lnTo>
                    <a:lnTo>
                      <a:pt x="38" y="1862"/>
                    </a:lnTo>
                    <a:lnTo>
                      <a:pt x="32" y="1861"/>
                    </a:lnTo>
                    <a:lnTo>
                      <a:pt x="25" y="1859"/>
                    </a:lnTo>
                    <a:lnTo>
                      <a:pt x="20" y="1855"/>
                    </a:lnTo>
                    <a:lnTo>
                      <a:pt x="18" y="1855"/>
                    </a:lnTo>
                    <a:lnTo>
                      <a:pt x="15" y="1855"/>
                    </a:lnTo>
                    <a:lnTo>
                      <a:pt x="12" y="1855"/>
                    </a:lnTo>
                    <a:lnTo>
                      <a:pt x="10" y="1855"/>
                    </a:lnTo>
                    <a:lnTo>
                      <a:pt x="7" y="1854"/>
                    </a:lnTo>
                    <a:lnTo>
                      <a:pt x="5" y="1854"/>
                    </a:lnTo>
                    <a:lnTo>
                      <a:pt x="2" y="1854"/>
                    </a:lnTo>
                    <a:lnTo>
                      <a:pt x="0" y="1853"/>
                    </a:lnTo>
                    <a:close/>
                    <a:moveTo>
                      <a:pt x="16" y="1163"/>
                    </a:moveTo>
                    <a:lnTo>
                      <a:pt x="45" y="0"/>
                    </a:lnTo>
                    <a:lnTo>
                      <a:pt x="54" y="1"/>
                    </a:lnTo>
                    <a:lnTo>
                      <a:pt x="63" y="4"/>
                    </a:lnTo>
                    <a:lnTo>
                      <a:pt x="72" y="5"/>
                    </a:lnTo>
                    <a:lnTo>
                      <a:pt x="81" y="6"/>
                    </a:lnTo>
                    <a:lnTo>
                      <a:pt x="90" y="8"/>
                    </a:lnTo>
                    <a:lnTo>
                      <a:pt x="99" y="9"/>
                    </a:lnTo>
                    <a:lnTo>
                      <a:pt x="108" y="11"/>
                    </a:lnTo>
                    <a:lnTo>
                      <a:pt x="117" y="12"/>
                    </a:lnTo>
                    <a:lnTo>
                      <a:pt x="91" y="1091"/>
                    </a:lnTo>
                    <a:lnTo>
                      <a:pt x="90" y="1091"/>
                    </a:lnTo>
                    <a:lnTo>
                      <a:pt x="90" y="1092"/>
                    </a:lnTo>
                    <a:lnTo>
                      <a:pt x="89" y="1093"/>
                    </a:lnTo>
                    <a:lnTo>
                      <a:pt x="87" y="1093"/>
                    </a:lnTo>
                    <a:lnTo>
                      <a:pt x="86" y="1094"/>
                    </a:lnTo>
                    <a:lnTo>
                      <a:pt x="86" y="1095"/>
                    </a:lnTo>
                    <a:lnTo>
                      <a:pt x="85" y="1097"/>
                    </a:lnTo>
                    <a:lnTo>
                      <a:pt x="84" y="1097"/>
                    </a:lnTo>
                    <a:lnTo>
                      <a:pt x="76" y="1105"/>
                    </a:lnTo>
                    <a:lnTo>
                      <a:pt x="67" y="1113"/>
                    </a:lnTo>
                    <a:lnTo>
                      <a:pt x="58" y="1122"/>
                    </a:lnTo>
                    <a:lnTo>
                      <a:pt x="50" y="1130"/>
                    </a:lnTo>
                    <a:lnTo>
                      <a:pt x="42" y="1138"/>
                    </a:lnTo>
                    <a:lnTo>
                      <a:pt x="33" y="1146"/>
                    </a:lnTo>
                    <a:lnTo>
                      <a:pt x="25" y="1155"/>
                    </a:lnTo>
                    <a:lnTo>
                      <a:pt x="16" y="1163"/>
                    </a:lnTo>
                    <a:close/>
                  </a:path>
                </a:pathLst>
              </a:custGeom>
              <a:solidFill>
                <a:srgbClr val="AF5B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Freeform 24"/>
              <p:cNvSpPr>
                <a:spLocks noEditPoints="1"/>
              </p:cNvSpPr>
              <p:nvPr/>
            </p:nvSpPr>
            <p:spPr bwMode="auto">
              <a:xfrm>
                <a:off x="9796" y="7600"/>
                <a:ext cx="59" cy="933"/>
              </a:xfrm>
              <a:custGeom>
                <a:avLst/>
                <a:gdLst>
                  <a:gd name="T0" fmla="*/ 0 w 118"/>
                  <a:gd name="T1" fmla="*/ 58 h 1867"/>
                  <a:gd name="T2" fmla="*/ 1 w 118"/>
                  <a:gd name="T3" fmla="*/ 49 h 1867"/>
                  <a:gd name="T4" fmla="*/ 1 w 118"/>
                  <a:gd name="T5" fmla="*/ 49 h 1867"/>
                  <a:gd name="T6" fmla="*/ 1 w 118"/>
                  <a:gd name="T7" fmla="*/ 49 h 1867"/>
                  <a:gd name="T8" fmla="*/ 1 w 118"/>
                  <a:gd name="T9" fmla="*/ 49 h 1867"/>
                  <a:gd name="T10" fmla="*/ 1 w 118"/>
                  <a:gd name="T11" fmla="*/ 49 h 1867"/>
                  <a:gd name="T12" fmla="*/ 1 w 118"/>
                  <a:gd name="T13" fmla="*/ 49 h 1867"/>
                  <a:gd name="T14" fmla="*/ 1 w 118"/>
                  <a:gd name="T15" fmla="*/ 49 h 1867"/>
                  <a:gd name="T16" fmla="*/ 1 w 118"/>
                  <a:gd name="T17" fmla="*/ 49 h 1867"/>
                  <a:gd name="T18" fmla="*/ 1 w 118"/>
                  <a:gd name="T19" fmla="*/ 49 h 1867"/>
                  <a:gd name="T20" fmla="*/ 1 w 118"/>
                  <a:gd name="T21" fmla="*/ 49 h 1867"/>
                  <a:gd name="T22" fmla="*/ 1 w 118"/>
                  <a:gd name="T23" fmla="*/ 49 h 1867"/>
                  <a:gd name="T24" fmla="*/ 2 w 118"/>
                  <a:gd name="T25" fmla="*/ 48 h 1867"/>
                  <a:gd name="T26" fmla="*/ 2 w 118"/>
                  <a:gd name="T27" fmla="*/ 48 h 1867"/>
                  <a:gd name="T28" fmla="*/ 2 w 118"/>
                  <a:gd name="T29" fmla="*/ 48 h 1867"/>
                  <a:gd name="T30" fmla="*/ 2 w 118"/>
                  <a:gd name="T31" fmla="*/ 48 h 1867"/>
                  <a:gd name="T32" fmla="*/ 3 w 118"/>
                  <a:gd name="T33" fmla="*/ 47 h 1867"/>
                  <a:gd name="T34" fmla="*/ 3 w 118"/>
                  <a:gd name="T35" fmla="*/ 47 h 1867"/>
                  <a:gd name="T36" fmla="*/ 3 w 118"/>
                  <a:gd name="T37" fmla="*/ 58 h 1867"/>
                  <a:gd name="T38" fmla="*/ 2 w 118"/>
                  <a:gd name="T39" fmla="*/ 58 h 1867"/>
                  <a:gd name="T40" fmla="*/ 2 w 118"/>
                  <a:gd name="T41" fmla="*/ 58 h 1867"/>
                  <a:gd name="T42" fmla="*/ 2 w 118"/>
                  <a:gd name="T43" fmla="*/ 58 h 1867"/>
                  <a:gd name="T44" fmla="*/ 2 w 118"/>
                  <a:gd name="T45" fmla="*/ 58 h 1867"/>
                  <a:gd name="T46" fmla="*/ 1 w 118"/>
                  <a:gd name="T47" fmla="*/ 58 h 1867"/>
                  <a:gd name="T48" fmla="*/ 1 w 118"/>
                  <a:gd name="T49" fmla="*/ 58 h 1867"/>
                  <a:gd name="T50" fmla="*/ 1 w 118"/>
                  <a:gd name="T51" fmla="*/ 58 h 1867"/>
                  <a:gd name="T52" fmla="*/ 0 w 118"/>
                  <a:gd name="T53" fmla="*/ 58 h 1867"/>
                  <a:gd name="T54" fmla="*/ 1 w 118"/>
                  <a:gd name="T55" fmla="*/ 33 h 1867"/>
                  <a:gd name="T56" fmla="*/ 2 w 118"/>
                  <a:gd name="T57" fmla="*/ 0 h 1867"/>
                  <a:gd name="T58" fmla="*/ 2 w 118"/>
                  <a:gd name="T59" fmla="*/ 0 h 1867"/>
                  <a:gd name="T60" fmla="*/ 2 w 118"/>
                  <a:gd name="T61" fmla="*/ 0 h 1867"/>
                  <a:gd name="T62" fmla="*/ 3 w 118"/>
                  <a:gd name="T63" fmla="*/ 0 h 1867"/>
                  <a:gd name="T64" fmla="*/ 3 w 118"/>
                  <a:gd name="T65" fmla="*/ 0 h 1867"/>
                  <a:gd name="T66" fmla="*/ 3 w 118"/>
                  <a:gd name="T67" fmla="*/ 0 h 1867"/>
                  <a:gd name="T68" fmla="*/ 4 w 118"/>
                  <a:gd name="T69" fmla="*/ 0 h 1867"/>
                  <a:gd name="T70" fmla="*/ 4 w 118"/>
                  <a:gd name="T71" fmla="*/ 0 h 1867"/>
                  <a:gd name="T72" fmla="*/ 4 w 118"/>
                  <a:gd name="T73" fmla="*/ 0 h 1867"/>
                  <a:gd name="T74" fmla="*/ 3 w 118"/>
                  <a:gd name="T75" fmla="*/ 31 h 1867"/>
                  <a:gd name="T76" fmla="*/ 3 w 118"/>
                  <a:gd name="T77" fmla="*/ 31 h 1867"/>
                  <a:gd name="T78" fmla="*/ 3 w 118"/>
                  <a:gd name="T79" fmla="*/ 32 h 1867"/>
                  <a:gd name="T80" fmla="*/ 3 w 118"/>
                  <a:gd name="T81" fmla="*/ 32 h 1867"/>
                  <a:gd name="T82" fmla="*/ 2 w 118"/>
                  <a:gd name="T83" fmla="*/ 32 h 1867"/>
                  <a:gd name="T84" fmla="*/ 2 w 118"/>
                  <a:gd name="T85" fmla="*/ 32 h 1867"/>
                  <a:gd name="T86" fmla="*/ 2 w 118"/>
                  <a:gd name="T87" fmla="*/ 33 h 1867"/>
                  <a:gd name="T88" fmla="*/ 1 w 118"/>
                  <a:gd name="T89" fmla="*/ 33 h 1867"/>
                  <a:gd name="T90" fmla="*/ 1 w 118"/>
                  <a:gd name="T91" fmla="*/ 33 h 186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8"/>
                  <a:gd name="T139" fmla="*/ 0 h 1867"/>
                  <a:gd name="T140" fmla="*/ 118 w 118"/>
                  <a:gd name="T141" fmla="*/ 1867 h 186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8" h="1867">
                    <a:moveTo>
                      <a:pt x="0" y="1858"/>
                    </a:moveTo>
                    <a:lnTo>
                      <a:pt x="7" y="1587"/>
                    </a:lnTo>
                    <a:lnTo>
                      <a:pt x="8" y="1587"/>
                    </a:lnTo>
                    <a:lnTo>
                      <a:pt x="8" y="1586"/>
                    </a:lnTo>
                    <a:lnTo>
                      <a:pt x="9" y="1586"/>
                    </a:lnTo>
                    <a:lnTo>
                      <a:pt x="11" y="1586"/>
                    </a:lnTo>
                    <a:lnTo>
                      <a:pt x="11" y="1585"/>
                    </a:lnTo>
                    <a:lnTo>
                      <a:pt x="18" y="1578"/>
                    </a:lnTo>
                    <a:lnTo>
                      <a:pt x="26" y="1570"/>
                    </a:lnTo>
                    <a:lnTo>
                      <a:pt x="35" y="1563"/>
                    </a:lnTo>
                    <a:lnTo>
                      <a:pt x="44" y="1556"/>
                    </a:lnTo>
                    <a:lnTo>
                      <a:pt x="53" y="1548"/>
                    </a:lnTo>
                    <a:lnTo>
                      <a:pt x="62" y="1541"/>
                    </a:lnTo>
                    <a:lnTo>
                      <a:pt x="73" y="1534"/>
                    </a:lnTo>
                    <a:lnTo>
                      <a:pt x="82" y="1528"/>
                    </a:lnTo>
                    <a:lnTo>
                      <a:pt x="73" y="1867"/>
                    </a:lnTo>
                    <a:lnTo>
                      <a:pt x="63" y="1865"/>
                    </a:lnTo>
                    <a:lnTo>
                      <a:pt x="54" y="1864"/>
                    </a:lnTo>
                    <a:lnTo>
                      <a:pt x="45" y="1864"/>
                    </a:lnTo>
                    <a:lnTo>
                      <a:pt x="35" y="1863"/>
                    </a:lnTo>
                    <a:lnTo>
                      <a:pt x="26" y="1863"/>
                    </a:lnTo>
                    <a:lnTo>
                      <a:pt x="17" y="1862"/>
                    </a:lnTo>
                    <a:lnTo>
                      <a:pt x="8" y="1861"/>
                    </a:lnTo>
                    <a:lnTo>
                      <a:pt x="0" y="1858"/>
                    </a:lnTo>
                    <a:close/>
                    <a:moveTo>
                      <a:pt x="18" y="1079"/>
                    </a:moveTo>
                    <a:lnTo>
                      <a:pt x="44" y="0"/>
                    </a:lnTo>
                    <a:lnTo>
                      <a:pt x="53" y="2"/>
                    </a:lnTo>
                    <a:lnTo>
                      <a:pt x="62" y="3"/>
                    </a:lnTo>
                    <a:lnTo>
                      <a:pt x="71" y="5"/>
                    </a:lnTo>
                    <a:lnTo>
                      <a:pt x="80" y="6"/>
                    </a:lnTo>
                    <a:lnTo>
                      <a:pt x="91" y="7"/>
                    </a:lnTo>
                    <a:lnTo>
                      <a:pt x="100" y="8"/>
                    </a:lnTo>
                    <a:lnTo>
                      <a:pt x="109" y="9"/>
                    </a:lnTo>
                    <a:lnTo>
                      <a:pt x="118" y="12"/>
                    </a:lnTo>
                    <a:lnTo>
                      <a:pt x="93" y="1015"/>
                    </a:lnTo>
                    <a:lnTo>
                      <a:pt x="84" y="1023"/>
                    </a:lnTo>
                    <a:lnTo>
                      <a:pt x="75" y="1031"/>
                    </a:lnTo>
                    <a:lnTo>
                      <a:pt x="66" y="1039"/>
                    </a:lnTo>
                    <a:lnTo>
                      <a:pt x="56" y="1047"/>
                    </a:lnTo>
                    <a:lnTo>
                      <a:pt x="47" y="1055"/>
                    </a:lnTo>
                    <a:lnTo>
                      <a:pt x="38" y="1063"/>
                    </a:lnTo>
                    <a:lnTo>
                      <a:pt x="29" y="1070"/>
                    </a:lnTo>
                    <a:lnTo>
                      <a:pt x="18" y="1079"/>
                    </a:lnTo>
                    <a:close/>
                  </a:path>
                </a:pathLst>
              </a:custGeom>
              <a:solidFill>
                <a:srgbClr val="BC8C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Freeform 25"/>
              <p:cNvSpPr>
                <a:spLocks noEditPoints="1"/>
              </p:cNvSpPr>
              <p:nvPr/>
            </p:nvSpPr>
            <p:spPr bwMode="auto">
              <a:xfrm>
                <a:off x="9832" y="7606"/>
                <a:ext cx="59" cy="930"/>
              </a:xfrm>
              <a:custGeom>
                <a:avLst/>
                <a:gdLst>
                  <a:gd name="T0" fmla="*/ 0 w 117"/>
                  <a:gd name="T1" fmla="*/ 57 h 1861"/>
                  <a:gd name="T2" fmla="*/ 1 w 117"/>
                  <a:gd name="T3" fmla="*/ 47 h 1861"/>
                  <a:gd name="T4" fmla="*/ 1 w 117"/>
                  <a:gd name="T5" fmla="*/ 47 h 1861"/>
                  <a:gd name="T6" fmla="*/ 1 w 117"/>
                  <a:gd name="T7" fmla="*/ 47 h 1861"/>
                  <a:gd name="T8" fmla="*/ 1 w 117"/>
                  <a:gd name="T9" fmla="*/ 47 h 1861"/>
                  <a:gd name="T10" fmla="*/ 1 w 117"/>
                  <a:gd name="T11" fmla="*/ 47 h 1861"/>
                  <a:gd name="T12" fmla="*/ 1 w 117"/>
                  <a:gd name="T13" fmla="*/ 47 h 1861"/>
                  <a:gd name="T14" fmla="*/ 1 w 117"/>
                  <a:gd name="T15" fmla="*/ 46 h 1861"/>
                  <a:gd name="T16" fmla="*/ 1 w 117"/>
                  <a:gd name="T17" fmla="*/ 46 h 1861"/>
                  <a:gd name="T18" fmla="*/ 1 w 117"/>
                  <a:gd name="T19" fmla="*/ 46 h 1861"/>
                  <a:gd name="T20" fmla="*/ 2 w 117"/>
                  <a:gd name="T21" fmla="*/ 46 h 1861"/>
                  <a:gd name="T22" fmla="*/ 2 w 117"/>
                  <a:gd name="T23" fmla="*/ 46 h 1861"/>
                  <a:gd name="T24" fmla="*/ 2 w 117"/>
                  <a:gd name="T25" fmla="*/ 46 h 1861"/>
                  <a:gd name="T26" fmla="*/ 2 w 117"/>
                  <a:gd name="T27" fmla="*/ 46 h 1861"/>
                  <a:gd name="T28" fmla="*/ 2 w 117"/>
                  <a:gd name="T29" fmla="*/ 46 h 1861"/>
                  <a:gd name="T30" fmla="*/ 3 w 117"/>
                  <a:gd name="T31" fmla="*/ 46 h 1861"/>
                  <a:gd name="T32" fmla="*/ 3 w 117"/>
                  <a:gd name="T33" fmla="*/ 45 h 1861"/>
                  <a:gd name="T34" fmla="*/ 3 w 117"/>
                  <a:gd name="T35" fmla="*/ 45 h 1861"/>
                  <a:gd name="T36" fmla="*/ 3 w 117"/>
                  <a:gd name="T37" fmla="*/ 58 h 1861"/>
                  <a:gd name="T38" fmla="*/ 3 w 117"/>
                  <a:gd name="T39" fmla="*/ 58 h 1861"/>
                  <a:gd name="T40" fmla="*/ 2 w 117"/>
                  <a:gd name="T41" fmla="*/ 58 h 1861"/>
                  <a:gd name="T42" fmla="*/ 2 w 117"/>
                  <a:gd name="T43" fmla="*/ 58 h 1861"/>
                  <a:gd name="T44" fmla="*/ 2 w 117"/>
                  <a:gd name="T45" fmla="*/ 58 h 1861"/>
                  <a:gd name="T46" fmla="*/ 2 w 117"/>
                  <a:gd name="T47" fmla="*/ 58 h 1861"/>
                  <a:gd name="T48" fmla="*/ 1 w 117"/>
                  <a:gd name="T49" fmla="*/ 58 h 1861"/>
                  <a:gd name="T50" fmla="*/ 1 w 117"/>
                  <a:gd name="T51" fmla="*/ 58 h 1861"/>
                  <a:gd name="T52" fmla="*/ 1 w 117"/>
                  <a:gd name="T53" fmla="*/ 58 h 1861"/>
                  <a:gd name="T54" fmla="*/ 1 w 117"/>
                  <a:gd name="T55" fmla="*/ 58 h 1861"/>
                  <a:gd name="T56" fmla="*/ 1 w 117"/>
                  <a:gd name="T57" fmla="*/ 58 h 1861"/>
                  <a:gd name="T58" fmla="*/ 1 w 117"/>
                  <a:gd name="T59" fmla="*/ 58 h 1861"/>
                  <a:gd name="T60" fmla="*/ 1 w 117"/>
                  <a:gd name="T61" fmla="*/ 58 h 1861"/>
                  <a:gd name="T62" fmla="*/ 1 w 117"/>
                  <a:gd name="T63" fmla="*/ 58 h 1861"/>
                  <a:gd name="T64" fmla="*/ 1 w 117"/>
                  <a:gd name="T65" fmla="*/ 57 h 1861"/>
                  <a:gd name="T66" fmla="*/ 1 w 117"/>
                  <a:gd name="T67" fmla="*/ 57 h 1861"/>
                  <a:gd name="T68" fmla="*/ 0 w 117"/>
                  <a:gd name="T69" fmla="*/ 57 h 1861"/>
                  <a:gd name="T70" fmla="*/ 1 w 117"/>
                  <a:gd name="T71" fmla="*/ 31 h 1861"/>
                  <a:gd name="T72" fmla="*/ 2 w 117"/>
                  <a:gd name="T73" fmla="*/ 0 h 1861"/>
                  <a:gd name="T74" fmla="*/ 2 w 117"/>
                  <a:gd name="T75" fmla="*/ 0 h 1861"/>
                  <a:gd name="T76" fmla="*/ 2 w 117"/>
                  <a:gd name="T77" fmla="*/ 0 h 1861"/>
                  <a:gd name="T78" fmla="*/ 3 w 117"/>
                  <a:gd name="T79" fmla="*/ 0 h 1861"/>
                  <a:gd name="T80" fmla="*/ 3 w 117"/>
                  <a:gd name="T81" fmla="*/ 0 h 1861"/>
                  <a:gd name="T82" fmla="*/ 3 w 117"/>
                  <a:gd name="T83" fmla="*/ 0 h 1861"/>
                  <a:gd name="T84" fmla="*/ 4 w 117"/>
                  <a:gd name="T85" fmla="*/ 0 h 1861"/>
                  <a:gd name="T86" fmla="*/ 4 w 117"/>
                  <a:gd name="T87" fmla="*/ 0 h 1861"/>
                  <a:gd name="T88" fmla="*/ 4 w 117"/>
                  <a:gd name="T89" fmla="*/ 0 h 1861"/>
                  <a:gd name="T90" fmla="*/ 3 w 117"/>
                  <a:gd name="T91" fmla="*/ 29 h 1861"/>
                  <a:gd name="T92" fmla="*/ 3 w 117"/>
                  <a:gd name="T93" fmla="*/ 29 h 1861"/>
                  <a:gd name="T94" fmla="*/ 3 w 117"/>
                  <a:gd name="T95" fmla="*/ 29 h 1861"/>
                  <a:gd name="T96" fmla="*/ 3 w 117"/>
                  <a:gd name="T97" fmla="*/ 30 h 1861"/>
                  <a:gd name="T98" fmla="*/ 2 w 117"/>
                  <a:gd name="T99" fmla="*/ 30 h 1861"/>
                  <a:gd name="T100" fmla="*/ 2 w 117"/>
                  <a:gd name="T101" fmla="*/ 30 h 1861"/>
                  <a:gd name="T102" fmla="*/ 2 w 117"/>
                  <a:gd name="T103" fmla="*/ 30 h 1861"/>
                  <a:gd name="T104" fmla="*/ 1 w 117"/>
                  <a:gd name="T105" fmla="*/ 31 h 1861"/>
                  <a:gd name="T106" fmla="*/ 1 w 117"/>
                  <a:gd name="T107" fmla="*/ 31 h 18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7"/>
                  <a:gd name="T163" fmla="*/ 0 h 1861"/>
                  <a:gd name="T164" fmla="*/ 117 w 117"/>
                  <a:gd name="T165" fmla="*/ 1861 h 186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7" h="1861">
                    <a:moveTo>
                      <a:pt x="0" y="1855"/>
                    </a:moveTo>
                    <a:lnTo>
                      <a:pt x="9" y="1516"/>
                    </a:lnTo>
                    <a:lnTo>
                      <a:pt x="11" y="1514"/>
                    </a:lnTo>
                    <a:lnTo>
                      <a:pt x="14" y="1512"/>
                    </a:lnTo>
                    <a:lnTo>
                      <a:pt x="18" y="1509"/>
                    </a:lnTo>
                    <a:lnTo>
                      <a:pt x="20" y="1507"/>
                    </a:lnTo>
                    <a:lnTo>
                      <a:pt x="23" y="1506"/>
                    </a:lnTo>
                    <a:lnTo>
                      <a:pt x="25" y="1503"/>
                    </a:lnTo>
                    <a:lnTo>
                      <a:pt x="29" y="1501"/>
                    </a:lnTo>
                    <a:lnTo>
                      <a:pt x="32" y="1499"/>
                    </a:lnTo>
                    <a:lnTo>
                      <a:pt x="38" y="1495"/>
                    </a:lnTo>
                    <a:lnTo>
                      <a:pt x="45" y="1490"/>
                    </a:lnTo>
                    <a:lnTo>
                      <a:pt x="51" y="1486"/>
                    </a:lnTo>
                    <a:lnTo>
                      <a:pt x="58" y="1482"/>
                    </a:lnTo>
                    <a:lnTo>
                      <a:pt x="64" y="1477"/>
                    </a:lnTo>
                    <a:lnTo>
                      <a:pt x="69" y="1473"/>
                    </a:lnTo>
                    <a:lnTo>
                      <a:pt x="76" y="1468"/>
                    </a:lnTo>
                    <a:lnTo>
                      <a:pt x="82" y="1464"/>
                    </a:lnTo>
                    <a:lnTo>
                      <a:pt x="73" y="1861"/>
                    </a:lnTo>
                    <a:lnTo>
                      <a:pt x="67" y="1859"/>
                    </a:lnTo>
                    <a:lnTo>
                      <a:pt x="59" y="1859"/>
                    </a:lnTo>
                    <a:lnTo>
                      <a:pt x="53" y="1859"/>
                    </a:lnTo>
                    <a:lnTo>
                      <a:pt x="45" y="1858"/>
                    </a:lnTo>
                    <a:lnTo>
                      <a:pt x="38" y="1858"/>
                    </a:lnTo>
                    <a:lnTo>
                      <a:pt x="31" y="1858"/>
                    </a:lnTo>
                    <a:lnTo>
                      <a:pt x="24" y="1858"/>
                    </a:lnTo>
                    <a:lnTo>
                      <a:pt x="16" y="1858"/>
                    </a:lnTo>
                    <a:lnTo>
                      <a:pt x="15" y="1857"/>
                    </a:lnTo>
                    <a:lnTo>
                      <a:pt x="12" y="1857"/>
                    </a:lnTo>
                    <a:lnTo>
                      <a:pt x="11" y="1856"/>
                    </a:lnTo>
                    <a:lnTo>
                      <a:pt x="9" y="1856"/>
                    </a:lnTo>
                    <a:lnTo>
                      <a:pt x="6" y="1856"/>
                    </a:lnTo>
                    <a:lnTo>
                      <a:pt x="5" y="1855"/>
                    </a:lnTo>
                    <a:lnTo>
                      <a:pt x="2" y="1855"/>
                    </a:lnTo>
                    <a:lnTo>
                      <a:pt x="0" y="1855"/>
                    </a:lnTo>
                    <a:close/>
                    <a:moveTo>
                      <a:pt x="20" y="1003"/>
                    </a:moveTo>
                    <a:lnTo>
                      <a:pt x="45" y="0"/>
                    </a:lnTo>
                    <a:lnTo>
                      <a:pt x="54" y="1"/>
                    </a:lnTo>
                    <a:lnTo>
                      <a:pt x="63" y="2"/>
                    </a:lnTo>
                    <a:lnTo>
                      <a:pt x="72" y="3"/>
                    </a:lnTo>
                    <a:lnTo>
                      <a:pt x="81" y="4"/>
                    </a:lnTo>
                    <a:lnTo>
                      <a:pt x="90" y="6"/>
                    </a:lnTo>
                    <a:lnTo>
                      <a:pt x="99" y="7"/>
                    </a:lnTo>
                    <a:lnTo>
                      <a:pt x="108" y="8"/>
                    </a:lnTo>
                    <a:lnTo>
                      <a:pt x="117" y="9"/>
                    </a:lnTo>
                    <a:lnTo>
                      <a:pt x="95" y="934"/>
                    </a:lnTo>
                    <a:lnTo>
                      <a:pt x="86" y="944"/>
                    </a:lnTo>
                    <a:lnTo>
                      <a:pt x="77" y="952"/>
                    </a:lnTo>
                    <a:lnTo>
                      <a:pt x="68" y="960"/>
                    </a:lnTo>
                    <a:lnTo>
                      <a:pt x="59" y="969"/>
                    </a:lnTo>
                    <a:lnTo>
                      <a:pt x="49" y="978"/>
                    </a:lnTo>
                    <a:lnTo>
                      <a:pt x="40" y="986"/>
                    </a:lnTo>
                    <a:lnTo>
                      <a:pt x="31" y="995"/>
                    </a:lnTo>
                    <a:lnTo>
                      <a:pt x="20" y="1003"/>
                    </a:lnTo>
                    <a:close/>
                  </a:path>
                </a:pathLst>
              </a:custGeom>
              <a:solidFill>
                <a:srgbClr val="C6B6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Freeform 26"/>
              <p:cNvSpPr>
                <a:spLocks noEditPoints="1"/>
              </p:cNvSpPr>
              <p:nvPr/>
            </p:nvSpPr>
            <p:spPr bwMode="auto">
              <a:xfrm>
                <a:off x="9869" y="7611"/>
                <a:ext cx="59" cy="929"/>
              </a:xfrm>
              <a:custGeom>
                <a:avLst/>
                <a:gdLst>
                  <a:gd name="T0" fmla="*/ 0 w 118"/>
                  <a:gd name="T1" fmla="*/ 57 h 1859"/>
                  <a:gd name="T2" fmla="*/ 1 w 118"/>
                  <a:gd name="T3" fmla="*/ 45 h 1859"/>
                  <a:gd name="T4" fmla="*/ 1 w 118"/>
                  <a:gd name="T5" fmla="*/ 45 h 1859"/>
                  <a:gd name="T6" fmla="*/ 1 w 118"/>
                  <a:gd name="T7" fmla="*/ 45 h 1859"/>
                  <a:gd name="T8" fmla="*/ 1 w 118"/>
                  <a:gd name="T9" fmla="*/ 45 h 1859"/>
                  <a:gd name="T10" fmla="*/ 1 w 118"/>
                  <a:gd name="T11" fmla="*/ 45 h 1859"/>
                  <a:gd name="T12" fmla="*/ 1 w 118"/>
                  <a:gd name="T13" fmla="*/ 45 h 1859"/>
                  <a:gd name="T14" fmla="*/ 2 w 118"/>
                  <a:gd name="T15" fmla="*/ 44 h 1859"/>
                  <a:gd name="T16" fmla="*/ 2 w 118"/>
                  <a:gd name="T17" fmla="*/ 44 h 1859"/>
                  <a:gd name="T18" fmla="*/ 2 w 118"/>
                  <a:gd name="T19" fmla="*/ 44 h 1859"/>
                  <a:gd name="T20" fmla="*/ 2 w 118"/>
                  <a:gd name="T21" fmla="*/ 44 h 1859"/>
                  <a:gd name="T22" fmla="*/ 2 w 118"/>
                  <a:gd name="T23" fmla="*/ 44 h 1859"/>
                  <a:gd name="T24" fmla="*/ 2 w 118"/>
                  <a:gd name="T25" fmla="*/ 44 h 1859"/>
                  <a:gd name="T26" fmla="*/ 2 w 118"/>
                  <a:gd name="T27" fmla="*/ 44 h 1859"/>
                  <a:gd name="T28" fmla="*/ 3 w 118"/>
                  <a:gd name="T29" fmla="*/ 44 h 1859"/>
                  <a:gd name="T30" fmla="*/ 3 w 118"/>
                  <a:gd name="T31" fmla="*/ 43 h 1859"/>
                  <a:gd name="T32" fmla="*/ 3 w 118"/>
                  <a:gd name="T33" fmla="*/ 43 h 1859"/>
                  <a:gd name="T34" fmla="*/ 3 w 118"/>
                  <a:gd name="T35" fmla="*/ 43 h 1859"/>
                  <a:gd name="T36" fmla="*/ 3 w 118"/>
                  <a:gd name="T37" fmla="*/ 58 h 1859"/>
                  <a:gd name="T38" fmla="*/ 3 w 118"/>
                  <a:gd name="T39" fmla="*/ 58 h 1859"/>
                  <a:gd name="T40" fmla="*/ 2 w 118"/>
                  <a:gd name="T41" fmla="*/ 58 h 1859"/>
                  <a:gd name="T42" fmla="*/ 2 w 118"/>
                  <a:gd name="T43" fmla="*/ 57 h 1859"/>
                  <a:gd name="T44" fmla="*/ 2 w 118"/>
                  <a:gd name="T45" fmla="*/ 57 h 1859"/>
                  <a:gd name="T46" fmla="*/ 1 w 118"/>
                  <a:gd name="T47" fmla="*/ 57 h 1859"/>
                  <a:gd name="T48" fmla="*/ 1 w 118"/>
                  <a:gd name="T49" fmla="*/ 57 h 1859"/>
                  <a:gd name="T50" fmla="*/ 1 w 118"/>
                  <a:gd name="T51" fmla="*/ 57 h 1859"/>
                  <a:gd name="T52" fmla="*/ 0 w 118"/>
                  <a:gd name="T53" fmla="*/ 57 h 1859"/>
                  <a:gd name="T54" fmla="*/ 1 w 118"/>
                  <a:gd name="T55" fmla="*/ 28 h 1859"/>
                  <a:gd name="T56" fmla="*/ 2 w 118"/>
                  <a:gd name="T57" fmla="*/ 0 h 1859"/>
                  <a:gd name="T58" fmla="*/ 2 w 118"/>
                  <a:gd name="T59" fmla="*/ 0 h 1859"/>
                  <a:gd name="T60" fmla="*/ 2 w 118"/>
                  <a:gd name="T61" fmla="*/ 0 h 1859"/>
                  <a:gd name="T62" fmla="*/ 2 w 118"/>
                  <a:gd name="T63" fmla="*/ 0 h 1859"/>
                  <a:gd name="T64" fmla="*/ 2 w 118"/>
                  <a:gd name="T65" fmla="*/ 0 h 1859"/>
                  <a:gd name="T66" fmla="*/ 3 w 118"/>
                  <a:gd name="T67" fmla="*/ 0 h 1859"/>
                  <a:gd name="T68" fmla="*/ 3 w 118"/>
                  <a:gd name="T69" fmla="*/ 0 h 1859"/>
                  <a:gd name="T70" fmla="*/ 3 w 118"/>
                  <a:gd name="T71" fmla="*/ 0 h 1859"/>
                  <a:gd name="T72" fmla="*/ 3 w 118"/>
                  <a:gd name="T73" fmla="*/ 0 h 1859"/>
                  <a:gd name="T74" fmla="*/ 3 w 118"/>
                  <a:gd name="T75" fmla="*/ 0 h 1859"/>
                  <a:gd name="T76" fmla="*/ 3 w 118"/>
                  <a:gd name="T77" fmla="*/ 0 h 1859"/>
                  <a:gd name="T78" fmla="*/ 3 w 118"/>
                  <a:gd name="T79" fmla="*/ 0 h 1859"/>
                  <a:gd name="T80" fmla="*/ 4 w 118"/>
                  <a:gd name="T81" fmla="*/ 0 h 1859"/>
                  <a:gd name="T82" fmla="*/ 4 w 118"/>
                  <a:gd name="T83" fmla="*/ 0 h 1859"/>
                  <a:gd name="T84" fmla="*/ 4 w 118"/>
                  <a:gd name="T85" fmla="*/ 0 h 1859"/>
                  <a:gd name="T86" fmla="*/ 4 w 118"/>
                  <a:gd name="T87" fmla="*/ 0 h 1859"/>
                  <a:gd name="T88" fmla="*/ 4 w 118"/>
                  <a:gd name="T89" fmla="*/ 0 h 1859"/>
                  <a:gd name="T90" fmla="*/ 4 w 118"/>
                  <a:gd name="T91" fmla="*/ 26 h 1859"/>
                  <a:gd name="T92" fmla="*/ 3 w 118"/>
                  <a:gd name="T93" fmla="*/ 26 h 1859"/>
                  <a:gd name="T94" fmla="*/ 3 w 118"/>
                  <a:gd name="T95" fmla="*/ 27 h 1859"/>
                  <a:gd name="T96" fmla="*/ 3 w 118"/>
                  <a:gd name="T97" fmla="*/ 27 h 1859"/>
                  <a:gd name="T98" fmla="*/ 2 w 118"/>
                  <a:gd name="T99" fmla="*/ 27 h 1859"/>
                  <a:gd name="T100" fmla="*/ 2 w 118"/>
                  <a:gd name="T101" fmla="*/ 28 h 1859"/>
                  <a:gd name="T102" fmla="*/ 2 w 118"/>
                  <a:gd name="T103" fmla="*/ 28 h 1859"/>
                  <a:gd name="T104" fmla="*/ 1 w 118"/>
                  <a:gd name="T105" fmla="*/ 28 h 1859"/>
                  <a:gd name="T106" fmla="*/ 1 w 118"/>
                  <a:gd name="T107" fmla="*/ 28 h 18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859"/>
                  <a:gd name="T164" fmla="*/ 118 w 118"/>
                  <a:gd name="T165" fmla="*/ 1859 h 18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859">
                    <a:moveTo>
                      <a:pt x="0" y="1852"/>
                    </a:moveTo>
                    <a:lnTo>
                      <a:pt x="9" y="1455"/>
                    </a:lnTo>
                    <a:lnTo>
                      <a:pt x="14" y="1452"/>
                    </a:lnTo>
                    <a:lnTo>
                      <a:pt x="18" y="1449"/>
                    </a:lnTo>
                    <a:lnTo>
                      <a:pt x="22" y="1446"/>
                    </a:lnTo>
                    <a:lnTo>
                      <a:pt x="26" y="1443"/>
                    </a:lnTo>
                    <a:lnTo>
                      <a:pt x="31" y="1440"/>
                    </a:lnTo>
                    <a:lnTo>
                      <a:pt x="35" y="1438"/>
                    </a:lnTo>
                    <a:lnTo>
                      <a:pt x="40" y="1434"/>
                    </a:lnTo>
                    <a:lnTo>
                      <a:pt x="44" y="1432"/>
                    </a:lnTo>
                    <a:lnTo>
                      <a:pt x="49" y="1427"/>
                    </a:lnTo>
                    <a:lnTo>
                      <a:pt x="53" y="1422"/>
                    </a:lnTo>
                    <a:lnTo>
                      <a:pt x="58" y="1419"/>
                    </a:lnTo>
                    <a:lnTo>
                      <a:pt x="63" y="1414"/>
                    </a:lnTo>
                    <a:lnTo>
                      <a:pt x="69" y="1410"/>
                    </a:lnTo>
                    <a:lnTo>
                      <a:pt x="74" y="1407"/>
                    </a:lnTo>
                    <a:lnTo>
                      <a:pt x="79" y="1403"/>
                    </a:lnTo>
                    <a:lnTo>
                      <a:pt x="84" y="1400"/>
                    </a:lnTo>
                    <a:lnTo>
                      <a:pt x="74" y="1859"/>
                    </a:lnTo>
                    <a:lnTo>
                      <a:pt x="65" y="1858"/>
                    </a:lnTo>
                    <a:lnTo>
                      <a:pt x="56" y="1856"/>
                    </a:lnTo>
                    <a:lnTo>
                      <a:pt x="47" y="1855"/>
                    </a:lnTo>
                    <a:lnTo>
                      <a:pt x="36" y="1854"/>
                    </a:lnTo>
                    <a:lnTo>
                      <a:pt x="27" y="1854"/>
                    </a:lnTo>
                    <a:lnTo>
                      <a:pt x="18" y="1853"/>
                    </a:lnTo>
                    <a:lnTo>
                      <a:pt x="9" y="1852"/>
                    </a:lnTo>
                    <a:lnTo>
                      <a:pt x="0" y="1852"/>
                    </a:lnTo>
                    <a:close/>
                    <a:moveTo>
                      <a:pt x="22" y="925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7" y="1"/>
                    </a:lnTo>
                    <a:lnTo>
                      <a:pt x="62" y="1"/>
                    </a:lnTo>
                    <a:lnTo>
                      <a:pt x="66" y="2"/>
                    </a:lnTo>
                    <a:lnTo>
                      <a:pt x="70" y="2"/>
                    </a:lnTo>
                    <a:lnTo>
                      <a:pt x="75" y="4"/>
                    </a:lnTo>
                    <a:lnTo>
                      <a:pt x="79" y="4"/>
                    </a:lnTo>
                    <a:lnTo>
                      <a:pt x="84" y="5"/>
                    </a:lnTo>
                    <a:lnTo>
                      <a:pt x="88" y="6"/>
                    </a:lnTo>
                    <a:lnTo>
                      <a:pt x="93" y="7"/>
                    </a:lnTo>
                    <a:lnTo>
                      <a:pt x="98" y="8"/>
                    </a:lnTo>
                    <a:lnTo>
                      <a:pt x="102" y="10"/>
                    </a:lnTo>
                    <a:lnTo>
                      <a:pt x="107" y="10"/>
                    </a:lnTo>
                    <a:lnTo>
                      <a:pt x="113" y="10"/>
                    </a:lnTo>
                    <a:lnTo>
                      <a:pt x="118" y="11"/>
                    </a:lnTo>
                    <a:lnTo>
                      <a:pt x="97" y="851"/>
                    </a:lnTo>
                    <a:lnTo>
                      <a:pt x="88" y="860"/>
                    </a:lnTo>
                    <a:lnTo>
                      <a:pt x="79" y="870"/>
                    </a:lnTo>
                    <a:lnTo>
                      <a:pt x="70" y="879"/>
                    </a:lnTo>
                    <a:lnTo>
                      <a:pt x="61" y="889"/>
                    </a:lnTo>
                    <a:lnTo>
                      <a:pt x="51" y="898"/>
                    </a:lnTo>
                    <a:lnTo>
                      <a:pt x="42" y="908"/>
                    </a:lnTo>
                    <a:lnTo>
                      <a:pt x="32" y="916"/>
                    </a:lnTo>
                    <a:lnTo>
                      <a:pt x="22" y="925"/>
                    </a:lnTo>
                    <a:close/>
                  </a:path>
                </a:pathLst>
              </a:custGeom>
              <a:solidFill>
                <a:srgbClr val="CCC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27"/>
              <p:cNvSpPr>
                <a:spLocks noEditPoints="1"/>
              </p:cNvSpPr>
              <p:nvPr/>
            </p:nvSpPr>
            <p:spPr bwMode="auto">
              <a:xfrm>
                <a:off x="9906" y="7614"/>
                <a:ext cx="59" cy="929"/>
              </a:xfrm>
              <a:custGeom>
                <a:avLst/>
                <a:gdLst>
                  <a:gd name="T0" fmla="*/ 0 w 117"/>
                  <a:gd name="T1" fmla="*/ 57 h 1860"/>
                  <a:gd name="T2" fmla="*/ 1 w 117"/>
                  <a:gd name="T3" fmla="*/ 43 h 1860"/>
                  <a:gd name="T4" fmla="*/ 1 w 117"/>
                  <a:gd name="T5" fmla="*/ 43 h 1860"/>
                  <a:gd name="T6" fmla="*/ 1 w 117"/>
                  <a:gd name="T7" fmla="*/ 43 h 1860"/>
                  <a:gd name="T8" fmla="*/ 1 w 117"/>
                  <a:gd name="T9" fmla="*/ 43 h 1860"/>
                  <a:gd name="T10" fmla="*/ 2 w 117"/>
                  <a:gd name="T11" fmla="*/ 42 h 1860"/>
                  <a:gd name="T12" fmla="*/ 2 w 117"/>
                  <a:gd name="T13" fmla="*/ 42 h 1860"/>
                  <a:gd name="T14" fmla="*/ 2 w 117"/>
                  <a:gd name="T15" fmla="*/ 42 h 1860"/>
                  <a:gd name="T16" fmla="*/ 2 w 117"/>
                  <a:gd name="T17" fmla="*/ 42 h 1860"/>
                  <a:gd name="T18" fmla="*/ 2 w 117"/>
                  <a:gd name="T19" fmla="*/ 42 h 1860"/>
                  <a:gd name="T20" fmla="*/ 2 w 117"/>
                  <a:gd name="T21" fmla="*/ 42 h 1860"/>
                  <a:gd name="T22" fmla="*/ 3 w 117"/>
                  <a:gd name="T23" fmla="*/ 42 h 1860"/>
                  <a:gd name="T24" fmla="*/ 3 w 117"/>
                  <a:gd name="T25" fmla="*/ 42 h 1860"/>
                  <a:gd name="T26" fmla="*/ 3 w 117"/>
                  <a:gd name="T27" fmla="*/ 41 h 1860"/>
                  <a:gd name="T28" fmla="*/ 3 w 117"/>
                  <a:gd name="T29" fmla="*/ 41 h 1860"/>
                  <a:gd name="T30" fmla="*/ 3 w 117"/>
                  <a:gd name="T31" fmla="*/ 41 h 1860"/>
                  <a:gd name="T32" fmla="*/ 3 w 117"/>
                  <a:gd name="T33" fmla="*/ 41 h 1860"/>
                  <a:gd name="T34" fmla="*/ 3 w 117"/>
                  <a:gd name="T35" fmla="*/ 41 h 1860"/>
                  <a:gd name="T36" fmla="*/ 3 w 117"/>
                  <a:gd name="T37" fmla="*/ 58 h 1860"/>
                  <a:gd name="T38" fmla="*/ 2 w 117"/>
                  <a:gd name="T39" fmla="*/ 58 h 1860"/>
                  <a:gd name="T40" fmla="*/ 2 w 117"/>
                  <a:gd name="T41" fmla="*/ 58 h 1860"/>
                  <a:gd name="T42" fmla="*/ 2 w 117"/>
                  <a:gd name="T43" fmla="*/ 58 h 1860"/>
                  <a:gd name="T44" fmla="*/ 2 w 117"/>
                  <a:gd name="T45" fmla="*/ 57 h 1860"/>
                  <a:gd name="T46" fmla="*/ 1 w 117"/>
                  <a:gd name="T47" fmla="*/ 57 h 1860"/>
                  <a:gd name="T48" fmla="*/ 1 w 117"/>
                  <a:gd name="T49" fmla="*/ 57 h 1860"/>
                  <a:gd name="T50" fmla="*/ 1 w 117"/>
                  <a:gd name="T51" fmla="*/ 57 h 1860"/>
                  <a:gd name="T52" fmla="*/ 0 w 117"/>
                  <a:gd name="T53" fmla="*/ 57 h 1860"/>
                  <a:gd name="T54" fmla="*/ 1 w 117"/>
                  <a:gd name="T55" fmla="*/ 26 h 1860"/>
                  <a:gd name="T56" fmla="*/ 2 w 117"/>
                  <a:gd name="T57" fmla="*/ 0 h 1860"/>
                  <a:gd name="T58" fmla="*/ 2 w 117"/>
                  <a:gd name="T59" fmla="*/ 0 h 1860"/>
                  <a:gd name="T60" fmla="*/ 2 w 117"/>
                  <a:gd name="T61" fmla="*/ 0 h 1860"/>
                  <a:gd name="T62" fmla="*/ 3 w 117"/>
                  <a:gd name="T63" fmla="*/ 0 h 1860"/>
                  <a:gd name="T64" fmla="*/ 3 w 117"/>
                  <a:gd name="T65" fmla="*/ 0 h 1860"/>
                  <a:gd name="T66" fmla="*/ 3 w 117"/>
                  <a:gd name="T67" fmla="*/ 0 h 1860"/>
                  <a:gd name="T68" fmla="*/ 4 w 117"/>
                  <a:gd name="T69" fmla="*/ 0 h 1860"/>
                  <a:gd name="T70" fmla="*/ 4 w 117"/>
                  <a:gd name="T71" fmla="*/ 0 h 1860"/>
                  <a:gd name="T72" fmla="*/ 4 w 117"/>
                  <a:gd name="T73" fmla="*/ 0 h 1860"/>
                  <a:gd name="T74" fmla="*/ 4 w 117"/>
                  <a:gd name="T75" fmla="*/ 23 h 1860"/>
                  <a:gd name="T76" fmla="*/ 3 w 117"/>
                  <a:gd name="T77" fmla="*/ 24 h 1860"/>
                  <a:gd name="T78" fmla="*/ 3 w 117"/>
                  <a:gd name="T79" fmla="*/ 24 h 1860"/>
                  <a:gd name="T80" fmla="*/ 3 w 117"/>
                  <a:gd name="T81" fmla="*/ 24 h 1860"/>
                  <a:gd name="T82" fmla="*/ 2 w 117"/>
                  <a:gd name="T83" fmla="*/ 25 h 1860"/>
                  <a:gd name="T84" fmla="*/ 2 w 117"/>
                  <a:gd name="T85" fmla="*/ 25 h 1860"/>
                  <a:gd name="T86" fmla="*/ 2 w 117"/>
                  <a:gd name="T87" fmla="*/ 25 h 1860"/>
                  <a:gd name="T88" fmla="*/ 2 w 117"/>
                  <a:gd name="T89" fmla="*/ 26 h 1860"/>
                  <a:gd name="T90" fmla="*/ 1 w 117"/>
                  <a:gd name="T91" fmla="*/ 26 h 18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"/>
                  <a:gd name="T139" fmla="*/ 0 h 1860"/>
                  <a:gd name="T140" fmla="*/ 117 w 117"/>
                  <a:gd name="T141" fmla="*/ 1860 h 186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" h="1860">
                    <a:moveTo>
                      <a:pt x="0" y="1853"/>
                    </a:moveTo>
                    <a:lnTo>
                      <a:pt x="10" y="1394"/>
                    </a:lnTo>
                    <a:lnTo>
                      <a:pt x="17" y="1389"/>
                    </a:lnTo>
                    <a:lnTo>
                      <a:pt x="24" y="1384"/>
                    </a:lnTo>
                    <a:lnTo>
                      <a:pt x="31" y="1379"/>
                    </a:lnTo>
                    <a:lnTo>
                      <a:pt x="37" y="1375"/>
                    </a:lnTo>
                    <a:lnTo>
                      <a:pt x="44" y="1370"/>
                    </a:lnTo>
                    <a:lnTo>
                      <a:pt x="50" y="1365"/>
                    </a:lnTo>
                    <a:lnTo>
                      <a:pt x="55" y="1359"/>
                    </a:lnTo>
                    <a:lnTo>
                      <a:pt x="62" y="1353"/>
                    </a:lnTo>
                    <a:lnTo>
                      <a:pt x="64" y="1351"/>
                    </a:lnTo>
                    <a:lnTo>
                      <a:pt x="67" y="1348"/>
                    </a:lnTo>
                    <a:lnTo>
                      <a:pt x="71" y="1345"/>
                    </a:lnTo>
                    <a:lnTo>
                      <a:pt x="73" y="1342"/>
                    </a:lnTo>
                    <a:lnTo>
                      <a:pt x="76" y="1339"/>
                    </a:lnTo>
                    <a:lnTo>
                      <a:pt x="80" y="1337"/>
                    </a:lnTo>
                    <a:lnTo>
                      <a:pt x="83" y="1333"/>
                    </a:lnTo>
                    <a:lnTo>
                      <a:pt x="85" y="1331"/>
                    </a:lnTo>
                    <a:lnTo>
                      <a:pt x="72" y="1860"/>
                    </a:lnTo>
                    <a:lnTo>
                      <a:pt x="63" y="1859"/>
                    </a:lnTo>
                    <a:lnTo>
                      <a:pt x="54" y="1857"/>
                    </a:lnTo>
                    <a:lnTo>
                      <a:pt x="45" y="1857"/>
                    </a:lnTo>
                    <a:lnTo>
                      <a:pt x="36" y="1856"/>
                    </a:lnTo>
                    <a:lnTo>
                      <a:pt x="27" y="1855"/>
                    </a:lnTo>
                    <a:lnTo>
                      <a:pt x="18" y="1854"/>
                    </a:lnTo>
                    <a:lnTo>
                      <a:pt x="9" y="1853"/>
                    </a:lnTo>
                    <a:lnTo>
                      <a:pt x="0" y="1853"/>
                    </a:lnTo>
                    <a:close/>
                    <a:moveTo>
                      <a:pt x="23" y="845"/>
                    </a:moveTo>
                    <a:lnTo>
                      <a:pt x="44" y="5"/>
                    </a:lnTo>
                    <a:lnTo>
                      <a:pt x="53" y="5"/>
                    </a:lnTo>
                    <a:lnTo>
                      <a:pt x="62" y="5"/>
                    </a:lnTo>
                    <a:lnTo>
                      <a:pt x="72" y="4"/>
                    </a:lnTo>
                    <a:lnTo>
                      <a:pt x="81" y="4"/>
                    </a:lnTo>
                    <a:lnTo>
                      <a:pt x="90" y="2"/>
                    </a:lnTo>
                    <a:lnTo>
                      <a:pt x="99" y="2"/>
                    </a:lnTo>
                    <a:lnTo>
                      <a:pt x="108" y="1"/>
                    </a:lnTo>
                    <a:lnTo>
                      <a:pt x="117" y="0"/>
                    </a:lnTo>
                    <a:lnTo>
                      <a:pt x="99" y="764"/>
                    </a:lnTo>
                    <a:lnTo>
                      <a:pt x="90" y="775"/>
                    </a:lnTo>
                    <a:lnTo>
                      <a:pt x="80" y="784"/>
                    </a:lnTo>
                    <a:lnTo>
                      <a:pt x="71" y="795"/>
                    </a:lnTo>
                    <a:lnTo>
                      <a:pt x="62" y="805"/>
                    </a:lnTo>
                    <a:lnTo>
                      <a:pt x="53" y="815"/>
                    </a:lnTo>
                    <a:lnTo>
                      <a:pt x="42" y="826"/>
                    </a:lnTo>
                    <a:lnTo>
                      <a:pt x="33" y="835"/>
                    </a:lnTo>
                    <a:lnTo>
                      <a:pt x="23" y="845"/>
                    </a:lnTo>
                    <a:close/>
                  </a:path>
                </a:pathLst>
              </a:custGeom>
              <a:solidFill>
                <a:srgbClr val="CCA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28"/>
              <p:cNvSpPr>
                <a:spLocks noEditPoints="1"/>
              </p:cNvSpPr>
              <p:nvPr/>
            </p:nvSpPr>
            <p:spPr bwMode="auto">
              <a:xfrm>
                <a:off x="9942" y="7614"/>
                <a:ext cx="60" cy="932"/>
              </a:xfrm>
              <a:custGeom>
                <a:avLst/>
                <a:gdLst>
                  <a:gd name="T0" fmla="*/ 0 w 119"/>
                  <a:gd name="T1" fmla="*/ 58 h 1865"/>
                  <a:gd name="T2" fmla="*/ 1 w 119"/>
                  <a:gd name="T3" fmla="*/ 41 h 1865"/>
                  <a:gd name="T4" fmla="*/ 1 w 119"/>
                  <a:gd name="T5" fmla="*/ 41 h 1865"/>
                  <a:gd name="T6" fmla="*/ 1 w 119"/>
                  <a:gd name="T7" fmla="*/ 41 h 1865"/>
                  <a:gd name="T8" fmla="*/ 2 w 119"/>
                  <a:gd name="T9" fmla="*/ 40 h 1865"/>
                  <a:gd name="T10" fmla="*/ 2 w 119"/>
                  <a:gd name="T11" fmla="*/ 40 h 1865"/>
                  <a:gd name="T12" fmla="*/ 2 w 119"/>
                  <a:gd name="T13" fmla="*/ 40 h 1865"/>
                  <a:gd name="T14" fmla="*/ 3 w 119"/>
                  <a:gd name="T15" fmla="*/ 39 h 1865"/>
                  <a:gd name="T16" fmla="*/ 3 w 119"/>
                  <a:gd name="T17" fmla="*/ 39 h 1865"/>
                  <a:gd name="T18" fmla="*/ 3 w 119"/>
                  <a:gd name="T19" fmla="*/ 39 h 1865"/>
                  <a:gd name="T20" fmla="*/ 3 w 119"/>
                  <a:gd name="T21" fmla="*/ 58 h 1865"/>
                  <a:gd name="T22" fmla="*/ 3 w 119"/>
                  <a:gd name="T23" fmla="*/ 58 h 1865"/>
                  <a:gd name="T24" fmla="*/ 2 w 119"/>
                  <a:gd name="T25" fmla="*/ 58 h 1865"/>
                  <a:gd name="T26" fmla="*/ 2 w 119"/>
                  <a:gd name="T27" fmla="*/ 58 h 1865"/>
                  <a:gd name="T28" fmla="*/ 2 w 119"/>
                  <a:gd name="T29" fmla="*/ 58 h 1865"/>
                  <a:gd name="T30" fmla="*/ 2 w 119"/>
                  <a:gd name="T31" fmla="*/ 58 h 1865"/>
                  <a:gd name="T32" fmla="*/ 1 w 119"/>
                  <a:gd name="T33" fmla="*/ 58 h 1865"/>
                  <a:gd name="T34" fmla="*/ 1 w 119"/>
                  <a:gd name="T35" fmla="*/ 58 h 1865"/>
                  <a:gd name="T36" fmla="*/ 1 w 119"/>
                  <a:gd name="T37" fmla="*/ 58 h 1865"/>
                  <a:gd name="T38" fmla="*/ 1 w 119"/>
                  <a:gd name="T39" fmla="*/ 58 h 1865"/>
                  <a:gd name="T40" fmla="*/ 1 w 119"/>
                  <a:gd name="T41" fmla="*/ 58 h 1865"/>
                  <a:gd name="T42" fmla="*/ 1 w 119"/>
                  <a:gd name="T43" fmla="*/ 58 h 1865"/>
                  <a:gd name="T44" fmla="*/ 1 w 119"/>
                  <a:gd name="T45" fmla="*/ 58 h 1865"/>
                  <a:gd name="T46" fmla="*/ 1 w 119"/>
                  <a:gd name="T47" fmla="*/ 58 h 1865"/>
                  <a:gd name="T48" fmla="*/ 1 w 119"/>
                  <a:gd name="T49" fmla="*/ 58 h 1865"/>
                  <a:gd name="T50" fmla="*/ 1 w 119"/>
                  <a:gd name="T51" fmla="*/ 58 h 1865"/>
                  <a:gd name="T52" fmla="*/ 0 w 119"/>
                  <a:gd name="T53" fmla="*/ 58 h 1865"/>
                  <a:gd name="T54" fmla="*/ 1 w 119"/>
                  <a:gd name="T55" fmla="*/ 23 h 1865"/>
                  <a:gd name="T56" fmla="*/ 2 w 119"/>
                  <a:gd name="T57" fmla="*/ 0 h 1865"/>
                  <a:gd name="T58" fmla="*/ 2 w 119"/>
                  <a:gd name="T59" fmla="*/ 0 h 1865"/>
                  <a:gd name="T60" fmla="*/ 2 w 119"/>
                  <a:gd name="T61" fmla="*/ 0 h 1865"/>
                  <a:gd name="T62" fmla="*/ 2 w 119"/>
                  <a:gd name="T63" fmla="*/ 0 h 1865"/>
                  <a:gd name="T64" fmla="*/ 2 w 119"/>
                  <a:gd name="T65" fmla="*/ 0 h 1865"/>
                  <a:gd name="T66" fmla="*/ 2 w 119"/>
                  <a:gd name="T67" fmla="*/ 0 h 1865"/>
                  <a:gd name="T68" fmla="*/ 2 w 119"/>
                  <a:gd name="T69" fmla="*/ 0 h 1865"/>
                  <a:gd name="T70" fmla="*/ 3 w 119"/>
                  <a:gd name="T71" fmla="*/ 0 h 1865"/>
                  <a:gd name="T72" fmla="*/ 3 w 119"/>
                  <a:gd name="T73" fmla="*/ 0 h 1865"/>
                  <a:gd name="T74" fmla="*/ 3 w 119"/>
                  <a:gd name="T75" fmla="*/ 0 h 1865"/>
                  <a:gd name="T76" fmla="*/ 3 w 119"/>
                  <a:gd name="T77" fmla="*/ 0 h 1865"/>
                  <a:gd name="T78" fmla="*/ 3 w 119"/>
                  <a:gd name="T79" fmla="*/ 0 h 1865"/>
                  <a:gd name="T80" fmla="*/ 3 w 119"/>
                  <a:gd name="T81" fmla="*/ 0 h 1865"/>
                  <a:gd name="T82" fmla="*/ 3 w 119"/>
                  <a:gd name="T83" fmla="*/ 0 h 1865"/>
                  <a:gd name="T84" fmla="*/ 3 w 119"/>
                  <a:gd name="T85" fmla="*/ 0 h 1865"/>
                  <a:gd name="T86" fmla="*/ 3 w 119"/>
                  <a:gd name="T87" fmla="*/ 0 h 1865"/>
                  <a:gd name="T88" fmla="*/ 3 w 119"/>
                  <a:gd name="T89" fmla="*/ 0 h 1865"/>
                  <a:gd name="T90" fmla="*/ 3 w 119"/>
                  <a:gd name="T91" fmla="*/ 0 h 1865"/>
                  <a:gd name="T92" fmla="*/ 4 w 119"/>
                  <a:gd name="T93" fmla="*/ 0 h 1865"/>
                  <a:gd name="T94" fmla="*/ 4 w 119"/>
                  <a:gd name="T95" fmla="*/ 0 h 1865"/>
                  <a:gd name="T96" fmla="*/ 4 w 119"/>
                  <a:gd name="T97" fmla="*/ 0 h 1865"/>
                  <a:gd name="T98" fmla="*/ 4 w 119"/>
                  <a:gd name="T99" fmla="*/ 0 h 1865"/>
                  <a:gd name="T100" fmla="*/ 4 w 119"/>
                  <a:gd name="T101" fmla="*/ 0 h 1865"/>
                  <a:gd name="T102" fmla="*/ 4 w 119"/>
                  <a:gd name="T103" fmla="*/ 0 h 1865"/>
                  <a:gd name="T104" fmla="*/ 4 w 119"/>
                  <a:gd name="T105" fmla="*/ 0 h 1865"/>
                  <a:gd name="T106" fmla="*/ 4 w 119"/>
                  <a:gd name="T107" fmla="*/ 21 h 1865"/>
                  <a:gd name="T108" fmla="*/ 3 w 119"/>
                  <a:gd name="T109" fmla="*/ 21 h 1865"/>
                  <a:gd name="T110" fmla="*/ 3 w 119"/>
                  <a:gd name="T111" fmla="*/ 21 h 1865"/>
                  <a:gd name="T112" fmla="*/ 3 w 119"/>
                  <a:gd name="T113" fmla="*/ 22 h 1865"/>
                  <a:gd name="T114" fmla="*/ 3 w 119"/>
                  <a:gd name="T115" fmla="*/ 22 h 1865"/>
                  <a:gd name="T116" fmla="*/ 2 w 119"/>
                  <a:gd name="T117" fmla="*/ 22 h 1865"/>
                  <a:gd name="T118" fmla="*/ 2 w 119"/>
                  <a:gd name="T119" fmla="*/ 23 h 1865"/>
                  <a:gd name="T120" fmla="*/ 2 w 119"/>
                  <a:gd name="T121" fmla="*/ 23 h 1865"/>
                  <a:gd name="T122" fmla="*/ 1 w 119"/>
                  <a:gd name="T123" fmla="*/ 23 h 186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9"/>
                  <a:gd name="T187" fmla="*/ 0 h 1865"/>
                  <a:gd name="T188" fmla="*/ 119 w 119"/>
                  <a:gd name="T189" fmla="*/ 1865 h 186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9" h="1865">
                    <a:moveTo>
                      <a:pt x="0" y="1860"/>
                    </a:moveTo>
                    <a:lnTo>
                      <a:pt x="13" y="1331"/>
                    </a:lnTo>
                    <a:lnTo>
                      <a:pt x="23" y="1322"/>
                    </a:lnTo>
                    <a:lnTo>
                      <a:pt x="32" y="1313"/>
                    </a:lnTo>
                    <a:lnTo>
                      <a:pt x="42" y="1304"/>
                    </a:lnTo>
                    <a:lnTo>
                      <a:pt x="51" y="1295"/>
                    </a:lnTo>
                    <a:lnTo>
                      <a:pt x="61" y="1286"/>
                    </a:lnTo>
                    <a:lnTo>
                      <a:pt x="70" y="1278"/>
                    </a:lnTo>
                    <a:lnTo>
                      <a:pt x="79" y="1268"/>
                    </a:lnTo>
                    <a:lnTo>
                      <a:pt x="88" y="1260"/>
                    </a:lnTo>
                    <a:lnTo>
                      <a:pt x="74" y="1865"/>
                    </a:lnTo>
                    <a:lnTo>
                      <a:pt x="66" y="1865"/>
                    </a:lnTo>
                    <a:lnTo>
                      <a:pt x="58" y="1865"/>
                    </a:lnTo>
                    <a:lnTo>
                      <a:pt x="52" y="1863"/>
                    </a:lnTo>
                    <a:lnTo>
                      <a:pt x="44" y="1863"/>
                    </a:lnTo>
                    <a:lnTo>
                      <a:pt x="36" y="1863"/>
                    </a:lnTo>
                    <a:lnTo>
                      <a:pt x="29" y="1862"/>
                    </a:lnTo>
                    <a:lnTo>
                      <a:pt x="22" y="1861"/>
                    </a:lnTo>
                    <a:lnTo>
                      <a:pt x="14" y="1861"/>
                    </a:lnTo>
                    <a:lnTo>
                      <a:pt x="13" y="1861"/>
                    </a:lnTo>
                    <a:lnTo>
                      <a:pt x="11" y="1860"/>
                    </a:lnTo>
                    <a:lnTo>
                      <a:pt x="9" y="1860"/>
                    </a:lnTo>
                    <a:lnTo>
                      <a:pt x="8" y="1860"/>
                    </a:lnTo>
                    <a:lnTo>
                      <a:pt x="5" y="1860"/>
                    </a:lnTo>
                    <a:lnTo>
                      <a:pt x="4" y="1860"/>
                    </a:lnTo>
                    <a:lnTo>
                      <a:pt x="3" y="1860"/>
                    </a:lnTo>
                    <a:lnTo>
                      <a:pt x="0" y="1860"/>
                    </a:lnTo>
                    <a:close/>
                    <a:moveTo>
                      <a:pt x="27" y="764"/>
                    </a:moveTo>
                    <a:lnTo>
                      <a:pt x="45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1" y="1"/>
                    </a:lnTo>
                    <a:lnTo>
                      <a:pt x="74" y="2"/>
                    </a:lnTo>
                    <a:lnTo>
                      <a:pt x="78" y="4"/>
                    </a:lnTo>
                    <a:lnTo>
                      <a:pt x="80" y="2"/>
                    </a:lnTo>
                    <a:lnTo>
                      <a:pt x="83" y="2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9" y="0"/>
                    </a:lnTo>
                    <a:lnTo>
                      <a:pt x="102" y="674"/>
                    </a:lnTo>
                    <a:lnTo>
                      <a:pt x="93" y="686"/>
                    </a:lnTo>
                    <a:lnTo>
                      <a:pt x="84" y="697"/>
                    </a:lnTo>
                    <a:lnTo>
                      <a:pt x="75" y="709"/>
                    </a:lnTo>
                    <a:lnTo>
                      <a:pt x="65" y="719"/>
                    </a:lnTo>
                    <a:lnTo>
                      <a:pt x="56" y="731"/>
                    </a:lnTo>
                    <a:lnTo>
                      <a:pt x="47" y="742"/>
                    </a:lnTo>
                    <a:lnTo>
                      <a:pt x="36" y="754"/>
                    </a:lnTo>
                    <a:lnTo>
                      <a:pt x="27" y="764"/>
                    </a:lnTo>
                    <a:close/>
                  </a:path>
                </a:pathLst>
              </a:custGeom>
              <a:solidFill>
                <a:srgbClr val="CC9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Freeform 29"/>
              <p:cNvSpPr>
                <a:spLocks noEditPoints="1"/>
              </p:cNvSpPr>
              <p:nvPr/>
            </p:nvSpPr>
            <p:spPr bwMode="auto">
              <a:xfrm>
                <a:off x="9979" y="7614"/>
                <a:ext cx="59" cy="932"/>
              </a:xfrm>
              <a:custGeom>
                <a:avLst/>
                <a:gdLst>
                  <a:gd name="T0" fmla="*/ 0 w 119"/>
                  <a:gd name="T1" fmla="*/ 58 h 1866"/>
                  <a:gd name="T2" fmla="*/ 0 w 119"/>
                  <a:gd name="T3" fmla="*/ 39 h 1866"/>
                  <a:gd name="T4" fmla="*/ 0 w 119"/>
                  <a:gd name="T5" fmla="*/ 39 h 1866"/>
                  <a:gd name="T6" fmla="*/ 1 w 119"/>
                  <a:gd name="T7" fmla="*/ 38 h 1866"/>
                  <a:gd name="T8" fmla="*/ 1 w 119"/>
                  <a:gd name="T9" fmla="*/ 38 h 1866"/>
                  <a:gd name="T10" fmla="*/ 1 w 119"/>
                  <a:gd name="T11" fmla="*/ 38 h 1866"/>
                  <a:gd name="T12" fmla="*/ 1 w 119"/>
                  <a:gd name="T13" fmla="*/ 37 h 1866"/>
                  <a:gd name="T14" fmla="*/ 2 w 119"/>
                  <a:gd name="T15" fmla="*/ 37 h 1866"/>
                  <a:gd name="T16" fmla="*/ 2 w 119"/>
                  <a:gd name="T17" fmla="*/ 37 h 1866"/>
                  <a:gd name="T18" fmla="*/ 2 w 119"/>
                  <a:gd name="T19" fmla="*/ 37 h 1866"/>
                  <a:gd name="T20" fmla="*/ 2 w 119"/>
                  <a:gd name="T21" fmla="*/ 58 h 1866"/>
                  <a:gd name="T22" fmla="*/ 2 w 119"/>
                  <a:gd name="T23" fmla="*/ 58 h 1866"/>
                  <a:gd name="T24" fmla="*/ 1 w 119"/>
                  <a:gd name="T25" fmla="*/ 58 h 1866"/>
                  <a:gd name="T26" fmla="*/ 1 w 119"/>
                  <a:gd name="T27" fmla="*/ 58 h 1866"/>
                  <a:gd name="T28" fmla="*/ 1 w 119"/>
                  <a:gd name="T29" fmla="*/ 58 h 1866"/>
                  <a:gd name="T30" fmla="*/ 0 w 119"/>
                  <a:gd name="T31" fmla="*/ 58 h 1866"/>
                  <a:gd name="T32" fmla="*/ 0 w 119"/>
                  <a:gd name="T33" fmla="*/ 58 h 1866"/>
                  <a:gd name="T34" fmla="*/ 0 w 119"/>
                  <a:gd name="T35" fmla="*/ 58 h 1866"/>
                  <a:gd name="T36" fmla="*/ 0 w 119"/>
                  <a:gd name="T37" fmla="*/ 58 h 1866"/>
                  <a:gd name="T38" fmla="*/ 0 w 119"/>
                  <a:gd name="T39" fmla="*/ 21 h 1866"/>
                  <a:gd name="T40" fmla="*/ 1 w 119"/>
                  <a:gd name="T41" fmla="*/ 0 h 1866"/>
                  <a:gd name="T42" fmla="*/ 1 w 119"/>
                  <a:gd name="T43" fmla="*/ 0 h 1866"/>
                  <a:gd name="T44" fmla="*/ 1 w 119"/>
                  <a:gd name="T45" fmla="*/ 0 h 1866"/>
                  <a:gd name="T46" fmla="*/ 2 w 119"/>
                  <a:gd name="T47" fmla="*/ 0 h 1866"/>
                  <a:gd name="T48" fmla="*/ 2 w 119"/>
                  <a:gd name="T49" fmla="*/ 0 h 1866"/>
                  <a:gd name="T50" fmla="*/ 2 w 119"/>
                  <a:gd name="T51" fmla="*/ 0 h 1866"/>
                  <a:gd name="T52" fmla="*/ 3 w 119"/>
                  <a:gd name="T53" fmla="*/ 0 h 1866"/>
                  <a:gd name="T54" fmla="*/ 3 w 119"/>
                  <a:gd name="T55" fmla="*/ 0 h 1866"/>
                  <a:gd name="T56" fmla="*/ 3 w 119"/>
                  <a:gd name="T57" fmla="*/ 0 h 1866"/>
                  <a:gd name="T58" fmla="*/ 3 w 119"/>
                  <a:gd name="T59" fmla="*/ 18 h 1866"/>
                  <a:gd name="T60" fmla="*/ 2 w 119"/>
                  <a:gd name="T61" fmla="*/ 18 h 1866"/>
                  <a:gd name="T62" fmla="*/ 2 w 119"/>
                  <a:gd name="T63" fmla="*/ 19 h 1866"/>
                  <a:gd name="T64" fmla="*/ 2 w 119"/>
                  <a:gd name="T65" fmla="*/ 19 h 1866"/>
                  <a:gd name="T66" fmla="*/ 2 w 119"/>
                  <a:gd name="T67" fmla="*/ 19 h 1866"/>
                  <a:gd name="T68" fmla="*/ 1 w 119"/>
                  <a:gd name="T69" fmla="*/ 20 h 1866"/>
                  <a:gd name="T70" fmla="*/ 1 w 119"/>
                  <a:gd name="T71" fmla="*/ 20 h 1866"/>
                  <a:gd name="T72" fmla="*/ 1 w 119"/>
                  <a:gd name="T73" fmla="*/ 20 h 1866"/>
                  <a:gd name="T74" fmla="*/ 0 w 119"/>
                  <a:gd name="T75" fmla="*/ 21 h 1866"/>
                  <a:gd name="T76" fmla="*/ 0 w 119"/>
                  <a:gd name="T77" fmla="*/ 21 h 1866"/>
                  <a:gd name="T78" fmla="*/ 0 w 119"/>
                  <a:gd name="T79" fmla="*/ 21 h 1866"/>
                  <a:gd name="T80" fmla="*/ 0 w 119"/>
                  <a:gd name="T81" fmla="*/ 21 h 1866"/>
                  <a:gd name="T82" fmla="*/ 0 w 119"/>
                  <a:gd name="T83" fmla="*/ 21 h 1866"/>
                  <a:gd name="T84" fmla="*/ 0 w 119"/>
                  <a:gd name="T85" fmla="*/ 21 h 1866"/>
                  <a:gd name="T86" fmla="*/ 0 w 119"/>
                  <a:gd name="T87" fmla="*/ 21 h 1866"/>
                  <a:gd name="T88" fmla="*/ 0 w 119"/>
                  <a:gd name="T89" fmla="*/ 21 h 1866"/>
                  <a:gd name="T90" fmla="*/ 0 w 119"/>
                  <a:gd name="T91" fmla="*/ 21 h 18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"/>
                  <a:gd name="T139" fmla="*/ 0 h 1866"/>
                  <a:gd name="T140" fmla="*/ 119 w 119"/>
                  <a:gd name="T141" fmla="*/ 1866 h 18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" h="1866">
                    <a:moveTo>
                      <a:pt x="0" y="1865"/>
                    </a:moveTo>
                    <a:lnTo>
                      <a:pt x="14" y="1260"/>
                    </a:lnTo>
                    <a:lnTo>
                      <a:pt x="24" y="1251"/>
                    </a:lnTo>
                    <a:lnTo>
                      <a:pt x="33" y="1242"/>
                    </a:lnTo>
                    <a:lnTo>
                      <a:pt x="42" y="1233"/>
                    </a:lnTo>
                    <a:lnTo>
                      <a:pt x="53" y="1223"/>
                    </a:lnTo>
                    <a:lnTo>
                      <a:pt x="62" y="1215"/>
                    </a:lnTo>
                    <a:lnTo>
                      <a:pt x="71" y="1206"/>
                    </a:lnTo>
                    <a:lnTo>
                      <a:pt x="80" y="1196"/>
                    </a:lnTo>
                    <a:lnTo>
                      <a:pt x="89" y="1188"/>
                    </a:lnTo>
                    <a:lnTo>
                      <a:pt x="73" y="1863"/>
                    </a:lnTo>
                    <a:lnTo>
                      <a:pt x="64" y="1865"/>
                    </a:lnTo>
                    <a:lnTo>
                      <a:pt x="55" y="1865"/>
                    </a:lnTo>
                    <a:lnTo>
                      <a:pt x="46" y="1865"/>
                    </a:lnTo>
                    <a:lnTo>
                      <a:pt x="36" y="1865"/>
                    </a:lnTo>
                    <a:lnTo>
                      <a:pt x="27" y="1866"/>
                    </a:lnTo>
                    <a:lnTo>
                      <a:pt x="18" y="1866"/>
                    </a:lnTo>
                    <a:lnTo>
                      <a:pt x="9" y="1865"/>
                    </a:lnTo>
                    <a:lnTo>
                      <a:pt x="0" y="1865"/>
                    </a:lnTo>
                    <a:close/>
                    <a:moveTo>
                      <a:pt x="28" y="674"/>
                    </a:moveTo>
                    <a:lnTo>
                      <a:pt x="45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0"/>
                    </a:lnTo>
                    <a:lnTo>
                      <a:pt x="90" y="0"/>
                    </a:lnTo>
                    <a:lnTo>
                      <a:pt x="99" y="0"/>
                    </a:lnTo>
                    <a:lnTo>
                      <a:pt x="108" y="0"/>
                    </a:lnTo>
                    <a:lnTo>
                      <a:pt x="119" y="0"/>
                    </a:lnTo>
                    <a:lnTo>
                      <a:pt x="105" y="589"/>
                    </a:lnTo>
                    <a:lnTo>
                      <a:pt x="95" y="600"/>
                    </a:lnTo>
                    <a:lnTo>
                      <a:pt x="85" y="610"/>
                    </a:lnTo>
                    <a:lnTo>
                      <a:pt x="76" y="621"/>
                    </a:lnTo>
                    <a:lnTo>
                      <a:pt x="67" y="632"/>
                    </a:lnTo>
                    <a:lnTo>
                      <a:pt x="58" y="642"/>
                    </a:lnTo>
                    <a:lnTo>
                      <a:pt x="48" y="653"/>
                    </a:lnTo>
                    <a:lnTo>
                      <a:pt x="39" y="664"/>
                    </a:lnTo>
                    <a:lnTo>
                      <a:pt x="28" y="674"/>
                    </a:lnTo>
                    <a:close/>
                  </a:path>
                </a:pathLst>
              </a:custGeom>
              <a:solidFill>
                <a:srgbClr val="CC8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Freeform 30"/>
              <p:cNvSpPr>
                <a:spLocks noEditPoints="1"/>
              </p:cNvSpPr>
              <p:nvPr/>
            </p:nvSpPr>
            <p:spPr bwMode="auto">
              <a:xfrm>
                <a:off x="10016" y="7612"/>
                <a:ext cx="59" cy="933"/>
              </a:xfrm>
              <a:custGeom>
                <a:avLst/>
                <a:gdLst>
                  <a:gd name="T0" fmla="*/ 0 w 118"/>
                  <a:gd name="T1" fmla="*/ 58 h 1867"/>
                  <a:gd name="T2" fmla="*/ 1 w 118"/>
                  <a:gd name="T3" fmla="*/ 37 h 1867"/>
                  <a:gd name="T4" fmla="*/ 1 w 118"/>
                  <a:gd name="T5" fmla="*/ 36 h 1867"/>
                  <a:gd name="T6" fmla="*/ 2 w 118"/>
                  <a:gd name="T7" fmla="*/ 36 h 1867"/>
                  <a:gd name="T8" fmla="*/ 2 w 118"/>
                  <a:gd name="T9" fmla="*/ 36 h 1867"/>
                  <a:gd name="T10" fmla="*/ 2 w 118"/>
                  <a:gd name="T11" fmla="*/ 36 h 1867"/>
                  <a:gd name="T12" fmla="*/ 2 w 118"/>
                  <a:gd name="T13" fmla="*/ 35 h 1867"/>
                  <a:gd name="T14" fmla="*/ 3 w 118"/>
                  <a:gd name="T15" fmla="*/ 35 h 1867"/>
                  <a:gd name="T16" fmla="*/ 3 w 118"/>
                  <a:gd name="T17" fmla="*/ 35 h 1867"/>
                  <a:gd name="T18" fmla="*/ 3 w 118"/>
                  <a:gd name="T19" fmla="*/ 34 h 1867"/>
                  <a:gd name="T20" fmla="*/ 3 w 118"/>
                  <a:gd name="T21" fmla="*/ 58 h 1867"/>
                  <a:gd name="T22" fmla="*/ 3 w 118"/>
                  <a:gd name="T23" fmla="*/ 58 h 1867"/>
                  <a:gd name="T24" fmla="*/ 2 w 118"/>
                  <a:gd name="T25" fmla="*/ 58 h 1867"/>
                  <a:gd name="T26" fmla="*/ 2 w 118"/>
                  <a:gd name="T27" fmla="*/ 58 h 1867"/>
                  <a:gd name="T28" fmla="*/ 2 w 118"/>
                  <a:gd name="T29" fmla="*/ 58 h 1867"/>
                  <a:gd name="T30" fmla="*/ 1 w 118"/>
                  <a:gd name="T31" fmla="*/ 58 h 1867"/>
                  <a:gd name="T32" fmla="*/ 1 w 118"/>
                  <a:gd name="T33" fmla="*/ 58 h 1867"/>
                  <a:gd name="T34" fmla="*/ 1 w 118"/>
                  <a:gd name="T35" fmla="*/ 58 h 1867"/>
                  <a:gd name="T36" fmla="*/ 0 w 118"/>
                  <a:gd name="T37" fmla="*/ 58 h 1867"/>
                  <a:gd name="T38" fmla="*/ 1 w 118"/>
                  <a:gd name="T39" fmla="*/ 18 h 1867"/>
                  <a:gd name="T40" fmla="*/ 2 w 118"/>
                  <a:gd name="T41" fmla="*/ 0 h 1867"/>
                  <a:gd name="T42" fmla="*/ 2 w 118"/>
                  <a:gd name="T43" fmla="*/ 0 h 1867"/>
                  <a:gd name="T44" fmla="*/ 2 w 118"/>
                  <a:gd name="T45" fmla="*/ 0 h 1867"/>
                  <a:gd name="T46" fmla="*/ 3 w 118"/>
                  <a:gd name="T47" fmla="*/ 0 h 1867"/>
                  <a:gd name="T48" fmla="*/ 3 w 118"/>
                  <a:gd name="T49" fmla="*/ 0 h 1867"/>
                  <a:gd name="T50" fmla="*/ 3 w 118"/>
                  <a:gd name="T51" fmla="*/ 0 h 1867"/>
                  <a:gd name="T52" fmla="*/ 4 w 118"/>
                  <a:gd name="T53" fmla="*/ 0 h 1867"/>
                  <a:gd name="T54" fmla="*/ 4 w 118"/>
                  <a:gd name="T55" fmla="*/ 0 h 1867"/>
                  <a:gd name="T56" fmla="*/ 4 w 118"/>
                  <a:gd name="T57" fmla="*/ 0 h 1867"/>
                  <a:gd name="T58" fmla="*/ 4 w 118"/>
                  <a:gd name="T59" fmla="*/ 15 h 1867"/>
                  <a:gd name="T60" fmla="*/ 4 w 118"/>
                  <a:gd name="T61" fmla="*/ 15 h 1867"/>
                  <a:gd name="T62" fmla="*/ 3 w 118"/>
                  <a:gd name="T63" fmla="*/ 16 h 1867"/>
                  <a:gd name="T64" fmla="*/ 3 w 118"/>
                  <a:gd name="T65" fmla="*/ 16 h 1867"/>
                  <a:gd name="T66" fmla="*/ 3 w 118"/>
                  <a:gd name="T67" fmla="*/ 17 h 1867"/>
                  <a:gd name="T68" fmla="*/ 2 w 118"/>
                  <a:gd name="T69" fmla="*/ 17 h 1867"/>
                  <a:gd name="T70" fmla="*/ 2 w 118"/>
                  <a:gd name="T71" fmla="*/ 17 h 1867"/>
                  <a:gd name="T72" fmla="*/ 2 w 118"/>
                  <a:gd name="T73" fmla="*/ 18 h 1867"/>
                  <a:gd name="T74" fmla="*/ 1 w 118"/>
                  <a:gd name="T75" fmla="*/ 18 h 18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8"/>
                  <a:gd name="T115" fmla="*/ 0 h 1867"/>
                  <a:gd name="T116" fmla="*/ 118 w 118"/>
                  <a:gd name="T117" fmla="*/ 1867 h 186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8" h="1867">
                    <a:moveTo>
                      <a:pt x="0" y="1867"/>
                    </a:moveTo>
                    <a:lnTo>
                      <a:pt x="16" y="1192"/>
                    </a:lnTo>
                    <a:lnTo>
                      <a:pt x="26" y="1182"/>
                    </a:lnTo>
                    <a:lnTo>
                      <a:pt x="35" y="1173"/>
                    </a:lnTo>
                    <a:lnTo>
                      <a:pt x="46" y="1163"/>
                    </a:lnTo>
                    <a:lnTo>
                      <a:pt x="55" y="1154"/>
                    </a:lnTo>
                    <a:lnTo>
                      <a:pt x="64" y="1144"/>
                    </a:lnTo>
                    <a:lnTo>
                      <a:pt x="73" y="1135"/>
                    </a:lnTo>
                    <a:lnTo>
                      <a:pt x="83" y="1126"/>
                    </a:lnTo>
                    <a:lnTo>
                      <a:pt x="92" y="1116"/>
                    </a:lnTo>
                    <a:lnTo>
                      <a:pt x="74" y="1859"/>
                    </a:lnTo>
                    <a:lnTo>
                      <a:pt x="65" y="1860"/>
                    </a:lnTo>
                    <a:lnTo>
                      <a:pt x="56" y="1861"/>
                    </a:lnTo>
                    <a:lnTo>
                      <a:pt x="47" y="1863"/>
                    </a:lnTo>
                    <a:lnTo>
                      <a:pt x="38" y="1864"/>
                    </a:lnTo>
                    <a:lnTo>
                      <a:pt x="28" y="1865"/>
                    </a:lnTo>
                    <a:lnTo>
                      <a:pt x="19" y="1866"/>
                    </a:lnTo>
                    <a:lnTo>
                      <a:pt x="10" y="1867"/>
                    </a:lnTo>
                    <a:lnTo>
                      <a:pt x="0" y="1867"/>
                    </a:lnTo>
                    <a:close/>
                    <a:moveTo>
                      <a:pt x="32" y="593"/>
                    </a:moveTo>
                    <a:lnTo>
                      <a:pt x="46" y="4"/>
                    </a:lnTo>
                    <a:lnTo>
                      <a:pt x="55" y="4"/>
                    </a:lnTo>
                    <a:lnTo>
                      <a:pt x="64" y="4"/>
                    </a:lnTo>
                    <a:lnTo>
                      <a:pt x="73" y="4"/>
                    </a:lnTo>
                    <a:lnTo>
                      <a:pt x="82" y="3"/>
                    </a:lnTo>
                    <a:lnTo>
                      <a:pt x="91" y="3"/>
                    </a:lnTo>
                    <a:lnTo>
                      <a:pt x="100" y="3"/>
                    </a:lnTo>
                    <a:lnTo>
                      <a:pt x="109" y="2"/>
                    </a:lnTo>
                    <a:lnTo>
                      <a:pt x="118" y="0"/>
                    </a:lnTo>
                    <a:lnTo>
                      <a:pt x="106" y="496"/>
                    </a:lnTo>
                    <a:lnTo>
                      <a:pt x="97" y="508"/>
                    </a:lnTo>
                    <a:lnTo>
                      <a:pt x="88" y="521"/>
                    </a:lnTo>
                    <a:lnTo>
                      <a:pt x="79" y="533"/>
                    </a:lnTo>
                    <a:lnTo>
                      <a:pt x="69" y="545"/>
                    </a:lnTo>
                    <a:lnTo>
                      <a:pt x="60" y="558"/>
                    </a:lnTo>
                    <a:lnTo>
                      <a:pt x="51" y="570"/>
                    </a:lnTo>
                    <a:lnTo>
                      <a:pt x="41" y="581"/>
                    </a:lnTo>
                    <a:lnTo>
                      <a:pt x="32" y="593"/>
                    </a:lnTo>
                    <a:close/>
                  </a:path>
                </a:pathLst>
              </a:custGeom>
              <a:solidFill>
                <a:srgbClr val="CC7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Freeform 31"/>
              <p:cNvSpPr>
                <a:spLocks noEditPoints="1"/>
              </p:cNvSpPr>
              <p:nvPr/>
            </p:nvSpPr>
            <p:spPr bwMode="auto">
              <a:xfrm>
                <a:off x="10053" y="7605"/>
                <a:ext cx="58" cy="936"/>
              </a:xfrm>
              <a:custGeom>
                <a:avLst/>
                <a:gdLst>
                  <a:gd name="T0" fmla="*/ 0 w 118"/>
                  <a:gd name="T1" fmla="*/ 59 h 1872"/>
                  <a:gd name="T2" fmla="*/ 0 w 118"/>
                  <a:gd name="T3" fmla="*/ 36 h 1872"/>
                  <a:gd name="T4" fmla="*/ 0 w 118"/>
                  <a:gd name="T5" fmla="*/ 35 h 1872"/>
                  <a:gd name="T6" fmla="*/ 1 w 118"/>
                  <a:gd name="T7" fmla="*/ 35 h 1872"/>
                  <a:gd name="T8" fmla="*/ 1 w 118"/>
                  <a:gd name="T9" fmla="*/ 35 h 1872"/>
                  <a:gd name="T10" fmla="*/ 1 w 118"/>
                  <a:gd name="T11" fmla="*/ 35 h 1872"/>
                  <a:gd name="T12" fmla="*/ 2 w 118"/>
                  <a:gd name="T13" fmla="*/ 34 h 1872"/>
                  <a:gd name="T14" fmla="*/ 2 w 118"/>
                  <a:gd name="T15" fmla="*/ 34 h 1872"/>
                  <a:gd name="T16" fmla="*/ 2 w 118"/>
                  <a:gd name="T17" fmla="*/ 34 h 1872"/>
                  <a:gd name="T18" fmla="*/ 2 w 118"/>
                  <a:gd name="T19" fmla="*/ 33 h 1872"/>
                  <a:gd name="T20" fmla="*/ 2 w 118"/>
                  <a:gd name="T21" fmla="*/ 59 h 1872"/>
                  <a:gd name="T22" fmla="*/ 2 w 118"/>
                  <a:gd name="T23" fmla="*/ 59 h 1872"/>
                  <a:gd name="T24" fmla="*/ 2 w 118"/>
                  <a:gd name="T25" fmla="*/ 59 h 1872"/>
                  <a:gd name="T26" fmla="*/ 2 w 118"/>
                  <a:gd name="T27" fmla="*/ 59 h 1872"/>
                  <a:gd name="T28" fmla="*/ 2 w 118"/>
                  <a:gd name="T29" fmla="*/ 59 h 1872"/>
                  <a:gd name="T30" fmla="*/ 2 w 118"/>
                  <a:gd name="T31" fmla="*/ 59 h 1872"/>
                  <a:gd name="T32" fmla="*/ 2 w 118"/>
                  <a:gd name="T33" fmla="*/ 59 h 1872"/>
                  <a:gd name="T34" fmla="*/ 2 w 118"/>
                  <a:gd name="T35" fmla="*/ 59 h 1872"/>
                  <a:gd name="T36" fmla="*/ 2 w 118"/>
                  <a:gd name="T37" fmla="*/ 59 h 1872"/>
                  <a:gd name="T38" fmla="*/ 1 w 118"/>
                  <a:gd name="T39" fmla="*/ 59 h 1872"/>
                  <a:gd name="T40" fmla="*/ 1 w 118"/>
                  <a:gd name="T41" fmla="*/ 59 h 1872"/>
                  <a:gd name="T42" fmla="*/ 1 w 118"/>
                  <a:gd name="T43" fmla="*/ 59 h 1872"/>
                  <a:gd name="T44" fmla="*/ 1 w 118"/>
                  <a:gd name="T45" fmla="*/ 59 h 1872"/>
                  <a:gd name="T46" fmla="*/ 0 w 118"/>
                  <a:gd name="T47" fmla="*/ 59 h 1872"/>
                  <a:gd name="T48" fmla="*/ 0 w 118"/>
                  <a:gd name="T49" fmla="*/ 59 h 1872"/>
                  <a:gd name="T50" fmla="*/ 0 w 118"/>
                  <a:gd name="T51" fmla="*/ 59 h 1872"/>
                  <a:gd name="T52" fmla="*/ 0 w 118"/>
                  <a:gd name="T53" fmla="*/ 59 h 1872"/>
                  <a:gd name="T54" fmla="*/ 1 w 118"/>
                  <a:gd name="T55" fmla="*/ 15 h 1872"/>
                  <a:gd name="T56" fmla="*/ 1 w 118"/>
                  <a:gd name="T57" fmla="*/ 1 h 1872"/>
                  <a:gd name="T58" fmla="*/ 1 w 118"/>
                  <a:gd name="T59" fmla="*/ 1 h 1872"/>
                  <a:gd name="T60" fmla="*/ 1 w 118"/>
                  <a:gd name="T61" fmla="*/ 1 h 1872"/>
                  <a:gd name="T62" fmla="*/ 2 w 118"/>
                  <a:gd name="T63" fmla="*/ 1 h 1872"/>
                  <a:gd name="T64" fmla="*/ 2 w 118"/>
                  <a:gd name="T65" fmla="*/ 1 h 1872"/>
                  <a:gd name="T66" fmla="*/ 2 w 118"/>
                  <a:gd name="T67" fmla="*/ 1 h 1872"/>
                  <a:gd name="T68" fmla="*/ 3 w 118"/>
                  <a:gd name="T69" fmla="*/ 1 h 1872"/>
                  <a:gd name="T70" fmla="*/ 3 w 118"/>
                  <a:gd name="T71" fmla="*/ 1 h 1872"/>
                  <a:gd name="T72" fmla="*/ 3 w 118"/>
                  <a:gd name="T73" fmla="*/ 0 h 1872"/>
                  <a:gd name="T74" fmla="*/ 3 w 118"/>
                  <a:gd name="T75" fmla="*/ 0 h 1872"/>
                  <a:gd name="T76" fmla="*/ 3 w 118"/>
                  <a:gd name="T77" fmla="*/ 0 h 1872"/>
                  <a:gd name="T78" fmla="*/ 3 w 118"/>
                  <a:gd name="T79" fmla="*/ 0 h 1872"/>
                  <a:gd name="T80" fmla="*/ 3 w 118"/>
                  <a:gd name="T81" fmla="*/ 0 h 1872"/>
                  <a:gd name="T82" fmla="*/ 3 w 118"/>
                  <a:gd name="T83" fmla="*/ 0 h 1872"/>
                  <a:gd name="T84" fmla="*/ 3 w 118"/>
                  <a:gd name="T85" fmla="*/ 0 h 1872"/>
                  <a:gd name="T86" fmla="*/ 3 w 118"/>
                  <a:gd name="T87" fmla="*/ 0 h 1872"/>
                  <a:gd name="T88" fmla="*/ 3 w 118"/>
                  <a:gd name="T89" fmla="*/ 0 h 1872"/>
                  <a:gd name="T90" fmla="*/ 3 w 118"/>
                  <a:gd name="T91" fmla="*/ 13 h 1872"/>
                  <a:gd name="T92" fmla="*/ 3 w 118"/>
                  <a:gd name="T93" fmla="*/ 13 h 1872"/>
                  <a:gd name="T94" fmla="*/ 2 w 118"/>
                  <a:gd name="T95" fmla="*/ 14 h 1872"/>
                  <a:gd name="T96" fmla="*/ 2 w 118"/>
                  <a:gd name="T97" fmla="*/ 14 h 1872"/>
                  <a:gd name="T98" fmla="*/ 2 w 118"/>
                  <a:gd name="T99" fmla="*/ 15 h 1872"/>
                  <a:gd name="T100" fmla="*/ 1 w 118"/>
                  <a:gd name="T101" fmla="*/ 15 h 1872"/>
                  <a:gd name="T102" fmla="*/ 1 w 118"/>
                  <a:gd name="T103" fmla="*/ 15 h 1872"/>
                  <a:gd name="T104" fmla="*/ 1 w 118"/>
                  <a:gd name="T105" fmla="*/ 15 h 1872"/>
                  <a:gd name="T106" fmla="*/ 1 w 118"/>
                  <a:gd name="T107" fmla="*/ 15 h 1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872"/>
                  <a:gd name="T164" fmla="*/ 118 w 118"/>
                  <a:gd name="T165" fmla="*/ 1872 h 1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872">
                    <a:moveTo>
                      <a:pt x="0" y="1872"/>
                    </a:moveTo>
                    <a:lnTo>
                      <a:pt x="18" y="1129"/>
                    </a:lnTo>
                    <a:lnTo>
                      <a:pt x="27" y="1120"/>
                    </a:lnTo>
                    <a:lnTo>
                      <a:pt x="38" y="1109"/>
                    </a:lnTo>
                    <a:lnTo>
                      <a:pt x="47" y="1100"/>
                    </a:lnTo>
                    <a:lnTo>
                      <a:pt x="56" y="1089"/>
                    </a:lnTo>
                    <a:lnTo>
                      <a:pt x="65" y="1079"/>
                    </a:lnTo>
                    <a:lnTo>
                      <a:pt x="75" y="1069"/>
                    </a:lnTo>
                    <a:lnTo>
                      <a:pt x="84" y="1059"/>
                    </a:lnTo>
                    <a:lnTo>
                      <a:pt x="93" y="1049"/>
                    </a:lnTo>
                    <a:lnTo>
                      <a:pt x="74" y="1857"/>
                    </a:lnTo>
                    <a:lnTo>
                      <a:pt x="73" y="1858"/>
                    </a:lnTo>
                    <a:lnTo>
                      <a:pt x="71" y="1858"/>
                    </a:lnTo>
                    <a:lnTo>
                      <a:pt x="70" y="1858"/>
                    </a:lnTo>
                    <a:lnTo>
                      <a:pt x="69" y="1859"/>
                    </a:lnTo>
                    <a:lnTo>
                      <a:pt x="67" y="1859"/>
                    </a:lnTo>
                    <a:lnTo>
                      <a:pt x="66" y="1860"/>
                    </a:lnTo>
                    <a:lnTo>
                      <a:pt x="58" y="1861"/>
                    </a:lnTo>
                    <a:lnTo>
                      <a:pt x="51" y="1864"/>
                    </a:lnTo>
                    <a:lnTo>
                      <a:pt x="41" y="1865"/>
                    </a:lnTo>
                    <a:lnTo>
                      <a:pt x="34" y="1866"/>
                    </a:lnTo>
                    <a:lnTo>
                      <a:pt x="25" y="1869"/>
                    </a:lnTo>
                    <a:lnTo>
                      <a:pt x="17" y="1870"/>
                    </a:lnTo>
                    <a:lnTo>
                      <a:pt x="8" y="1871"/>
                    </a:lnTo>
                    <a:lnTo>
                      <a:pt x="0" y="1872"/>
                    </a:lnTo>
                    <a:close/>
                    <a:moveTo>
                      <a:pt x="32" y="509"/>
                    </a:moveTo>
                    <a:lnTo>
                      <a:pt x="44" y="13"/>
                    </a:lnTo>
                    <a:lnTo>
                      <a:pt x="54" y="13"/>
                    </a:lnTo>
                    <a:lnTo>
                      <a:pt x="63" y="12"/>
                    </a:lnTo>
                    <a:lnTo>
                      <a:pt x="73" y="11"/>
                    </a:lnTo>
                    <a:lnTo>
                      <a:pt x="82" y="9"/>
                    </a:lnTo>
                    <a:lnTo>
                      <a:pt x="91" y="8"/>
                    </a:lnTo>
                    <a:lnTo>
                      <a:pt x="100" y="5"/>
                    </a:lnTo>
                    <a:lnTo>
                      <a:pt x="109" y="3"/>
                    </a:lnTo>
                    <a:lnTo>
                      <a:pt x="118" y="0"/>
                    </a:lnTo>
                    <a:lnTo>
                      <a:pt x="109" y="400"/>
                    </a:lnTo>
                    <a:lnTo>
                      <a:pt x="100" y="413"/>
                    </a:lnTo>
                    <a:lnTo>
                      <a:pt x="91" y="428"/>
                    </a:lnTo>
                    <a:lnTo>
                      <a:pt x="82" y="442"/>
                    </a:lnTo>
                    <a:lnTo>
                      <a:pt x="71" y="455"/>
                    </a:lnTo>
                    <a:lnTo>
                      <a:pt x="62" y="469"/>
                    </a:lnTo>
                    <a:lnTo>
                      <a:pt x="52" y="482"/>
                    </a:lnTo>
                    <a:lnTo>
                      <a:pt x="43" y="496"/>
                    </a:lnTo>
                    <a:lnTo>
                      <a:pt x="32" y="509"/>
                    </a:lnTo>
                    <a:close/>
                  </a:path>
                </a:pathLst>
              </a:custGeom>
              <a:solidFill>
                <a:srgbClr val="CC6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Freeform 32"/>
              <p:cNvSpPr>
                <a:spLocks noEditPoints="1"/>
              </p:cNvSpPr>
              <p:nvPr/>
            </p:nvSpPr>
            <p:spPr bwMode="auto">
              <a:xfrm>
                <a:off x="10089" y="7600"/>
                <a:ext cx="59" cy="933"/>
              </a:xfrm>
              <a:custGeom>
                <a:avLst/>
                <a:gdLst>
                  <a:gd name="T0" fmla="*/ 0 w 117"/>
                  <a:gd name="T1" fmla="*/ 58 h 1866"/>
                  <a:gd name="T2" fmla="*/ 1 w 117"/>
                  <a:gd name="T3" fmla="*/ 34 h 1866"/>
                  <a:gd name="T4" fmla="*/ 1 w 117"/>
                  <a:gd name="T5" fmla="*/ 33 h 1866"/>
                  <a:gd name="T6" fmla="*/ 2 w 117"/>
                  <a:gd name="T7" fmla="*/ 33 h 1866"/>
                  <a:gd name="T8" fmla="*/ 2 w 117"/>
                  <a:gd name="T9" fmla="*/ 33 h 1866"/>
                  <a:gd name="T10" fmla="*/ 2 w 117"/>
                  <a:gd name="T11" fmla="*/ 31 h 1866"/>
                  <a:gd name="T12" fmla="*/ 3 w 117"/>
                  <a:gd name="T13" fmla="*/ 31 h 1866"/>
                  <a:gd name="T14" fmla="*/ 3 w 117"/>
                  <a:gd name="T15" fmla="*/ 30 h 1866"/>
                  <a:gd name="T16" fmla="*/ 3 w 117"/>
                  <a:gd name="T17" fmla="*/ 30 h 1866"/>
                  <a:gd name="T18" fmla="*/ 3 w 117"/>
                  <a:gd name="T19" fmla="*/ 30 h 1866"/>
                  <a:gd name="T20" fmla="*/ 3 w 117"/>
                  <a:gd name="T21" fmla="*/ 58 h 1866"/>
                  <a:gd name="T22" fmla="*/ 2 w 117"/>
                  <a:gd name="T23" fmla="*/ 58 h 1866"/>
                  <a:gd name="T24" fmla="*/ 2 w 117"/>
                  <a:gd name="T25" fmla="*/ 58 h 1866"/>
                  <a:gd name="T26" fmla="*/ 2 w 117"/>
                  <a:gd name="T27" fmla="*/ 58 h 1866"/>
                  <a:gd name="T28" fmla="*/ 2 w 117"/>
                  <a:gd name="T29" fmla="*/ 58 h 1866"/>
                  <a:gd name="T30" fmla="*/ 1 w 117"/>
                  <a:gd name="T31" fmla="*/ 58 h 1866"/>
                  <a:gd name="T32" fmla="*/ 1 w 117"/>
                  <a:gd name="T33" fmla="*/ 58 h 1866"/>
                  <a:gd name="T34" fmla="*/ 1 w 117"/>
                  <a:gd name="T35" fmla="*/ 58 h 1866"/>
                  <a:gd name="T36" fmla="*/ 0 w 117"/>
                  <a:gd name="T37" fmla="*/ 58 h 1866"/>
                  <a:gd name="T38" fmla="*/ 2 w 117"/>
                  <a:gd name="T39" fmla="*/ 13 h 1866"/>
                  <a:gd name="T40" fmla="*/ 2 w 117"/>
                  <a:gd name="T41" fmla="*/ 1 h 1866"/>
                  <a:gd name="T42" fmla="*/ 2 w 117"/>
                  <a:gd name="T43" fmla="*/ 1 h 1866"/>
                  <a:gd name="T44" fmla="*/ 2 w 117"/>
                  <a:gd name="T45" fmla="*/ 1 h 1866"/>
                  <a:gd name="T46" fmla="*/ 3 w 117"/>
                  <a:gd name="T47" fmla="*/ 1 h 1866"/>
                  <a:gd name="T48" fmla="*/ 3 w 117"/>
                  <a:gd name="T49" fmla="*/ 1 h 1866"/>
                  <a:gd name="T50" fmla="*/ 3 w 117"/>
                  <a:gd name="T51" fmla="*/ 1 h 1866"/>
                  <a:gd name="T52" fmla="*/ 4 w 117"/>
                  <a:gd name="T53" fmla="*/ 1 h 1866"/>
                  <a:gd name="T54" fmla="*/ 4 w 117"/>
                  <a:gd name="T55" fmla="*/ 1 h 1866"/>
                  <a:gd name="T56" fmla="*/ 4 w 117"/>
                  <a:gd name="T57" fmla="*/ 0 h 1866"/>
                  <a:gd name="T58" fmla="*/ 4 w 117"/>
                  <a:gd name="T59" fmla="*/ 9 h 1866"/>
                  <a:gd name="T60" fmla="*/ 4 w 117"/>
                  <a:gd name="T61" fmla="*/ 10 h 1866"/>
                  <a:gd name="T62" fmla="*/ 3 w 117"/>
                  <a:gd name="T63" fmla="*/ 10 h 1866"/>
                  <a:gd name="T64" fmla="*/ 3 w 117"/>
                  <a:gd name="T65" fmla="*/ 11 h 1866"/>
                  <a:gd name="T66" fmla="*/ 3 w 117"/>
                  <a:gd name="T67" fmla="*/ 11 h 1866"/>
                  <a:gd name="T68" fmla="*/ 2 w 117"/>
                  <a:gd name="T69" fmla="*/ 12 h 1866"/>
                  <a:gd name="T70" fmla="*/ 2 w 117"/>
                  <a:gd name="T71" fmla="*/ 12 h 1866"/>
                  <a:gd name="T72" fmla="*/ 2 w 117"/>
                  <a:gd name="T73" fmla="*/ 13 h 1866"/>
                  <a:gd name="T74" fmla="*/ 2 w 117"/>
                  <a:gd name="T75" fmla="*/ 13 h 18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7"/>
                  <a:gd name="T115" fmla="*/ 0 h 1866"/>
                  <a:gd name="T116" fmla="*/ 117 w 117"/>
                  <a:gd name="T117" fmla="*/ 1866 h 186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7" h="1866">
                    <a:moveTo>
                      <a:pt x="0" y="1866"/>
                    </a:moveTo>
                    <a:lnTo>
                      <a:pt x="19" y="1058"/>
                    </a:lnTo>
                    <a:lnTo>
                      <a:pt x="28" y="1047"/>
                    </a:lnTo>
                    <a:lnTo>
                      <a:pt x="39" y="1035"/>
                    </a:lnTo>
                    <a:lnTo>
                      <a:pt x="48" y="1025"/>
                    </a:lnTo>
                    <a:lnTo>
                      <a:pt x="58" y="1013"/>
                    </a:lnTo>
                    <a:lnTo>
                      <a:pt x="67" y="1002"/>
                    </a:lnTo>
                    <a:lnTo>
                      <a:pt x="76" y="990"/>
                    </a:lnTo>
                    <a:lnTo>
                      <a:pt x="85" y="980"/>
                    </a:lnTo>
                    <a:lnTo>
                      <a:pt x="94" y="968"/>
                    </a:lnTo>
                    <a:lnTo>
                      <a:pt x="73" y="1855"/>
                    </a:lnTo>
                    <a:lnTo>
                      <a:pt x="64" y="1856"/>
                    </a:lnTo>
                    <a:lnTo>
                      <a:pt x="55" y="1857"/>
                    </a:lnTo>
                    <a:lnTo>
                      <a:pt x="45" y="1857"/>
                    </a:lnTo>
                    <a:lnTo>
                      <a:pt x="36" y="1859"/>
                    </a:lnTo>
                    <a:lnTo>
                      <a:pt x="27" y="1860"/>
                    </a:lnTo>
                    <a:lnTo>
                      <a:pt x="18" y="1861"/>
                    </a:lnTo>
                    <a:lnTo>
                      <a:pt x="9" y="1863"/>
                    </a:lnTo>
                    <a:lnTo>
                      <a:pt x="0" y="1866"/>
                    </a:lnTo>
                    <a:close/>
                    <a:moveTo>
                      <a:pt x="35" y="409"/>
                    </a:moveTo>
                    <a:lnTo>
                      <a:pt x="44" y="9"/>
                    </a:lnTo>
                    <a:lnTo>
                      <a:pt x="54" y="8"/>
                    </a:lnTo>
                    <a:lnTo>
                      <a:pt x="63" y="7"/>
                    </a:lnTo>
                    <a:lnTo>
                      <a:pt x="72" y="6"/>
                    </a:lnTo>
                    <a:lnTo>
                      <a:pt x="81" y="5"/>
                    </a:lnTo>
                    <a:lnTo>
                      <a:pt x="90" y="4"/>
                    </a:lnTo>
                    <a:lnTo>
                      <a:pt x="99" y="2"/>
                    </a:lnTo>
                    <a:lnTo>
                      <a:pt x="108" y="1"/>
                    </a:lnTo>
                    <a:lnTo>
                      <a:pt x="117" y="0"/>
                    </a:lnTo>
                    <a:lnTo>
                      <a:pt x="111" y="286"/>
                    </a:lnTo>
                    <a:lnTo>
                      <a:pt x="102" y="302"/>
                    </a:lnTo>
                    <a:lnTo>
                      <a:pt x="93" y="317"/>
                    </a:lnTo>
                    <a:lnTo>
                      <a:pt x="82" y="332"/>
                    </a:lnTo>
                    <a:lnTo>
                      <a:pt x="73" y="348"/>
                    </a:lnTo>
                    <a:lnTo>
                      <a:pt x="64" y="363"/>
                    </a:lnTo>
                    <a:lnTo>
                      <a:pt x="54" y="379"/>
                    </a:lnTo>
                    <a:lnTo>
                      <a:pt x="45" y="394"/>
                    </a:lnTo>
                    <a:lnTo>
                      <a:pt x="35" y="409"/>
                    </a:lnTo>
                    <a:close/>
                  </a:path>
                </a:pathLst>
              </a:custGeom>
              <a:solidFill>
                <a:srgbClr val="C354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Freeform 33"/>
              <p:cNvSpPr>
                <a:spLocks noEditPoints="1"/>
              </p:cNvSpPr>
              <p:nvPr/>
            </p:nvSpPr>
            <p:spPr bwMode="auto">
              <a:xfrm>
                <a:off x="10126" y="7594"/>
                <a:ext cx="59" cy="934"/>
              </a:xfrm>
              <a:custGeom>
                <a:avLst/>
                <a:gdLst>
                  <a:gd name="T0" fmla="*/ 0 w 118"/>
                  <a:gd name="T1" fmla="*/ 58 h 1868"/>
                  <a:gd name="T2" fmla="*/ 1 w 118"/>
                  <a:gd name="T3" fmla="*/ 30 h 1868"/>
                  <a:gd name="T4" fmla="*/ 1 w 118"/>
                  <a:gd name="T5" fmla="*/ 30 h 1868"/>
                  <a:gd name="T6" fmla="*/ 2 w 118"/>
                  <a:gd name="T7" fmla="*/ 29 h 1868"/>
                  <a:gd name="T8" fmla="*/ 2 w 118"/>
                  <a:gd name="T9" fmla="*/ 29 h 1868"/>
                  <a:gd name="T10" fmla="*/ 2 w 118"/>
                  <a:gd name="T11" fmla="*/ 29 h 1868"/>
                  <a:gd name="T12" fmla="*/ 3 w 118"/>
                  <a:gd name="T13" fmla="*/ 29 h 1868"/>
                  <a:gd name="T14" fmla="*/ 3 w 118"/>
                  <a:gd name="T15" fmla="*/ 29 h 1868"/>
                  <a:gd name="T16" fmla="*/ 3 w 118"/>
                  <a:gd name="T17" fmla="*/ 28 h 1868"/>
                  <a:gd name="T18" fmla="*/ 4 w 118"/>
                  <a:gd name="T19" fmla="*/ 28 h 1868"/>
                  <a:gd name="T20" fmla="*/ 3 w 118"/>
                  <a:gd name="T21" fmla="*/ 58 h 1868"/>
                  <a:gd name="T22" fmla="*/ 3 w 118"/>
                  <a:gd name="T23" fmla="*/ 58 h 1868"/>
                  <a:gd name="T24" fmla="*/ 3 w 118"/>
                  <a:gd name="T25" fmla="*/ 58 h 1868"/>
                  <a:gd name="T26" fmla="*/ 2 w 118"/>
                  <a:gd name="T27" fmla="*/ 58 h 1868"/>
                  <a:gd name="T28" fmla="*/ 2 w 118"/>
                  <a:gd name="T29" fmla="*/ 58 h 1868"/>
                  <a:gd name="T30" fmla="*/ 2 w 118"/>
                  <a:gd name="T31" fmla="*/ 58 h 1868"/>
                  <a:gd name="T32" fmla="*/ 2 w 118"/>
                  <a:gd name="T33" fmla="*/ 58 h 1868"/>
                  <a:gd name="T34" fmla="*/ 2 w 118"/>
                  <a:gd name="T35" fmla="*/ 58 h 1868"/>
                  <a:gd name="T36" fmla="*/ 2 w 118"/>
                  <a:gd name="T37" fmla="*/ 58 h 1868"/>
                  <a:gd name="T38" fmla="*/ 1 w 118"/>
                  <a:gd name="T39" fmla="*/ 58 h 1868"/>
                  <a:gd name="T40" fmla="*/ 1 w 118"/>
                  <a:gd name="T41" fmla="*/ 58 h 1868"/>
                  <a:gd name="T42" fmla="*/ 1 w 118"/>
                  <a:gd name="T43" fmla="*/ 58 h 1868"/>
                  <a:gd name="T44" fmla="*/ 1 w 118"/>
                  <a:gd name="T45" fmla="*/ 58 h 1868"/>
                  <a:gd name="T46" fmla="*/ 1 w 118"/>
                  <a:gd name="T47" fmla="*/ 58 h 1868"/>
                  <a:gd name="T48" fmla="*/ 1 w 118"/>
                  <a:gd name="T49" fmla="*/ 58 h 1868"/>
                  <a:gd name="T50" fmla="*/ 1 w 118"/>
                  <a:gd name="T51" fmla="*/ 58 h 1868"/>
                  <a:gd name="T52" fmla="*/ 0 w 118"/>
                  <a:gd name="T53" fmla="*/ 58 h 1868"/>
                  <a:gd name="T54" fmla="*/ 2 w 118"/>
                  <a:gd name="T55" fmla="*/ 10 h 1868"/>
                  <a:gd name="T56" fmla="*/ 2 w 118"/>
                  <a:gd name="T57" fmla="*/ 1 h 1868"/>
                  <a:gd name="T58" fmla="*/ 2 w 118"/>
                  <a:gd name="T59" fmla="*/ 1 h 1868"/>
                  <a:gd name="T60" fmla="*/ 2 w 118"/>
                  <a:gd name="T61" fmla="*/ 1 h 1868"/>
                  <a:gd name="T62" fmla="*/ 3 w 118"/>
                  <a:gd name="T63" fmla="*/ 1 h 1868"/>
                  <a:gd name="T64" fmla="*/ 3 w 118"/>
                  <a:gd name="T65" fmla="*/ 1 h 1868"/>
                  <a:gd name="T66" fmla="*/ 3 w 118"/>
                  <a:gd name="T67" fmla="*/ 1 h 1868"/>
                  <a:gd name="T68" fmla="*/ 4 w 118"/>
                  <a:gd name="T69" fmla="*/ 1 h 1868"/>
                  <a:gd name="T70" fmla="*/ 4 w 118"/>
                  <a:gd name="T71" fmla="*/ 1 h 1868"/>
                  <a:gd name="T72" fmla="*/ 4 w 118"/>
                  <a:gd name="T73" fmla="*/ 0 h 1868"/>
                  <a:gd name="T74" fmla="*/ 4 w 118"/>
                  <a:gd name="T75" fmla="*/ 6 h 1868"/>
                  <a:gd name="T76" fmla="*/ 4 w 118"/>
                  <a:gd name="T77" fmla="*/ 6 h 1868"/>
                  <a:gd name="T78" fmla="*/ 3 w 118"/>
                  <a:gd name="T79" fmla="*/ 7 h 1868"/>
                  <a:gd name="T80" fmla="*/ 3 w 118"/>
                  <a:gd name="T81" fmla="*/ 7 h 1868"/>
                  <a:gd name="T82" fmla="*/ 3 w 118"/>
                  <a:gd name="T83" fmla="*/ 7 h 1868"/>
                  <a:gd name="T84" fmla="*/ 3 w 118"/>
                  <a:gd name="T85" fmla="*/ 7 h 1868"/>
                  <a:gd name="T86" fmla="*/ 2 w 118"/>
                  <a:gd name="T87" fmla="*/ 9 h 1868"/>
                  <a:gd name="T88" fmla="*/ 2 w 118"/>
                  <a:gd name="T89" fmla="*/ 9 h 1868"/>
                  <a:gd name="T90" fmla="*/ 2 w 118"/>
                  <a:gd name="T91" fmla="*/ 10 h 18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8"/>
                  <a:gd name="T139" fmla="*/ 0 h 1868"/>
                  <a:gd name="T140" fmla="*/ 118 w 118"/>
                  <a:gd name="T141" fmla="*/ 1868 h 18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8" h="1868">
                    <a:moveTo>
                      <a:pt x="0" y="1868"/>
                    </a:moveTo>
                    <a:lnTo>
                      <a:pt x="21" y="981"/>
                    </a:lnTo>
                    <a:lnTo>
                      <a:pt x="31" y="968"/>
                    </a:lnTo>
                    <a:lnTo>
                      <a:pt x="42" y="955"/>
                    </a:lnTo>
                    <a:lnTo>
                      <a:pt x="51" y="943"/>
                    </a:lnTo>
                    <a:lnTo>
                      <a:pt x="61" y="929"/>
                    </a:lnTo>
                    <a:lnTo>
                      <a:pt x="70" y="916"/>
                    </a:lnTo>
                    <a:lnTo>
                      <a:pt x="79" y="903"/>
                    </a:lnTo>
                    <a:lnTo>
                      <a:pt x="88" y="890"/>
                    </a:lnTo>
                    <a:lnTo>
                      <a:pt x="97" y="875"/>
                    </a:lnTo>
                    <a:lnTo>
                      <a:pt x="74" y="1850"/>
                    </a:lnTo>
                    <a:lnTo>
                      <a:pt x="69" y="1853"/>
                    </a:lnTo>
                    <a:lnTo>
                      <a:pt x="65" y="1855"/>
                    </a:lnTo>
                    <a:lnTo>
                      <a:pt x="60" y="1857"/>
                    </a:lnTo>
                    <a:lnTo>
                      <a:pt x="55" y="1860"/>
                    </a:lnTo>
                    <a:lnTo>
                      <a:pt x="50" y="1861"/>
                    </a:lnTo>
                    <a:lnTo>
                      <a:pt x="44" y="1862"/>
                    </a:lnTo>
                    <a:lnTo>
                      <a:pt x="39" y="1862"/>
                    </a:lnTo>
                    <a:lnTo>
                      <a:pt x="33" y="1861"/>
                    </a:lnTo>
                    <a:lnTo>
                      <a:pt x="29" y="1863"/>
                    </a:lnTo>
                    <a:lnTo>
                      <a:pt x="25" y="1864"/>
                    </a:lnTo>
                    <a:lnTo>
                      <a:pt x="21" y="1864"/>
                    </a:lnTo>
                    <a:lnTo>
                      <a:pt x="17" y="1866"/>
                    </a:lnTo>
                    <a:lnTo>
                      <a:pt x="12" y="1867"/>
                    </a:lnTo>
                    <a:lnTo>
                      <a:pt x="8" y="1867"/>
                    </a:lnTo>
                    <a:lnTo>
                      <a:pt x="4" y="1868"/>
                    </a:lnTo>
                    <a:lnTo>
                      <a:pt x="0" y="1868"/>
                    </a:lnTo>
                    <a:close/>
                    <a:moveTo>
                      <a:pt x="38" y="299"/>
                    </a:moveTo>
                    <a:lnTo>
                      <a:pt x="44" y="13"/>
                    </a:lnTo>
                    <a:lnTo>
                      <a:pt x="55" y="12"/>
                    </a:lnTo>
                    <a:lnTo>
                      <a:pt x="64" y="11"/>
                    </a:lnTo>
                    <a:lnTo>
                      <a:pt x="73" y="8"/>
                    </a:lnTo>
                    <a:lnTo>
                      <a:pt x="82" y="7"/>
                    </a:lnTo>
                    <a:lnTo>
                      <a:pt x="91" y="6"/>
                    </a:lnTo>
                    <a:lnTo>
                      <a:pt x="100" y="4"/>
                    </a:lnTo>
                    <a:lnTo>
                      <a:pt x="109" y="2"/>
                    </a:lnTo>
                    <a:lnTo>
                      <a:pt x="118" y="0"/>
                    </a:lnTo>
                    <a:lnTo>
                      <a:pt x="114" y="164"/>
                    </a:lnTo>
                    <a:lnTo>
                      <a:pt x="105" y="182"/>
                    </a:lnTo>
                    <a:lnTo>
                      <a:pt x="96" y="199"/>
                    </a:lnTo>
                    <a:lnTo>
                      <a:pt x="87" y="215"/>
                    </a:lnTo>
                    <a:lnTo>
                      <a:pt x="77" y="232"/>
                    </a:lnTo>
                    <a:lnTo>
                      <a:pt x="68" y="250"/>
                    </a:lnTo>
                    <a:lnTo>
                      <a:pt x="57" y="266"/>
                    </a:lnTo>
                    <a:lnTo>
                      <a:pt x="48" y="283"/>
                    </a:lnTo>
                    <a:lnTo>
                      <a:pt x="38" y="299"/>
                    </a:lnTo>
                    <a:close/>
                  </a:path>
                </a:pathLst>
              </a:custGeom>
              <a:solidFill>
                <a:srgbClr val="B83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7" name="Freeform 34"/>
              <p:cNvSpPr>
                <a:spLocks noEditPoints="1"/>
              </p:cNvSpPr>
              <p:nvPr/>
            </p:nvSpPr>
            <p:spPr bwMode="auto">
              <a:xfrm>
                <a:off x="10163" y="7582"/>
                <a:ext cx="59" cy="937"/>
              </a:xfrm>
              <a:custGeom>
                <a:avLst/>
                <a:gdLst>
                  <a:gd name="T0" fmla="*/ 0 w 119"/>
                  <a:gd name="T1" fmla="*/ 28 h 1875"/>
                  <a:gd name="T2" fmla="*/ 1 w 119"/>
                  <a:gd name="T3" fmla="*/ 27 h 1875"/>
                  <a:gd name="T4" fmla="*/ 1 w 119"/>
                  <a:gd name="T5" fmla="*/ 26 h 1875"/>
                  <a:gd name="T6" fmla="*/ 2 w 119"/>
                  <a:gd name="T7" fmla="*/ 25 h 1875"/>
                  <a:gd name="T8" fmla="*/ 3 w 119"/>
                  <a:gd name="T9" fmla="*/ 24 h 1875"/>
                  <a:gd name="T10" fmla="*/ 3 w 119"/>
                  <a:gd name="T11" fmla="*/ 24 h 1875"/>
                  <a:gd name="T12" fmla="*/ 3 w 119"/>
                  <a:gd name="T13" fmla="*/ 23 h 1875"/>
                  <a:gd name="T14" fmla="*/ 3 w 119"/>
                  <a:gd name="T15" fmla="*/ 23 h 1875"/>
                  <a:gd name="T16" fmla="*/ 3 w 119"/>
                  <a:gd name="T17" fmla="*/ 23 h 1875"/>
                  <a:gd name="T18" fmla="*/ 2 w 119"/>
                  <a:gd name="T19" fmla="*/ 57 h 1875"/>
                  <a:gd name="T20" fmla="*/ 1 w 119"/>
                  <a:gd name="T21" fmla="*/ 57 h 1875"/>
                  <a:gd name="T22" fmla="*/ 1 w 119"/>
                  <a:gd name="T23" fmla="*/ 58 h 1875"/>
                  <a:gd name="T24" fmla="*/ 1 w 119"/>
                  <a:gd name="T25" fmla="*/ 58 h 1875"/>
                  <a:gd name="T26" fmla="*/ 1 w 119"/>
                  <a:gd name="T27" fmla="*/ 58 h 1875"/>
                  <a:gd name="T28" fmla="*/ 0 w 119"/>
                  <a:gd name="T29" fmla="*/ 58 h 1875"/>
                  <a:gd name="T30" fmla="*/ 0 w 119"/>
                  <a:gd name="T31" fmla="*/ 58 h 1875"/>
                  <a:gd name="T32" fmla="*/ 0 w 119"/>
                  <a:gd name="T33" fmla="*/ 58 h 1875"/>
                  <a:gd name="T34" fmla="*/ 1 w 119"/>
                  <a:gd name="T35" fmla="*/ 5 h 1875"/>
                  <a:gd name="T36" fmla="*/ 1 w 119"/>
                  <a:gd name="T37" fmla="*/ 0 h 1875"/>
                  <a:gd name="T38" fmla="*/ 1 w 119"/>
                  <a:gd name="T39" fmla="*/ 0 h 1875"/>
                  <a:gd name="T40" fmla="*/ 1 w 119"/>
                  <a:gd name="T41" fmla="*/ 0 h 1875"/>
                  <a:gd name="T42" fmla="*/ 1 w 119"/>
                  <a:gd name="T43" fmla="*/ 0 h 1875"/>
                  <a:gd name="T44" fmla="*/ 2 w 119"/>
                  <a:gd name="T45" fmla="*/ 0 h 1875"/>
                  <a:gd name="T46" fmla="*/ 2 w 119"/>
                  <a:gd name="T47" fmla="*/ 0 h 1875"/>
                  <a:gd name="T48" fmla="*/ 3 w 119"/>
                  <a:gd name="T49" fmla="*/ 0 h 1875"/>
                  <a:gd name="T50" fmla="*/ 3 w 119"/>
                  <a:gd name="T51" fmla="*/ 0 h 1875"/>
                  <a:gd name="T52" fmla="*/ 3 w 119"/>
                  <a:gd name="T53" fmla="*/ 3 h 1875"/>
                  <a:gd name="T54" fmla="*/ 3 w 119"/>
                  <a:gd name="T55" fmla="*/ 2 h 1875"/>
                  <a:gd name="T56" fmla="*/ 3 w 119"/>
                  <a:gd name="T57" fmla="*/ 2 h 1875"/>
                  <a:gd name="T58" fmla="*/ 3 w 119"/>
                  <a:gd name="T59" fmla="*/ 2 h 1875"/>
                  <a:gd name="T60" fmla="*/ 3 w 119"/>
                  <a:gd name="T61" fmla="*/ 2 h 1875"/>
                  <a:gd name="T62" fmla="*/ 3 w 119"/>
                  <a:gd name="T63" fmla="*/ 2 h 1875"/>
                  <a:gd name="T64" fmla="*/ 3 w 119"/>
                  <a:gd name="T65" fmla="*/ 2 h 1875"/>
                  <a:gd name="T66" fmla="*/ 3 w 119"/>
                  <a:gd name="T67" fmla="*/ 2 h 1875"/>
                  <a:gd name="T68" fmla="*/ 3 w 119"/>
                  <a:gd name="T69" fmla="*/ 2 h 1875"/>
                  <a:gd name="T70" fmla="*/ 3 w 119"/>
                  <a:gd name="T71" fmla="*/ 2 h 1875"/>
                  <a:gd name="T72" fmla="*/ 2 w 119"/>
                  <a:gd name="T73" fmla="*/ 3 h 1875"/>
                  <a:gd name="T74" fmla="*/ 2 w 119"/>
                  <a:gd name="T75" fmla="*/ 3 h 1875"/>
                  <a:gd name="T76" fmla="*/ 2 w 119"/>
                  <a:gd name="T77" fmla="*/ 4 h 1875"/>
                  <a:gd name="T78" fmla="*/ 2 w 119"/>
                  <a:gd name="T79" fmla="*/ 4 h 1875"/>
                  <a:gd name="T80" fmla="*/ 1 w 119"/>
                  <a:gd name="T81" fmla="*/ 5 h 1875"/>
                  <a:gd name="T82" fmla="*/ 1 w 119"/>
                  <a:gd name="T83" fmla="*/ 5 h 1875"/>
                  <a:gd name="T84" fmla="*/ 1 w 119"/>
                  <a:gd name="T85" fmla="*/ 5 h 18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9"/>
                  <a:gd name="T130" fmla="*/ 0 h 1875"/>
                  <a:gd name="T131" fmla="*/ 119 w 119"/>
                  <a:gd name="T132" fmla="*/ 1875 h 18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9" h="1875">
                    <a:moveTo>
                      <a:pt x="0" y="1875"/>
                    </a:moveTo>
                    <a:lnTo>
                      <a:pt x="23" y="900"/>
                    </a:lnTo>
                    <a:lnTo>
                      <a:pt x="34" y="885"/>
                    </a:lnTo>
                    <a:lnTo>
                      <a:pt x="44" y="870"/>
                    </a:lnTo>
                    <a:lnTo>
                      <a:pt x="53" y="853"/>
                    </a:lnTo>
                    <a:lnTo>
                      <a:pt x="63" y="837"/>
                    </a:lnTo>
                    <a:lnTo>
                      <a:pt x="72" y="820"/>
                    </a:lnTo>
                    <a:lnTo>
                      <a:pt x="82" y="803"/>
                    </a:lnTo>
                    <a:lnTo>
                      <a:pt x="91" y="787"/>
                    </a:lnTo>
                    <a:lnTo>
                      <a:pt x="98" y="769"/>
                    </a:lnTo>
                    <a:lnTo>
                      <a:pt x="98" y="768"/>
                    </a:lnTo>
                    <a:lnTo>
                      <a:pt x="100" y="767"/>
                    </a:lnTo>
                    <a:lnTo>
                      <a:pt x="100" y="766"/>
                    </a:lnTo>
                    <a:lnTo>
                      <a:pt x="100" y="764"/>
                    </a:lnTo>
                    <a:lnTo>
                      <a:pt x="100" y="763"/>
                    </a:lnTo>
                    <a:lnTo>
                      <a:pt x="101" y="762"/>
                    </a:lnTo>
                    <a:lnTo>
                      <a:pt x="74" y="1853"/>
                    </a:lnTo>
                    <a:lnTo>
                      <a:pt x="70" y="1854"/>
                    </a:lnTo>
                    <a:lnTo>
                      <a:pt x="65" y="1854"/>
                    </a:lnTo>
                    <a:lnTo>
                      <a:pt x="61" y="1855"/>
                    </a:lnTo>
                    <a:lnTo>
                      <a:pt x="56" y="1855"/>
                    </a:lnTo>
                    <a:lnTo>
                      <a:pt x="52" y="1858"/>
                    </a:lnTo>
                    <a:lnTo>
                      <a:pt x="48" y="1859"/>
                    </a:lnTo>
                    <a:lnTo>
                      <a:pt x="44" y="1862"/>
                    </a:lnTo>
                    <a:lnTo>
                      <a:pt x="40" y="1866"/>
                    </a:lnTo>
                    <a:lnTo>
                      <a:pt x="34" y="1865"/>
                    </a:lnTo>
                    <a:lnTo>
                      <a:pt x="29" y="1865"/>
                    </a:lnTo>
                    <a:lnTo>
                      <a:pt x="23" y="1865"/>
                    </a:lnTo>
                    <a:lnTo>
                      <a:pt x="18" y="1866"/>
                    </a:lnTo>
                    <a:lnTo>
                      <a:pt x="14" y="1868"/>
                    </a:lnTo>
                    <a:lnTo>
                      <a:pt x="9" y="1869"/>
                    </a:lnTo>
                    <a:lnTo>
                      <a:pt x="5" y="1873"/>
                    </a:lnTo>
                    <a:lnTo>
                      <a:pt x="0" y="1875"/>
                    </a:lnTo>
                    <a:close/>
                    <a:moveTo>
                      <a:pt x="40" y="189"/>
                    </a:moveTo>
                    <a:lnTo>
                      <a:pt x="44" y="25"/>
                    </a:lnTo>
                    <a:lnTo>
                      <a:pt x="47" y="25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7" y="19"/>
                    </a:lnTo>
                    <a:lnTo>
                      <a:pt x="75" y="17"/>
                    </a:lnTo>
                    <a:lnTo>
                      <a:pt x="82" y="14"/>
                    </a:lnTo>
                    <a:lnTo>
                      <a:pt x="89" y="12"/>
                    </a:lnTo>
                    <a:lnTo>
                      <a:pt x="97" y="10"/>
                    </a:lnTo>
                    <a:lnTo>
                      <a:pt x="103" y="6"/>
                    </a:lnTo>
                    <a:lnTo>
                      <a:pt x="111" y="4"/>
                    </a:lnTo>
                    <a:lnTo>
                      <a:pt x="119" y="0"/>
                    </a:lnTo>
                    <a:lnTo>
                      <a:pt x="116" y="98"/>
                    </a:lnTo>
                    <a:lnTo>
                      <a:pt x="116" y="95"/>
                    </a:lnTo>
                    <a:lnTo>
                      <a:pt x="115" y="91"/>
                    </a:lnTo>
                    <a:lnTo>
                      <a:pt x="115" y="88"/>
                    </a:lnTo>
                    <a:lnTo>
                      <a:pt x="115" y="84"/>
                    </a:lnTo>
                    <a:lnTo>
                      <a:pt x="115" y="81"/>
                    </a:lnTo>
                    <a:lnTo>
                      <a:pt x="115" y="77"/>
                    </a:lnTo>
                    <a:lnTo>
                      <a:pt x="114" y="73"/>
                    </a:lnTo>
                    <a:lnTo>
                      <a:pt x="114" y="71"/>
                    </a:lnTo>
                    <a:lnTo>
                      <a:pt x="114" y="70"/>
                    </a:lnTo>
                    <a:lnTo>
                      <a:pt x="113" y="69"/>
                    </a:lnTo>
                    <a:lnTo>
                      <a:pt x="111" y="69"/>
                    </a:lnTo>
                    <a:lnTo>
                      <a:pt x="110" y="69"/>
                    </a:lnTo>
                    <a:lnTo>
                      <a:pt x="109" y="69"/>
                    </a:lnTo>
                    <a:lnTo>
                      <a:pt x="107" y="69"/>
                    </a:lnTo>
                    <a:lnTo>
                      <a:pt x="106" y="69"/>
                    </a:lnTo>
                    <a:lnTo>
                      <a:pt x="102" y="77"/>
                    </a:lnTo>
                    <a:lnTo>
                      <a:pt x="98" y="85"/>
                    </a:lnTo>
                    <a:lnTo>
                      <a:pt x="92" y="92"/>
                    </a:lnTo>
                    <a:lnTo>
                      <a:pt x="87" y="100"/>
                    </a:lnTo>
                    <a:lnTo>
                      <a:pt x="82" y="107"/>
                    </a:lnTo>
                    <a:lnTo>
                      <a:pt x="76" y="114"/>
                    </a:lnTo>
                    <a:lnTo>
                      <a:pt x="74" y="122"/>
                    </a:lnTo>
                    <a:lnTo>
                      <a:pt x="72" y="131"/>
                    </a:lnTo>
                    <a:lnTo>
                      <a:pt x="69" y="139"/>
                    </a:lnTo>
                    <a:lnTo>
                      <a:pt x="65" y="147"/>
                    </a:lnTo>
                    <a:lnTo>
                      <a:pt x="61" y="154"/>
                    </a:lnTo>
                    <a:lnTo>
                      <a:pt x="57" y="161"/>
                    </a:lnTo>
                    <a:lnTo>
                      <a:pt x="53" y="168"/>
                    </a:lnTo>
                    <a:lnTo>
                      <a:pt x="48" y="175"/>
                    </a:lnTo>
                    <a:lnTo>
                      <a:pt x="44" y="182"/>
                    </a:lnTo>
                    <a:lnTo>
                      <a:pt x="40" y="189"/>
                    </a:lnTo>
                    <a:close/>
                  </a:path>
                </a:pathLst>
              </a:custGeom>
              <a:solidFill>
                <a:srgbClr val="AF2C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Freeform 35"/>
              <p:cNvSpPr>
                <a:spLocks/>
              </p:cNvSpPr>
              <p:nvPr/>
            </p:nvSpPr>
            <p:spPr bwMode="auto">
              <a:xfrm>
                <a:off x="10200" y="7563"/>
                <a:ext cx="59" cy="945"/>
              </a:xfrm>
              <a:custGeom>
                <a:avLst/>
                <a:gdLst>
                  <a:gd name="T0" fmla="*/ 0 w 119"/>
                  <a:gd name="T1" fmla="*/ 59 h 1891"/>
                  <a:gd name="T2" fmla="*/ 0 w 119"/>
                  <a:gd name="T3" fmla="*/ 25 h 1891"/>
                  <a:gd name="T4" fmla="*/ 0 w 119"/>
                  <a:gd name="T5" fmla="*/ 24 h 1891"/>
                  <a:gd name="T6" fmla="*/ 0 w 119"/>
                  <a:gd name="T7" fmla="*/ 24 h 1891"/>
                  <a:gd name="T8" fmla="*/ 1 w 119"/>
                  <a:gd name="T9" fmla="*/ 24 h 1891"/>
                  <a:gd name="T10" fmla="*/ 1 w 119"/>
                  <a:gd name="T11" fmla="*/ 24 h 1891"/>
                  <a:gd name="T12" fmla="*/ 1 w 119"/>
                  <a:gd name="T13" fmla="*/ 24 h 1891"/>
                  <a:gd name="T14" fmla="*/ 1 w 119"/>
                  <a:gd name="T15" fmla="*/ 24 h 1891"/>
                  <a:gd name="T16" fmla="*/ 1 w 119"/>
                  <a:gd name="T17" fmla="*/ 23 h 1891"/>
                  <a:gd name="T18" fmla="*/ 1 w 119"/>
                  <a:gd name="T19" fmla="*/ 23 h 1891"/>
                  <a:gd name="T20" fmla="*/ 1 w 119"/>
                  <a:gd name="T21" fmla="*/ 22 h 1891"/>
                  <a:gd name="T22" fmla="*/ 1 w 119"/>
                  <a:gd name="T23" fmla="*/ 21 h 1891"/>
                  <a:gd name="T24" fmla="*/ 1 w 119"/>
                  <a:gd name="T25" fmla="*/ 20 h 1891"/>
                  <a:gd name="T26" fmla="*/ 1 w 119"/>
                  <a:gd name="T27" fmla="*/ 18 h 1891"/>
                  <a:gd name="T28" fmla="*/ 1 w 119"/>
                  <a:gd name="T29" fmla="*/ 17 h 1891"/>
                  <a:gd name="T30" fmla="*/ 1 w 119"/>
                  <a:gd name="T31" fmla="*/ 16 h 1891"/>
                  <a:gd name="T32" fmla="*/ 1 w 119"/>
                  <a:gd name="T33" fmla="*/ 14 h 1891"/>
                  <a:gd name="T34" fmla="*/ 1 w 119"/>
                  <a:gd name="T35" fmla="*/ 13 h 1891"/>
                  <a:gd name="T36" fmla="*/ 1 w 119"/>
                  <a:gd name="T37" fmla="*/ 12 h 1891"/>
                  <a:gd name="T38" fmla="*/ 1 w 119"/>
                  <a:gd name="T39" fmla="*/ 11 h 1891"/>
                  <a:gd name="T40" fmla="*/ 1 w 119"/>
                  <a:gd name="T41" fmla="*/ 10 h 1891"/>
                  <a:gd name="T42" fmla="*/ 1 w 119"/>
                  <a:gd name="T43" fmla="*/ 9 h 1891"/>
                  <a:gd name="T44" fmla="*/ 1 w 119"/>
                  <a:gd name="T45" fmla="*/ 7 h 1891"/>
                  <a:gd name="T46" fmla="*/ 1 w 119"/>
                  <a:gd name="T47" fmla="*/ 6 h 1891"/>
                  <a:gd name="T48" fmla="*/ 1 w 119"/>
                  <a:gd name="T49" fmla="*/ 5 h 1891"/>
                  <a:gd name="T50" fmla="*/ 1 w 119"/>
                  <a:gd name="T51" fmla="*/ 4 h 1891"/>
                  <a:gd name="T52" fmla="*/ 1 w 119"/>
                  <a:gd name="T53" fmla="*/ 1 h 1891"/>
                  <a:gd name="T54" fmla="*/ 1 w 119"/>
                  <a:gd name="T55" fmla="*/ 1 h 1891"/>
                  <a:gd name="T56" fmla="*/ 1 w 119"/>
                  <a:gd name="T57" fmla="*/ 0 h 1891"/>
                  <a:gd name="T58" fmla="*/ 2 w 119"/>
                  <a:gd name="T59" fmla="*/ 0 h 1891"/>
                  <a:gd name="T60" fmla="*/ 2 w 119"/>
                  <a:gd name="T61" fmla="*/ 0 h 1891"/>
                  <a:gd name="T62" fmla="*/ 2 w 119"/>
                  <a:gd name="T63" fmla="*/ 0 h 1891"/>
                  <a:gd name="T64" fmla="*/ 3 w 119"/>
                  <a:gd name="T65" fmla="*/ 0 h 1891"/>
                  <a:gd name="T66" fmla="*/ 3 w 119"/>
                  <a:gd name="T67" fmla="*/ 0 h 1891"/>
                  <a:gd name="T68" fmla="*/ 3 w 119"/>
                  <a:gd name="T69" fmla="*/ 0 h 1891"/>
                  <a:gd name="T70" fmla="*/ 2 w 119"/>
                  <a:gd name="T71" fmla="*/ 58 h 1891"/>
                  <a:gd name="T72" fmla="*/ 2 w 119"/>
                  <a:gd name="T73" fmla="*/ 58 h 1891"/>
                  <a:gd name="T74" fmla="*/ 2 w 119"/>
                  <a:gd name="T75" fmla="*/ 58 h 1891"/>
                  <a:gd name="T76" fmla="*/ 2 w 119"/>
                  <a:gd name="T77" fmla="*/ 58 h 1891"/>
                  <a:gd name="T78" fmla="*/ 1 w 119"/>
                  <a:gd name="T79" fmla="*/ 58 h 1891"/>
                  <a:gd name="T80" fmla="*/ 1 w 119"/>
                  <a:gd name="T81" fmla="*/ 58 h 1891"/>
                  <a:gd name="T82" fmla="*/ 1 w 119"/>
                  <a:gd name="T83" fmla="*/ 58 h 1891"/>
                  <a:gd name="T84" fmla="*/ 1 w 119"/>
                  <a:gd name="T85" fmla="*/ 58 h 1891"/>
                  <a:gd name="T86" fmla="*/ 1 w 119"/>
                  <a:gd name="T87" fmla="*/ 58 h 1891"/>
                  <a:gd name="T88" fmla="*/ 1 w 119"/>
                  <a:gd name="T89" fmla="*/ 58 h 1891"/>
                  <a:gd name="T90" fmla="*/ 1 w 119"/>
                  <a:gd name="T91" fmla="*/ 58 h 1891"/>
                  <a:gd name="T92" fmla="*/ 1 w 119"/>
                  <a:gd name="T93" fmla="*/ 58 h 1891"/>
                  <a:gd name="T94" fmla="*/ 1 w 119"/>
                  <a:gd name="T95" fmla="*/ 58 h 1891"/>
                  <a:gd name="T96" fmla="*/ 1 w 119"/>
                  <a:gd name="T97" fmla="*/ 58 h 1891"/>
                  <a:gd name="T98" fmla="*/ 1 w 119"/>
                  <a:gd name="T99" fmla="*/ 58 h 1891"/>
                  <a:gd name="T100" fmla="*/ 0 w 119"/>
                  <a:gd name="T101" fmla="*/ 58 h 1891"/>
                  <a:gd name="T102" fmla="*/ 0 w 119"/>
                  <a:gd name="T103" fmla="*/ 58 h 1891"/>
                  <a:gd name="T104" fmla="*/ 0 w 119"/>
                  <a:gd name="T105" fmla="*/ 58 h 1891"/>
                  <a:gd name="T106" fmla="*/ 0 w 119"/>
                  <a:gd name="T107" fmla="*/ 58 h 1891"/>
                  <a:gd name="T108" fmla="*/ 0 w 119"/>
                  <a:gd name="T109" fmla="*/ 58 h 1891"/>
                  <a:gd name="T110" fmla="*/ 0 w 119"/>
                  <a:gd name="T111" fmla="*/ 58 h 1891"/>
                  <a:gd name="T112" fmla="*/ 0 w 119"/>
                  <a:gd name="T113" fmla="*/ 59 h 1891"/>
                  <a:gd name="T114" fmla="*/ 0 w 119"/>
                  <a:gd name="T115" fmla="*/ 59 h 1891"/>
                  <a:gd name="T116" fmla="*/ 0 w 119"/>
                  <a:gd name="T117" fmla="*/ 59 h 1891"/>
                  <a:gd name="T118" fmla="*/ 0 w 119"/>
                  <a:gd name="T119" fmla="*/ 59 h 1891"/>
                  <a:gd name="T120" fmla="*/ 0 w 119"/>
                  <a:gd name="T121" fmla="*/ 59 h 18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9"/>
                  <a:gd name="T184" fmla="*/ 0 h 1891"/>
                  <a:gd name="T185" fmla="*/ 119 w 119"/>
                  <a:gd name="T186" fmla="*/ 1891 h 18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9" h="1891">
                    <a:moveTo>
                      <a:pt x="0" y="1891"/>
                    </a:moveTo>
                    <a:lnTo>
                      <a:pt x="27" y="800"/>
                    </a:lnTo>
                    <a:lnTo>
                      <a:pt x="28" y="795"/>
                    </a:lnTo>
                    <a:lnTo>
                      <a:pt x="31" y="789"/>
                    </a:lnTo>
                    <a:lnTo>
                      <a:pt x="33" y="785"/>
                    </a:lnTo>
                    <a:lnTo>
                      <a:pt x="36" y="780"/>
                    </a:lnTo>
                    <a:lnTo>
                      <a:pt x="37" y="775"/>
                    </a:lnTo>
                    <a:lnTo>
                      <a:pt x="37" y="770"/>
                    </a:lnTo>
                    <a:lnTo>
                      <a:pt x="36" y="766"/>
                    </a:lnTo>
                    <a:lnTo>
                      <a:pt x="32" y="763"/>
                    </a:lnTo>
                    <a:lnTo>
                      <a:pt x="35" y="724"/>
                    </a:lnTo>
                    <a:lnTo>
                      <a:pt x="37" y="685"/>
                    </a:lnTo>
                    <a:lnTo>
                      <a:pt x="37" y="645"/>
                    </a:lnTo>
                    <a:lnTo>
                      <a:pt x="39" y="604"/>
                    </a:lnTo>
                    <a:lnTo>
                      <a:pt x="40" y="561"/>
                    </a:lnTo>
                    <a:lnTo>
                      <a:pt x="41" y="520"/>
                    </a:lnTo>
                    <a:lnTo>
                      <a:pt x="42" y="477"/>
                    </a:lnTo>
                    <a:lnTo>
                      <a:pt x="45" y="436"/>
                    </a:lnTo>
                    <a:lnTo>
                      <a:pt x="45" y="404"/>
                    </a:lnTo>
                    <a:lnTo>
                      <a:pt x="45" y="367"/>
                    </a:lnTo>
                    <a:lnTo>
                      <a:pt x="45" y="329"/>
                    </a:lnTo>
                    <a:lnTo>
                      <a:pt x="45" y="290"/>
                    </a:lnTo>
                    <a:lnTo>
                      <a:pt x="45" y="250"/>
                    </a:lnTo>
                    <a:lnTo>
                      <a:pt x="45" y="211"/>
                    </a:lnTo>
                    <a:lnTo>
                      <a:pt x="44" y="172"/>
                    </a:lnTo>
                    <a:lnTo>
                      <a:pt x="42" y="136"/>
                    </a:lnTo>
                    <a:lnTo>
                      <a:pt x="45" y="38"/>
                    </a:lnTo>
                    <a:lnTo>
                      <a:pt x="54" y="33"/>
                    </a:lnTo>
                    <a:lnTo>
                      <a:pt x="63" y="29"/>
                    </a:lnTo>
                    <a:lnTo>
                      <a:pt x="72" y="24"/>
                    </a:lnTo>
                    <a:lnTo>
                      <a:pt x="82" y="19"/>
                    </a:lnTo>
                    <a:lnTo>
                      <a:pt x="91" y="14"/>
                    </a:lnTo>
                    <a:lnTo>
                      <a:pt x="101" y="10"/>
                    </a:lnTo>
                    <a:lnTo>
                      <a:pt x="110" y="5"/>
                    </a:lnTo>
                    <a:lnTo>
                      <a:pt x="119" y="0"/>
                    </a:lnTo>
                    <a:lnTo>
                      <a:pt x="75" y="1864"/>
                    </a:lnTo>
                    <a:lnTo>
                      <a:pt x="71" y="1865"/>
                    </a:lnTo>
                    <a:lnTo>
                      <a:pt x="68" y="1866"/>
                    </a:lnTo>
                    <a:lnTo>
                      <a:pt x="66" y="1867"/>
                    </a:lnTo>
                    <a:lnTo>
                      <a:pt x="62" y="1867"/>
                    </a:lnTo>
                    <a:lnTo>
                      <a:pt x="59" y="1868"/>
                    </a:lnTo>
                    <a:lnTo>
                      <a:pt x="55" y="1870"/>
                    </a:lnTo>
                    <a:lnTo>
                      <a:pt x="53" y="1870"/>
                    </a:lnTo>
                    <a:lnTo>
                      <a:pt x="50" y="1871"/>
                    </a:lnTo>
                    <a:lnTo>
                      <a:pt x="48" y="1873"/>
                    </a:lnTo>
                    <a:lnTo>
                      <a:pt x="45" y="1875"/>
                    </a:lnTo>
                    <a:lnTo>
                      <a:pt x="42" y="1877"/>
                    </a:lnTo>
                    <a:lnTo>
                      <a:pt x="40" y="1878"/>
                    </a:lnTo>
                    <a:lnTo>
                      <a:pt x="37" y="1879"/>
                    </a:lnTo>
                    <a:lnTo>
                      <a:pt x="33" y="1880"/>
                    </a:lnTo>
                    <a:lnTo>
                      <a:pt x="31" y="1880"/>
                    </a:lnTo>
                    <a:lnTo>
                      <a:pt x="28" y="1881"/>
                    </a:lnTo>
                    <a:lnTo>
                      <a:pt x="24" y="1879"/>
                    </a:lnTo>
                    <a:lnTo>
                      <a:pt x="22" y="1883"/>
                    </a:lnTo>
                    <a:lnTo>
                      <a:pt x="19" y="1885"/>
                    </a:lnTo>
                    <a:lnTo>
                      <a:pt x="17" y="1886"/>
                    </a:lnTo>
                    <a:lnTo>
                      <a:pt x="13" y="1888"/>
                    </a:lnTo>
                    <a:lnTo>
                      <a:pt x="10" y="1890"/>
                    </a:lnTo>
                    <a:lnTo>
                      <a:pt x="6" y="1890"/>
                    </a:lnTo>
                    <a:lnTo>
                      <a:pt x="4" y="1891"/>
                    </a:lnTo>
                    <a:lnTo>
                      <a:pt x="0" y="189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9" name="Freeform 36"/>
              <p:cNvSpPr>
                <a:spLocks/>
              </p:cNvSpPr>
              <p:nvPr/>
            </p:nvSpPr>
            <p:spPr bwMode="auto">
              <a:xfrm>
                <a:off x="10237" y="7557"/>
                <a:ext cx="60" cy="937"/>
              </a:xfrm>
              <a:custGeom>
                <a:avLst/>
                <a:gdLst>
                  <a:gd name="T0" fmla="*/ 2 w 119"/>
                  <a:gd name="T1" fmla="*/ 0 h 1876"/>
                  <a:gd name="T2" fmla="*/ 2 w 119"/>
                  <a:gd name="T3" fmla="*/ 0 h 1876"/>
                  <a:gd name="T4" fmla="*/ 2 w 119"/>
                  <a:gd name="T5" fmla="*/ 0 h 1876"/>
                  <a:gd name="T6" fmla="*/ 2 w 119"/>
                  <a:gd name="T7" fmla="*/ 0 h 1876"/>
                  <a:gd name="T8" fmla="*/ 2 w 119"/>
                  <a:gd name="T9" fmla="*/ 0 h 1876"/>
                  <a:gd name="T10" fmla="*/ 3 w 119"/>
                  <a:gd name="T11" fmla="*/ 0 h 1876"/>
                  <a:gd name="T12" fmla="*/ 3 w 119"/>
                  <a:gd name="T13" fmla="*/ 0 h 1876"/>
                  <a:gd name="T14" fmla="*/ 3 w 119"/>
                  <a:gd name="T15" fmla="*/ 0 h 1876"/>
                  <a:gd name="T16" fmla="*/ 4 w 119"/>
                  <a:gd name="T17" fmla="*/ 0 h 1876"/>
                  <a:gd name="T18" fmla="*/ 4 w 119"/>
                  <a:gd name="T19" fmla="*/ 6 h 1876"/>
                  <a:gd name="T20" fmla="*/ 4 w 119"/>
                  <a:gd name="T21" fmla="*/ 12 h 1876"/>
                  <a:gd name="T22" fmla="*/ 4 w 119"/>
                  <a:gd name="T23" fmla="*/ 18 h 1876"/>
                  <a:gd name="T24" fmla="*/ 4 w 119"/>
                  <a:gd name="T25" fmla="*/ 25 h 1876"/>
                  <a:gd name="T26" fmla="*/ 4 w 119"/>
                  <a:gd name="T27" fmla="*/ 27 h 1876"/>
                  <a:gd name="T28" fmla="*/ 4 w 119"/>
                  <a:gd name="T29" fmla="*/ 29 h 1876"/>
                  <a:gd name="T30" fmla="*/ 4 w 119"/>
                  <a:gd name="T31" fmla="*/ 31 h 1876"/>
                  <a:gd name="T32" fmla="*/ 4 w 119"/>
                  <a:gd name="T33" fmla="*/ 34 h 1876"/>
                  <a:gd name="T34" fmla="*/ 4 w 119"/>
                  <a:gd name="T35" fmla="*/ 35 h 1876"/>
                  <a:gd name="T36" fmla="*/ 4 w 119"/>
                  <a:gd name="T37" fmla="*/ 37 h 1876"/>
                  <a:gd name="T38" fmla="*/ 4 w 119"/>
                  <a:gd name="T39" fmla="*/ 38 h 1876"/>
                  <a:gd name="T40" fmla="*/ 4 w 119"/>
                  <a:gd name="T41" fmla="*/ 40 h 1876"/>
                  <a:gd name="T42" fmla="*/ 4 w 119"/>
                  <a:gd name="T43" fmla="*/ 40 h 1876"/>
                  <a:gd name="T44" fmla="*/ 4 w 119"/>
                  <a:gd name="T45" fmla="*/ 40 h 1876"/>
                  <a:gd name="T46" fmla="*/ 4 w 119"/>
                  <a:gd name="T47" fmla="*/ 40 h 1876"/>
                  <a:gd name="T48" fmla="*/ 4 w 119"/>
                  <a:gd name="T49" fmla="*/ 40 h 1876"/>
                  <a:gd name="T50" fmla="*/ 4 w 119"/>
                  <a:gd name="T51" fmla="*/ 41 h 1876"/>
                  <a:gd name="T52" fmla="*/ 4 w 119"/>
                  <a:gd name="T53" fmla="*/ 42 h 1876"/>
                  <a:gd name="T54" fmla="*/ 4 w 119"/>
                  <a:gd name="T55" fmla="*/ 44 h 1876"/>
                  <a:gd name="T56" fmla="*/ 4 w 119"/>
                  <a:gd name="T57" fmla="*/ 46 h 1876"/>
                  <a:gd name="T58" fmla="*/ 4 w 119"/>
                  <a:gd name="T59" fmla="*/ 46 h 1876"/>
                  <a:gd name="T60" fmla="*/ 4 w 119"/>
                  <a:gd name="T61" fmla="*/ 46 h 1876"/>
                  <a:gd name="T62" fmla="*/ 4 w 119"/>
                  <a:gd name="T63" fmla="*/ 46 h 1876"/>
                  <a:gd name="T64" fmla="*/ 4 w 119"/>
                  <a:gd name="T65" fmla="*/ 46 h 1876"/>
                  <a:gd name="T66" fmla="*/ 4 w 119"/>
                  <a:gd name="T67" fmla="*/ 46 h 1876"/>
                  <a:gd name="T68" fmla="*/ 4 w 119"/>
                  <a:gd name="T69" fmla="*/ 47 h 1876"/>
                  <a:gd name="T70" fmla="*/ 4 w 119"/>
                  <a:gd name="T71" fmla="*/ 47 h 1876"/>
                  <a:gd name="T72" fmla="*/ 4 w 119"/>
                  <a:gd name="T73" fmla="*/ 47 h 1876"/>
                  <a:gd name="T74" fmla="*/ 4 w 119"/>
                  <a:gd name="T75" fmla="*/ 49 h 1876"/>
                  <a:gd name="T76" fmla="*/ 4 w 119"/>
                  <a:gd name="T77" fmla="*/ 51 h 1876"/>
                  <a:gd name="T78" fmla="*/ 4 w 119"/>
                  <a:gd name="T79" fmla="*/ 52 h 1876"/>
                  <a:gd name="T80" fmla="*/ 4 w 119"/>
                  <a:gd name="T81" fmla="*/ 54 h 1876"/>
                  <a:gd name="T82" fmla="*/ 4 w 119"/>
                  <a:gd name="T83" fmla="*/ 55 h 1876"/>
                  <a:gd name="T84" fmla="*/ 3 w 119"/>
                  <a:gd name="T85" fmla="*/ 56 h 1876"/>
                  <a:gd name="T86" fmla="*/ 3 w 119"/>
                  <a:gd name="T87" fmla="*/ 56 h 1876"/>
                  <a:gd name="T88" fmla="*/ 2 w 119"/>
                  <a:gd name="T89" fmla="*/ 57 h 1876"/>
                  <a:gd name="T90" fmla="*/ 2 w 119"/>
                  <a:gd name="T91" fmla="*/ 58 h 1876"/>
                  <a:gd name="T92" fmla="*/ 1 w 119"/>
                  <a:gd name="T93" fmla="*/ 58 h 18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9"/>
                  <a:gd name="T142" fmla="*/ 0 h 1876"/>
                  <a:gd name="T143" fmla="*/ 119 w 119"/>
                  <a:gd name="T144" fmla="*/ 1876 h 187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9" h="1876">
                    <a:moveTo>
                      <a:pt x="0" y="1876"/>
                    </a:moveTo>
                    <a:lnTo>
                      <a:pt x="44" y="12"/>
                    </a:lnTo>
                    <a:lnTo>
                      <a:pt x="46" y="10"/>
                    </a:lnTo>
                    <a:lnTo>
                      <a:pt x="49" y="9"/>
                    </a:lnTo>
                    <a:lnTo>
                      <a:pt x="51" y="8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8" y="4"/>
                    </a:lnTo>
                    <a:lnTo>
                      <a:pt x="60" y="3"/>
                    </a:lnTo>
                    <a:lnTo>
                      <a:pt x="63" y="2"/>
                    </a:lnTo>
                    <a:lnTo>
                      <a:pt x="69" y="0"/>
                    </a:lnTo>
                    <a:lnTo>
                      <a:pt x="75" y="0"/>
                    </a:lnTo>
                    <a:lnTo>
                      <a:pt x="81" y="2"/>
                    </a:lnTo>
                    <a:lnTo>
                      <a:pt x="86" y="3"/>
                    </a:lnTo>
                    <a:lnTo>
                      <a:pt x="91" y="5"/>
                    </a:lnTo>
                    <a:lnTo>
                      <a:pt x="95" y="8"/>
                    </a:lnTo>
                    <a:lnTo>
                      <a:pt x="98" y="12"/>
                    </a:lnTo>
                    <a:lnTo>
                      <a:pt x="100" y="17"/>
                    </a:lnTo>
                    <a:lnTo>
                      <a:pt x="100" y="114"/>
                    </a:lnTo>
                    <a:lnTo>
                      <a:pt x="100" y="211"/>
                    </a:lnTo>
                    <a:lnTo>
                      <a:pt x="99" y="309"/>
                    </a:lnTo>
                    <a:lnTo>
                      <a:pt x="99" y="409"/>
                    </a:lnTo>
                    <a:lnTo>
                      <a:pt x="98" y="508"/>
                    </a:lnTo>
                    <a:lnTo>
                      <a:pt x="98" y="606"/>
                    </a:lnTo>
                    <a:lnTo>
                      <a:pt x="99" y="704"/>
                    </a:lnTo>
                    <a:lnTo>
                      <a:pt x="103" y="801"/>
                    </a:lnTo>
                    <a:lnTo>
                      <a:pt x="106" y="838"/>
                    </a:lnTo>
                    <a:lnTo>
                      <a:pt x="107" y="874"/>
                    </a:lnTo>
                    <a:lnTo>
                      <a:pt x="108" y="910"/>
                    </a:lnTo>
                    <a:lnTo>
                      <a:pt x="108" y="946"/>
                    </a:lnTo>
                    <a:lnTo>
                      <a:pt x="110" y="981"/>
                    </a:lnTo>
                    <a:lnTo>
                      <a:pt x="111" y="1017"/>
                    </a:lnTo>
                    <a:lnTo>
                      <a:pt x="112" y="1052"/>
                    </a:lnTo>
                    <a:lnTo>
                      <a:pt x="115" y="1089"/>
                    </a:lnTo>
                    <a:lnTo>
                      <a:pt x="113" y="1114"/>
                    </a:lnTo>
                    <a:lnTo>
                      <a:pt x="113" y="1140"/>
                    </a:lnTo>
                    <a:lnTo>
                      <a:pt x="112" y="1165"/>
                    </a:lnTo>
                    <a:lnTo>
                      <a:pt x="111" y="1189"/>
                    </a:lnTo>
                    <a:lnTo>
                      <a:pt x="111" y="1215"/>
                    </a:lnTo>
                    <a:lnTo>
                      <a:pt x="110" y="1240"/>
                    </a:lnTo>
                    <a:lnTo>
                      <a:pt x="108" y="1266"/>
                    </a:lnTo>
                    <a:lnTo>
                      <a:pt x="108" y="1291"/>
                    </a:lnTo>
                    <a:lnTo>
                      <a:pt x="112" y="1301"/>
                    </a:lnTo>
                    <a:lnTo>
                      <a:pt x="113" y="1299"/>
                    </a:lnTo>
                    <a:lnTo>
                      <a:pt x="115" y="1298"/>
                    </a:lnTo>
                    <a:lnTo>
                      <a:pt x="115" y="1297"/>
                    </a:lnTo>
                    <a:lnTo>
                      <a:pt x="115" y="1295"/>
                    </a:lnTo>
                    <a:lnTo>
                      <a:pt x="115" y="1294"/>
                    </a:lnTo>
                    <a:lnTo>
                      <a:pt x="115" y="1292"/>
                    </a:lnTo>
                    <a:lnTo>
                      <a:pt x="115" y="1290"/>
                    </a:lnTo>
                    <a:lnTo>
                      <a:pt x="115" y="1289"/>
                    </a:lnTo>
                    <a:lnTo>
                      <a:pt x="115" y="1315"/>
                    </a:lnTo>
                    <a:lnTo>
                      <a:pt x="115" y="1341"/>
                    </a:lnTo>
                    <a:lnTo>
                      <a:pt x="115" y="1368"/>
                    </a:lnTo>
                    <a:lnTo>
                      <a:pt x="115" y="1395"/>
                    </a:lnTo>
                    <a:lnTo>
                      <a:pt x="115" y="1422"/>
                    </a:lnTo>
                    <a:lnTo>
                      <a:pt x="115" y="1449"/>
                    </a:lnTo>
                    <a:lnTo>
                      <a:pt x="116" y="1475"/>
                    </a:lnTo>
                    <a:lnTo>
                      <a:pt x="117" y="1499"/>
                    </a:lnTo>
                    <a:lnTo>
                      <a:pt x="116" y="1499"/>
                    </a:lnTo>
                    <a:lnTo>
                      <a:pt x="115" y="1499"/>
                    </a:lnTo>
                    <a:lnTo>
                      <a:pt x="113" y="1499"/>
                    </a:lnTo>
                    <a:lnTo>
                      <a:pt x="113" y="1501"/>
                    </a:lnTo>
                    <a:lnTo>
                      <a:pt x="112" y="1501"/>
                    </a:lnTo>
                    <a:lnTo>
                      <a:pt x="115" y="1504"/>
                    </a:lnTo>
                    <a:lnTo>
                      <a:pt x="115" y="1508"/>
                    </a:lnTo>
                    <a:lnTo>
                      <a:pt x="115" y="1511"/>
                    </a:lnTo>
                    <a:lnTo>
                      <a:pt x="113" y="1516"/>
                    </a:lnTo>
                    <a:lnTo>
                      <a:pt x="113" y="1519"/>
                    </a:lnTo>
                    <a:lnTo>
                      <a:pt x="112" y="1524"/>
                    </a:lnTo>
                    <a:lnTo>
                      <a:pt x="113" y="1529"/>
                    </a:lnTo>
                    <a:lnTo>
                      <a:pt x="115" y="1533"/>
                    </a:lnTo>
                    <a:lnTo>
                      <a:pt x="115" y="1569"/>
                    </a:lnTo>
                    <a:lnTo>
                      <a:pt x="116" y="1605"/>
                    </a:lnTo>
                    <a:lnTo>
                      <a:pt x="117" y="1641"/>
                    </a:lnTo>
                    <a:lnTo>
                      <a:pt x="119" y="1677"/>
                    </a:lnTo>
                    <a:lnTo>
                      <a:pt x="117" y="1695"/>
                    </a:lnTo>
                    <a:lnTo>
                      <a:pt x="116" y="1712"/>
                    </a:lnTo>
                    <a:lnTo>
                      <a:pt x="115" y="1729"/>
                    </a:lnTo>
                    <a:lnTo>
                      <a:pt x="111" y="1747"/>
                    </a:lnTo>
                    <a:lnTo>
                      <a:pt x="107" y="1763"/>
                    </a:lnTo>
                    <a:lnTo>
                      <a:pt x="102" y="1780"/>
                    </a:lnTo>
                    <a:lnTo>
                      <a:pt x="95" y="1796"/>
                    </a:lnTo>
                    <a:lnTo>
                      <a:pt x="88" y="1812"/>
                    </a:lnTo>
                    <a:lnTo>
                      <a:pt x="79" y="1822"/>
                    </a:lnTo>
                    <a:lnTo>
                      <a:pt x="68" y="1832"/>
                    </a:lnTo>
                    <a:lnTo>
                      <a:pt x="58" y="1841"/>
                    </a:lnTo>
                    <a:lnTo>
                      <a:pt x="48" y="1850"/>
                    </a:lnTo>
                    <a:lnTo>
                      <a:pt x="36" y="1858"/>
                    </a:lnTo>
                    <a:lnTo>
                      <a:pt x="24" y="1865"/>
                    </a:lnTo>
                    <a:lnTo>
                      <a:pt x="11" y="1871"/>
                    </a:lnTo>
                    <a:lnTo>
                      <a:pt x="0" y="187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Freeform 37"/>
              <p:cNvSpPr>
                <a:spLocks/>
              </p:cNvSpPr>
              <p:nvPr/>
            </p:nvSpPr>
            <p:spPr bwMode="auto">
              <a:xfrm>
                <a:off x="9642" y="8243"/>
                <a:ext cx="60" cy="206"/>
              </a:xfrm>
              <a:custGeom>
                <a:avLst/>
                <a:gdLst>
                  <a:gd name="T0" fmla="*/ 4 w 120"/>
                  <a:gd name="T1" fmla="*/ 0 h 413"/>
                  <a:gd name="T2" fmla="*/ 4 w 120"/>
                  <a:gd name="T3" fmla="*/ 11 h 413"/>
                  <a:gd name="T4" fmla="*/ 4 w 120"/>
                  <a:gd name="T5" fmla="*/ 11 h 413"/>
                  <a:gd name="T6" fmla="*/ 4 w 120"/>
                  <a:gd name="T7" fmla="*/ 11 h 413"/>
                  <a:gd name="T8" fmla="*/ 4 w 120"/>
                  <a:gd name="T9" fmla="*/ 11 h 413"/>
                  <a:gd name="T10" fmla="*/ 4 w 120"/>
                  <a:gd name="T11" fmla="*/ 12 h 413"/>
                  <a:gd name="T12" fmla="*/ 3 w 120"/>
                  <a:gd name="T13" fmla="*/ 12 h 413"/>
                  <a:gd name="T14" fmla="*/ 3 w 120"/>
                  <a:gd name="T15" fmla="*/ 12 h 413"/>
                  <a:gd name="T16" fmla="*/ 3 w 120"/>
                  <a:gd name="T17" fmla="*/ 12 h 413"/>
                  <a:gd name="T18" fmla="*/ 3 w 120"/>
                  <a:gd name="T19" fmla="*/ 12 h 413"/>
                  <a:gd name="T20" fmla="*/ 3 w 120"/>
                  <a:gd name="T21" fmla="*/ 12 h 413"/>
                  <a:gd name="T22" fmla="*/ 2 w 120"/>
                  <a:gd name="T23" fmla="*/ 12 h 413"/>
                  <a:gd name="T24" fmla="*/ 2 w 120"/>
                  <a:gd name="T25" fmla="*/ 12 h 413"/>
                  <a:gd name="T26" fmla="*/ 2 w 120"/>
                  <a:gd name="T27" fmla="*/ 12 h 413"/>
                  <a:gd name="T28" fmla="*/ 2 w 120"/>
                  <a:gd name="T29" fmla="*/ 12 h 413"/>
                  <a:gd name="T30" fmla="*/ 1 w 120"/>
                  <a:gd name="T31" fmla="*/ 12 h 413"/>
                  <a:gd name="T32" fmla="*/ 1 w 120"/>
                  <a:gd name="T33" fmla="*/ 12 h 413"/>
                  <a:gd name="T34" fmla="*/ 1 w 120"/>
                  <a:gd name="T35" fmla="*/ 12 h 413"/>
                  <a:gd name="T36" fmla="*/ 1 w 120"/>
                  <a:gd name="T37" fmla="*/ 11 h 413"/>
                  <a:gd name="T38" fmla="*/ 1 w 120"/>
                  <a:gd name="T39" fmla="*/ 10 h 413"/>
                  <a:gd name="T40" fmla="*/ 0 w 120"/>
                  <a:gd name="T41" fmla="*/ 8 h 413"/>
                  <a:gd name="T42" fmla="*/ 0 w 120"/>
                  <a:gd name="T43" fmla="*/ 7 h 413"/>
                  <a:gd name="T44" fmla="*/ 0 w 120"/>
                  <a:gd name="T45" fmla="*/ 5 h 413"/>
                  <a:gd name="T46" fmla="*/ 1 w 120"/>
                  <a:gd name="T47" fmla="*/ 4 h 413"/>
                  <a:gd name="T48" fmla="*/ 1 w 120"/>
                  <a:gd name="T49" fmla="*/ 2 h 413"/>
                  <a:gd name="T50" fmla="*/ 1 w 120"/>
                  <a:gd name="T51" fmla="*/ 1 h 413"/>
                  <a:gd name="T52" fmla="*/ 1 w 120"/>
                  <a:gd name="T53" fmla="*/ 1 h 413"/>
                  <a:gd name="T54" fmla="*/ 1 w 120"/>
                  <a:gd name="T55" fmla="*/ 1 h 413"/>
                  <a:gd name="T56" fmla="*/ 1 w 120"/>
                  <a:gd name="T57" fmla="*/ 0 h 413"/>
                  <a:gd name="T58" fmla="*/ 2 w 120"/>
                  <a:gd name="T59" fmla="*/ 0 h 413"/>
                  <a:gd name="T60" fmla="*/ 2 w 120"/>
                  <a:gd name="T61" fmla="*/ 0 h 413"/>
                  <a:gd name="T62" fmla="*/ 2 w 120"/>
                  <a:gd name="T63" fmla="*/ 0 h 413"/>
                  <a:gd name="T64" fmla="*/ 2 w 120"/>
                  <a:gd name="T65" fmla="*/ 0 h 413"/>
                  <a:gd name="T66" fmla="*/ 3 w 120"/>
                  <a:gd name="T67" fmla="*/ 0 h 413"/>
                  <a:gd name="T68" fmla="*/ 3 w 120"/>
                  <a:gd name="T69" fmla="*/ 0 h 413"/>
                  <a:gd name="T70" fmla="*/ 3 w 120"/>
                  <a:gd name="T71" fmla="*/ 0 h 413"/>
                  <a:gd name="T72" fmla="*/ 3 w 120"/>
                  <a:gd name="T73" fmla="*/ 0 h 413"/>
                  <a:gd name="T74" fmla="*/ 3 w 120"/>
                  <a:gd name="T75" fmla="*/ 0 h 413"/>
                  <a:gd name="T76" fmla="*/ 3 w 120"/>
                  <a:gd name="T77" fmla="*/ 0 h 413"/>
                  <a:gd name="T78" fmla="*/ 4 w 120"/>
                  <a:gd name="T79" fmla="*/ 0 h 413"/>
                  <a:gd name="T80" fmla="*/ 4 w 120"/>
                  <a:gd name="T81" fmla="*/ 0 h 413"/>
                  <a:gd name="T82" fmla="*/ 4 w 120"/>
                  <a:gd name="T83" fmla="*/ 0 h 41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0"/>
                  <a:gd name="T127" fmla="*/ 0 h 413"/>
                  <a:gd name="T128" fmla="*/ 120 w 120"/>
                  <a:gd name="T129" fmla="*/ 413 h 41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0" h="413">
                    <a:moveTo>
                      <a:pt x="103" y="0"/>
                    </a:moveTo>
                    <a:lnTo>
                      <a:pt x="120" y="377"/>
                    </a:lnTo>
                    <a:lnTo>
                      <a:pt x="115" y="378"/>
                    </a:lnTo>
                    <a:lnTo>
                      <a:pt x="108" y="381"/>
                    </a:lnTo>
                    <a:lnTo>
                      <a:pt x="102" y="383"/>
                    </a:lnTo>
                    <a:lnTo>
                      <a:pt x="97" y="384"/>
                    </a:lnTo>
                    <a:lnTo>
                      <a:pt x="90" y="387"/>
                    </a:lnTo>
                    <a:lnTo>
                      <a:pt x="85" y="390"/>
                    </a:lnTo>
                    <a:lnTo>
                      <a:pt x="81" y="394"/>
                    </a:lnTo>
                    <a:lnTo>
                      <a:pt x="77" y="398"/>
                    </a:lnTo>
                    <a:lnTo>
                      <a:pt x="68" y="401"/>
                    </a:lnTo>
                    <a:lnTo>
                      <a:pt x="60" y="403"/>
                    </a:lnTo>
                    <a:lnTo>
                      <a:pt x="51" y="407"/>
                    </a:lnTo>
                    <a:lnTo>
                      <a:pt x="44" y="409"/>
                    </a:lnTo>
                    <a:lnTo>
                      <a:pt x="35" y="412"/>
                    </a:lnTo>
                    <a:lnTo>
                      <a:pt x="24" y="413"/>
                    </a:lnTo>
                    <a:lnTo>
                      <a:pt x="15" y="413"/>
                    </a:lnTo>
                    <a:lnTo>
                      <a:pt x="5" y="410"/>
                    </a:lnTo>
                    <a:lnTo>
                      <a:pt x="2" y="367"/>
                    </a:lnTo>
                    <a:lnTo>
                      <a:pt x="1" y="322"/>
                    </a:lnTo>
                    <a:lnTo>
                      <a:pt x="0" y="277"/>
                    </a:lnTo>
                    <a:lnTo>
                      <a:pt x="0" y="230"/>
                    </a:lnTo>
                    <a:lnTo>
                      <a:pt x="0" y="184"/>
                    </a:lnTo>
                    <a:lnTo>
                      <a:pt x="1" y="138"/>
                    </a:lnTo>
                    <a:lnTo>
                      <a:pt x="2" y="93"/>
                    </a:lnTo>
                    <a:lnTo>
                      <a:pt x="2" y="49"/>
                    </a:lnTo>
                    <a:lnTo>
                      <a:pt x="9" y="41"/>
                    </a:lnTo>
                    <a:lnTo>
                      <a:pt x="15" y="34"/>
                    </a:lnTo>
                    <a:lnTo>
                      <a:pt x="24" y="29"/>
                    </a:lnTo>
                    <a:lnTo>
                      <a:pt x="33" y="25"/>
                    </a:lnTo>
                    <a:lnTo>
                      <a:pt x="42" y="21"/>
                    </a:lnTo>
                    <a:lnTo>
                      <a:pt x="53" y="18"/>
                    </a:lnTo>
                    <a:lnTo>
                      <a:pt x="63" y="14"/>
                    </a:lnTo>
                    <a:lnTo>
                      <a:pt x="73" y="10"/>
                    </a:lnTo>
                    <a:lnTo>
                      <a:pt x="77" y="9"/>
                    </a:lnTo>
                    <a:lnTo>
                      <a:pt x="81" y="8"/>
                    </a:lnTo>
                    <a:lnTo>
                      <a:pt x="85" y="7"/>
                    </a:lnTo>
                    <a:lnTo>
                      <a:pt x="89" y="6"/>
                    </a:lnTo>
                    <a:lnTo>
                      <a:pt x="93" y="5"/>
                    </a:lnTo>
                    <a:lnTo>
                      <a:pt x="97" y="3"/>
                    </a:lnTo>
                    <a:lnTo>
                      <a:pt x="99" y="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Freeform 38"/>
              <p:cNvSpPr>
                <a:spLocks/>
              </p:cNvSpPr>
              <p:nvPr/>
            </p:nvSpPr>
            <p:spPr bwMode="auto">
              <a:xfrm>
                <a:off x="9694" y="8219"/>
                <a:ext cx="46" cy="213"/>
              </a:xfrm>
              <a:custGeom>
                <a:avLst/>
                <a:gdLst>
                  <a:gd name="T0" fmla="*/ 1 w 92"/>
                  <a:gd name="T1" fmla="*/ 14 h 425"/>
                  <a:gd name="T2" fmla="*/ 0 w 92"/>
                  <a:gd name="T3" fmla="*/ 2 h 425"/>
                  <a:gd name="T4" fmla="*/ 1 w 92"/>
                  <a:gd name="T5" fmla="*/ 2 h 425"/>
                  <a:gd name="T6" fmla="*/ 1 w 92"/>
                  <a:gd name="T7" fmla="*/ 2 h 425"/>
                  <a:gd name="T8" fmla="*/ 1 w 92"/>
                  <a:gd name="T9" fmla="*/ 1 h 425"/>
                  <a:gd name="T10" fmla="*/ 1 w 92"/>
                  <a:gd name="T11" fmla="*/ 1 h 425"/>
                  <a:gd name="T12" fmla="*/ 1 w 92"/>
                  <a:gd name="T13" fmla="*/ 1 h 425"/>
                  <a:gd name="T14" fmla="*/ 1 w 92"/>
                  <a:gd name="T15" fmla="*/ 1 h 425"/>
                  <a:gd name="T16" fmla="*/ 3 w 92"/>
                  <a:gd name="T17" fmla="*/ 1 h 425"/>
                  <a:gd name="T18" fmla="*/ 3 w 92"/>
                  <a:gd name="T19" fmla="*/ 0 h 425"/>
                  <a:gd name="T20" fmla="*/ 3 w 92"/>
                  <a:gd name="T21" fmla="*/ 13 h 425"/>
                  <a:gd name="T22" fmla="*/ 3 w 92"/>
                  <a:gd name="T23" fmla="*/ 13 h 425"/>
                  <a:gd name="T24" fmla="*/ 3 w 92"/>
                  <a:gd name="T25" fmla="*/ 13 h 425"/>
                  <a:gd name="T26" fmla="*/ 3 w 92"/>
                  <a:gd name="T27" fmla="*/ 13 h 425"/>
                  <a:gd name="T28" fmla="*/ 3 w 92"/>
                  <a:gd name="T29" fmla="*/ 13 h 425"/>
                  <a:gd name="T30" fmla="*/ 1 w 92"/>
                  <a:gd name="T31" fmla="*/ 13 h 425"/>
                  <a:gd name="T32" fmla="*/ 1 w 92"/>
                  <a:gd name="T33" fmla="*/ 13 h 425"/>
                  <a:gd name="T34" fmla="*/ 1 w 92"/>
                  <a:gd name="T35" fmla="*/ 13 h 425"/>
                  <a:gd name="T36" fmla="*/ 1 w 92"/>
                  <a:gd name="T37" fmla="*/ 13 h 425"/>
                  <a:gd name="T38" fmla="*/ 1 w 92"/>
                  <a:gd name="T39" fmla="*/ 13 h 425"/>
                  <a:gd name="T40" fmla="*/ 1 w 92"/>
                  <a:gd name="T41" fmla="*/ 13 h 425"/>
                  <a:gd name="T42" fmla="*/ 1 w 92"/>
                  <a:gd name="T43" fmla="*/ 14 h 425"/>
                  <a:gd name="T44" fmla="*/ 1 w 92"/>
                  <a:gd name="T45" fmla="*/ 14 h 425"/>
                  <a:gd name="T46" fmla="*/ 1 w 92"/>
                  <a:gd name="T47" fmla="*/ 14 h 425"/>
                  <a:gd name="T48" fmla="*/ 1 w 92"/>
                  <a:gd name="T49" fmla="*/ 14 h 425"/>
                  <a:gd name="T50" fmla="*/ 1 w 92"/>
                  <a:gd name="T51" fmla="*/ 14 h 425"/>
                  <a:gd name="T52" fmla="*/ 1 w 92"/>
                  <a:gd name="T53" fmla="*/ 14 h 4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425"/>
                  <a:gd name="T83" fmla="*/ 92 w 92"/>
                  <a:gd name="T84" fmla="*/ 425 h 4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425">
                    <a:moveTo>
                      <a:pt x="17" y="425"/>
                    </a:moveTo>
                    <a:lnTo>
                      <a:pt x="0" y="48"/>
                    </a:lnTo>
                    <a:lnTo>
                      <a:pt x="10" y="43"/>
                    </a:lnTo>
                    <a:lnTo>
                      <a:pt x="19" y="38"/>
                    </a:lnTo>
                    <a:lnTo>
                      <a:pt x="28" y="32"/>
                    </a:lnTo>
                    <a:lnTo>
                      <a:pt x="37" y="27"/>
                    </a:lnTo>
                    <a:lnTo>
                      <a:pt x="47" y="21"/>
                    </a:lnTo>
                    <a:lnTo>
                      <a:pt x="56" y="13"/>
                    </a:lnTo>
                    <a:lnTo>
                      <a:pt x="65" y="8"/>
                    </a:lnTo>
                    <a:lnTo>
                      <a:pt x="74" y="0"/>
                    </a:lnTo>
                    <a:lnTo>
                      <a:pt x="92" y="390"/>
                    </a:lnTo>
                    <a:lnTo>
                      <a:pt x="85" y="393"/>
                    </a:lnTo>
                    <a:lnTo>
                      <a:pt x="79" y="396"/>
                    </a:lnTo>
                    <a:lnTo>
                      <a:pt x="72" y="398"/>
                    </a:lnTo>
                    <a:lnTo>
                      <a:pt x="66" y="400"/>
                    </a:lnTo>
                    <a:lnTo>
                      <a:pt x="59" y="404"/>
                    </a:lnTo>
                    <a:lnTo>
                      <a:pt x="53" y="406"/>
                    </a:lnTo>
                    <a:lnTo>
                      <a:pt x="47" y="409"/>
                    </a:lnTo>
                    <a:lnTo>
                      <a:pt x="40" y="411"/>
                    </a:lnTo>
                    <a:lnTo>
                      <a:pt x="37" y="413"/>
                    </a:lnTo>
                    <a:lnTo>
                      <a:pt x="35" y="416"/>
                    </a:lnTo>
                    <a:lnTo>
                      <a:pt x="32" y="418"/>
                    </a:lnTo>
                    <a:lnTo>
                      <a:pt x="30" y="419"/>
                    </a:lnTo>
                    <a:lnTo>
                      <a:pt x="27" y="422"/>
                    </a:lnTo>
                    <a:lnTo>
                      <a:pt x="23" y="423"/>
                    </a:lnTo>
                    <a:lnTo>
                      <a:pt x="21" y="424"/>
                    </a:lnTo>
                    <a:lnTo>
                      <a:pt x="17" y="425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Freeform 39"/>
              <p:cNvSpPr>
                <a:spLocks/>
              </p:cNvSpPr>
              <p:nvPr/>
            </p:nvSpPr>
            <p:spPr bwMode="auto">
              <a:xfrm>
                <a:off x="9731" y="8188"/>
                <a:ext cx="46" cy="226"/>
              </a:xfrm>
              <a:custGeom>
                <a:avLst/>
                <a:gdLst>
                  <a:gd name="T0" fmla="*/ 1 w 91"/>
                  <a:gd name="T1" fmla="*/ 14 h 452"/>
                  <a:gd name="T2" fmla="*/ 0 w 91"/>
                  <a:gd name="T3" fmla="*/ 2 h 452"/>
                  <a:gd name="T4" fmla="*/ 1 w 91"/>
                  <a:gd name="T5" fmla="*/ 2 h 452"/>
                  <a:gd name="T6" fmla="*/ 1 w 91"/>
                  <a:gd name="T7" fmla="*/ 2 h 452"/>
                  <a:gd name="T8" fmla="*/ 1 w 91"/>
                  <a:gd name="T9" fmla="*/ 2 h 452"/>
                  <a:gd name="T10" fmla="*/ 1 w 91"/>
                  <a:gd name="T11" fmla="*/ 2 h 452"/>
                  <a:gd name="T12" fmla="*/ 1 w 91"/>
                  <a:gd name="T13" fmla="*/ 2 h 452"/>
                  <a:gd name="T14" fmla="*/ 1 w 91"/>
                  <a:gd name="T15" fmla="*/ 2 h 452"/>
                  <a:gd name="T16" fmla="*/ 2 w 91"/>
                  <a:gd name="T17" fmla="*/ 2 h 452"/>
                  <a:gd name="T18" fmla="*/ 2 w 91"/>
                  <a:gd name="T19" fmla="*/ 2 h 452"/>
                  <a:gd name="T20" fmla="*/ 2 w 91"/>
                  <a:gd name="T21" fmla="*/ 1 h 452"/>
                  <a:gd name="T22" fmla="*/ 2 w 91"/>
                  <a:gd name="T23" fmla="*/ 1 h 452"/>
                  <a:gd name="T24" fmla="*/ 2 w 91"/>
                  <a:gd name="T25" fmla="*/ 1 h 452"/>
                  <a:gd name="T26" fmla="*/ 2 w 91"/>
                  <a:gd name="T27" fmla="*/ 1 h 452"/>
                  <a:gd name="T28" fmla="*/ 2 w 91"/>
                  <a:gd name="T29" fmla="*/ 1 h 452"/>
                  <a:gd name="T30" fmla="*/ 2 w 91"/>
                  <a:gd name="T31" fmla="*/ 1 h 452"/>
                  <a:gd name="T32" fmla="*/ 3 w 91"/>
                  <a:gd name="T33" fmla="*/ 1 h 452"/>
                  <a:gd name="T34" fmla="*/ 3 w 91"/>
                  <a:gd name="T35" fmla="*/ 0 h 452"/>
                  <a:gd name="T36" fmla="*/ 3 w 91"/>
                  <a:gd name="T37" fmla="*/ 13 h 452"/>
                  <a:gd name="T38" fmla="*/ 3 w 91"/>
                  <a:gd name="T39" fmla="*/ 13 h 452"/>
                  <a:gd name="T40" fmla="*/ 3 w 91"/>
                  <a:gd name="T41" fmla="*/ 14 h 452"/>
                  <a:gd name="T42" fmla="*/ 2 w 91"/>
                  <a:gd name="T43" fmla="*/ 14 h 452"/>
                  <a:gd name="T44" fmla="*/ 2 w 91"/>
                  <a:gd name="T45" fmla="*/ 14 h 452"/>
                  <a:gd name="T46" fmla="*/ 2 w 91"/>
                  <a:gd name="T47" fmla="*/ 14 h 452"/>
                  <a:gd name="T48" fmla="*/ 2 w 91"/>
                  <a:gd name="T49" fmla="*/ 14 h 452"/>
                  <a:gd name="T50" fmla="*/ 1 w 91"/>
                  <a:gd name="T51" fmla="*/ 14 h 452"/>
                  <a:gd name="T52" fmla="*/ 1 w 91"/>
                  <a:gd name="T53" fmla="*/ 14 h 4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"/>
                  <a:gd name="T82" fmla="*/ 0 h 452"/>
                  <a:gd name="T83" fmla="*/ 91 w 91"/>
                  <a:gd name="T84" fmla="*/ 452 h 4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" h="452">
                    <a:moveTo>
                      <a:pt x="18" y="452"/>
                    </a:moveTo>
                    <a:lnTo>
                      <a:pt x="0" y="62"/>
                    </a:lnTo>
                    <a:lnTo>
                      <a:pt x="5" y="59"/>
                    </a:lnTo>
                    <a:lnTo>
                      <a:pt x="10" y="55"/>
                    </a:lnTo>
                    <a:lnTo>
                      <a:pt x="15" y="52"/>
                    </a:lnTo>
                    <a:lnTo>
                      <a:pt x="19" y="48"/>
                    </a:lnTo>
                    <a:lnTo>
                      <a:pt x="24" y="45"/>
                    </a:lnTo>
                    <a:lnTo>
                      <a:pt x="29" y="41"/>
                    </a:lnTo>
                    <a:lnTo>
                      <a:pt x="35" y="39"/>
                    </a:lnTo>
                    <a:lnTo>
                      <a:pt x="40" y="35"/>
                    </a:lnTo>
                    <a:lnTo>
                      <a:pt x="44" y="31"/>
                    </a:lnTo>
                    <a:lnTo>
                      <a:pt x="47" y="26"/>
                    </a:lnTo>
                    <a:lnTo>
                      <a:pt x="51" y="21"/>
                    </a:lnTo>
                    <a:lnTo>
                      <a:pt x="57" y="18"/>
                    </a:lnTo>
                    <a:lnTo>
                      <a:pt x="60" y="13"/>
                    </a:lnTo>
                    <a:lnTo>
                      <a:pt x="64" y="8"/>
                    </a:lnTo>
                    <a:lnTo>
                      <a:pt x="68" y="5"/>
                    </a:lnTo>
                    <a:lnTo>
                      <a:pt x="73" y="0"/>
                    </a:lnTo>
                    <a:lnTo>
                      <a:pt x="91" y="410"/>
                    </a:lnTo>
                    <a:lnTo>
                      <a:pt x="82" y="416"/>
                    </a:lnTo>
                    <a:lnTo>
                      <a:pt x="73" y="421"/>
                    </a:lnTo>
                    <a:lnTo>
                      <a:pt x="64" y="427"/>
                    </a:lnTo>
                    <a:lnTo>
                      <a:pt x="55" y="432"/>
                    </a:lnTo>
                    <a:lnTo>
                      <a:pt x="46" y="438"/>
                    </a:lnTo>
                    <a:lnTo>
                      <a:pt x="36" y="442"/>
                    </a:lnTo>
                    <a:lnTo>
                      <a:pt x="27" y="447"/>
                    </a:lnTo>
                    <a:lnTo>
                      <a:pt x="18" y="452"/>
                    </a:lnTo>
                    <a:close/>
                  </a:path>
                </a:pathLst>
              </a:custGeom>
              <a:solidFill>
                <a:srgbClr val="7B53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Freeform 40"/>
              <p:cNvSpPr>
                <a:spLocks/>
              </p:cNvSpPr>
              <p:nvPr/>
            </p:nvSpPr>
            <p:spPr bwMode="auto">
              <a:xfrm>
                <a:off x="9768" y="8156"/>
                <a:ext cx="46" cy="237"/>
              </a:xfrm>
              <a:custGeom>
                <a:avLst/>
                <a:gdLst>
                  <a:gd name="T0" fmla="*/ 1 w 92"/>
                  <a:gd name="T1" fmla="*/ 15 h 474"/>
                  <a:gd name="T2" fmla="*/ 0 w 92"/>
                  <a:gd name="T3" fmla="*/ 2 h 474"/>
                  <a:gd name="T4" fmla="*/ 1 w 92"/>
                  <a:gd name="T5" fmla="*/ 2 h 474"/>
                  <a:gd name="T6" fmla="*/ 1 w 92"/>
                  <a:gd name="T7" fmla="*/ 2 h 474"/>
                  <a:gd name="T8" fmla="*/ 1 w 92"/>
                  <a:gd name="T9" fmla="*/ 2 h 474"/>
                  <a:gd name="T10" fmla="*/ 1 w 92"/>
                  <a:gd name="T11" fmla="*/ 1 h 474"/>
                  <a:gd name="T12" fmla="*/ 1 w 92"/>
                  <a:gd name="T13" fmla="*/ 1 h 474"/>
                  <a:gd name="T14" fmla="*/ 1 w 92"/>
                  <a:gd name="T15" fmla="*/ 1 h 474"/>
                  <a:gd name="T16" fmla="*/ 2 w 92"/>
                  <a:gd name="T17" fmla="*/ 1 h 474"/>
                  <a:gd name="T18" fmla="*/ 3 w 92"/>
                  <a:gd name="T19" fmla="*/ 0 h 474"/>
                  <a:gd name="T20" fmla="*/ 3 w 92"/>
                  <a:gd name="T21" fmla="*/ 14 h 474"/>
                  <a:gd name="T22" fmla="*/ 3 w 92"/>
                  <a:gd name="T23" fmla="*/ 14 h 474"/>
                  <a:gd name="T24" fmla="*/ 3 w 92"/>
                  <a:gd name="T25" fmla="*/ 14 h 474"/>
                  <a:gd name="T26" fmla="*/ 3 w 92"/>
                  <a:gd name="T27" fmla="*/ 14 h 474"/>
                  <a:gd name="T28" fmla="*/ 3 w 92"/>
                  <a:gd name="T29" fmla="*/ 14 h 474"/>
                  <a:gd name="T30" fmla="*/ 3 w 92"/>
                  <a:gd name="T31" fmla="*/ 14 h 474"/>
                  <a:gd name="T32" fmla="*/ 3 w 92"/>
                  <a:gd name="T33" fmla="*/ 14 h 474"/>
                  <a:gd name="T34" fmla="*/ 3 w 92"/>
                  <a:gd name="T35" fmla="*/ 14 h 474"/>
                  <a:gd name="T36" fmla="*/ 3 w 92"/>
                  <a:gd name="T37" fmla="*/ 14 h 474"/>
                  <a:gd name="T38" fmla="*/ 3 w 92"/>
                  <a:gd name="T39" fmla="*/ 14 h 474"/>
                  <a:gd name="T40" fmla="*/ 3 w 92"/>
                  <a:gd name="T41" fmla="*/ 14 h 474"/>
                  <a:gd name="T42" fmla="*/ 1 w 92"/>
                  <a:gd name="T43" fmla="*/ 14 h 474"/>
                  <a:gd name="T44" fmla="*/ 1 w 92"/>
                  <a:gd name="T45" fmla="*/ 15 h 474"/>
                  <a:gd name="T46" fmla="*/ 1 w 92"/>
                  <a:gd name="T47" fmla="*/ 15 h 474"/>
                  <a:gd name="T48" fmla="*/ 1 w 92"/>
                  <a:gd name="T49" fmla="*/ 15 h 474"/>
                  <a:gd name="T50" fmla="*/ 1 w 92"/>
                  <a:gd name="T51" fmla="*/ 15 h 474"/>
                  <a:gd name="T52" fmla="*/ 1 w 92"/>
                  <a:gd name="T53" fmla="*/ 15 h 4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474"/>
                  <a:gd name="T83" fmla="*/ 92 w 92"/>
                  <a:gd name="T84" fmla="*/ 474 h 4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474">
                    <a:moveTo>
                      <a:pt x="18" y="474"/>
                    </a:moveTo>
                    <a:lnTo>
                      <a:pt x="0" y="64"/>
                    </a:lnTo>
                    <a:lnTo>
                      <a:pt x="8" y="55"/>
                    </a:lnTo>
                    <a:lnTo>
                      <a:pt x="17" y="47"/>
                    </a:lnTo>
                    <a:lnTo>
                      <a:pt x="26" y="39"/>
                    </a:lnTo>
                    <a:lnTo>
                      <a:pt x="35" y="31"/>
                    </a:lnTo>
                    <a:lnTo>
                      <a:pt x="44" y="24"/>
                    </a:lnTo>
                    <a:lnTo>
                      <a:pt x="53" y="15"/>
                    </a:lnTo>
                    <a:lnTo>
                      <a:pt x="64" y="8"/>
                    </a:lnTo>
                    <a:lnTo>
                      <a:pt x="73" y="0"/>
                    </a:lnTo>
                    <a:lnTo>
                      <a:pt x="92" y="425"/>
                    </a:lnTo>
                    <a:lnTo>
                      <a:pt x="91" y="425"/>
                    </a:lnTo>
                    <a:lnTo>
                      <a:pt x="91" y="426"/>
                    </a:lnTo>
                    <a:lnTo>
                      <a:pt x="89" y="426"/>
                    </a:lnTo>
                    <a:lnTo>
                      <a:pt x="80" y="433"/>
                    </a:lnTo>
                    <a:lnTo>
                      <a:pt x="71" y="439"/>
                    </a:lnTo>
                    <a:lnTo>
                      <a:pt x="62" y="445"/>
                    </a:lnTo>
                    <a:lnTo>
                      <a:pt x="53" y="451"/>
                    </a:lnTo>
                    <a:lnTo>
                      <a:pt x="44" y="457"/>
                    </a:lnTo>
                    <a:lnTo>
                      <a:pt x="35" y="462"/>
                    </a:lnTo>
                    <a:lnTo>
                      <a:pt x="27" y="468"/>
                    </a:lnTo>
                    <a:lnTo>
                      <a:pt x="18" y="474"/>
                    </a:lnTo>
                    <a:close/>
                  </a:path>
                </a:pathLst>
              </a:custGeom>
              <a:solidFill>
                <a:srgbClr val="957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Freeform 41"/>
              <p:cNvSpPr>
                <a:spLocks/>
              </p:cNvSpPr>
              <p:nvPr/>
            </p:nvSpPr>
            <p:spPr bwMode="auto">
              <a:xfrm>
                <a:off x="9804" y="8126"/>
                <a:ext cx="46" cy="242"/>
              </a:xfrm>
              <a:custGeom>
                <a:avLst/>
                <a:gdLst>
                  <a:gd name="T0" fmla="*/ 1 w 91"/>
                  <a:gd name="T1" fmla="*/ 15 h 484"/>
                  <a:gd name="T2" fmla="*/ 0 w 91"/>
                  <a:gd name="T3" fmla="*/ 2 h 484"/>
                  <a:gd name="T4" fmla="*/ 1 w 91"/>
                  <a:gd name="T5" fmla="*/ 2 h 484"/>
                  <a:gd name="T6" fmla="*/ 1 w 91"/>
                  <a:gd name="T7" fmla="*/ 2 h 484"/>
                  <a:gd name="T8" fmla="*/ 1 w 91"/>
                  <a:gd name="T9" fmla="*/ 2 h 484"/>
                  <a:gd name="T10" fmla="*/ 2 w 91"/>
                  <a:gd name="T11" fmla="*/ 1 h 484"/>
                  <a:gd name="T12" fmla="*/ 2 w 91"/>
                  <a:gd name="T13" fmla="*/ 1 h 484"/>
                  <a:gd name="T14" fmla="*/ 2 w 91"/>
                  <a:gd name="T15" fmla="*/ 1 h 484"/>
                  <a:gd name="T16" fmla="*/ 2 w 91"/>
                  <a:gd name="T17" fmla="*/ 1 h 484"/>
                  <a:gd name="T18" fmla="*/ 3 w 91"/>
                  <a:gd name="T19" fmla="*/ 0 h 484"/>
                  <a:gd name="T20" fmla="*/ 3 w 91"/>
                  <a:gd name="T21" fmla="*/ 14 h 484"/>
                  <a:gd name="T22" fmla="*/ 3 w 91"/>
                  <a:gd name="T23" fmla="*/ 14 h 484"/>
                  <a:gd name="T24" fmla="*/ 3 w 91"/>
                  <a:gd name="T25" fmla="*/ 14 h 484"/>
                  <a:gd name="T26" fmla="*/ 2 w 91"/>
                  <a:gd name="T27" fmla="*/ 14 h 484"/>
                  <a:gd name="T28" fmla="*/ 2 w 91"/>
                  <a:gd name="T29" fmla="*/ 15 h 484"/>
                  <a:gd name="T30" fmla="*/ 2 w 91"/>
                  <a:gd name="T31" fmla="*/ 15 h 484"/>
                  <a:gd name="T32" fmla="*/ 2 w 91"/>
                  <a:gd name="T33" fmla="*/ 15 h 484"/>
                  <a:gd name="T34" fmla="*/ 1 w 91"/>
                  <a:gd name="T35" fmla="*/ 15 h 484"/>
                  <a:gd name="T36" fmla="*/ 1 w 91"/>
                  <a:gd name="T37" fmla="*/ 15 h 4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484"/>
                  <a:gd name="T59" fmla="*/ 91 w 91"/>
                  <a:gd name="T60" fmla="*/ 484 h 4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484">
                    <a:moveTo>
                      <a:pt x="19" y="484"/>
                    </a:moveTo>
                    <a:lnTo>
                      <a:pt x="0" y="59"/>
                    </a:lnTo>
                    <a:lnTo>
                      <a:pt x="9" y="52"/>
                    </a:lnTo>
                    <a:lnTo>
                      <a:pt x="18" y="45"/>
                    </a:lnTo>
                    <a:lnTo>
                      <a:pt x="27" y="38"/>
                    </a:lnTo>
                    <a:lnTo>
                      <a:pt x="36" y="30"/>
                    </a:lnTo>
                    <a:lnTo>
                      <a:pt x="45" y="22"/>
                    </a:lnTo>
                    <a:lnTo>
                      <a:pt x="55" y="15"/>
                    </a:lnTo>
                    <a:lnTo>
                      <a:pt x="64" y="8"/>
                    </a:lnTo>
                    <a:lnTo>
                      <a:pt x="72" y="0"/>
                    </a:lnTo>
                    <a:lnTo>
                      <a:pt x="91" y="427"/>
                    </a:lnTo>
                    <a:lnTo>
                      <a:pt x="82" y="434"/>
                    </a:lnTo>
                    <a:lnTo>
                      <a:pt x="72" y="440"/>
                    </a:lnTo>
                    <a:lnTo>
                      <a:pt x="63" y="447"/>
                    </a:lnTo>
                    <a:lnTo>
                      <a:pt x="54" y="454"/>
                    </a:lnTo>
                    <a:lnTo>
                      <a:pt x="45" y="461"/>
                    </a:lnTo>
                    <a:lnTo>
                      <a:pt x="36" y="468"/>
                    </a:lnTo>
                    <a:lnTo>
                      <a:pt x="27" y="475"/>
                    </a:lnTo>
                    <a:lnTo>
                      <a:pt x="19" y="484"/>
                    </a:lnTo>
                    <a:close/>
                  </a:path>
                </a:pathLst>
              </a:custGeom>
              <a:solidFill>
                <a:srgbClr val="AEA0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Freeform 42"/>
              <p:cNvSpPr>
                <a:spLocks/>
              </p:cNvSpPr>
              <p:nvPr/>
            </p:nvSpPr>
            <p:spPr bwMode="auto">
              <a:xfrm>
                <a:off x="9840" y="8090"/>
                <a:ext cx="47" cy="250"/>
              </a:xfrm>
              <a:custGeom>
                <a:avLst/>
                <a:gdLst>
                  <a:gd name="T0" fmla="*/ 1 w 93"/>
                  <a:gd name="T1" fmla="*/ 16 h 499"/>
                  <a:gd name="T2" fmla="*/ 0 w 93"/>
                  <a:gd name="T3" fmla="*/ 3 h 499"/>
                  <a:gd name="T4" fmla="*/ 1 w 93"/>
                  <a:gd name="T5" fmla="*/ 3 h 499"/>
                  <a:gd name="T6" fmla="*/ 1 w 93"/>
                  <a:gd name="T7" fmla="*/ 2 h 499"/>
                  <a:gd name="T8" fmla="*/ 1 w 93"/>
                  <a:gd name="T9" fmla="*/ 2 h 499"/>
                  <a:gd name="T10" fmla="*/ 2 w 93"/>
                  <a:gd name="T11" fmla="*/ 2 h 499"/>
                  <a:gd name="T12" fmla="*/ 2 w 93"/>
                  <a:gd name="T13" fmla="*/ 2 h 499"/>
                  <a:gd name="T14" fmla="*/ 2 w 93"/>
                  <a:gd name="T15" fmla="*/ 1 h 499"/>
                  <a:gd name="T16" fmla="*/ 2 w 93"/>
                  <a:gd name="T17" fmla="*/ 1 h 499"/>
                  <a:gd name="T18" fmla="*/ 2 w 93"/>
                  <a:gd name="T19" fmla="*/ 1 h 499"/>
                  <a:gd name="T20" fmla="*/ 3 w 93"/>
                  <a:gd name="T21" fmla="*/ 1 h 499"/>
                  <a:gd name="T22" fmla="*/ 3 w 93"/>
                  <a:gd name="T23" fmla="*/ 1 h 499"/>
                  <a:gd name="T24" fmla="*/ 3 w 93"/>
                  <a:gd name="T25" fmla="*/ 1 h 499"/>
                  <a:gd name="T26" fmla="*/ 3 w 93"/>
                  <a:gd name="T27" fmla="*/ 1 h 499"/>
                  <a:gd name="T28" fmla="*/ 3 w 93"/>
                  <a:gd name="T29" fmla="*/ 1 h 499"/>
                  <a:gd name="T30" fmla="*/ 3 w 93"/>
                  <a:gd name="T31" fmla="*/ 1 h 499"/>
                  <a:gd name="T32" fmla="*/ 3 w 93"/>
                  <a:gd name="T33" fmla="*/ 1 h 499"/>
                  <a:gd name="T34" fmla="*/ 3 w 93"/>
                  <a:gd name="T35" fmla="*/ 0 h 499"/>
                  <a:gd name="T36" fmla="*/ 3 w 93"/>
                  <a:gd name="T37" fmla="*/ 14 h 499"/>
                  <a:gd name="T38" fmla="*/ 3 w 93"/>
                  <a:gd name="T39" fmla="*/ 15 h 499"/>
                  <a:gd name="T40" fmla="*/ 3 w 93"/>
                  <a:gd name="T41" fmla="*/ 15 h 499"/>
                  <a:gd name="T42" fmla="*/ 3 w 93"/>
                  <a:gd name="T43" fmla="*/ 15 h 499"/>
                  <a:gd name="T44" fmla="*/ 2 w 93"/>
                  <a:gd name="T45" fmla="*/ 15 h 499"/>
                  <a:gd name="T46" fmla="*/ 2 w 93"/>
                  <a:gd name="T47" fmla="*/ 15 h 499"/>
                  <a:gd name="T48" fmla="*/ 2 w 93"/>
                  <a:gd name="T49" fmla="*/ 16 h 499"/>
                  <a:gd name="T50" fmla="*/ 1 w 93"/>
                  <a:gd name="T51" fmla="*/ 16 h 499"/>
                  <a:gd name="T52" fmla="*/ 1 w 93"/>
                  <a:gd name="T53" fmla="*/ 16 h 4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3"/>
                  <a:gd name="T82" fmla="*/ 0 h 499"/>
                  <a:gd name="T83" fmla="*/ 93 w 93"/>
                  <a:gd name="T84" fmla="*/ 499 h 49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3" h="499">
                    <a:moveTo>
                      <a:pt x="19" y="499"/>
                    </a:moveTo>
                    <a:lnTo>
                      <a:pt x="0" y="72"/>
                    </a:lnTo>
                    <a:lnTo>
                      <a:pt x="9" y="65"/>
                    </a:lnTo>
                    <a:lnTo>
                      <a:pt x="17" y="58"/>
                    </a:lnTo>
                    <a:lnTo>
                      <a:pt x="25" y="49"/>
                    </a:lnTo>
                    <a:lnTo>
                      <a:pt x="34" y="42"/>
                    </a:lnTo>
                    <a:lnTo>
                      <a:pt x="41" y="34"/>
                    </a:lnTo>
                    <a:lnTo>
                      <a:pt x="49" y="26"/>
                    </a:lnTo>
                    <a:lnTo>
                      <a:pt x="56" y="17"/>
                    </a:lnTo>
                    <a:lnTo>
                      <a:pt x="63" y="9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9" y="4"/>
                    </a:lnTo>
                    <a:lnTo>
                      <a:pt x="70" y="3"/>
                    </a:lnTo>
                    <a:lnTo>
                      <a:pt x="71" y="2"/>
                    </a:lnTo>
                    <a:lnTo>
                      <a:pt x="72" y="1"/>
                    </a:lnTo>
                    <a:lnTo>
                      <a:pt x="74" y="0"/>
                    </a:lnTo>
                    <a:lnTo>
                      <a:pt x="93" y="446"/>
                    </a:lnTo>
                    <a:lnTo>
                      <a:pt x="85" y="454"/>
                    </a:lnTo>
                    <a:lnTo>
                      <a:pt x="76" y="460"/>
                    </a:lnTo>
                    <a:lnTo>
                      <a:pt x="67" y="467"/>
                    </a:lnTo>
                    <a:lnTo>
                      <a:pt x="58" y="474"/>
                    </a:lnTo>
                    <a:lnTo>
                      <a:pt x="48" y="480"/>
                    </a:lnTo>
                    <a:lnTo>
                      <a:pt x="39" y="487"/>
                    </a:lnTo>
                    <a:lnTo>
                      <a:pt x="30" y="493"/>
                    </a:lnTo>
                    <a:lnTo>
                      <a:pt x="19" y="499"/>
                    </a:lnTo>
                    <a:close/>
                  </a:path>
                </a:pathLst>
              </a:custGeom>
              <a:solidFill>
                <a:srgbClr val="C4C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Freeform 43"/>
              <p:cNvSpPr>
                <a:spLocks/>
              </p:cNvSpPr>
              <p:nvPr/>
            </p:nvSpPr>
            <p:spPr bwMode="auto">
              <a:xfrm>
                <a:off x="9877" y="8055"/>
                <a:ext cx="46" cy="258"/>
              </a:xfrm>
              <a:custGeom>
                <a:avLst/>
                <a:gdLst>
                  <a:gd name="T0" fmla="*/ 0 w 93"/>
                  <a:gd name="T1" fmla="*/ 16 h 516"/>
                  <a:gd name="T2" fmla="*/ 0 w 93"/>
                  <a:gd name="T3" fmla="*/ 2 h 516"/>
                  <a:gd name="T4" fmla="*/ 0 w 93"/>
                  <a:gd name="T5" fmla="*/ 1 h 516"/>
                  <a:gd name="T6" fmla="*/ 0 w 93"/>
                  <a:gd name="T7" fmla="*/ 1 h 516"/>
                  <a:gd name="T8" fmla="*/ 0 w 93"/>
                  <a:gd name="T9" fmla="*/ 1 h 516"/>
                  <a:gd name="T10" fmla="*/ 1 w 93"/>
                  <a:gd name="T11" fmla="*/ 1 h 516"/>
                  <a:gd name="T12" fmla="*/ 1 w 93"/>
                  <a:gd name="T13" fmla="*/ 1 h 516"/>
                  <a:gd name="T14" fmla="*/ 1 w 93"/>
                  <a:gd name="T15" fmla="*/ 1 h 516"/>
                  <a:gd name="T16" fmla="*/ 1 w 93"/>
                  <a:gd name="T17" fmla="*/ 1 h 516"/>
                  <a:gd name="T18" fmla="*/ 2 w 93"/>
                  <a:gd name="T19" fmla="*/ 0 h 516"/>
                  <a:gd name="T20" fmla="*/ 2 w 93"/>
                  <a:gd name="T21" fmla="*/ 14 h 516"/>
                  <a:gd name="T22" fmla="*/ 2 w 93"/>
                  <a:gd name="T23" fmla="*/ 14 h 516"/>
                  <a:gd name="T24" fmla="*/ 2 w 93"/>
                  <a:gd name="T25" fmla="*/ 14 h 516"/>
                  <a:gd name="T26" fmla="*/ 2 w 93"/>
                  <a:gd name="T27" fmla="*/ 14 h 516"/>
                  <a:gd name="T28" fmla="*/ 2 w 93"/>
                  <a:gd name="T29" fmla="*/ 14 h 516"/>
                  <a:gd name="T30" fmla="*/ 2 w 93"/>
                  <a:gd name="T31" fmla="*/ 14 h 516"/>
                  <a:gd name="T32" fmla="*/ 2 w 93"/>
                  <a:gd name="T33" fmla="*/ 14 h 516"/>
                  <a:gd name="T34" fmla="*/ 2 w 93"/>
                  <a:gd name="T35" fmla="*/ 14 h 516"/>
                  <a:gd name="T36" fmla="*/ 2 w 93"/>
                  <a:gd name="T37" fmla="*/ 14 h 516"/>
                  <a:gd name="T38" fmla="*/ 2 w 93"/>
                  <a:gd name="T39" fmla="*/ 14 h 516"/>
                  <a:gd name="T40" fmla="*/ 2 w 93"/>
                  <a:gd name="T41" fmla="*/ 15 h 516"/>
                  <a:gd name="T42" fmla="*/ 1 w 93"/>
                  <a:gd name="T43" fmla="*/ 15 h 516"/>
                  <a:gd name="T44" fmla="*/ 1 w 93"/>
                  <a:gd name="T45" fmla="*/ 15 h 516"/>
                  <a:gd name="T46" fmla="*/ 1 w 93"/>
                  <a:gd name="T47" fmla="*/ 15 h 516"/>
                  <a:gd name="T48" fmla="*/ 1 w 93"/>
                  <a:gd name="T49" fmla="*/ 15 h 516"/>
                  <a:gd name="T50" fmla="*/ 1 w 93"/>
                  <a:gd name="T51" fmla="*/ 15 h 516"/>
                  <a:gd name="T52" fmla="*/ 0 w 93"/>
                  <a:gd name="T53" fmla="*/ 15 h 516"/>
                  <a:gd name="T54" fmla="*/ 0 w 93"/>
                  <a:gd name="T55" fmla="*/ 15 h 516"/>
                  <a:gd name="T56" fmla="*/ 0 w 93"/>
                  <a:gd name="T57" fmla="*/ 15 h 516"/>
                  <a:gd name="T58" fmla="*/ 0 w 93"/>
                  <a:gd name="T59" fmla="*/ 16 h 516"/>
                  <a:gd name="T60" fmla="*/ 0 w 93"/>
                  <a:gd name="T61" fmla="*/ 16 h 516"/>
                  <a:gd name="T62" fmla="*/ 0 w 93"/>
                  <a:gd name="T63" fmla="*/ 16 h 516"/>
                  <a:gd name="T64" fmla="*/ 0 w 93"/>
                  <a:gd name="T65" fmla="*/ 16 h 516"/>
                  <a:gd name="T66" fmla="*/ 0 w 93"/>
                  <a:gd name="T67" fmla="*/ 16 h 516"/>
                  <a:gd name="T68" fmla="*/ 0 w 93"/>
                  <a:gd name="T69" fmla="*/ 16 h 51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516"/>
                  <a:gd name="T107" fmla="*/ 93 w 93"/>
                  <a:gd name="T108" fmla="*/ 516 h 51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516">
                    <a:moveTo>
                      <a:pt x="19" y="516"/>
                    </a:moveTo>
                    <a:lnTo>
                      <a:pt x="0" y="70"/>
                    </a:lnTo>
                    <a:lnTo>
                      <a:pt x="9" y="61"/>
                    </a:lnTo>
                    <a:lnTo>
                      <a:pt x="18" y="53"/>
                    </a:lnTo>
                    <a:lnTo>
                      <a:pt x="27" y="44"/>
                    </a:lnTo>
                    <a:lnTo>
                      <a:pt x="36" y="35"/>
                    </a:lnTo>
                    <a:lnTo>
                      <a:pt x="45" y="26"/>
                    </a:lnTo>
                    <a:lnTo>
                      <a:pt x="54" y="18"/>
                    </a:lnTo>
                    <a:lnTo>
                      <a:pt x="63" y="8"/>
                    </a:lnTo>
                    <a:lnTo>
                      <a:pt x="72" y="0"/>
                    </a:lnTo>
                    <a:lnTo>
                      <a:pt x="93" y="465"/>
                    </a:lnTo>
                    <a:lnTo>
                      <a:pt x="91" y="466"/>
                    </a:lnTo>
                    <a:lnTo>
                      <a:pt x="90" y="466"/>
                    </a:lnTo>
                    <a:lnTo>
                      <a:pt x="90" y="467"/>
                    </a:lnTo>
                    <a:lnTo>
                      <a:pt x="89" y="468"/>
                    </a:lnTo>
                    <a:lnTo>
                      <a:pt x="88" y="469"/>
                    </a:lnTo>
                    <a:lnTo>
                      <a:pt x="86" y="471"/>
                    </a:lnTo>
                    <a:lnTo>
                      <a:pt x="85" y="472"/>
                    </a:lnTo>
                    <a:lnTo>
                      <a:pt x="77" y="477"/>
                    </a:lnTo>
                    <a:lnTo>
                      <a:pt x="69" y="482"/>
                    </a:lnTo>
                    <a:lnTo>
                      <a:pt x="63" y="487"/>
                    </a:lnTo>
                    <a:lnTo>
                      <a:pt x="55" y="492"/>
                    </a:lnTo>
                    <a:lnTo>
                      <a:pt x="49" y="497"/>
                    </a:lnTo>
                    <a:lnTo>
                      <a:pt x="41" y="501"/>
                    </a:lnTo>
                    <a:lnTo>
                      <a:pt x="33" y="506"/>
                    </a:lnTo>
                    <a:lnTo>
                      <a:pt x="26" y="510"/>
                    </a:lnTo>
                    <a:lnTo>
                      <a:pt x="26" y="511"/>
                    </a:lnTo>
                    <a:lnTo>
                      <a:pt x="24" y="511"/>
                    </a:lnTo>
                    <a:lnTo>
                      <a:pt x="23" y="512"/>
                    </a:lnTo>
                    <a:lnTo>
                      <a:pt x="23" y="513"/>
                    </a:lnTo>
                    <a:lnTo>
                      <a:pt x="22" y="513"/>
                    </a:lnTo>
                    <a:lnTo>
                      <a:pt x="20" y="514"/>
                    </a:lnTo>
                    <a:lnTo>
                      <a:pt x="20" y="516"/>
                    </a:lnTo>
                    <a:lnTo>
                      <a:pt x="19" y="516"/>
                    </a:lnTo>
                    <a:close/>
                  </a:path>
                </a:pathLst>
              </a:custGeom>
              <a:solidFill>
                <a:srgbClr val="C6C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44"/>
              <p:cNvSpPr>
                <a:spLocks/>
              </p:cNvSpPr>
              <p:nvPr/>
            </p:nvSpPr>
            <p:spPr bwMode="auto">
              <a:xfrm>
                <a:off x="9913" y="8018"/>
                <a:ext cx="47" cy="270"/>
              </a:xfrm>
              <a:custGeom>
                <a:avLst/>
                <a:gdLst>
                  <a:gd name="T0" fmla="*/ 1 w 93"/>
                  <a:gd name="T1" fmla="*/ 17 h 540"/>
                  <a:gd name="T2" fmla="*/ 0 w 93"/>
                  <a:gd name="T3" fmla="*/ 2 h 540"/>
                  <a:gd name="T4" fmla="*/ 1 w 93"/>
                  <a:gd name="T5" fmla="*/ 2 h 540"/>
                  <a:gd name="T6" fmla="*/ 1 w 93"/>
                  <a:gd name="T7" fmla="*/ 1 h 540"/>
                  <a:gd name="T8" fmla="*/ 1 w 93"/>
                  <a:gd name="T9" fmla="*/ 1 h 540"/>
                  <a:gd name="T10" fmla="*/ 2 w 93"/>
                  <a:gd name="T11" fmla="*/ 1 h 540"/>
                  <a:gd name="T12" fmla="*/ 2 w 93"/>
                  <a:gd name="T13" fmla="*/ 1 h 540"/>
                  <a:gd name="T14" fmla="*/ 2 w 93"/>
                  <a:gd name="T15" fmla="*/ 1 h 540"/>
                  <a:gd name="T16" fmla="*/ 2 w 93"/>
                  <a:gd name="T17" fmla="*/ 1 h 540"/>
                  <a:gd name="T18" fmla="*/ 3 w 93"/>
                  <a:gd name="T19" fmla="*/ 0 h 540"/>
                  <a:gd name="T20" fmla="*/ 3 w 93"/>
                  <a:gd name="T21" fmla="*/ 14 h 540"/>
                  <a:gd name="T22" fmla="*/ 3 w 93"/>
                  <a:gd name="T23" fmla="*/ 15 h 540"/>
                  <a:gd name="T24" fmla="*/ 3 w 93"/>
                  <a:gd name="T25" fmla="*/ 15 h 540"/>
                  <a:gd name="T26" fmla="*/ 3 w 93"/>
                  <a:gd name="T27" fmla="*/ 15 h 540"/>
                  <a:gd name="T28" fmla="*/ 2 w 93"/>
                  <a:gd name="T29" fmla="*/ 15 h 540"/>
                  <a:gd name="T30" fmla="*/ 2 w 93"/>
                  <a:gd name="T31" fmla="*/ 17 h 540"/>
                  <a:gd name="T32" fmla="*/ 2 w 93"/>
                  <a:gd name="T33" fmla="*/ 17 h 540"/>
                  <a:gd name="T34" fmla="*/ 1 w 93"/>
                  <a:gd name="T35" fmla="*/ 17 h 540"/>
                  <a:gd name="T36" fmla="*/ 1 w 93"/>
                  <a:gd name="T37" fmla="*/ 17 h 5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540"/>
                  <a:gd name="T59" fmla="*/ 93 w 93"/>
                  <a:gd name="T60" fmla="*/ 540 h 5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540">
                    <a:moveTo>
                      <a:pt x="21" y="540"/>
                    </a:moveTo>
                    <a:lnTo>
                      <a:pt x="0" y="75"/>
                    </a:lnTo>
                    <a:lnTo>
                      <a:pt x="9" y="65"/>
                    </a:lnTo>
                    <a:lnTo>
                      <a:pt x="18" y="56"/>
                    </a:lnTo>
                    <a:lnTo>
                      <a:pt x="27" y="48"/>
                    </a:lnTo>
                    <a:lnTo>
                      <a:pt x="36" y="38"/>
                    </a:lnTo>
                    <a:lnTo>
                      <a:pt x="45" y="29"/>
                    </a:lnTo>
                    <a:lnTo>
                      <a:pt x="54" y="19"/>
                    </a:lnTo>
                    <a:lnTo>
                      <a:pt x="63" y="10"/>
                    </a:lnTo>
                    <a:lnTo>
                      <a:pt x="72" y="0"/>
                    </a:lnTo>
                    <a:lnTo>
                      <a:pt x="93" y="473"/>
                    </a:lnTo>
                    <a:lnTo>
                      <a:pt x="84" y="482"/>
                    </a:lnTo>
                    <a:lnTo>
                      <a:pt x="75" y="490"/>
                    </a:lnTo>
                    <a:lnTo>
                      <a:pt x="66" y="498"/>
                    </a:lnTo>
                    <a:lnTo>
                      <a:pt x="57" y="507"/>
                    </a:lnTo>
                    <a:lnTo>
                      <a:pt x="48" y="515"/>
                    </a:lnTo>
                    <a:lnTo>
                      <a:pt x="39" y="523"/>
                    </a:lnTo>
                    <a:lnTo>
                      <a:pt x="30" y="531"/>
                    </a:lnTo>
                    <a:lnTo>
                      <a:pt x="21" y="540"/>
                    </a:lnTo>
                    <a:close/>
                  </a:path>
                </a:pathLst>
              </a:custGeom>
              <a:solidFill>
                <a:srgbClr val="BDB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Freeform 45"/>
              <p:cNvSpPr>
                <a:spLocks/>
              </p:cNvSpPr>
              <p:nvPr/>
            </p:nvSpPr>
            <p:spPr bwMode="auto">
              <a:xfrm>
                <a:off x="9949" y="7978"/>
                <a:ext cx="47" cy="277"/>
              </a:xfrm>
              <a:custGeom>
                <a:avLst/>
                <a:gdLst>
                  <a:gd name="T0" fmla="*/ 1 w 93"/>
                  <a:gd name="T1" fmla="*/ 18 h 553"/>
                  <a:gd name="T2" fmla="*/ 0 w 93"/>
                  <a:gd name="T3" fmla="*/ 3 h 553"/>
                  <a:gd name="T4" fmla="*/ 1 w 93"/>
                  <a:gd name="T5" fmla="*/ 3 h 553"/>
                  <a:gd name="T6" fmla="*/ 1 w 93"/>
                  <a:gd name="T7" fmla="*/ 2 h 553"/>
                  <a:gd name="T8" fmla="*/ 1 w 93"/>
                  <a:gd name="T9" fmla="*/ 2 h 553"/>
                  <a:gd name="T10" fmla="*/ 2 w 93"/>
                  <a:gd name="T11" fmla="*/ 2 h 553"/>
                  <a:gd name="T12" fmla="*/ 2 w 93"/>
                  <a:gd name="T13" fmla="*/ 1 h 553"/>
                  <a:gd name="T14" fmla="*/ 2 w 93"/>
                  <a:gd name="T15" fmla="*/ 1 h 553"/>
                  <a:gd name="T16" fmla="*/ 2 w 93"/>
                  <a:gd name="T17" fmla="*/ 1 h 553"/>
                  <a:gd name="T18" fmla="*/ 3 w 93"/>
                  <a:gd name="T19" fmla="*/ 0 h 553"/>
                  <a:gd name="T20" fmla="*/ 3 w 93"/>
                  <a:gd name="T21" fmla="*/ 16 h 553"/>
                  <a:gd name="T22" fmla="*/ 3 w 93"/>
                  <a:gd name="T23" fmla="*/ 16 h 553"/>
                  <a:gd name="T24" fmla="*/ 3 w 93"/>
                  <a:gd name="T25" fmla="*/ 16 h 553"/>
                  <a:gd name="T26" fmla="*/ 3 w 93"/>
                  <a:gd name="T27" fmla="*/ 16 h 553"/>
                  <a:gd name="T28" fmla="*/ 2 w 93"/>
                  <a:gd name="T29" fmla="*/ 17 h 553"/>
                  <a:gd name="T30" fmla="*/ 2 w 93"/>
                  <a:gd name="T31" fmla="*/ 17 h 553"/>
                  <a:gd name="T32" fmla="*/ 2 w 93"/>
                  <a:gd name="T33" fmla="*/ 17 h 553"/>
                  <a:gd name="T34" fmla="*/ 1 w 93"/>
                  <a:gd name="T35" fmla="*/ 18 h 553"/>
                  <a:gd name="T36" fmla="*/ 1 w 93"/>
                  <a:gd name="T37" fmla="*/ 18 h 5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553"/>
                  <a:gd name="T59" fmla="*/ 93 w 93"/>
                  <a:gd name="T60" fmla="*/ 553 h 5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553">
                    <a:moveTo>
                      <a:pt x="21" y="553"/>
                    </a:moveTo>
                    <a:lnTo>
                      <a:pt x="0" y="80"/>
                    </a:lnTo>
                    <a:lnTo>
                      <a:pt x="9" y="71"/>
                    </a:lnTo>
                    <a:lnTo>
                      <a:pt x="18" y="60"/>
                    </a:lnTo>
                    <a:lnTo>
                      <a:pt x="28" y="51"/>
                    </a:lnTo>
                    <a:lnTo>
                      <a:pt x="37" y="41"/>
                    </a:lnTo>
                    <a:lnTo>
                      <a:pt x="46" y="31"/>
                    </a:lnTo>
                    <a:lnTo>
                      <a:pt x="55" y="20"/>
                    </a:lnTo>
                    <a:lnTo>
                      <a:pt x="64" y="10"/>
                    </a:lnTo>
                    <a:lnTo>
                      <a:pt x="73" y="0"/>
                    </a:lnTo>
                    <a:lnTo>
                      <a:pt x="93" y="485"/>
                    </a:lnTo>
                    <a:lnTo>
                      <a:pt x="84" y="494"/>
                    </a:lnTo>
                    <a:lnTo>
                      <a:pt x="75" y="503"/>
                    </a:lnTo>
                    <a:lnTo>
                      <a:pt x="66" y="511"/>
                    </a:lnTo>
                    <a:lnTo>
                      <a:pt x="57" y="520"/>
                    </a:lnTo>
                    <a:lnTo>
                      <a:pt x="48" y="529"/>
                    </a:lnTo>
                    <a:lnTo>
                      <a:pt x="39" y="537"/>
                    </a:lnTo>
                    <a:lnTo>
                      <a:pt x="30" y="545"/>
                    </a:lnTo>
                    <a:lnTo>
                      <a:pt x="21" y="553"/>
                    </a:lnTo>
                    <a:close/>
                  </a:path>
                </a:pathLst>
              </a:custGeom>
              <a:solidFill>
                <a:srgbClr val="B5B5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9" name="Freeform 46"/>
              <p:cNvSpPr>
                <a:spLocks/>
              </p:cNvSpPr>
              <p:nvPr/>
            </p:nvSpPr>
            <p:spPr bwMode="auto">
              <a:xfrm>
                <a:off x="9985" y="7934"/>
                <a:ext cx="47" cy="286"/>
              </a:xfrm>
              <a:custGeom>
                <a:avLst/>
                <a:gdLst>
                  <a:gd name="T0" fmla="*/ 1 w 93"/>
                  <a:gd name="T1" fmla="*/ 17 h 574"/>
                  <a:gd name="T2" fmla="*/ 0 w 93"/>
                  <a:gd name="T3" fmla="*/ 2 h 574"/>
                  <a:gd name="T4" fmla="*/ 1 w 93"/>
                  <a:gd name="T5" fmla="*/ 2 h 574"/>
                  <a:gd name="T6" fmla="*/ 1 w 93"/>
                  <a:gd name="T7" fmla="*/ 2 h 574"/>
                  <a:gd name="T8" fmla="*/ 1 w 93"/>
                  <a:gd name="T9" fmla="*/ 1 h 574"/>
                  <a:gd name="T10" fmla="*/ 2 w 93"/>
                  <a:gd name="T11" fmla="*/ 1 h 574"/>
                  <a:gd name="T12" fmla="*/ 2 w 93"/>
                  <a:gd name="T13" fmla="*/ 1 h 574"/>
                  <a:gd name="T14" fmla="*/ 2 w 93"/>
                  <a:gd name="T15" fmla="*/ 0 h 574"/>
                  <a:gd name="T16" fmla="*/ 2 w 93"/>
                  <a:gd name="T17" fmla="*/ 0 h 574"/>
                  <a:gd name="T18" fmla="*/ 3 w 93"/>
                  <a:gd name="T19" fmla="*/ 0 h 574"/>
                  <a:gd name="T20" fmla="*/ 3 w 93"/>
                  <a:gd name="T21" fmla="*/ 15 h 574"/>
                  <a:gd name="T22" fmla="*/ 3 w 93"/>
                  <a:gd name="T23" fmla="*/ 15 h 574"/>
                  <a:gd name="T24" fmla="*/ 3 w 93"/>
                  <a:gd name="T25" fmla="*/ 16 h 574"/>
                  <a:gd name="T26" fmla="*/ 3 w 93"/>
                  <a:gd name="T27" fmla="*/ 16 h 574"/>
                  <a:gd name="T28" fmla="*/ 2 w 93"/>
                  <a:gd name="T29" fmla="*/ 16 h 574"/>
                  <a:gd name="T30" fmla="*/ 2 w 93"/>
                  <a:gd name="T31" fmla="*/ 17 h 574"/>
                  <a:gd name="T32" fmla="*/ 2 w 93"/>
                  <a:gd name="T33" fmla="*/ 17 h 574"/>
                  <a:gd name="T34" fmla="*/ 1 w 93"/>
                  <a:gd name="T35" fmla="*/ 17 h 574"/>
                  <a:gd name="T36" fmla="*/ 1 w 93"/>
                  <a:gd name="T37" fmla="*/ 17 h 5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574"/>
                  <a:gd name="T59" fmla="*/ 93 w 93"/>
                  <a:gd name="T60" fmla="*/ 574 h 5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574">
                    <a:moveTo>
                      <a:pt x="20" y="574"/>
                    </a:moveTo>
                    <a:lnTo>
                      <a:pt x="0" y="89"/>
                    </a:lnTo>
                    <a:lnTo>
                      <a:pt x="9" y="78"/>
                    </a:lnTo>
                    <a:lnTo>
                      <a:pt x="18" y="67"/>
                    </a:lnTo>
                    <a:lnTo>
                      <a:pt x="27" y="56"/>
                    </a:lnTo>
                    <a:lnTo>
                      <a:pt x="36" y="45"/>
                    </a:lnTo>
                    <a:lnTo>
                      <a:pt x="45" y="34"/>
                    </a:lnTo>
                    <a:lnTo>
                      <a:pt x="54" y="23"/>
                    </a:lnTo>
                    <a:lnTo>
                      <a:pt x="62" y="12"/>
                    </a:lnTo>
                    <a:lnTo>
                      <a:pt x="71" y="0"/>
                    </a:lnTo>
                    <a:lnTo>
                      <a:pt x="93" y="503"/>
                    </a:lnTo>
                    <a:lnTo>
                      <a:pt x="85" y="511"/>
                    </a:lnTo>
                    <a:lnTo>
                      <a:pt x="76" y="521"/>
                    </a:lnTo>
                    <a:lnTo>
                      <a:pt x="67" y="530"/>
                    </a:lnTo>
                    <a:lnTo>
                      <a:pt x="58" y="538"/>
                    </a:lnTo>
                    <a:lnTo>
                      <a:pt x="49" y="548"/>
                    </a:lnTo>
                    <a:lnTo>
                      <a:pt x="40" y="556"/>
                    </a:lnTo>
                    <a:lnTo>
                      <a:pt x="29" y="566"/>
                    </a:lnTo>
                    <a:lnTo>
                      <a:pt x="20" y="574"/>
                    </a:lnTo>
                    <a:close/>
                  </a:path>
                </a:pathLst>
              </a:custGeom>
              <a:solidFill>
                <a:srgbClr val="ACA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Freeform 47"/>
              <p:cNvSpPr>
                <a:spLocks/>
              </p:cNvSpPr>
              <p:nvPr/>
            </p:nvSpPr>
            <p:spPr bwMode="auto">
              <a:xfrm>
                <a:off x="10021" y="7889"/>
                <a:ext cx="47" cy="296"/>
              </a:xfrm>
              <a:custGeom>
                <a:avLst/>
                <a:gdLst>
                  <a:gd name="T0" fmla="*/ 1 w 94"/>
                  <a:gd name="T1" fmla="*/ 18 h 593"/>
                  <a:gd name="T2" fmla="*/ 0 w 94"/>
                  <a:gd name="T3" fmla="*/ 2 h 593"/>
                  <a:gd name="T4" fmla="*/ 1 w 94"/>
                  <a:gd name="T5" fmla="*/ 2 h 593"/>
                  <a:gd name="T6" fmla="*/ 1 w 94"/>
                  <a:gd name="T7" fmla="*/ 2 h 593"/>
                  <a:gd name="T8" fmla="*/ 1 w 94"/>
                  <a:gd name="T9" fmla="*/ 2 h 593"/>
                  <a:gd name="T10" fmla="*/ 1 w 94"/>
                  <a:gd name="T11" fmla="*/ 2 h 593"/>
                  <a:gd name="T12" fmla="*/ 1 w 94"/>
                  <a:gd name="T13" fmla="*/ 2 h 593"/>
                  <a:gd name="T14" fmla="*/ 1 w 94"/>
                  <a:gd name="T15" fmla="*/ 2 h 593"/>
                  <a:gd name="T16" fmla="*/ 1 w 94"/>
                  <a:gd name="T17" fmla="*/ 2 h 593"/>
                  <a:gd name="T18" fmla="*/ 1 w 94"/>
                  <a:gd name="T19" fmla="*/ 1 h 593"/>
                  <a:gd name="T20" fmla="*/ 1 w 94"/>
                  <a:gd name="T21" fmla="*/ 1 h 593"/>
                  <a:gd name="T22" fmla="*/ 1 w 94"/>
                  <a:gd name="T23" fmla="*/ 1 h 593"/>
                  <a:gd name="T24" fmla="*/ 1 w 94"/>
                  <a:gd name="T25" fmla="*/ 1 h 593"/>
                  <a:gd name="T26" fmla="*/ 1 w 94"/>
                  <a:gd name="T27" fmla="*/ 0 h 593"/>
                  <a:gd name="T28" fmla="*/ 1 w 94"/>
                  <a:gd name="T29" fmla="*/ 0 h 593"/>
                  <a:gd name="T30" fmla="*/ 1 w 94"/>
                  <a:gd name="T31" fmla="*/ 0 h 593"/>
                  <a:gd name="T32" fmla="*/ 3 w 94"/>
                  <a:gd name="T33" fmla="*/ 0 h 593"/>
                  <a:gd name="T34" fmla="*/ 3 w 94"/>
                  <a:gd name="T35" fmla="*/ 0 h 593"/>
                  <a:gd name="T36" fmla="*/ 3 w 94"/>
                  <a:gd name="T37" fmla="*/ 16 h 593"/>
                  <a:gd name="T38" fmla="*/ 3 w 94"/>
                  <a:gd name="T39" fmla="*/ 16 h 593"/>
                  <a:gd name="T40" fmla="*/ 3 w 94"/>
                  <a:gd name="T41" fmla="*/ 16 h 593"/>
                  <a:gd name="T42" fmla="*/ 3 w 94"/>
                  <a:gd name="T43" fmla="*/ 17 h 593"/>
                  <a:gd name="T44" fmla="*/ 1 w 94"/>
                  <a:gd name="T45" fmla="*/ 17 h 593"/>
                  <a:gd name="T46" fmla="*/ 1 w 94"/>
                  <a:gd name="T47" fmla="*/ 17 h 593"/>
                  <a:gd name="T48" fmla="*/ 1 w 94"/>
                  <a:gd name="T49" fmla="*/ 17 h 593"/>
                  <a:gd name="T50" fmla="*/ 1 w 94"/>
                  <a:gd name="T51" fmla="*/ 18 h 593"/>
                  <a:gd name="T52" fmla="*/ 1 w 94"/>
                  <a:gd name="T53" fmla="*/ 18 h 5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4"/>
                  <a:gd name="T82" fmla="*/ 0 h 593"/>
                  <a:gd name="T83" fmla="*/ 94 w 94"/>
                  <a:gd name="T84" fmla="*/ 593 h 5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4" h="593">
                    <a:moveTo>
                      <a:pt x="22" y="593"/>
                    </a:moveTo>
                    <a:lnTo>
                      <a:pt x="0" y="90"/>
                    </a:lnTo>
                    <a:lnTo>
                      <a:pt x="2" y="87"/>
                    </a:lnTo>
                    <a:lnTo>
                      <a:pt x="5" y="83"/>
                    </a:lnTo>
                    <a:lnTo>
                      <a:pt x="8" y="79"/>
                    </a:lnTo>
                    <a:lnTo>
                      <a:pt x="10" y="76"/>
                    </a:lnTo>
                    <a:lnTo>
                      <a:pt x="13" y="72"/>
                    </a:lnTo>
                    <a:lnTo>
                      <a:pt x="15" y="69"/>
                    </a:lnTo>
                    <a:lnTo>
                      <a:pt x="18" y="64"/>
                    </a:lnTo>
                    <a:lnTo>
                      <a:pt x="21" y="60"/>
                    </a:lnTo>
                    <a:lnTo>
                      <a:pt x="28" y="53"/>
                    </a:lnTo>
                    <a:lnTo>
                      <a:pt x="35" y="46"/>
                    </a:lnTo>
                    <a:lnTo>
                      <a:pt x="40" y="38"/>
                    </a:lnTo>
                    <a:lnTo>
                      <a:pt x="46" y="31"/>
                    </a:lnTo>
                    <a:lnTo>
                      <a:pt x="53" y="23"/>
                    </a:lnTo>
                    <a:lnTo>
                      <a:pt x="59" y="16"/>
                    </a:lnTo>
                    <a:lnTo>
                      <a:pt x="66" y="8"/>
                    </a:lnTo>
                    <a:lnTo>
                      <a:pt x="72" y="0"/>
                    </a:lnTo>
                    <a:lnTo>
                      <a:pt x="94" y="517"/>
                    </a:lnTo>
                    <a:lnTo>
                      <a:pt x="85" y="527"/>
                    </a:lnTo>
                    <a:lnTo>
                      <a:pt x="77" y="536"/>
                    </a:lnTo>
                    <a:lnTo>
                      <a:pt x="68" y="546"/>
                    </a:lnTo>
                    <a:lnTo>
                      <a:pt x="59" y="555"/>
                    </a:lnTo>
                    <a:lnTo>
                      <a:pt x="50" y="564"/>
                    </a:lnTo>
                    <a:lnTo>
                      <a:pt x="41" y="574"/>
                    </a:lnTo>
                    <a:lnTo>
                      <a:pt x="32" y="583"/>
                    </a:lnTo>
                    <a:lnTo>
                      <a:pt x="22" y="593"/>
                    </a:lnTo>
                    <a:close/>
                  </a:path>
                </a:pathLst>
              </a:custGeom>
              <a:solidFill>
                <a:srgbClr val="A3A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Freeform 48"/>
              <p:cNvSpPr>
                <a:spLocks/>
              </p:cNvSpPr>
              <p:nvPr/>
            </p:nvSpPr>
            <p:spPr bwMode="auto">
              <a:xfrm>
                <a:off x="10057" y="7842"/>
                <a:ext cx="47" cy="305"/>
              </a:xfrm>
              <a:custGeom>
                <a:avLst/>
                <a:gdLst>
                  <a:gd name="T0" fmla="*/ 0 w 95"/>
                  <a:gd name="T1" fmla="*/ 20 h 609"/>
                  <a:gd name="T2" fmla="*/ 0 w 95"/>
                  <a:gd name="T3" fmla="*/ 3 h 609"/>
                  <a:gd name="T4" fmla="*/ 0 w 95"/>
                  <a:gd name="T5" fmla="*/ 3 h 609"/>
                  <a:gd name="T6" fmla="*/ 0 w 95"/>
                  <a:gd name="T7" fmla="*/ 3 h 609"/>
                  <a:gd name="T8" fmla="*/ 0 w 95"/>
                  <a:gd name="T9" fmla="*/ 2 h 609"/>
                  <a:gd name="T10" fmla="*/ 1 w 95"/>
                  <a:gd name="T11" fmla="*/ 2 h 609"/>
                  <a:gd name="T12" fmla="*/ 1 w 95"/>
                  <a:gd name="T13" fmla="*/ 2 h 609"/>
                  <a:gd name="T14" fmla="*/ 1 w 95"/>
                  <a:gd name="T15" fmla="*/ 1 h 609"/>
                  <a:gd name="T16" fmla="*/ 1 w 95"/>
                  <a:gd name="T17" fmla="*/ 1 h 609"/>
                  <a:gd name="T18" fmla="*/ 2 w 95"/>
                  <a:gd name="T19" fmla="*/ 1 h 609"/>
                  <a:gd name="T20" fmla="*/ 2 w 95"/>
                  <a:gd name="T21" fmla="*/ 1 h 609"/>
                  <a:gd name="T22" fmla="*/ 2 w 95"/>
                  <a:gd name="T23" fmla="*/ 1 h 609"/>
                  <a:gd name="T24" fmla="*/ 2 w 95"/>
                  <a:gd name="T25" fmla="*/ 1 h 609"/>
                  <a:gd name="T26" fmla="*/ 2 w 95"/>
                  <a:gd name="T27" fmla="*/ 1 h 609"/>
                  <a:gd name="T28" fmla="*/ 2 w 95"/>
                  <a:gd name="T29" fmla="*/ 1 h 609"/>
                  <a:gd name="T30" fmla="*/ 2 w 95"/>
                  <a:gd name="T31" fmla="*/ 1 h 609"/>
                  <a:gd name="T32" fmla="*/ 2 w 95"/>
                  <a:gd name="T33" fmla="*/ 1 h 609"/>
                  <a:gd name="T34" fmla="*/ 2 w 95"/>
                  <a:gd name="T35" fmla="*/ 0 h 609"/>
                  <a:gd name="T36" fmla="*/ 2 w 95"/>
                  <a:gd name="T37" fmla="*/ 17 h 609"/>
                  <a:gd name="T38" fmla="*/ 2 w 95"/>
                  <a:gd name="T39" fmla="*/ 17 h 609"/>
                  <a:gd name="T40" fmla="*/ 2 w 95"/>
                  <a:gd name="T41" fmla="*/ 17 h 609"/>
                  <a:gd name="T42" fmla="*/ 2 w 95"/>
                  <a:gd name="T43" fmla="*/ 17 h 609"/>
                  <a:gd name="T44" fmla="*/ 2 w 95"/>
                  <a:gd name="T45" fmla="*/ 17 h 609"/>
                  <a:gd name="T46" fmla="*/ 2 w 95"/>
                  <a:gd name="T47" fmla="*/ 17 h 609"/>
                  <a:gd name="T48" fmla="*/ 2 w 95"/>
                  <a:gd name="T49" fmla="*/ 17 h 609"/>
                  <a:gd name="T50" fmla="*/ 2 w 95"/>
                  <a:gd name="T51" fmla="*/ 17 h 609"/>
                  <a:gd name="T52" fmla="*/ 2 w 95"/>
                  <a:gd name="T53" fmla="*/ 17 h 609"/>
                  <a:gd name="T54" fmla="*/ 2 w 95"/>
                  <a:gd name="T55" fmla="*/ 18 h 609"/>
                  <a:gd name="T56" fmla="*/ 2 w 95"/>
                  <a:gd name="T57" fmla="*/ 18 h 609"/>
                  <a:gd name="T58" fmla="*/ 1 w 95"/>
                  <a:gd name="T59" fmla="*/ 18 h 609"/>
                  <a:gd name="T60" fmla="*/ 1 w 95"/>
                  <a:gd name="T61" fmla="*/ 18 h 609"/>
                  <a:gd name="T62" fmla="*/ 1 w 95"/>
                  <a:gd name="T63" fmla="*/ 19 h 609"/>
                  <a:gd name="T64" fmla="*/ 1 w 95"/>
                  <a:gd name="T65" fmla="*/ 19 h 609"/>
                  <a:gd name="T66" fmla="*/ 0 w 95"/>
                  <a:gd name="T67" fmla="*/ 19 h 609"/>
                  <a:gd name="T68" fmla="*/ 0 w 95"/>
                  <a:gd name="T69" fmla="*/ 20 h 6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609"/>
                  <a:gd name="T107" fmla="*/ 95 w 95"/>
                  <a:gd name="T108" fmla="*/ 609 h 6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609">
                    <a:moveTo>
                      <a:pt x="22" y="609"/>
                    </a:moveTo>
                    <a:lnTo>
                      <a:pt x="0" y="92"/>
                    </a:lnTo>
                    <a:lnTo>
                      <a:pt x="8" y="82"/>
                    </a:lnTo>
                    <a:lnTo>
                      <a:pt x="17" y="71"/>
                    </a:lnTo>
                    <a:lnTo>
                      <a:pt x="25" y="60"/>
                    </a:lnTo>
                    <a:lnTo>
                      <a:pt x="34" y="50"/>
                    </a:lnTo>
                    <a:lnTo>
                      <a:pt x="42" y="39"/>
                    </a:lnTo>
                    <a:lnTo>
                      <a:pt x="51" y="28"/>
                    </a:lnTo>
                    <a:lnTo>
                      <a:pt x="58" y="18"/>
                    </a:lnTo>
                    <a:lnTo>
                      <a:pt x="67" y="7"/>
                    </a:lnTo>
                    <a:lnTo>
                      <a:pt x="67" y="6"/>
                    </a:lnTo>
                    <a:lnTo>
                      <a:pt x="69" y="5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1"/>
                    </a:lnTo>
                    <a:lnTo>
                      <a:pt x="71" y="0"/>
                    </a:lnTo>
                    <a:lnTo>
                      <a:pt x="95" y="530"/>
                    </a:lnTo>
                    <a:lnTo>
                      <a:pt x="93" y="531"/>
                    </a:lnTo>
                    <a:lnTo>
                      <a:pt x="92" y="532"/>
                    </a:lnTo>
                    <a:lnTo>
                      <a:pt x="91" y="535"/>
                    </a:lnTo>
                    <a:lnTo>
                      <a:pt x="89" y="536"/>
                    </a:lnTo>
                    <a:lnTo>
                      <a:pt x="88" y="537"/>
                    </a:lnTo>
                    <a:lnTo>
                      <a:pt x="87" y="538"/>
                    </a:lnTo>
                    <a:lnTo>
                      <a:pt x="85" y="539"/>
                    </a:lnTo>
                    <a:lnTo>
                      <a:pt x="84" y="542"/>
                    </a:lnTo>
                    <a:lnTo>
                      <a:pt x="76" y="550"/>
                    </a:lnTo>
                    <a:lnTo>
                      <a:pt x="69" y="558"/>
                    </a:lnTo>
                    <a:lnTo>
                      <a:pt x="61" y="567"/>
                    </a:lnTo>
                    <a:lnTo>
                      <a:pt x="53" y="575"/>
                    </a:lnTo>
                    <a:lnTo>
                      <a:pt x="45" y="584"/>
                    </a:lnTo>
                    <a:lnTo>
                      <a:pt x="38" y="593"/>
                    </a:lnTo>
                    <a:lnTo>
                      <a:pt x="30" y="601"/>
                    </a:lnTo>
                    <a:lnTo>
                      <a:pt x="22" y="609"/>
                    </a:lnTo>
                    <a:close/>
                  </a:path>
                </a:pathLst>
              </a:custGeom>
              <a:solidFill>
                <a:srgbClr val="9B9B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49"/>
              <p:cNvSpPr>
                <a:spLocks/>
              </p:cNvSpPr>
              <p:nvPr/>
            </p:nvSpPr>
            <p:spPr bwMode="auto">
              <a:xfrm>
                <a:off x="10093" y="7789"/>
                <a:ext cx="47" cy="318"/>
              </a:xfrm>
              <a:custGeom>
                <a:avLst/>
                <a:gdLst>
                  <a:gd name="T0" fmla="*/ 0 w 96"/>
                  <a:gd name="T1" fmla="*/ 19 h 637"/>
                  <a:gd name="T2" fmla="*/ 0 w 96"/>
                  <a:gd name="T3" fmla="*/ 3 h 637"/>
                  <a:gd name="T4" fmla="*/ 0 w 96"/>
                  <a:gd name="T5" fmla="*/ 2 h 637"/>
                  <a:gd name="T6" fmla="*/ 0 w 96"/>
                  <a:gd name="T7" fmla="*/ 2 h 637"/>
                  <a:gd name="T8" fmla="*/ 0 w 96"/>
                  <a:gd name="T9" fmla="*/ 2 h 637"/>
                  <a:gd name="T10" fmla="*/ 1 w 96"/>
                  <a:gd name="T11" fmla="*/ 1 h 637"/>
                  <a:gd name="T12" fmla="*/ 1 w 96"/>
                  <a:gd name="T13" fmla="*/ 1 h 637"/>
                  <a:gd name="T14" fmla="*/ 1 w 96"/>
                  <a:gd name="T15" fmla="*/ 0 h 637"/>
                  <a:gd name="T16" fmla="*/ 1 w 96"/>
                  <a:gd name="T17" fmla="*/ 0 h 637"/>
                  <a:gd name="T18" fmla="*/ 2 w 96"/>
                  <a:gd name="T19" fmla="*/ 0 h 637"/>
                  <a:gd name="T20" fmla="*/ 2 w 96"/>
                  <a:gd name="T21" fmla="*/ 17 h 637"/>
                  <a:gd name="T22" fmla="*/ 2 w 96"/>
                  <a:gd name="T23" fmla="*/ 17 h 637"/>
                  <a:gd name="T24" fmla="*/ 2 w 96"/>
                  <a:gd name="T25" fmla="*/ 17 h 637"/>
                  <a:gd name="T26" fmla="*/ 2 w 96"/>
                  <a:gd name="T27" fmla="*/ 18 h 637"/>
                  <a:gd name="T28" fmla="*/ 1 w 96"/>
                  <a:gd name="T29" fmla="*/ 18 h 637"/>
                  <a:gd name="T30" fmla="*/ 1 w 96"/>
                  <a:gd name="T31" fmla="*/ 18 h 637"/>
                  <a:gd name="T32" fmla="*/ 1 w 96"/>
                  <a:gd name="T33" fmla="*/ 19 h 637"/>
                  <a:gd name="T34" fmla="*/ 1 w 96"/>
                  <a:gd name="T35" fmla="*/ 19 h 637"/>
                  <a:gd name="T36" fmla="*/ 0 w 96"/>
                  <a:gd name="T37" fmla="*/ 19 h 6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6"/>
                  <a:gd name="T58" fmla="*/ 0 h 637"/>
                  <a:gd name="T59" fmla="*/ 96 w 96"/>
                  <a:gd name="T60" fmla="*/ 637 h 6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6" h="637">
                    <a:moveTo>
                      <a:pt x="24" y="637"/>
                    </a:moveTo>
                    <a:lnTo>
                      <a:pt x="0" y="107"/>
                    </a:lnTo>
                    <a:lnTo>
                      <a:pt x="8" y="94"/>
                    </a:lnTo>
                    <a:lnTo>
                      <a:pt x="17" y="80"/>
                    </a:lnTo>
                    <a:lnTo>
                      <a:pt x="26" y="67"/>
                    </a:lnTo>
                    <a:lnTo>
                      <a:pt x="35" y="54"/>
                    </a:lnTo>
                    <a:lnTo>
                      <a:pt x="44" y="39"/>
                    </a:lnTo>
                    <a:lnTo>
                      <a:pt x="53" y="26"/>
                    </a:lnTo>
                    <a:lnTo>
                      <a:pt x="62" y="13"/>
                    </a:lnTo>
                    <a:lnTo>
                      <a:pt x="71" y="0"/>
                    </a:lnTo>
                    <a:lnTo>
                      <a:pt x="96" y="552"/>
                    </a:lnTo>
                    <a:lnTo>
                      <a:pt x="87" y="562"/>
                    </a:lnTo>
                    <a:lnTo>
                      <a:pt x="79" y="573"/>
                    </a:lnTo>
                    <a:lnTo>
                      <a:pt x="70" y="584"/>
                    </a:lnTo>
                    <a:lnTo>
                      <a:pt x="61" y="594"/>
                    </a:lnTo>
                    <a:lnTo>
                      <a:pt x="52" y="605"/>
                    </a:lnTo>
                    <a:lnTo>
                      <a:pt x="43" y="616"/>
                    </a:lnTo>
                    <a:lnTo>
                      <a:pt x="33" y="626"/>
                    </a:lnTo>
                    <a:lnTo>
                      <a:pt x="24" y="637"/>
                    </a:lnTo>
                    <a:close/>
                  </a:path>
                </a:pathLst>
              </a:custGeom>
              <a:solidFill>
                <a:srgbClr val="9087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Freeform 50"/>
              <p:cNvSpPr>
                <a:spLocks/>
              </p:cNvSpPr>
              <p:nvPr/>
            </p:nvSpPr>
            <p:spPr bwMode="auto">
              <a:xfrm>
                <a:off x="10128" y="7730"/>
                <a:ext cx="48" cy="335"/>
              </a:xfrm>
              <a:custGeom>
                <a:avLst/>
                <a:gdLst>
                  <a:gd name="T0" fmla="*/ 1 w 96"/>
                  <a:gd name="T1" fmla="*/ 21 h 670"/>
                  <a:gd name="T2" fmla="*/ 0 w 96"/>
                  <a:gd name="T3" fmla="*/ 3 h 670"/>
                  <a:gd name="T4" fmla="*/ 1 w 96"/>
                  <a:gd name="T5" fmla="*/ 3 h 670"/>
                  <a:gd name="T6" fmla="*/ 1 w 96"/>
                  <a:gd name="T7" fmla="*/ 3 h 670"/>
                  <a:gd name="T8" fmla="*/ 1 w 96"/>
                  <a:gd name="T9" fmla="*/ 3 h 670"/>
                  <a:gd name="T10" fmla="*/ 1 w 96"/>
                  <a:gd name="T11" fmla="*/ 3 h 670"/>
                  <a:gd name="T12" fmla="*/ 1 w 96"/>
                  <a:gd name="T13" fmla="*/ 3 h 670"/>
                  <a:gd name="T14" fmla="*/ 1 w 96"/>
                  <a:gd name="T15" fmla="*/ 3 h 670"/>
                  <a:gd name="T16" fmla="*/ 1 w 96"/>
                  <a:gd name="T17" fmla="*/ 3 h 670"/>
                  <a:gd name="T18" fmla="*/ 1 w 96"/>
                  <a:gd name="T19" fmla="*/ 3 h 670"/>
                  <a:gd name="T20" fmla="*/ 1 w 96"/>
                  <a:gd name="T21" fmla="*/ 3 h 670"/>
                  <a:gd name="T22" fmla="*/ 1 w 96"/>
                  <a:gd name="T23" fmla="*/ 3 h 670"/>
                  <a:gd name="T24" fmla="*/ 2 w 96"/>
                  <a:gd name="T25" fmla="*/ 1 h 670"/>
                  <a:gd name="T26" fmla="*/ 2 w 96"/>
                  <a:gd name="T27" fmla="*/ 1 h 670"/>
                  <a:gd name="T28" fmla="*/ 2 w 96"/>
                  <a:gd name="T29" fmla="*/ 1 h 670"/>
                  <a:gd name="T30" fmla="*/ 2 w 96"/>
                  <a:gd name="T31" fmla="*/ 1 h 670"/>
                  <a:gd name="T32" fmla="*/ 2 w 96"/>
                  <a:gd name="T33" fmla="*/ 1 h 670"/>
                  <a:gd name="T34" fmla="*/ 3 w 96"/>
                  <a:gd name="T35" fmla="*/ 0 h 670"/>
                  <a:gd name="T36" fmla="*/ 3 w 96"/>
                  <a:gd name="T37" fmla="*/ 18 h 670"/>
                  <a:gd name="T38" fmla="*/ 3 w 96"/>
                  <a:gd name="T39" fmla="*/ 19 h 670"/>
                  <a:gd name="T40" fmla="*/ 3 w 96"/>
                  <a:gd name="T41" fmla="*/ 19 h 670"/>
                  <a:gd name="T42" fmla="*/ 3 w 96"/>
                  <a:gd name="T43" fmla="*/ 19 h 670"/>
                  <a:gd name="T44" fmla="*/ 2 w 96"/>
                  <a:gd name="T45" fmla="*/ 20 h 670"/>
                  <a:gd name="T46" fmla="*/ 2 w 96"/>
                  <a:gd name="T47" fmla="*/ 20 h 670"/>
                  <a:gd name="T48" fmla="*/ 2 w 96"/>
                  <a:gd name="T49" fmla="*/ 21 h 670"/>
                  <a:gd name="T50" fmla="*/ 2 w 96"/>
                  <a:gd name="T51" fmla="*/ 21 h 670"/>
                  <a:gd name="T52" fmla="*/ 1 w 96"/>
                  <a:gd name="T53" fmla="*/ 21 h 67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6"/>
                  <a:gd name="T82" fmla="*/ 0 h 670"/>
                  <a:gd name="T83" fmla="*/ 96 w 96"/>
                  <a:gd name="T84" fmla="*/ 670 h 67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6" h="670">
                    <a:moveTo>
                      <a:pt x="25" y="670"/>
                    </a:moveTo>
                    <a:lnTo>
                      <a:pt x="0" y="118"/>
                    </a:lnTo>
                    <a:lnTo>
                      <a:pt x="3" y="114"/>
                    </a:lnTo>
                    <a:lnTo>
                      <a:pt x="4" y="110"/>
                    </a:lnTo>
                    <a:lnTo>
                      <a:pt x="7" y="107"/>
                    </a:lnTo>
                    <a:lnTo>
                      <a:pt x="9" y="103"/>
                    </a:lnTo>
                    <a:lnTo>
                      <a:pt x="12" y="99"/>
                    </a:lnTo>
                    <a:lnTo>
                      <a:pt x="15" y="96"/>
                    </a:lnTo>
                    <a:lnTo>
                      <a:pt x="16" y="92"/>
                    </a:lnTo>
                    <a:lnTo>
                      <a:pt x="18" y="89"/>
                    </a:lnTo>
                    <a:lnTo>
                      <a:pt x="25" y="78"/>
                    </a:lnTo>
                    <a:lnTo>
                      <a:pt x="31" y="66"/>
                    </a:lnTo>
                    <a:lnTo>
                      <a:pt x="38" y="56"/>
                    </a:lnTo>
                    <a:lnTo>
                      <a:pt x="44" y="44"/>
                    </a:lnTo>
                    <a:lnTo>
                      <a:pt x="51" y="33"/>
                    </a:lnTo>
                    <a:lnTo>
                      <a:pt x="57" y="21"/>
                    </a:lnTo>
                    <a:lnTo>
                      <a:pt x="64" y="11"/>
                    </a:lnTo>
                    <a:lnTo>
                      <a:pt x="70" y="0"/>
                    </a:lnTo>
                    <a:lnTo>
                      <a:pt x="96" y="566"/>
                    </a:lnTo>
                    <a:lnTo>
                      <a:pt x="88" y="579"/>
                    </a:lnTo>
                    <a:lnTo>
                      <a:pt x="79" y="593"/>
                    </a:lnTo>
                    <a:lnTo>
                      <a:pt x="71" y="606"/>
                    </a:lnTo>
                    <a:lnTo>
                      <a:pt x="62" y="619"/>
                    </a:lnTo>
                    <a:lnTo>
                      <a:pt x="53" y="632"/>
                    </a:lnTo>
                    <a:lnTo>
                      <a:pt x="44" y="644"/>
                    </a:lnTo>
                    <a:lnTo>
                      <a:pt x="34" y="657"/>
                    </a:lnTo>
                    <a:lnTo>
                      <a:pt x="25" y="670"/>
                    </a:lnTo>
                    <a:close/>
                  </a:path>
                </a:pathLst>
              </a:custGeom>
              <a:solidFill>
                <a:srgbClr val="8571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Freeform 51"/>
              <p:cNvSpPr>
                <a:spLocks/>
              </p:cNvSpPr>
              <p:nvPr/>
            </p:nvSpPr>
            <p:spPr bwMode="auto">
              <a:xfrm>
                <a:off x="10163" y="7670"/>
                <a:ext cx="45" cy="343"/>
              </a:xfrm>
              <a:custGeom>
                <a:avLst/>
                <a:gdLst>
                  <a:gd name="T0" fmla="*/ 1 w 89"/>
                  <a:gd name="T1" fmla="*/ 21 h 687"/>
                  <a:gd name="T2" fmla="*/ 0 w 89"/>
                  <a:gd name="T3" fmla="*/ 3 h 687"/>
                  <a:gd name="T4" fmla="*/ 1 w 89"/>
                  <a:gd name="T5" fmla="*/ 3 h 687"/>
                  <a:gd name="T6" fmla="*/ 1 w 89"/>
                  <a:gd name="T7" fmla="*/ 2 h 687"/>
                  <a:gd name="T8" fmla="*/ 1 w 89"/>
                  <a:gd name="T9" fmla="*/ 2 h 687"/>
                  <a:gd name="T10" fmla="*/ 2 w 89"/>
                  <a:gd name="T11" fmla="*/ 1 h 687"/>
                  <a:gd name="T12" fmla="*/ 2 w 89"/>
                  <a:gd name="T13" fmla="*/ 1 h 687"/>
                  <a:gd name="T14" fmla="*/ 2 w 89"/>
                  <a:gd name="T15" fmla="*/ 0 h 687"/>
                  <a:gd name="T16" fmla="*/ 2 w 89"/>
                  <a:gd name="T17" fmla="*/ 0 h 687"/>
                  <a:gd name="T18" fmla="*/ 3 w 89"/>
                  <a:gd name="T19" fmla="*/ 0 h 687"/>
                  <a:gd name="T20" fmla="*/ 3 w 89"/>
                  <a:gd name="T21" fmla="*/ 12 h 687"/>
                  <a:gd name="T22" fmla="*/ 3 w 89"/>
                  <a:gd name="T23" fmla="*/ 13 h 687"/>
                  <a:gd name="T24" fmla="*/ 3 w 89"/>
                  <a:gd name="T25" fmla="*/ 13 h 687"/>
                  <a:gd name="T26" fmla="*/ 3 w 89"/>
                  <a:gd name="T27" fmla="*/ 14 h 687"/>
                  <a:gd name="T28" fmla="*/ 3 w 89"/>
                  <a:gd name="T29" fmla="*/ 14 h 687"/>
                  <a:gd name="T30" fmla="*/ 3 w 89"/>
                  <a:gd name="T31" fmla="*/ 15 h 687"/>
                  <a:gd name="T32" fmla="*/ 3 w 89"/>
                  <a:gd name="T33" fmla="*/ 15 h 687"/>
                  <a:gd name="T34" fmla="*/ 3 w 89"/>
                  <a:gd name="T35" fmla="*/ 16 h 687"/>
                  <a:gd name="T36" fmla="*/ 3 w 89"/>
                  <a:gd name="T37" fmla="*/ 16 h 687"/>
                  <a:gd name="T38" fmla="*/ 3 w 89"/>
                  <a:gd name="T39" fmla="*/ 17 h 687"/>
                  <a:gd name="T40" fmla="*/ 3 w 89"/>
                  <a:gd name="T41" fmla="*/ 18 h 687"/>
                  <a:gd name="T42" fmla="*/ 3 w 89"/>
                  <a:gd name="T43" fmla="*/ 18 h 687"/>
                  <a:gd name="T44" fmla="*/ 2 w 89"/>
                  <a:gd name="T45" fmla="*/ 19 h 687"/>
                  <a:gd name="T46" fmla="*/ 2 w 89"/>
                  <a:gd name="T47" fmla="*/ 19 h 687"/>
                  <a:gd name="T48" fmla="*/ 2 w 89"/>
                  <a:gd name="T49" fmla="*/ 20 h 687"/>
                  <a:gd name="T50" fmla="*/ 2 w 89"/>
                  <a:gd name="T51" fmla="*/ 20 h 687"/>
                  <a:gd name="T52" fmla="*/ 1 w 89"/>
                  <a:gd name="T53" fmla="*/ 21 h 6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9"/>
                  <a:gd name="T82" fmla="*/ 0 h 687"/>
                  <a:gd name="T83" fmla="*/ 89 w 89"/>
                  <a:gd name="T84" fmla="*/ 687 h 68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9" h="687">
                    <a:moveTo>
                      <a:pt x="26" y="687"/>
                    </a:moveTo>
                    <a:lnTo>
                      <a:pt x="0" y="121"/>
                    </a:lnTo>
                    <a:lnTo>
                      <a:pt x="9" y="106"/>
                    </a:lnTo>
                    <a:lnTo>
                      <a:pt x="18" y="90"/>
                    </a:lnTo>
                    <a:lnTo>
                      <a:pt x="27" y="76"/>
                    </a:lnTo>
                    <a:lnTo>
                      <a:pt x="36" y="61"/>
                    </a:lnTo>
                    <a:lnTo>
                      <a:pt x="45" y="45"/>
                    </a:lnTo>
                    <a:lnTo>
                      <a:pt x="54" y="31"/>
                    </a:lnTo>
                    <a:lnTo>
                      <a:pt x="62" y="16"/>
                    </a:lnTo>
                    <a:lnTo>
                      <a:pt x="71" y="0"/>
                    </a:lnTo>
                    <a:lnTo>
                      <a:pt x="89" y="407"/>
                    </a:lnTo>
                    <a:lnTo>
                      <a:pt x="88" y="423"/>
                    </a:lnTo>
                    <a:lnTo>
                      <a:pt x="87" y="439"/>
                    </a:lnTo>
                    <a:lnTo>
                      <a:pt x="87" y="456"/>
                    </a:lnTo>
                    <a:lnTo>
                      <a:pt x="85" y="472"/>
                    </a:lnTo>
                    <a:lnTo>
                      <a:pt x="85" y="489"/>
                    </a:lnTo>
                    <a:lnTo>
                      <a:pt x="84" y="504"/>
                    </a:lnTo>
                    <a:lnTo>
                      <a:pt x="84" y="521"/>
                    </a:lnTo>
                    <a:lnTo>
                      <a:pt x="84" y="538"/>
                    </a:lnTo>
                    <a:lnTo>
                      <a:pt x="80" y="556"/>
                    </a:lnTo>
                    <a:lnTo>
                      <a:pt x="75" y="577"/>
                    </a:lnTo>
                    <a:lnTo>
                      <a:pt x="69" y="595"/>
                    </a:lnTo>
                    <a:lnTo>
                      <a:pt x="61" y="613"/>
                    </a:lnTo>
                    <a:lnTo>
                      <a:pt x="53" y="632"/>
                    </a:lnTo>
                    <a:lnTo>
                      <a:pt x="45" y="651"/>
                    </a:lnTo>
                    <a:lnTo>
                      <a:pt x="36" y="669"/>
                    </a:lnTo>
                    <a:lnTo>
                      <a:pt x="26" y="687"/>
                    </a:lnTo>
                    <a:close/>
                  </a:path>
                </a:pathLst>
              </a:custGeom>
              <a:solidFill>
                <a:srgbClr val="7C5F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Freeform 52"/>
              <p:cNvSpPr>
                <a:spLocks/>
              </p:cNvSpPr>
              <p:nvPr/>
            </p:nvSpPr>
            <p:spPr bwMode="auto">
              <a:xfrm>
                <a:off x="10199" y="7646"/>
                <a:ext cx="14" cy="227"/>
              </a:xfrm>
              <a:custGeom>
                <a:avLst/>
                <a:gdLst>
                  <a:gd name="T0" fmla="*/ 0 w 29"/>
                  <a:gd name="T1" fmla="*/ 14 h 454"/>
                  <a:gd name="T2" fmla="*/ 0 w 29"/>
                  <a:gd name="T3" fmla="*/ 2 h 454"/>
                  <a:gd name="T4" fmla="*/ 0 w 29"/>
                  <a:gd name="T5" fmla="*/ 2 h 454"/>
                  <a:gd name="T6" fmla="*/ 0 w 29"/>
                  <a:gd name="T7" fmla="*/ 2 h 454"/>
                  <a:gd name="T8" fmla="*/ 0 w 29"/>
                  <a:gd name="T9" fmla="*/ 1 h 454"/>
                  <a:gd name="T10" fmla="*/ 0 w 29"/>
                  <a:gd name="T11" fmla="*/ 1 h 454"/>
                  <a:gd name="T12" fmla="*/ 0 w 29"/>
                  <a:gd name="T13" fmla="*/ 1 h 454"/>
                  <a:gd name="T14" fmla="*/ 0 w 29"/>
                  <a:gd name="T15" fmla="*/ 1 h 454"/>
                  <a:gd name="T16" fmla="*/ 0 w 29"/>
                  <a:gd name="T17" fmla="*/ 1 h 454"/>
                  <a:gd name="T18" fmla="*/ 0 w 29"/>
                  <a:gd name="T19" fmla="*/ 0 h 454"/>
                  <a:gd name="T20" fmla="*/ 0 w 29"/>
                  <a:gd name="T21" fmla="*/ 1 h 454"/>
                  <a:gd name="T22" fmla="*/ 0 w 29"/>
                  <a:gd name="T23" fmla="*/ 2 h 454"/>
                  <a:gd name="T24" fmla="*/ 0 w 29"/>
                  <a:gd name="T25" fmla="*/ 3 h 454"/>
                  <a:gd name="T26" fmla="*/ 0 w 29"/>
                  <a:gd name="T27" fmla="*/ 3 h 454"/>
                  <a:gd name="T28" fmla="*/ 0 w 29"/>
                  <a:gd name="T29" fmla="*/ 4 h 454"/>
                  <a:gd name="T30" fmla="*/ 0 w 29"/>
                  <a:gd name="T31" fmla="*/ 5 h 454"/>
                  <a:gd name="T32" fmla="*/ 0 w 29"/>
                  <a:gd name="T33" fmla="*/ 5 h 454"/>
                  <a:gd name="T34" fmla="*/ 0 w 29"/>
                  <a:gd name="T35" fmla="*/ 6 h 454"/>
                  <a:gd name="T36" fmla="*/ 0 w 29"/>
                  <a:gd name="T37" fmla="*/ 7 h 454"/>
                  <a:gd name="T38" fmla="*/ 0 w 29"/>
                  <a:gd name="T39" fmla="*/ 7 h 454"/>
                  <a:gd name="T40" fmla="*/ 0 w 29"/>
                  <a:gd name="T41" fmla="*/ 7 h 454"/>
                  <a:gd name="T42" fmla="*/ 0 w 29"/>
                  <a:gd name="T43" fmla="*/ 7 h 454"/>
                  <a:gd name="T44" fmla="*/ 0 w 29"/>
                  <a:gd name="T45" fmla="*/ 7 h 454"/>
                  <a:gd name="T46" fmla="*/ 0 w 29"/>
                  <a:gd name="T47" fmla="*/ 9 h 454"/>
                  <a:gd name="T48" fmla="*/ 0 w 29"/>
                  <a:gd name="T49" fmla="*/ 9 h 454"/>
                  <a:gd name="T50" fmla="*/ 0 w 29"/>
                  <a:gd name="T51" fmla="*/ 9 h 454"/>
                  <a:gd name="T52" fmla="*/ 0 w 29"/>
                  <a:gd name="T53" fmla="*/ 10 h 454"/>
                  <a:gd name="T54" fmla="*/ 0 w 29"/>
                  <a:gd name="T55" fmla="*/ 10 h 454"/>
                  <a:gd name="T56" fmla="*/ 0 w 29"/>
                  <a:gd name="T57" fmla="*/ 10 h 454"/>
                  <a:gd name="T58" fmla="*/ 0 w 29"/>
                  <a:gd name="T59" fmla="*/ 11 h 454"/>
                  <a:gd name="T60" fmla="*/ 0 w 29"/>
                  <a:gd name="T61" fmla="*/ 11 h 454"/>
                  <a:gd name="T62" fmla="*/ 0 w 29"/>
                  <a:gd name="T63" fmla="*/ 12 h 454"/>
                  <a:gd name="T64" fmla="*/ 0 w 29"/>
                  <a:gd name="T65" fmla="*/ 12 h 454"/>
                  <a:gd name="T66" fmla="*/ 0 w 29"/>
                  <a:gd name="T67" fmla="*/ 13 h 454"/>
                  <a:gd name="T68" fmla="*/ 0 w 29"/>
                  <a:gd name="T69" fmla="*/ 14 h 454"/>
                  <a:gd name="T70" fmla="*/ 0 w 29"/>
                  <a:gd name="T71" fmla="*/ 14 h 454"/>
                  <a:gd name="T72" fmla="*/ 0 w 29"/>
                  <a:gd name="T73" fmla="*/ 14 h 4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"/>
                  <a:gd name="T112" fmla="*/ 0 h 454"/>
                  <a:gd name="T113" fmla="*/ 29 w 29"/>
                  <a:gd name="T114" fmla="*/ 454 h 4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" h="454">
                    <a:moveTo>
                      <a:pt x="18" y="454"/>
                    </a:moveTo>
                    <a:lnTo>
                      <a:pt x="0" y="47"/>
                    </a:lnTo>
                    <a:lnTo>
                      <a:pt x="3" y="42"/>
                    </a:lnTo>
                    <a:lnTo>
                      <a:pt x="5" y="36"/>
                    </a:lnTo>
                    <a:lnTo>
                      <a:pt x="9" y="30"/>
                    </a:lnTo>
                    <a:lnTo>
                      <a:pt x="12" y="24"/>
                    </a:lnTo>
                    <a:lnTo>
                      <a:pt x="14" y="18"/>
                    </a:lnTo>
                    <a:lnTo>
                      <a:pt x="17" y="12"/>
                    </a:lnTo>
                    <a:lnTo>
                      <a:pt x="21" y="6"/>
                    </a:lnTo>
                    <a:lnTo>
                      <a:pt x="23" y="0"/>
                    </a:lnTo>
                    <a:lnTo>
                      <a:pt x="25" y="23"/>
                    </a:lnTo>
                    <a:lnTo>
                      <a:pt x="26" y="45"/>
                    </a:lnTo>
                    <a:lnTo>
                      <a:pt x="27" y="68"/>
                    </a:lnTo>
                    <a:lnTo>
                      <a:pt x="27" y="89"/>
                    </a:lnTo>
                    <a:lnTo>
                      <a:pt x="29" y="110"/>
                    </a:lnTo>
                    <a:lnTo>
                      <a:pt x="27" y="133"/>
                    </a:lnTo>
                    <a:lnTo>
                      <a:pt x="26" y="155"/>
                    </a:lnTo>
                    <a:lnTo>
                      <a:pt x="23" y="179"/>
                    </a:lnTo>
                    <a:lnTo>
                      <a:pt x="27" y="194"/>
                    </a:lnTo>
                    <a:lnTo>
                      <a:pt x="26" y="208"/>
                    </a:lnTo>
                    <a:lnTo>
                      <a:pt x="25" y="223"/>
                    </a:lnTo>
                    <a:lnTo>
                      <a:pt x="26" y="238"/>
                    </a:lnTo>
                    <a:lnTo>
                      <a:pt x="27" y="252"/>
                    </a:lnTo>
                    <a:lnTo>
                      <a:pt x="27" y="266"/>
                    </a:lnTo>
                    <a:lnTo>
                      <a:pt x="27" y="280"/>
                    </a:lnTo>
                    <a:lnTo>
                      <a:pt x="26" y="288"/>
                    </a:lnTo>
                    <a:lnTo>
                      <a:pt x="25" y="295"/>
                    </a:lnTo>
                    <a:lnTo>
                      <a:pt x="23" y="302"/>
                    </a:lnTo>
                    <a:lnTo>
                      <a:pt x="21" y="309"/>
                    </a:lnTo>
                    <a:lnTo>
                      <a:pt x="21" y="328"/>
                    </a:lnTo>
                    <a:lnTo>
                      <a:pt x="22" y="346"/>
                    </a:lnTo>
                    <a:lnTo>
                      <a:pt x="22" y="364"/>
                    </a:lnTo>
                    <a:lnTo>
                      <a:pt x="21" y="382"/>
                    </a:lnTo>
                    <a:lnTo>
                      <a:pt x="21" y="400"/>
                    </a:lnTo>
                    <a:lnTo>
                      <a:pt x="20" y="418"/>
                    </a:lnTo>
                    <a:lnTo>
                      <a:pt x="20" y="437"/>
                    </a:lnTo>
                    <a:lnTo>
                      <a:pt x="18" y="45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53"/>
              <p:cNvSpPr>
                <a:spLocks/>
              </p:cNvSpPr>
              <p:nvPr/>
            </p:nvSpPr>
            <p:spPr bwMode="auto">
              <a:xfrm>
                <a:off x="9644" y="8472"/>
                <a:ext cx="651" cy="113"/>
              </a:xfrm>
              <a:custGeom>
                <a:avLst/>
                <a:gdLst>
                  <a:gd name="T0" fmla="*/ 41 w 1301"/>
                  <a:gd name="T1" fmla="*/ 1 h 227"/>
                  <a:gd name="T2" fmla="*/ 41 w 1301"/>
                  <a:gd name="T3" fmla="*/ 1 h 227"/>
                  <a:gd name="T4" fmla="*/ 40 w 1301"/>
                  <a:gd name="T5" fmla="*/ 2 h 227"/>
                  <a:gd name="T6" fmla="*/ 38 w 1301"/>
                  <a:gd name="T7" fmla="*/ 3 h 227"/>
                  <a:gd name="T8" fmla="*/ 37 w 1301"/>
                  <a:gd name="T9" fmla="*/ 4 h 227"/>
                  <a:gd name="T10" fmla="*/ 36 w 1301"/>
                  <a:gd name="T11" fmla="*/ 4 h 227"/>
                  <a:gd name="T12" fmla="*/ 36 w 1301"/>
                  <a:gd name="T13" fmla="*/ 4 h 227"/>
                  <a:gd name="T14" fmla="*/ 33 w 1301"/>
                  <a:gd name="T15" fmla="*/ 5 h 227"/>
                  <a:gd name="T16" fmla="*/ 30 w 1301"/>
                  <a:gd name="T17" fmla="*/ 6 h 227"/>
                  <a:gd name="T18" fmla="*/ 28 w 1301"/>
                  <a:gd name="T19" fmla="*/ 6 h 227"/>
                  <a:gd name="T20" fmla="*/ 26 w 1301"/>
                  <a:gd name="T21" fmla="*/ 6 h 227"/>
                  <a:gd name="T22" fmla="*/ 24 w 1301"/>
                  <a:gd name="T23" fmla="*/ 6 h 227"/>
                  <a:gd name="T24" fmla="*/ 22 w 1301"/>
                  <a:gd name="T25" fmla="*/ 7 h 227"/>
                  <a:gd name="T26" fmla="*/ 20 w 1301"/>
                  <a:gd name="T27" fmla="*/ 7 h 227"/>
                  <a:gd name="T28" fmla="*/ 18 w 1301"/>
                  <a:gd name="T29" fmla="*/ 6 h 227"/>
                  <a:gd name="T30" fmla="*/ 17 w 1301"/>
                  <a:gd name="T31" fmla="*/ 6 h 227"/>
                  <a:gd name="T32" fmla="*/ 16 w 1301"/>
                  <a:gd name="T33" fmla="*/ 6 h 227"/>
                  <a:gd name="T34" fmla="*/ 15 w 1301"/>
                  <a:gd name="T35" fmla="*/ 6 h 227"/>
                  <a:gd name="T36" fmla="*/ 15 w 1301"/>
                  <a:gd name="T37" fmla="*/ 6 h 227"/>
                  <a:gd name="T38" fmla="*/ 15 w 1301"/>
                  <a:gd name="T39" fmla="*/ 6 h 227"/>
                  <a:gd name="T40" fmla="*/ 14 w 1301"/>
                  <a:gd name="T41" fmla="*/ 6 h 227"/>
                  <a:gd name="T42" fmla="*/ 13 w 1301"/>
                  <a:gd name="T43" fmla="*/ 6 h 227"/>
                  <a:gd name="T44" fmla="*/ 12 w 1301"/>
                  <a:gd name="T45" fmla="*/ 6 h 227"/>
                  <a:gd name="T46" fmla="*/ 11 w 1301"/>
                  <a:gd name="T47" fmla="*/ 6 h 227"/>
                  <a:gd name="T48" fmla="*/ 11 w 1301"/>
                  <a:gd name="T49" fmla="*/ 6 h 227"/>
                  <a:gd name="T50" fmla="*/ 9 w 1301"/>
                  <a:gd name="T51" fmla="*/ 5 h 227"/>
                  <a:gd name="T52" fmla="*/ 7 w 1301"/>
                  <a:gd name="T53" fmla="*/ 5 h 227"/>
                  <a:gd name="T54" fmla="*/ 5 w 1301"/>
                  <a:gd name="T55" fmla="*/ 4 h 227"/>
                  <a:gd name="T56" fmla="*/ 4 w 1301"/>
                  <a:gd name="T57" fmla="*/ 4 h 227"/>
                  <a:gd name="T58" fmla="*/ 3 w 1301"/>
                  <a:gd name="T59" fmla="*/ 3 h 227"/>
                  <a:gd name="T60" fmla="*/ 3 w 1301"/>
                  <a:gd name="T61" fmla="*/ 3 h 227"/>
                  <a:gd name="T62" fmla="*/ 2 w 1301"/>
                  <a:gd name="T63" fmla="*/ 3 h 227"/>
                  <a:gd name="T64" fmla="*/ 2 w 1301"/>
                  <a:gd name="T65" fmla="*/ 2 h 227"/>
                  <a:gd name="T66" fmla="*/ 1 w 1301"/>
                  <a:gd name="T67" fmla="*/ 2 h 227"/>
                  <a:gd name="T68" fmla="*/ 1 w 1301"/>
                  <a:gd name="T69" fmla="*/ 2 h 227"/>
                  <a:gd name="T70" fmla="*/ 0 w 1301"/>
                  <a:gd name="T71" fmla="*/ 1 h 227"/>
                  <a:gd name="T72" fmla="*/ 1 w 1301"/>
                  <a:gd name="T73" fmla="*/ 1 h 227"/>
                  <a:gd name="T74" fmla="*/ 1 w 1301"/>
                  <a:gd name="T75" fmla="*/ 1 h 227"/>
                  <a:gd name="T76" fmla="*/ 2 w 1301"/>
                  <a:gd name="T77" fmla="*/ 1 h 227"/>
                  <a:gd name="T78" fmla="*/ 2 w 1301"/>
                  <a:gd name="T79" fmla="*/ 1 h 227"/>
                  <a:gd name="T80" fmla="*/ 3 w 1301"/>
                  <a:gd name="T81" fmla="*/ 2 h 227"/>
                  <a:gd name="T82" fmla="*/ 5 w 1301"/>
                  <a:gd name="T83" fmla="*/ 2 h 227"/>
                  <a:gd name="T84" fmla="*/ 7 w 1301"/>
                  <a:gd name="T85" fmla="*/ 3 h 227"/>
                  <a:gd name="T86" fmla="*/ 9 w 1301"/>
                  <a:gd name="T87" fmla="*/ 4 h 227"/>
                  <a:gd name="T88" fmla="*/ 11 w 1301"/>
                  <a:gd name="T89" fmla="*/ 4 h 227"/>
                  <a:gd name="T90" fmla="*/ 15 w 1301"/>
                  <a:gd name="T91" fmla="*/ 4 h 227"/>
                  <a:gd name="T92" fmla="*/ 21 w 1301"/>
                  <a:gd name="T93" fmla="*/ 5 h 227"/>
                  <a:gd name="T94" fmla="*/ 24 w 1301"/>
                  <a:gd name="T95" fmla="*/ 5 h 227"/>
                  <a:gd name="T96" fmla="*/ 27 w 1301"/>
                  <a:gd name="T97" fmla="*/ 4 h 227"/>
                  <a:gd name="T98" fmla="*/ 29 w 1301"/>
                  <a:gd name="T99" fmla="*/ 4 h 227"/>
                  <a:gd name="T100" fmla="*/ 32 w 1301"/>
                  <a:gd name="T101" fmla="*/ 3 h 227"/>
                  <a:gd name="T102" fmla="*/ 34 w 1301"/>
                  <a:gd name="T103" fmla="*/ 3 h 227"/>
                  <a:gd name="T104" fmla="*/ 36 w 1301"/>
                  <a:gd name="T105" fmla="*/ 2 h 227"/>
                  <a:gd name="T106" fmla="*/ 37 w 1301"/>
                  <a:gd name="T107" fmla="*/ 2 h 227"/>
                  <a:gd name="T108" fmla="*/ 39 w 1301"/>
                  <a:gd name="T109" fmla="*/ 1 h 227"/>
                  <a:gd name="T110" fmla="*/ 40 w 1301"/>
                  <a:gd name="T111" fmla="*/ 0 h 227"/>
                  <a:gd name="T112" fmla="*/ 40 w 1301"/>
                  <a:gd name="T113" fmla="*/ 0 h 227"/>
                  <a:gd name="T114" fmla="*/ 41 w 1301"/>
                  <a:gd name="T115" fmla="*/ 0 h 227"/>
                  <a:gd name="T116" fmla="*/ 41 w 1301"/>
                  <a:gd name="T117" fmla="*/ 0 h 227"/>
                  <a:gd name="T118" fmla="*/ 41 w 1301"/>
                  <a:gd name="T119" fmla="*/ 0 h 2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01"/>
                  <a:gd name="T181" fmla="*/ 0 h 227"/>
                  <a:gd name="T182" fmla="*/ 1301 w 1301"/>
                  <a:gd name="T183" fmla="*/ 227 h 2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01" h="227">
                    <a:moveTo>
                      <a:pt x="1301" y="13"/>
                    </a:moveTo>
                    <a:lnTo>
                      <a:pt x="1301" y="22"/>
                    </a:lnTo>
                    <a:lnTo>
                      <a:pt x="1298" y="32"/>
                    </a:lnTo>
                    <a:lnTo>
                      <a:pt x="1296" y="41"/>
                    </a:lnTo>
                    <a:lnTo>
                      <a:pt x="1290" y="49"/>
                    </a:lnTo>
                    <a:lnTo>
                      <a:pt x="1285" y="58"/>
                    </a:lnTo>
                    <a:lnTo>
                      <a:pt x="1280" y="65"/>
                    </a:lnTo>
                    <a:lnTo>
                      <a:pt x="1272" y="72"/>
                    </a:lnTo>
                    <a:lnTo>
                      <a:pt x="1265" y="79"/>
                    </a:lnTo>
                    <a:lnTo>
                      <a:pt x="1249" y="92"/>
                    </a:lnTo>
                    <a:lnTo>
                      <a:pt x="1231" y="103"/>
                    </a:lnTo>
                    <a:lnTo>
                      <a:pt x="1214" y="113"/>
                    </a:lnTo>
                    <a:lnTo>
                      <a:pt x="1197" y="124"/>
                    </a:lnTo>
                    <a:lnTo>
                      <a:pt x="1188" y="127"/>
                    </a:lnTo>
                    <a:lnTo>
                      <a:pt x="1179" y="132"/>
                    </a:lnTo>
                    <a:lnTo>
                      <a:pt x="1170" y="136"/>
                    </a:lnTo>
                    <a:lnTo>
                      <a:pt x="1161" y="140"/>
                    </a:lnTo>
                    <a:lnTo>
                      <a:pt x="1152" y="144"/>
                    </a:lnTo>
                    <a:lnTo>
                      <a:pt x="1143" y="148"/>
                    </a:lnTo>
                    <a:lnTo>
                      <a:pt x="1133" y="152"/>
                    </a:lnTo>
                    <a:lnTo>
                      <a:pt x="1124" y="155"/>
                    </a:lnTo>
                    <a:lnTo>
                      <a:pt x="1095" y="161"/>
                    </a:lnTo>
                    <a:lnTo>
                      <a:pt x="1068" y="168"/>
                    </a:lnTo>
                    <a:lnTo>
                      <a:pt x="1041" y="176"/>
                    </a:lnTo>
                    <a:lnTo>
                      <a:pt x="1014" y="184"/>
                    </a:lnTo>
                    <a:lnTo>
                      <a:pt x="987" y="191"/>
                    </a:lnTo>
                    <a:lnTo>
                      <a:pt x="958" y="197"/>
                    </a:lnTo>
                    <a:lnTo>
                      <a:pt x="931" y="202"/>
                    </a:lnTo>
                    <a:lnTo>
                      <a:pt x="903" y="204"/>
                    </a:lnTo>
                    <a:lnTo>
                      <a:pt x="879" y="209"/>
                    </a:lnTo>
                    <a:lnTo>
                      <a:pt x="857" y="213"/>
                    </a:lnTo>
                    <a:lnTo>
                      <a:pt x="836" y="215"/>
                    </a:lnTo>
                    <a:lnTo>
                      <a:pt x="814" y="217"/>
                    </a:lnTo>
                    <a:lnTo>
                      <a:pt x="793" y="219"/>
                    </a:lnTo>
                    <a:lnTo>
                      <a:pt x="770" y="221"/>
                    </a:lnTo>
                    <a:lnTo>
                      <a:pt x="746" y="221"/>
                    </a:lnTo>
                    <a:lnTo>
                      <a:pt x="722" y="222"/>
                    </a:lnTo>
                    <a:lnTo>
                      <a:pt x="709" y="224"/>
                    </a:lnTo>
                    <a:lnTo>
                      <a:pt x="695" y="227"/>
                    </a:lnTo>
                    <a:lnTo>
                      <a:pt x="680" y="227"/>
                    </a:lnTo>
                    <a:lnTo>
                      <a:pt x="668" y="227"/>
                    </a:lnTo>
                    <a:lnTo>
                      <a:pt x="640" y="226"/>
                    </a:lnTo>
                    <a:lnTo>
                      <a:pt x="613" y="224"/>
                    </a:lnTo>
                    <a:lnTo>
                      <a:pt x="586" y="221"/>
                    </a:lnTo>
                    <a:lnTo>
                      <a:pt x="558" y="220"/>
                    </a:lnTo>
                    <a:lnTo>
                      <a:pt x="545" y="219"/>
                    </a:lnTo>
                    <a:lnTo>
                      <a:pt x="531" y="219"/>
                    </a:lnTo>
                    <a:lnTo>
                      <a:pt x="518" y="220"/>
                    </a:lnTo>
                    <a:lnTo>
                      <a:pt x="503" y="221"/>
                    </a:lnTo>
                    <a:lnTo>
                      <a:pt x="497" y="221"/>
                    </a:lnTo>
                    <a:lnTo>
                      <a:pt x="491" y="220"/>
                    </a:lnTo>
                    <a:lnTo>
                      <a:pt x="485" y="217"/>
                    </a:lnTo>
                    <a:lnTo>
                      <a:pt x="479" y="214"/>
                    </a:lnTo>
                    <a:lnTo>
                      <a:pt x="474" y="213"/>
                    </a:lnTo>
                    <a:lnTo>
                      <a:pt x="469" y="211"/>
                    </a:lnTo>
                    <a:lnTo>
                      <a:pt x="466" y="211"/>
                    </a:lnTo>
                    <a:lnTo>
                      <a:pt x="462" y="213"/>
                    </a:lnTo>
                    <a:lnTo>
                      <a:pt x="460" y="214"/>
                    </a:lnTo>
                    <a:lnTo>
                      <a:pt x="457" y="216"/>
                    </a:lnTo>
                    <a:lnTo>
                      <a:pt x="449" y="215"/>
                    </a:lnTo>
                    <a:lnTo>
                      <a:pt x="440" y="214"/>
                    </a:lnTo>
                    <a:lnTo>
                      <a:pt x="432" y="214"/>
                    </a:lnTo>
                    <a:lnTo>
                      <a:pt x="425" y="213"/>
                    </a:lnTo>
                    <a:lnTo>
                      <a:pt x="417" y="211"/>
                    </a:lnTo>
                    <a:lnTo>
                      <a:pt x="409" y="210"/>
                    </a:lnTo>
                    <a:lnTo>
                      <a:pt x="401" y="209"/>
                    </a:lnTo>
                    <a:lnTo>
                      <a:pt x="395" y="207"/>
                    </a:lnTo>
                    <a:lnTo>
                      <a:pt x="386" y="204"/>
                    </a:lnTo>
                    <a:lnTo>
                      <a:pt x="377" y="202"/>
                    </a:lnTo>
                    <a:lnTo>
                      <a:pt x="368" y="200"/>
                    </a:lnTo>
                    <a:lnTo>
                      <a:pt x="359" y="197"/>
                    </a:lnTo>
                    <a:lnTo>
                      <a:pt x="348" y="196"/>
                    </a:lnTo>
                    <a:lnTo>
                      <a:pt x="339" y="195"/>
                    </a:lnTo>
                    <a:lnTo>
                      <a:pt x="332" y="194"/>
                    </a:lnTo>
                    <a:lnTo>
                      <a:pt x="324" y="194"/>
                    </a:lnTo>
                    <a:lnTo>
                      <a:pt x="303" y="191"/>
                    </a:lnTo>
                    <a:lnTo>
                      <a:pt x="284" y="189"/>
                    </a:lnTo>
                    <a:lnTo>
                      <a:pt x="263" y="185"/>
                    </a:lnTo>
                    <a:lnTo>
                      <a:pt x="242" y="181"/>
                    </a:lnTo>
                    <a:lnTo>
                      <a:pt x="222" y="175"/>
                    </a:lnTo>
                    <a:lnTo>
                      <a:pt x="201" y="168"/>
                    </a:lnTo>
                    <a:lnTo>
                      <a:pt x="182" y="161"/>
                    </a:lnTo>
                    <a:lnTo>
                      <a:pt x="164" y="150"/>
                    </a:lnTo>
                    <a:lnTo>
                      <a:pt x="153" y="148"/>
                    </a:lnTo>
                    <a:lnTo>
                      <a:pt x="144" y="144"/>
                    </a:lnTo>
                    <a:lnTo>
                      <a:pt x="134" y="140"/>
                    </a:lnTo>
                    <a:lnTo>
                      <a:pt x="124" y="137"/>
                    </a:lnTo>
                    <a:lnTo>
                      <a:pt x="115" y="133"/>
                    </a:lnTo>
                    <a:lnTo>
                      <a:pt x="105" y="130"/>
                    </a:lnTo>
                    <a:lnTo>
                      <a:pt x="95" y="126"/>
                    </a:lnTo>
                    <a:lnTo>
                      <a:pt x="87" y="121"/>
                    </a:lnTo>
                    <a:lnTo>
                      <a:pt x="81" y="121"/>
                    </a:lnTo>
                    <a:lnTo>
                      <a:pt x="76" y="120"/>
                    </a:lnTo>
                    <a:lnTo>
                      <a:pt x="71" y="119"/>
                    </a:lnTo>
                    <a:lnTo>
                      <a:pt x="67" y="117"/>
                    </a:lnTo>
                    <a:lnTo>
                      <a:pt x="58" y="111"/>
                    </a:lnTo>
                    <a:lnTo>
                      <a:pt x="50" y="103"/>
                    </a:lnTo>
                    <a:lnTo>
                      <a:pt x="42" y="95"/>
                    </a:lnTo>
                    <a:lnTo>
                      <a:pt x="34" y="90"/>
                    </a:lnTo>
                    <a:lnTo>
                      <a:pt x="29" y="87"/>
                    </a:lnTo>
                    <a:lnTo>
                      <a:pt x="24" y="85"/>
                    </a:lnTo>
                    <a:lnTo>
                      <a:pt x="18" y="85"/>
                    </a:lnTo>
                    <a:lnTo>
                      <a:pt x="11" y="85"/>
                    </a:lnTo>
                    <a:lnTo>
                      <a:pt x="9" y="80"/>
                    </a:lnTo>
                    <a:lnTo>
                      <a:pt x="6" y="75"/>
                    </a:lnTo>
                    <a:lnTo>
                      <a:pt x="2" y="71"/>
                    </a:lnTo>
                    <a:lnTo>
                      <a:pt x="1" y="66"/>
                    </a:lnTo>
                    <a:lnTo>
                      <a:pt x="0" y="61"/>
                    </a:lnTo>
                    <a:lnTo>
                      <a:pt x="1" y="56"/>
                    </a:lnTo>
                    <a:lnTo>
                      <a:pt x="5" y="52"/>
                    </a:lnTo>
                    <a:lnTo>
                      <a:pt x="11" y="49"/>
                    </a:lnTo>
                    <a:lnTo>
                      <a:pt x="15" y="47"/>
                    </a:lnTo>
                    <a:lnTo>
                      <a:pt x="19" y="46"/>
                    </a:lnTo>
                    <a:lnTo>
                      <a:pt x="23" y="46"/>
                    </a:lnTo>
                    <a:lnTo>
                      <a:pt x="27" y="46"/>
                    </a:lnTo>
                    <a:lnTo>
                      <a:pt x="31" y="47"/>
                    </a:lnTo>
                    <a:lnTo>
                      <a:pt x="34" y="47"/>
                    </a:lnTo>
                    <a:lnTo>
                      <a:pt x="38" y="48"/>
                    </a:lnTo>
                    <a:lnTo>
                      <a:pt x="43" y="49"/>
                    </a:lnTo>
                    <a:lnTo>
                      <a:pt x="51" y="56"/>
                    </a:lnTo>
                    <a:lnTo>
                      <a:pt x="60" y="62"/>
                    </a:lnTo>
                    <a:lnTo>
                      <a:pt x="69" y="68"/>
                    </a:lnTo>
                    <a:lnTo>
                      <a:pt x="78" y="74"/>
                    </a:lnTo>
                    <a:lnTo>
                      <a:pt x="98" y="82"/>
                    </a:lnTo>
                    <a:lnTo>
                      <a:pt x="118" y="90"/>
                    </a:lnTo>
                    <a:lnTo>
                      <a:pt x="140" y="95"/>
                    </a:lnTo>
                    <a:lnTo>
                      <a:pt x="161" y="100"/>
                    </a:lnTo>
                    <a:lnTo>
                      <a:pt x="183" y="107"/>
                    </a:lnTo>
                    <a:lnTo>
                      <a:pt x="202" y="114"/>
                    </a:lnTo>
                    <a:lnTo>
                      <a:pt x="226" y="119"/>
                    </a:lnTo>
                    <a:lnTo>
                      <a:pt x="248" y="125"/>
                    </a:lnTo>
                    <a:lnTo>
                      <a:pt x="271" y="130"/>
                    </a:lnTo>
                    <a:lnTo>
                      <a:pt x="294" y="135"/>
                    </a:lnTo>
                    <a:lnTo>
                      <a:pt x="317" y="139"/>
                    </a:lnTo>
                    <a:lnTo>
                      <a:pt x="341" y="143"/>
                    </a:lnTo>
                    <a:lnTo>
                      <a:pt x="364" y="145"/>
                    </a:lnTo>
                    <a:lnTo>
                      <a:pt x="387" y="146"/>
                    </a:lnTo>
                    <a:lnTo>
                      <a:pt x="452" y="151"/>
                    </a:lnTo>
                    <a:lnTo>
                      <a:pt x="515" y="157"/>
                    </a:lnTo>
                    <a:lnTo>
                      <a:pt x="580" y="164"/>
                    </a:lnTo>
                    <a:lnTo>
                      <a:pt x="644" y="169"/>
                    </a:lnTo>
                    <a:lnTo>
                      <a:pt x="675" y="171"/>
                    </a:lnTo>
                    <a:lnTo>
                      <a:pt x="708" y="171"/>
                    </a:lnTo>
                    <a:lnTo>
                      <a:pt x="740" y="170"/>
                    </a:lnTo>
                    <a:lnTo>
                      <a:pt x="772" y="169"/>
                    </a:lnTo>
                    <a:lnTo>
                      <a:pt x="805" y="164"/>
                    </a:lnTo>
                    <a:lnTo>
                      <a:pt x="836" y="159"/>
                    </a:lnTo>
                    <a:lnTo>
                      <a:pt x="868" y="151"/>
                    </a:lnTo>
                    <a:lnTo>
                      <a:pt x="900" y="142"/>
                    </a:lnTo>
                    <a:lnTo>
                      <a:pt x="925" y="139"/>
                    </a:lnTo>
                    <a:lnTo>
                      <a:pt x="949" y="136"/>
                    </a:lnTo>
                    <a:lnTo>
                      <a:pt x="972" y="132"/>
                    </a:lnTo>
                    <a:lnTo>
                      <a:pt x="996" y="127"/>
                    </a:lnTo>
                    <a:lnTo>
                      <a:pt x="1019" y="123"/>
                    </a:lnTo>
                    <a:lnTo>
                      <a:pt x="1041" y="117"/>
                    </a:lnTo>
                    <a:lnTo>
                      <a:pt x="1064" y="111"/>
                    </a:lnTo>
                    <a:lnTo>
                      <a:pt x="1087" y="103"/>
                    </a:lnTo>
                    <a:lnTo>
                      <a:pt x="1107" y="100"/>
                    </a:lnTo>
                    <a:lnTo>
                      <a:pt x="1126" y="95"/>
                    </a:lnTo>
                    <a:lnTo>
                      <a:pt x="1146" y="88"/>
                    </a:lnTo>
                    <a:lnTo>
                      <a:pt x="1164" y="81"/>
                    </a:lnTo>
                    <a:lnTo>
                      <a:pt x="1182" y="74"/>
                    </a:lnTo>
                    <a:lnTo>
                      <a:pt x="1200" y="66"/>
                    </a:lnTo>
                    <a:lnTo>
                      <a:pt x="1217" y="58"/>
                    </a:lnTo>
                    <a:lnTo>
                      <a:pt x="1235" y="49"/>
                    </a:lnTo>
                    <a:lnTo>
                      <a:pt x="1241" y="41"/>
                    </a:lnTo>
                    <a:lnTo>
                      <a:pt x="1248" y="35"/>
                    </a:lnTo>
                    <a:lnTo>
                      <a:pt x="1254" y="29"/>
                    </a:lnTo>
                    <a:lnTo>
                      <a:pt x="1261" y="23"/>
                    </a:lnTo>
                    <a:lnTo>
                      <a:pt x="1267" y="17"/>
                    </a:lnTo>
                    <a:lnTo>
                      <a:pt x="1274" y="11"/>
                    </a:lnTo>
                    <a:lnTo>
                      <a:pt x="1280" y="6"/>
                    </a:lnTo>
                    <a:lnTo>
                      <a:pt x="1286" y="0"/>
                    </a:lnTo>
                    <a:lnTo>
                      <a:pt x="1289" y="0"/>
                    </a:lnTo>
                    <a:lnTo>
                      <a:pt x="1292" y="1"/>
                    </a:lnTo>
                    <a:lnTo>
                      <a:pt x="1294" y="2"/>
                    </a:lnTo>
                    <a:lnTo>
                      <a:pt x="1296" y="3"/>
                    </a:lnTo>
                    <a:lnTo>
                      <a:pt x="1298" y="6"/>
                    </a:lnTo>
                    <a:lnTo>
                      <a:pt x="1299" y="8"/>
                    </a:lnTo>
                    <a:lnTo>
                      <a:pt x="1301" y="10"/>
                    </a:lnTo>
                    <a:lnTo>
                      <a:pt x="1301" y="13"/>
                    </a:lnTo>
                    <a:close/>
                  </a:path>
                </a:pathLst>
              </a:custGeom>
              <a:solidFill>
                <a:srgbClr val="AB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54"/>
              <p:cNvSpPr>
                <a:spLocks/>
              </p:cNvSpPr>
              <p:nvPr/>
            </p:nvSpPr>
            <p:spPr bwMode="auto">
              <a:xfrm>
                <a:off x="9674" y="7433"/>
                <a:ext cx="576" cy="146"/>
              </a:xfrm>
              <a:custGeom>
                <a:avLst/>
                <a:gdLst>
                  <a:gd name="T0" fmla="*/ 3 w 1151"/>
                  <a:gd name="T1" fmla="*/ 6 h 292"/>
                  <a:gd name="T2" fmla="*/ 10 w 1151"/>
                  <a:gd name="T3" fmla="*/ 7 h 292"/>
                  <a:gd name="T4" fmla="*/ 17 w 1151"/>
                  <a:gd name="T5" fmla="*/ 9 h 292"/>
                  <a:gd name="T6" fmla="*/ 25 w 1151"/>
                  <a:gd name="T7" fmla="*/ 7 h 292"/>
                  <a:gd name="T8" fmla="*/ 32 w 1151"/>
                  <a:gd name="T9" fmla="*/ 6 h 292"/>
                  <a:gd name="T10" fmla="*/ 35 w 1151"/>
                  <a:gd name="T11" fmla="*/ 3 h 292"/>
                  <a:gd name="T12" fmla="*/ 31 w 1151"/>
                  <a:gd name="T13" fmla="*/ 1 h 292"/>
                  <a:gd name="T14" fmla="*/ 28 w 1151"/>
                  <a:gd name="T15" fmla="*/ 1 h 292"/>
                  <a:gd name="T16" fmla="*/ 29 w 1151"/>
                  <a:gd name="T17" fmla="*/ 1 h 292"/>
                  <a:gd name="T18" fmla="*/ 30 w 1151"/>
                  <a:gd name="T19" fmla="*/ 1 h 292"/>
                  <a:gd name="T20" fmla="*/ 31 w 1151"/>
                  <a:gd name="T21" fmla="*/ 1 h 292"/>
                  <a:gd name="T22" fmla="*/ 32 w 1151"/>
                  <a:gd name="T23" fmla="*/ 1 h 292"/>
                  <a:gd name="T24" fmla="*/ 32 w 1151"/>
                  <a:gd name="T25" fmla="*/ 1 h 292"/>
                  <a:gd name="T26" fmla="*/ 33 w 1151"/>
                  <a:gd name="T27" fmla="*/ 1 h 292"/>
                  <a:gd name="T28" fmla="*/ 34 w 1151"/>
                  <a:gd name="T29" fmla="*/ 1 h 292"/>
                  <a:gd name="T30" fmla="*/ 34 w 1151"/>
                  <a:gd name="T31" fmla="*/ 1 h 292"/>
                  <a:gd name="T32" fmla="*/ 34 w 1151"/>
                  <a:gd name="T33" fmla="*/ 1 h 292"/>
                  <a:gd name="T34" fmla="*/ 35 w 1151"/>
                  <a:gd name="T35" fmla="*/ 1 h 292"/>
                  <a:gd name="T36" fmla="*/ 35 w 1151"/>
                  <a:gd name="T37" fmla="*/ 1 h 292"/>
                  <a:gd name="T38" fmla="*/ 36 w 1151"/>
                  <a:gd name="T39" fmla="*/ 2 h 292"/>
                  <a:gd name="T40" fmla="*/ 36 w 1151"/>
                  <a:gd name="T41" fmla="*/ 2 h 292"/>
                  <a:gd name="T42" fmla="*/ 36 w 1151"/>
                  <a:gd name="T43" fmla="*/ 2 h 292"/>
                  <a:gd name="T44" fmla="*/ 36 w 1151"/>
                  <a:gd name="T45" fmla="*/ 2 h 292"/>
                  <a:gd name="T46" fmla="*/ 36 w 1151"/>
                  <a:gd name="T47" fmla="*/ 2 h 292"/>
                  <a:gd name="T48" fmla="*/ 36 w 1151"/>
                  <a:gd name="T49" fmla="*/ 2 h 292"/>
                  <a:gd name="T50" fmla="*/ 36 w 1151"/>
                  <a:gd name="T51" fmla="*/ 2 h 292"/>
                  <a:gd name="T52" fmla="*/ 36 w 1151"/>
                  <a:gd name="T53" fmla="*/ 2 h 292"/>
                  <a:gd name="T54" fmla="*/ 36 w 1151"/>
                  <a:gd name="T55" fmla="*/ 2 h 292"/>
                  <a:gd name="T56" fmla="*/ 36 w 1151"/>
                  <a:gd name="T57" fmla="*/ 3 h 292"/>
                  <a:gd name="T58" fmla="*/ 36 w 1151"/>
                  <a:gd name="T59" fmla="*/ 5 h 292"/>
                  <a:gd name="T60" fmla="*/ 36 w 1151"/>
                  <a:gd name="T61" fmla="*/ 5 h 292"/>
                  <a:gd name="T62" fmla="*/ 35 w 1151"/>
                  <a:gd name="T63" fmla="*/ 5 h 292"/>
                  <a:gd name="T64" fmla="*/ 34 w 1151"/>
                  <a:gd name="T65" fmla="*/ 6 h 292"/>
                  <a:gd name="T66" fmla="*/ 33 w 1151"/>
                  <a:gd name="T67" fmla="*/ 7 h 292"/>
                  <a:gd name="T68" fmla="*/ 32 w 1151"/>
                  <a:gd name="T69" fmla="*/ 7 h 292"/>
                  <a:gd name="T70" fmla="*/ 30 w 1151"/>
                  <a:gd name="T71" fmla="*/ 9 h 292"/>
                  <a:gd name="T72" fmla="*/ 28 w 1151"/>
                  <a:gd name="T73" fmla="*/ 9 h 292"/>
                  <a:gd name="T74" fmla="*/ 26 w 1151"/>
                  <a:gd name="T75" fmla="*/ 9 h 292"/>
                  <a:gd name="T76" fmla="*/ 24 w 1151"/>
                  <a:gd name="T77" fmla="*/ 9 h 292"/>
                  <a:gd name="T78" fmla="*/ 22 w 1151"/>
                  <a:gd name="T79" fmla="*/ 9 h 292"/>
                  <a:gd name="T80" fmla="*/ 19 w 1151"/>
                  <a:gd name="T81" fmla="*/ 9 h 292"/>
                  <a:gd name="T82" fmla="*/ 17 w 1151"/>
                  <a:gd name="T83" fmla="*/ 9 h 292"/>
                  <a:gd name="T84" fmla="*/ 15 w 1151"/>
                  <a:gd name="T85" fmla="*/ 9 h 292"/>
                  <a:gd name="T86" fmla="*/ 14 w 1151"/>
                  <a:gd name="T87" fmla="*/ 9 h 292"/>
                  <a:gd name="T88" fmla="*/ 12 w 1151"/>
                  <a:gd name="T89" fmla="*/ 9 h 292"/>
                  <a:gd name="T90" fmla="*/ 10 w 1151"/>
                  <a:gd name="T91" fmla="*/ 9 h 292"/>
                  <a:gd name="T92" fmla="*/ 10 w 1151"/>
                  <a:gd name="T93" fmla="*/ 9 h 292"/>
                  <a:gd name="T94" fmla="*/ 10 w 1151"/>
                  <a:gd name="T95" fmla="*/ 9 h 292"/>
                  <a:gd name="T96" fmla="*/ 10 w 1151"/>
                  <a:gd name="T97" fmla="*/ 9 h 292"/>
                  <a:gd name="T98" fmla="*/ 10 w 1151"/>
                  <a:gd name="T99" fmla="*/ 9 h 292"/>
                  <a:gd name="T100" fmla="*/ 8 w 1151"/>
                  <a:gd name="T101" fmla="*/ 9 h 292"/>
                  <a:gd name="T102" fmla="*/ 7 w 1151"/>
                  <a:gd name="T103" fmla="*/ 7 h 292"/>
                  <a:gd name="T104" fmla="*/ 6 w 1151"/>
                  <a:gd name="T105" fmla="*/ 7 h 292"/>
                  <a:gd name="T106" fmla="*/ 5 w 1151"/>
                  <a:gd name="T107" fmla="*/ 7 h 292"/>
                  <a:gd name="T108" fmla="*/ 4 w 1151"/>
                  <a:gd name="T109" fmla="*/ 7 h 292"/>
                  <a:gd name="T110" fmla="*/ 4 w 1151"/>
                  <a:gd name="T111" fmla="*/ 6 h 292"/>
                  <a:gd name="T112" fmla="*/ 3 w 1151"/>
                  <a:gd name="T113" fmla="*/ 6 h 292"/>
                  <a:gd name="T114" fmla="*/ 2 w 1151"/>
                  <a:gd name="T115" fmla="*/ 6 h 292"/>
                  <a:gd name="T116" fmla="*/ 1 w 1151"/>
                  <a:gd name="T117" fmla="*/ 5 h 292"/>
                  <a:gd name="T118" fmla="*/ 1 w 1151"/>
                  <a:gd name="T119" fmla="*/ 5 h 292"/>
                  <a:gd name="T120" fmla="*/ 1 w 1151"/>
                  <a:gd name="T121" fmla="*/ 5 h 292"/>
                  <a:gd name="T122" fmla="*/ 0 w 1151"/>
                  <a:gd name="T123" fmla="*/ 5 h 29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1"/>
                  <a:gd name="T187" fmla="*/ 0 h 292"/>
                  <a:gd name="T188" fmla="*/ 1151 w 1151"/>
                  <a:gd name="T189" fmla="*/ 292 h 29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1" h="292">
                    <a:moveTo>
                      <a:pt x="0" y="144"/>
                    </a:moveTo>
                    <a:lnTo>
                      <a:pt x="88" y="198"/>
                    </a:lnTo>
                    <a:lnTo>
                      <a:pt x="167" y="220"/>
                    </a:lnTo>
                    <a:lnTo>
                      <a:pt x="289" y="237"/>
                    </a:lnTo>
                    <a:lnTo>
                      <a:pt x="375" y="254"/>
                    </a:lnTo>
                    <a:lnTo>
                      <a:pt x="522" y="271"/>
                    </a:lnTo>
                    <a:lnTo>
                      <a:pt x="686" y="271"/>
                    </a:lnTo>
                    <a:lnTo>
                      <a:pt x="789" y="254"/>
                    </a:lnTo>
                    <a:lnTo>
                      <a:pt x="906" y="237"/>
                    </a:lnTo>
                    <a:lnTo>
                      <a:pt x="1004" y="209"/>
                    </a:lnTo>
                    <a:lnTo>
                      <a:pt x="1096" y="164"/>
                    </a:lnTo>
                    <a:lnTo>
                      <a:pt x="1120" y="114"/>
                    </a:lnTo>
                    <a:lnTo>
                      <a:pt x="1083" y="58"/>
                    </a:lnTo>
                    <a:lnTo>
                      <a:pt x="973" y="25"/>
                    </a:lnTo>
                    <a:lnTo>
                      <a:pt x="880" y="0"/>
                    </a:lnTo>
                    <a:lnTo>
                      <a:pt x="895" y="1"/>
                    </a:lnTo>
                    <a:lnTo>
                      <a:pt x="911" y="1"/>
                    </a:lnTo>
                    <a:lnTo>
                      <a:pt x="925" y="1"/>
                    </a:lnTo>
                    <a:lnTo>
                      <a:pt x="941" y="2"/>
                    </a:lnTo>
                    <a:lnTo>
                      <a:pt x="955" y="4"/>
                    </a:lnTo>
                    <a:lnTo>
                      <a:pt x="969" y="7"/>
                    </a:lnTo>
                    <a:lnTo>
                      <a:pt x="983" y="11"/>
                    </a:lnTo>
                    <a:lnTo>
                      <a:pt x="996" y="17"/>
                    </a:lnTo>
                    <a:lnTo>
                      <a:pt x="1005" y="18"/>
                    </a:lnTo>
                    <a:lnTo>
                      <a:pt x="1016" y="20"/>
                    </a:lnTo>
                    <a:lnTo>
                      <a:pt x="1023" y="22"/>
                    </a:lnTo>
                    <a:lnTo>
                      <a:pt x="1032" y="27"/>
                    </a:lnTo>
                    <a:lnTo>
                      <a:pt x="1041" y="31"/>
                    </a:lnTo>
                    <a:lnTo>
                      <a:pt x="1049" y="33"/>
                    </a:lnTo>
                    <a:lnTo>
                      <a:pt x="1060" y="36"/>
                    </a:lnTo>
                    <a:lnTo>
                      <a:pt x="1070" y="36"/>
                    </a:lnTo>
                    <a:lnTo>
                      <a:pt x="1074" y="38"/>
                    </a:lnTo>
                    <a:lnTo>
                      <a:pt x="1079" y="40"/>
                    </a:lnTo>
                    <a:lnTo>
                      <a:pt x="1084" y="41"/>
                    </a:lnTo>
                    <a:lnTo>
                      <a:pt x="1089" y="44"/>
                    </a:lnTo>
                    <a:lnTo>
                      <a:pt x="1094" y="46"/>
                    </a:lnTo>
                    <a:lnTo>
                      <a:pt x="1100" y="47"/>
                    </a:lnTo>
                    <a:lnTo>
                      <a:pt x="1105" y="50"/>
                    </a:lnTo>
                    <a:lnTo>
                      <a:pt x="1110" y="52"/>
                    </a:lnTo>
                    <a:lnTo>
                      <a:pt x="1141" y="82"/>
                    </a:lnTo>
                    <a:lnTo>
                      <a:pt x="1141" y="83"/>
                    </a:lnTo>
                    <a:lnTo>
                      <a:pt x="1141" y="84"/>
                    </a:lnTo>
                    <a:lnTo>
                      <a:pt x="1142" y="84"/>
                    </a:lnTo>
                    <a:lnTo>
                      <a:pt x="1145" y="86"/>
                    </a:lnTo>
                    <a:lnTo>
                      <a:pt x="1151" y="112"/>
                    </a:lnTo>
                    <a:lnTo>
                      <a:pt x="1151" y="141"/>
                    </a:lnTo>
                    <a:lnTo>
                      <a:pt x="1146" y="150"/>
                    </a:lnTo>
                    <a:lnTo>
                      <a:pt x="1140" y="159"/>
                    </a:lnTo>
                    <a:lnTo>
                      <a:pt x="1134" y="167"/>
                    </a:lnTo>
                    <a:lnTo>
                      <a:pt x="1128" y="174"/>
                    </a:lnTo>
                    <a:lnTo>
                      <a:pt x="1112" y="187"/>
                    </a:lnTo>
                    <a:lnTo>
                      <a:pt x="1096" y="198"/>
                    </a:lnTo>
                    <a:lnTo>
                      <a:pt x="1079" y="208"/>
                    </a:lnTo>
                    <a:lnTo>
                      <a:pt x="1060" y="217"/>
                    </a:lnTo>
                    <a:lnTo>
                      <a:pt x="1041" y="225"/>
                    </a:lnTo>
                    <a:lnTo>
                      <a:pt x="1023" y="233"/>
                    </a:lnTo>
                    <a:lnTo>
                      <a:pt x="996" y="244"/>
                    </a:lnTo>
                    <a:lnTo>
                      <a:pt x="968" y="253"/>
                    </a:lnTo>
                    <a:lnTo>
                      <a:pt x="939" y="261"/>
                    </a:lnTo>
                    <a:lnTo>
                      <a:pt x="910" y="269"/>
                    </a:lnTo>
                    <a:lnTo>
                      <a:pt x="880" y="274"/>
                    </a:lnTo>
                    <a:lnTo>
                      <a:pt x="849" y="279"/>
                    </a:lnTo>
                    <a:lnTo>
                      <a:pt x="819" y="284"/>
                    </a:lnTo>
                    <a:lnTo>
                      <a:pt x="788" y="287"/>
                    </a:lnTo>
                    <a:lnTo>
                      <a:pt x="756" y="290"/>
                    </a:lnTo>
                    <a:lnTo>
                      <a:pt x="725" y="291"/>
                    </a:lnTo>
                    <a:lnTo>
                      <a:pt x="694" y="292"/>
                    </a:lnTo>
                    <a:lnTo>
                      <a:pt x="662" y="292"/>
                    </a:lnTo>
                    <a:lnTo>
                      <a:pt x="598" y="291"/>
                    </a:lnTo>
                    <a:lnTo>
                      <a:pt x="535" y="287"/>
                    </a:lnTo>
                    <a:lnTo>
                      <a:pt x="531" y="292"/>
                    </a:lnTo>
                    <a:lnTo>
                      <a:pt x="503" y="291"/>
                    </a:lnTo>
                    <a:lnTo>
                      <a:pt x="477" y="287"/>
                    </a:lnTo>
                    <a:lnTo>
                      <a:pt x="450" y="284"/>
                    </a:lnTo>
                    <a:lnTo>
                      <a:pt x="424" y="279"/>
                    </a:lnTo>
                    <a:lnTo>
                      <a:pt x="398" y="276"/>
                    </a:lnTo>
                    <a:lnTo>
                      <a:pt x="371" y="272"/>
                    </a:lnTo>
                    <a:lnTo>
                      <a:pt x="344" y="270"/>
                    </a:lnTo>
                    <a:lnTo>
                      <a:pt x="317" y="270"/>
                    </a:lnTo>
                    <a:lnTo>
                      <a:pt x="314" y="267"/>
                    </a:lnTo>
                    <a:lnTo>
                      <a:pt x="310" y="266"/>
                    </a:lnTo>
                    <a:lnTo>
                      <a:pt x="307" y="265"/>
                    </a:lnTo>
                    <a:lnTo>
                      <a:pt x="304" y="266"/>
                    </a:lnTo>
                    <a:lnTo>
                      <a:pt x="300" y="266"/>
                    </a:lnTo>
                    <a:lnTo>
                      <a:pt x="296" y="267"/>
                    </a:lnTo>
                    <a:lnTo>
                      <a:pt x="293" y="266"/>
                    </a:lnTo>
                    <a:lnTo>
                      <a:pt x="289" y="265"/>
                    </a:lnTo>
                    <a:lnTo>
                      <a:pt x="271" y="264"/>
                    </a:lnTo>
                    <a:lnTo>
                      <a:pt x="255" y="260"/>
                    </a:lnTo>
                    <a:lnTo>
                      <a:pt x="238" y="257"/>
                    </a:lnTo>
                    <a:lnTo>
                      <a:pt x="221" y="253"/>
                    </a:lnTo>
                    <a:lnTo>
                      <a:pt x="205" y="250"/>
                    </a:lnTo>
                    <a:lnTo>
                      <a:pt x="189" y="246"/>
                    </a:lnTo>
                    <a:lnTo>
                      <a:pt x="172" y="243"/>
                    </a:lnTo>
                    <a:lnTo>
                      <a:pt x="154" y="240"/>
                    </a:lnTo>
                    <a:lnTo>
                      <a:pt x="141" y="234"/>
                    </a:lnTo>
                    <a:lnTo>
                      <a:pt x="127" y="230"/>
                    </a:lnTo>
                    <a:lnTo>
                      <a:pt x="112" y="226"/>
                    </a:lnTo>
                    <a:lnTo>
                      <a:pt x="98" y="221"/>
                    </a:lnTo>
                    <a:lnTo>
                      <a:pt x="84" y="217"/>
                    </a:lnTo>
                    <a:lnTo>
                      <a:pt x="71" y="212"/>
                    </a:lnTo>
                    <a:lnTo>
                      <a:pt x="58" y="206"/>
                    </a:lnTo>
                    <a:lnTo>
                      <a:pt x="45" y="198"/>
                    </a:lnTo>
                    <a:lnTo>
                      <a:pt x="37" y="192"/>
                    </a:lnTo>
                    <a:lnTo>
                      <a:pt x="30" y="187"/>
                    </a:lnTo>
                    <a:lnTo>
                      <a:pt x="23" y="180"/>
                    </a:lnTo>
                    <a:lnTo>
                      <a:pt x="17" y="174"/>
                    </a:lnTo>
                    <a:lnTo>
                      <a:pt x="12" y="167"/>
                    </a:lnTo>
                    <a:lnTo>
                      <a:pt x="6" y="160"/>
                    </a:lnTo>
                    <a:lnTo>
                      <a:pt x="3" y="151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2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Freeform 55"/>
              <p:cNvSpPr>
                <a:spLocks/>
              </p:cNvSpPr>
              <p:nvPr/>
            </p:nvSpPr>
            <p:spPr bwMode="auto">
              <a:xfrm>
                <a:off x="9828" y="7467"/>
                <a:ext cx="128" cy="39"/>
              </a:xfrm>
              <a:custGeom>
                <a:avLst/>
                <a:gdLst>
                  <a:gd name="T0" fmla="*/ 0 w 258"/>
                  <a:gd name="T1" fmla="*/ 0 h 79"/>
                  <a:gd name="T2" fmla="*/ 1 w 258"/>
                  <a:gd name="T3" fmla="*/ 0 h 79"/>
                  <a:gd name="T4" fmla="*/ 3 w 258"/>
                  <a:gd name="T5" fmla="*/ 0 h 79"/>
                  <a:gd name="T6" fmla="*/ 5 w 258"/>
                  <a:gd name="T7" fmla="*/ 1 h 79"/>
                  <a:gd name="T8" fmla="*/ 8 w 258"/>
                  <a:gd name="T9" fmla="*/ 2 h 79"/>
                  <a:gd name="T10" fmla="*/ 5 w 258"/>
                  <a:gd name="T11" fmla="*/ 2 h 79"/>
                  <a:gd name="T12" fmla="*/ 2 w 258"/>
                  <a:gd name="T13" fmla="*/ 1 h 79"/>
                  <a:gd name="T14" fmla="*/ 0 w 258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8"/>
                  <a:gd name="T25" fmla="*/ 0 h 79"/>
                  <a:gd name="T26" fmla="*/ 258 w 25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8" h="79">
                    <a:moveTo>
                      <a:pt x="0" y="17"/>
                    </a:moveTo>
                    <a:lnTo>
                      <a:pt x="56" y="0"/>
                    </a:lnTo>
                    <a:lnTo>
                      <a:pt x="117" y="28"/>
                    </a:lnTo>
                    <a:lnTo>
                      <a:pt x="171" y="40"/>
                    </a:lnTo>
                    <a:lnTo>
                      <a:pt x="258" y="79"/>
                    </a:lnTo>
                    <a:lnTo>
                      <a:pt x="184" y="73"/>
                    </a:lnTo>
                    <a:lnTo>
                      <a:pt x="74" y="5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1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56"/>
              <p:cNvSpPr>
                <a:spLocks/>
              </p:cNvSpPr>
              <p:nvPr/>
            </p:nvSpPr>
            <p:spPr bwMode="auto">
              <a:xfrm>
                <a:off x="9978" y="7441"/>
                <a:ext cx="151" cy="71"/>
              </a:xfrm>
              <a:custGeom>
                <a:avLst/>
                <a:gdLst>
                  <a:gd name="T0" fmla="*/ 1 w 304"/>
                  <a:gd name="T1" fmla="*/ 0 h 141"/>
                  <a:gd name="T2" fmla="*/ 4 w 304"/>
                  <a:gd name="T3" fmla="*/ 1 h 141"/>
                  <a:gd name="T4" fmla="*/ 6 w 304"/>
                  <a:gd name="T5" fmla="*/ 1 h 141"/>
                  <a:gd name="T6" fmla="*/ 8 w 304"/>
                  <a:gd name="T7" fmla="*/ 2 h 141"/>
                  <a:gd name="T8" fmla="*/ 9 w 304"/>
                  <a:gd name="T9" fmla="*/ 3 h 141"/>
                  <a:gd name="T10" fmla="*/ 8 w 304"/>
                  <a:gd name="T11" fmla="*/ 5 h 141"/>
                  <a:gd name="T12" fmla="*/ 8 w 304"/>
                  <a:gd name="T13" fmla="*/ 5 h 141"/>
                  <a:gd name="T14" fmla="*/ 9 w 304"/>
                  <a:gd name="T15" fmla="*/ 4 h 141"/>
                  <a:gd name="T16" fmla="*/ 9 w 304"/>
                  <a:gd name="T17" fmla="*/ 4 h 141"/>
                  <a:gd name="T18" fmla="*/ 9 w 304"/>
                  <a:gd name="T19" fmla="*/ 4 h 141"/>
                  <a:gd name="T20" fmla="*/ 9 w 304"/>
                  <a:gd name="T21" fmla="*/ 4 h 141"/>
                  <a:gd name="T22" fmla="*/ 9 w 304"/>
                  <a:gd name="T23" fmla="*/ 3 h 141"/>
                  <a:gd name="T24" fmla="*/ 9 w 304"/>
                  <a:gd name="T25" fmla="*/ 3 h 141"/>
                  <a:gd name="T26" fmla="*/ 9 w 304"/>
                  <a:gd name="T27" fmla="*/ 3 h 141"/>
                  <a:gd name="T28" fmla="*/ 9 w 304"/>
                  <a:gd name="T29" fmla="*/ 3 h 141"/>
                  <a:gd name="T30" fmla="*/ 9 w 304"/>
                  <a:gd name="T31" fmla="*/ 3 h 141"/>
                  <a:gd name="T32" fmla="*/ 8 w 304"/>
                  <a:gd name="T33" fmla="*/ 3 h 141"/>
                  <a:gd name="T34" fmla="*/ 8 w 304"/>
                  <a:gd name="T35" fmla="*/ 3 h 141"/>
                  <a:gd name="T36" fmla="*/ 8 w 304"/>
                  <a:gd name="T37" fmla="*/ 3 h 141"/>
                  <a:gd name="T38" fmla="*/ 8 w 304"/>
                  <a:gd name="T39" fmla="*/ 2 h 141"/>
                  <a:gd name="T40" fmla="*/ 8 w 304"/>
                  <a:gd name="T41" fmla="*/ 2 h 141"/>
                  <a:gd name="T42" fmla="*/ 8 w 304"/>
                  <a:gd name="T43" fmla="*/ 2 h 141"/>
                  <a:gd name="T44" fmla="*/ 3 w 304"/>
                  <a:gd name="T45" fmla="*/ 1 h 141"/>
                  <a:gd name="T46" fmla="*/ 0 w 304"/>
                  <a:gd name="T47" fmla="*/ 1 h 141"/>
                  <a:gd name="T48" fmla="*/ 1 w 304"/>
                  <a:gd name="T49" fmla="*/ 0 h 1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4"/>
                  <a:gd name="T76" fmla="*/ 0 h 141"/>
                  <a:gd name="T77" fmla="*/ 304 w 304"/>
                  <a:gd name="T78" fmla="*/ 141 h 1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4" h="141">
                    <a:moveTo>
                      <a:pt x="56" y="0"/>
                    </a:moveTo>
                    <a:lnTo>
                      <a:pt x="137" y="14"/>
                    </a:lnTo>
                    <a:lnTo>
                      <a:pt x="211" y="31"/>
                    </a:lnTo>
                    <a:lnTo>
                      <a:pt x="274" y="51"/>
                    </a:lnTo>
                    <a:lnTo>
                      <a:pt x="304" y="79"/>
                    </a:lnTo>
                    <a:lnTo>
                      <a:pt x="287" y="141"/>
                    </a:lnTo>
                    <a:lnTo>
                      <a:pt x="288" y="133"/>
                    </a:lnTo>
                    <a:lnTo>
                      <a:pt x="291" y="125"/>
                    </a:lnTo>
                    <a:lnTo>
                      <a:pt x="292" y="117"/>
                    </a:lnTo>
                    <a:lnTo>
                      <a:pt x="295" y="109"/>
                    </a:lnTo>
                    <a:lnTo>
                      <a:pt x="296" y="100"/>
                    </a:lnTo>
                    <a:lnTo>
                      <a:pt x="297" y="93"/>
                    </a:lnTo>
                    <a:lnTo>
                      <a:pt x="297" y="88"/>
                    </a:lnTo>
                    <a:lnTo>
                      <a:pt x="297" y="85"/>
                    </a:lnTo>
                    <a:lnTo>
                      <a:pt x="294" y="80"/>
                    </a:lnTo>
                    <a:lnTo>
                      <a:pt x="290" y="75"/>
                    </a:lnTo>
                    <a:lnTo>
                      <a:pt x="285" y="72"/>
                    </a:lnTo>
                    <a:lnTo>
                      <a:pt x="281" y="68"/>
                    </a:lnTo>
                    <a:lnTo>
                      <a:pt x="277" y="66"/>
                    </a:lnTo>
                    <a:lnTo>
                      <a:pt x="272" y="62"/>
                    </a:lnTo>
                    <a:lnTo>
                      <a:pt x="266" y="60"/>
                    </a:lnTo>
                    <a:lnTo>
                      <a:pt x="261" y="58"/>
                    </a:lnTo>
                    <a:lnTo>
                      <a:pt x="105" y="18"/>
                    </a:lnTo>
                    <a:lnTo>
                      <a:pt x="0" y="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82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Freeform 57"/>
              <p:cNvSpPr>
                <a:spLocks/>
              </p:cNvSpPr>
              <p:nvPr/>
            </p:nvSpPr>
            <p:spPr bwMode="auto">
              <a:xfrm>
                <a:off x="10138" y="7460"/>
                <a:ext cx="53" cy="55"/>
              </a:xfrm>
              <a:custGeom>
                <a:avLst/>
                <a:gdLst>
                  <a:gd name="T0" fmla="*/ 0 w 106"/>
                  <a:gd name="T1" fmla="*/ 0 h 108"/>
                  <a:gd name="T2" fmla="*/ 2 w 106"/>
                  <a:gd name="T3" fmla="*/ 1 h 108"/>
                  <a:gd name="T4" fmla="*/ 2 w 106"/>
                  <a:gd name="T5" fmla="*/ 2 h 108"/>
                  <a:gd name="T6" fmla="*/ 3 w 106"/>
                  <a:gd name="T7" fmla="*/ 2 h 108"/>
                  <a:gd name="T8" fmla="*/ 2 w 106"/>
                  <a:gd name="T9" fmla="*/ 3 h 108"/>
                  <a:gd name="T10" fmla="*/ 2 w 106"/>
                  <a:gd name="T11" fmla="*/ 4 h 108"/>
                  <a:gd name="T12" fmla="*/ 3 w 106"/>
                  <a:gd name="T13" fmla="*/ 4 h 108"/>
                  <a:gd name="T14" fmla="*/ 3 w 106"/>
                  <a:gd name="T15" fmla="*/ 3 h 108"/>
                  <a:gd name="T16" fmla="*/ 3 w 106"/>
                  <a:gd name="T17" fmla="*/ 2 h 108"/>
                  <a:gd name="T18" fmla="*/ 3 w 106"/>
                  <a:gd name="T19" fmla="*/ 1 h 108"/>
                  <a:gd name="T20" fmla="*/ 2 w 106"/>
                  <a:gd name="T21" fmla="*/ 1 h 108"/>
                  <a:gd name="T22" fmla="*/ 0 w 106"/>
                  <a:gd name="T23" fmla="*/ 0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108"/>
                  <a:gd name="T38" fmla="*/ 106 w 106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108">
                    <a:moveTo>
                      <a:pt x="0" y="0"/>
                    </a:moveTo>
                    <a:lnTo>
                      <a:pt x="45" y="14"/>
                    </a:lnTo>
                    <a:lnTo>
                      <a:pt x="60" y="36"/>
                    </a:lnTo>
                    <a:lnTo>
                      <a:pt x="67" y="61"/>
                    </a:lnTo>
                    <a:lnTo>
                      <a:pt x="60" y="86"/>
                    </a:lnTo>
                    <a:lnTo>
                      <a:pt x="38" y="108"/>
                    </a:lnTo>
                    <a:lnTo>
                      <a:pt x="76" y="98"/>
                    </a:lnTo>
                    <a:lnTo>
                      <a:pt x="106" y="69"/>
                    </a:lnTo>
                    <a:lnTo>
                      <a:pt x="106" y="45"/>
                    </a:lnTo>
                    <a:lnTo>
                      <a:pt x="88" y="19"/>
                    </a:lnTo>
                    <a:lnTo>
                      <a:pt x="5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58"/>
              <p:cNvSpPr>
                <a:spLocks/>
              </p:cNvSpPr>
              <p:nvPr/>
            </p:nvSpPr>
            <p:spPr bwMode="auto">
              <a:xfrm>
                <a:off x="9695" y="8522"/>
                <a:ext cx="367" cy="54"/>
              </a:xfrm>
              <a:custGeom>
                <a:avLst/>
                <a:gdLst>
                  <a:gd name="T0" fmla="*/ 1 w 732"/>
                  <a:gd name="T1" fmla="*/ 0 h 109"/>
                  <a:gd name="T2" fmla="*/ 3 w 732"/>
                  <a:gd name="T3" fmla="*/ 0 h 109"/>
                  <a:gd name="T4" fmla="*/ 6 w 732"/>
                  <a:gd name="T5" fmla="*/ 1 h 109"/>
                  <a:gd name="T6" fmla="*/ 8 w 732"/>
                  <a:gd name="T7" fmla="*/ 1 h 109"/>
                  <a:gd name="T8" fmla="*/ 11 w 732"/>
                  <a:gd name="T9" fmla="*/ 2 h 109"/>
                  <a:gd name="T10" fmla="*/ 13 w 732"/>
                  <a:gd name="T11" fmla="*/ 2 h 109"/>
                  <a:gd name="T12" fmla="*/ 15 w 732"/>
                  <a:gd name="T13" fmla="*/ 2 h 109"/>
                  <a:gd name="T14" fmla="*/ 18 w 732"/>
                  <a:gd name="T15" fmla="*/ 2 h 109"/>
                  <a:gd name="T16" fmla="*/ 20 w 732"/>
                  <a:gd name="T17" fmla="*/ 2 h 109"/>
                  <a:gd name="T18" fmla="*/ 22 w 732"/>
                  <a:gd name="T19" fmla="*/ 2 h 109"/>
                  <a:gd name="T20" fmla="*/ 23 w 732"/>
                  <a:gd name="T21" fmla="*/ 2 h 109"/>
                  <a:gd name="T22" fmla="*/ 23 w 732"/>
                  <a:gd name="T23" fmla="*/ 2 h 109"/>
                  <a:gd name="T24" fmla="*/ 23 w 732"/>
                  <a:gd name="T25" fmla="*/ 3 h 109"/>
                  <a:gd name="T26" fmla="*/ 22 w 732"/>
                  <a:gd name="T27" fmla="*/ 3 h 109"/>
                  <a:gd name="T28" fmla="*/ 20 w 732"/>
                  <a:gd name="T29" fmla="*/ 3 h 109"/>
                  <a:gd name="T30" fmla="*/ 17 w 732"/>
                  <a:gd name="T31" fmla="*/ 3 h 109"/>
                  <a:gd name="T32" fmla="*/ 12 w 732"/>
                  <a:gd name="T33" fmla="*/ 3 h 109"/>
                  <a:gd name="T34" fmla="*/ 10 w 732"/>
                  <a:gd name="T35" fmla="*/ 2 h 109"/>
                  <a:gd name="T36" fmla="*/ 7 w 732"/>
                  <a:gd name="T37" fmla="*/ 2 h 109"/>
                  <a:gd name="T38" fmla="*/ 3 w 732"/>
                  <a:gd name="T39" fmla="*/ 1 h 109"/>
                  <a:gd name="T40" fmla="*/ 1 w 732"/>
                  <a:gd name="T41" fmla="*/ 0 h 109"/>
                  <a:gd name="T42" fmla="*/ 0 w 732"/>
                  <a:gd name="T43" fmla="*/ 0 h 109"/>
                  <a:gd name="T44" fmla="*/ 1 w 732"/>
                  <a:gd name="T45" fmla="*/ 0 h 109"/>
                  <a:gd name="T46" fmla="*/ 1 w 732"/>
                  <a:gd name="T47" fmla="*/ 0 h 109"/>
                  <a:gd name="T48" fmla="*/ 1 w 732"/>
                  <a:gd name="T49" fmla="*/ 0 h 109"/>
                  <a:gd name="T50" fmla="*/ 1 w 732"/>
                  <a:gd name="T51" fmla="*/ 0 h 109"/>
                  <a:gd name="T52" fmla="*/ 1 w 732"/>
                  <a:gd name="T53" fmla="*/ 0 h 109"/>
                  <a:gd name="T54" fmla="*/ 1 w 732"/>
                  <a:gd name="T55" fmla="*/ 0 h 109"/>
                  <a:gd name="T56" fmla="*/ 1 w 732"/>
                  <a:gd name="T57" fmla="*/ 0 h 109"/>
                  <a:gd name="T58" fmla="*/ 1 w 732"/>
                  <a:gd name="T59" fmla="*/ 0 h 10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32"/>
                  <a:gd name="T91" fmla="*/ 0 h 109"/>
                  <a:gd name="T92" fmla="*/ 732 w 732"/>
                  <a:gd name="T93" fmla="*/ 109 h 10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32" h="109">
                    <a:moveTo>
                      <a:pt x="25" y="7"/>
                    </a:moveTo>
                    <a:lnTo>
                      <a:pt x="95" y="31"/>
                    </a:lnTo>
                    <a:lnTo>
                      <a:pt x="188" y="49"/>
                    </a:lnTo>
                    <a:lnTo>
                      <a:pt x="253" y="63"/>
                    </a:lnTo>
                    <a:lnTo>
                      <a:pt x="328" y="70"/>
                    </a:lnTo>
                    <a:lnTo>
                      <a:pt x="391" y="76"/>
                    </a:lnTo>
                    <a:lnTo>
                      <a:pt x="473" y="83"/>
                    </a:lnTo>
                    <a:lnTo>
                      <a:pt x="560" y="89"/>
                    </a:lnTo>
                    <a:lnTo>
                      <a:pt x="635" y="89"/>
                    </a:lnTo>
                    <a:lnTo>
                      <a:pt x="684" y="89"/>
                    </a:lnTo>
                    <a:lnTo>
                      <a:pt x="719" y="90"/>
                    </a:lnTo>
                    <a:lnTo>
                      <a:pt x="732" y="93"/>
                    </a:lnTo>
                    <a:lnTo>
                      <a:pt x="724" y="99"/>
                    </a:lnTo>
                    <a:lnTo>
                      <a:pt x="684" y="106"/>
                    </a:lnTo>
                    <a:lnTo>
                      <a:pt x="625" y="109"/>
                    </a:lnTo>
                    <a:lnTo>
                      <a:pt x="525" y="109"/>
                    </a:lnTo>
                    <a:lnTo>
                      <a:pt x="372" y="97"/>
                    </a:lnTo>
                    <a:lnTo>
                      <a:pt x="289" y="86"/>
                    </a:lnTo>
                    <a:lnTo>
                      <a:pt x="195" y="75"/>
                    </a:lnTo>
                    <a:lnTo>
                      <a:pt x="85" y="47"/>
                    </a:lnTo>
                    <a:lnTo>
                      <a:pt x="24" y="2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2"/>
                    </a:lnTo>
                    <a:lnTo>
                      <a:pt x="13" y="4"/>
                    </a:lnTo>
                    <a:lnTo>
                      <a:pt x="18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E5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8" name="Line 59"/>
            <p:cNvSpPr>
              <a:spLocks noChangeShapeType="1"/>
            </p:cNvSpPr>
            <p:nvPr/>
          </p:nvSpPr>
          <p:spPr bwMode="auto">
            <a:xfrm flipV="1">
              <a:off x="10161" y="7024"/>
              <a:ext cx="0" cy="5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60"/>
            <p:cNvSpPr>
              <a:spLocks noChangeShapeType="1"/>
            </p:cNvSpPr>
            <p:nvPr/>
          </p:nvSpPr>
          <p:spPr bwMode="auto">
            <a:xfrm>
              <a:off x="9801" y="918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61"/>
            <p:cNvSpPr>
              <a:spLocks noChangeShapeType="1"/>
            </p:cNvSpPr>
            <p:nvPr/>
          </p:nvSpPr>
          <p:spPr bwMode="auto">
            <a:xfrm>
              <a:off x="9621" y="900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62"/>
            <p:cNvSpPr>
              <a:spLocks noChangeShapeType="1"/>
            </p:cNvSpPr>
            <p:nvPr/>
          </p:nvSpPr>
          <p:spPr bwMode="auto">
            <a:xfrm>
              <a:off x="10341" y="900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63"/>
            <p:cNvSpPr>
              <a:spLocks noChangeShapeType="1"/>
            </p:cNvSpPr>
            <p:nvPr/>
          </p:nvSpPr>
          <p:spPr bwMode="auto">
            <a:xfrm>
              <a:off x="10161" y="918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64"/>
            <p:cNvSpPr>
              <a:spLocks noChangeShapeType="1"/>
            </p:cNvSpPr>
            <p:nvPr/>
          </p:nvSpPr>
          <p:spPr bwMode="auto">
            <a:xfrm>
              <a:off x="9981" y="918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33" name="Rectangle 65"/>
          <p:cNvSpPr>
            <a:spLocks noChangeArrowheads="1"/>
          </p:cNvSpPr>
          <p:nvPr/>
        </p:nvSpPr>
        <p:spPr bwMode="auto">
          <a:xfrm>
            <a:off x="914400" y="17526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a. …time to get to the top</a:t>
            </a:r>
          </a:p>
        </p:txBody>
      </p:sp>
      <p:graphicFrame>
        <p:nvGraphicFramePr>
          <p:cNvPr id="135234" name="Object 66"/>
          <p:cNvGraphicFramePr>
            <a:graphicFrameLocks noChangeAspect="1"/>
          </p:cNvGraphicFramePr>
          <p:nvPr/>
        </p:nvGraphicFramePr>
        <p:xfrm>
          <a:off x="1441450" y="2403475"/>
          <a:ext cx="1073150" cy="873125"/>
        </p:xfrm>
        <a:graphic>
          <a:graphicData uri="http://schemas.openxmlformats.org/presentationml/2006/ole">
            <p:oleObj spid="_x0000_s18434" name="Equation" r:id="rId4" imgW="482400" imgH="393480" progId="Equation.3">
              <p:embed/>
            </p:oleObj>
          </a:graphicData>
        </a:graphic>
      </p:graphicFrame>
      <p:graphicFrame>
        <p:nvGraphicFramePr>
          <p:cNvPr id="135235" name="Object 67"/>
          <p:cNvGraphicFramePr>
            <a:graphicFrameLocks noChangeAspect="1"/>
          </p:cNvGraphicFramePr>
          <p:nvPr/>
        </p:nvGraphicFramePr>
        <p:xfrm>
          <a:off x="1300163" y="3413125"/>
          <a:ext cx="1214437" cy="930275"/>
        </p:xfrm>
        <a:graphic>
          <a:graphicData uri="http://schemas.openxmlformats.org/presentationml/2006/ole">
            <p:oleObj spid="_x0000_s18435" name="Equation" r:id="rId5" imgW="545760" imgH="419040" progId="Equation.3">
              <p:embed/>
            </p:oleObj>
          </a:graphicData>
        </a:graphic>
      </p:graphicFrame>
      <p:graphicFrame>
        <p:nvGraphicFramePr>
          <p:cNvPr id="135236" name="Object 68"/>
          <p:cNvGraphicFramePr>
            <a:graphicFrameLocks noChangeAspect="1"/>
          </p:cNvGraphicFramePr>
          <p:nvPr/>
        </p:nvGraphicFramePr>
        <p:xfrm>
          <a:off x="2514600" y="3429000"/>
          <a:ext cx="2316163" cy="873125"/>
        </p:xfrm>
        <a:graphic>
          <a:graphicData uri="http://schemas.openxmlformats.org/presentationml/2006/ole">
            <p:oleObj spid="_x0000_s18436" name="Equation" r:id="rId6" imgW="1041120" imgH="393480" progId="Equation.3">
              <p:embed/>
            </p:oleObj>
          </a:graphicData>
        </a:graphic>
      </p:graphicFrame>
      <p:graphicFrame>
        <p:nvGraphicFramePr>
          <p:cNvPr id="135237" name="Object 69"/>
          <p:cNvGraphicFramePr>
            <a:graphicFrameLocks noChangeAspect="1"/>
          </p:cNvGraphicFramePr>
          <p:nvPr/>
        </p:nvGraphicFramePr>
        <p:xfrm>
          <a:off x="4919663" y="3668713"/>
          <a:ext cx="1468437" cy="393700"/>
        </p:xfrm>
        <a:graphic>
          <a:graphicData uri="http://schemas.openxmlformats.org/presentationml/2006/ole">
            <p:oleObj spid="_x0000_s18437" name="Equation" r:id="rId7" imgW="660240" imgH="177480" progId="Equation.3">
              <p:embed/>
            </p:oleObj>
          </a:graphicData>
        </a:graphic>
      </p:graphicFrame>
      <p:sp>
        <p:nvSpPr>
          <p:cNvPr id="135239" name="Rectangle 71"/>
          <p:cNvSpPr>
            <a:spLocks noChangeArrowheads="1"/>
          </p:cNvSpPr>
          <p:nvPr/>
        </p:nvSpPr>
        <p:spPr bwMode="auto">
          <a:xfrm>
            <a:off x="914400" y="45720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b. …total time in air</a:t>
            </a:r>
          </a:p>
        </p:txBody>
      </p:sp>
      <p:graphicFrame>
        <p:nvGraphicFramePr>
          <p:cNvPr id="135240" name="Object 72"/>
          <p:cNvGraphicFramePr>
            <a:graphicFrameLocks noChangeAspect="1"/>
          </p:cNvGraphicFramePr>
          <p:nvPr/>
        </p:nvGraphicFramePr>
        <p:xfrm>
          <a:off x="1447800" y="5410200"/>
          <a:ext cx="2513013" cy="534988"/>
        </p:xfrm>
        <a:graphic>
          <a:graphicData uri="http://schemas.openxmlformats.org/presentationml/2006/ole">
            <p:oleObj spid="_x0000_s18438" name="Equation" r:id="rId8" imgW="1130040" imgH="241200" progId="Equation.3">
              <p:embed/>
            </p:oleObj>
          </a:graphicData>
        </a:graphic>
      </p:graphicFrame>
      <p:graphicFrame>
        <p:nvGraphicFramePr>
          <p:cNvPr id="135241" name="Object 73"/>
          <p:cNvGraphicFramePr>
            <a:graphicFrameLocks noChangeAspect="1"/>
          </p:cNvGraphicFramePr>
          <p:nvPr/>
        </p:nvGraphicFramePr>
        <p:xfrm>
          <a:off x="3940175" y="5451475"/>
          <a:ext cx="3360738" cy="450850"/>
        </p:xfrm>
        <a:graphic>
          <a:graphicData uri="http://schemas.openxmlformats.org/presentationml/2006/ole">
            <p:oleObj spid="_x0000_s18439" name="Equation" r:id="rId9" imgW="1511280" imgH="203040" progId="Equation.3">
              <p:embed/>
            </p:oleObj>
          </a:graphicData>
        </a:graphic>
      </p:graphicFrame>
      <p:sp>
        <p:nvSpPr>
          <p:cNvPr id="135243" name="AutoShape 75"/>
          <p:cNvSpPr>
            <a:spLocks noChangeArrowheads="1"/>
          </p:cNvSpPr>
          <p:nvPr/>
        </p:nvSpPr>
        <p:spPr bwMode="auto">
          <a:xfrm>
            <a:off x="838200" y="2971800"/>
            <a:ext cx="304800" cy="762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0" name="~PP1942.WAV">
            <a:hlinkClick r:id="" action="ppaction://media"/>
          </p:cNvPr>
          <p:cNvPicPr>
            <a:picLocks noRot="1" noChangeAspect="1"/>
          </p:cNvPicPr>
          <p:nvPr>
            <a:wavAudioFile r:embed="rId2" name="~PP1942.WAV"/>
          </p:nvPr>
        </p:nvPicPr>
        <p:blipFill>
          <a:blip r:embed="rId10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3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3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3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3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13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3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135242" grpId="0" animBg="1"/>
      <p:bldP spid="135238" grpId="0" animBg="1"/>
      <p:bldP spid="135233" grpId="0"/>
      <p:bldP spid="135239" grpId="0"/>
      <p:bldP spid="1352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7315200" y="5562600"/>
            <a:ext cx="1219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3810000" y="1905000"/>
            <a:ext cx="1219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7" name="Group 5"/>
          <p:cNvGrpSpPr>
            <a:grpSpLocks/>
          </p:cNvGrpSpPr>
          <p:nvPr/>
        </p:nvGrpSpPr>
        <p:grpSpPr bwMode="auto">
          <a:xfrm>
            <a:off x="7038975" y="762000"/>
            <a:ext cx="1190625" cy="3810000"/>
            <a:chOff x="9621" y="7024"/>
            <a:chExt cx="900" cy="2880"/>
          </a:xfrm>
        </p:grpSpPr>
        <p:grpSp>
          <p:nvGrpSpPr>
            <p:cNvPr id="19477" name="Group 6"/>
            <p:cNvGrpSpPr>
              <a:grpSpLocks/>
            </p:cNvGrpSpPr>
            <p:nvPr/>
          </p:nvGrpSpPr>
          <p:grpSpPr bwMode="auto">
            <a:xfrm rot="1930768">
              <a:off x="9841" y="7794"/>
              <a:ext cx="680" cy="1210"/>
              <a:chOff x="9627" y="7386"/>
              <a:chExt cx="680" cy="1210"/>
            </a:xfrm>
          </p:grpSpPr>
          <p:sp>
            <p:nvSpPr>
              <p:cNvPr id="19484" name="Freeform 7"/>
              <p:cNvSpPr>
                <a:spLocks/>
              </p:cNvSpPr>
              <p:nvPr/>
            </p:nvSpPr>
            <p:spPr bwMode="auto">
              <a:xfrm>
                <a:off x="9627" y="7386"/>
                <a:ext cx="680" cy="1210"/>
              </a:xfrm>
              <a:custGeom>
                <a:avLst/>
                <a:gdLst>
                  <a:gd name="T0" fmla="*/ 30 w 1359"/>
                  <a:gd name="T1" fmla="*/ 1 h 2419"/>
                  <a:gd name="T2" fmla="*/ 33 w 1359"/>
                  <a:gd name="T3" fmla="*/ 1 h 2419"/>
                  <a:gd name="T4" fmla="*/ 35 w 1359"/>
                  <a:gd name="T5" fmla="*/ 2 h 2419"/>
                  <a:gd name="T6" fmla="*/ 36 w 1359"/>
                  <a:gd name="T7" fmla="*/ 2 h 2419"/>
                  <a:gd name="T8" fmla="*/ 38 w 1359"/>
                  <a:gd name="T9" fmla="*/ 3 h 2419"/>
                  <a:gd name="T10" fmla="*/ 40 w 1359"/>
                  <a:gd name="T11" fmla="*/ 3 h 2419"/>
                  <a:gd name="T12" fmla="*/ 41 w 1359"/>
                  <a:gd name="T13" fmla="*/ 4 h 2419"/>
                  <a:gd name="T14" fmla="*/ 42 w 1359"/>
                  <a:gd name="T15" fmla="*/ 6 h 2419"/>
                  <a:gd name="T16" fmla="*/ 43 w 1359"/>
                  <a:gd name="T17" fmla="*/ 9 h 2419"/>
                  <a:gd name="T18" fmla="*/ 42 w 1359"/>
                  <a:gd name="T19" fmla="*/ 10 h 2419"/>
                  <a:gd name="T20" fmla="*/ 42 w 1359"/>
                  <a:gd name="T21" fmla="*/ 11 h 2419"/>
                  <a:gd name="T22" fmla="*/ 42 w 1359"/>
                  <a:gd name="T23" fmla="*/ 14 h 2419"/>
                  <a:gd name="T24" fmla="*/ 42 w 1359"/>
                  <a:gd name="T25" fmla="*/ 20 h 2419"/>
                  <a:gd name="T26" fmla="*/ 42 w 1359"/>
                  <a:gd name="T27" fmla="*/ 33 h 2419"/>
                  <a:gd name="T28" fmla="*/ 43 w 1359"/>
                  <a:gd name="T29" fmla="*/ 53 h 2419"/>
                  <a:gd name="T30" fmla="*/ 43 w 1359"/>
                  <a:gd name="T31" fmla="*/ 62 h 2419"/>
                  <a:gd name="T32" fmla="*/ 43 w 1359"/>
                  <a:gd name="T33" fmla="*/ 65 h 2419"/>
                  <a:gd name="T34" fmla="*/ 42 w 1359"/>
                  <a:gd name="T35" fmla="*/ 67 h 2419"/>
                  <a:gd name="T36" fmla="*/ 43 w 1359"/>
                  <a:gd name="T37" fmla="*/ 68 h 2419"/>
                  <a:gd name="T38" fmla="*/ 43 w 1359"/>
                  <a:gd name="T39" fmla="*/ 69 h 2419"/>
                  <a:gd name="T40" fmla="*/ 42 w 1359"/>
                  <a:gd name="T41" fmla="*/ 70 h 2419"/>
                  <a:gd name="T42" fmla="*/ 40 w 1359"/>
                  <a:gd name="T43" fmla="*/ 72 h 2419"/>
                  <a:gd name="T44" fmla="*/ 37 w 1359"/>
                  <a:gd name="T45" fmla="*/ 74 h 2419"/>
                  <a:gd name="T46" fmla="*/ 34 w 1359"/>
                  <a:gd name="T47" fmla="*/ 74 h 2419"/>
                  <a:gd name="T48" fmla="*/ 32 w 1359"/>
                  <a:gd name="T49" fmla="*/ 75 h 2419"/>
                  <a:gd name="T50" fmla="*/ 29 w 1359"/>
                  <a:gd name="T51" fmla="*/ 75 h 2419"/>
                  <a:gd name="T52" fmla="*/ 26 w 1359"/>
                  <a:gd name="T53" fmla="*/ 76 h 2419"/>
                  <a:gd name="T54" fmla="*/ 24 w 1359"/>
                  <a:gd name="T55" fmla="*/ 76 h 2419"/>
                  <a:gd name="T56" fmla="*/ 23 w 1359"/>
                  <a:gd name="T57" fmla="*/ 76 h 2419"/>
                  <a:gd name="T58" fmla="*/ 18 w 1359"/>
                  <a:gd name="T59" fmla="*/ 76 h 2419"/>
                  <a:gd name="T60" fmla="*/ 14 w 1359"/>
                  <a:gd name="T61" fmla="*/ 75 h 2419"/>
                  <a:gd name="T62" fmla="*/ 11 w 1359"/>
                  <a:gd name="T63" fmla="*/ 75 h 2419"/>
                  <a:gd name="T64" fmla="*/ 8 w 1359"/>
                  <a:gd name="T65" fmla="*/ 74 h 2419"/>
                  <a:gd name="T66" fmla="*/ 5 w 1359"/>
                  <a:gd name="T67" fmla="*/ 73 h 2419"/>
                  <a:gd name="T68" fmla="*/ 3 w 1359"/>
                  <a:gd name="T69" fmla="*/ 72 h 2419"/>
                  <a:gd name="T70" fmla="*/ 2 w 1359"/>
                  <a:gd name="T71" fmla="*/ 72 h 2419"/>
                  <a:gd name="T72" fmla="*/ 1 w 1359"/>
                  <a:gd name="T73" fmla="*/ 70 h 2419"/>
                  <a:gd name="T74" fmla="*/ 1 w 1359"/>
                  <a:gd name="T75" fmla="*/ 70 h 2419"/>
                  <a:gd name="T76" fmla="*/ 1 w 1359"/>
                  <a:gd name="T77" fmla="*/ 69 h 2419"/>
                  <a:gd name="T78" fmla="*/ 1 w 1359"/>
                  <a:gd name="T79" fmla="*/ 68 h 2419"/>
                  <a:gd name="T80" fmla="*/ 1 w 1359"/>
                  <a:gd name="T81" fmla="*/ 66 h 2419"/>
                  <a:gd name="T82" fmla="*/ 1 w 1359"/>
                  <a:gd name="T83" fmla="*/ 37 h 2419"/>
                  <a:gd name="T84" fmla="*/ 0 w 1359"/>
                  <a:gd name="T85" fmla="*/ 13 h 2419"/>
                  <a:gd name="T86" fmla="*/ 1 w 1359"/>
                  <a:gd name="T87" fmla="*/ 11 h 2419"/>
                  <a:gd name="T88" fmla="*/ 1 w 1359"/>
                  <a:gd name="T89" fmla="*/ 10 h 2419"/>
                  <a:gd name="T90" fmla="*/ 1 w 1359"/>
                  <a:gd name="T91" fmla="*/ 7 h 2419"/>
                  <a:gd name="T92" fmla="*/ 1 w 1359"/>
                  <a:gd name="T93" fmla="*/ 5 h 2419"/>
                  <a:gd name="T94" fmla="*/ 2 w 1359"/>
                  <a:gd name="T95" fmla="*/ 4 h 2419"/>
                  <a:gd name="T96" fmla="*/ 4 w 1359"/>
                  <a:gd name="T97" fmla="*/ 3 h 2419"/>
                  <a:gd name="T98" fmla="*/ 5 w 1359"/>
                  <a:gd name="T99" fmla="*/ 3 h 2419"/>
                  <a:gd name="T100" fmla="*/ 6 w 1359"/>
                  <a:gd name="T101" fmla="*/ 2 h 2419"/>
                  <a:gd name="T102" fmla="*/ 7 w 1359"/>
                  <a:gd name="T103" fmla="*/ 2 h 2419"/>
                  <a:gd name="T104" fmla="*/ 8 w 1359"/>
                  <a:gd name="T105" fmla="*/ 2 h 2419"/>
                  <a:gd name="T106" fmla="*/ 11 w 1359"/>
                  <a:gd name="T107" fmla="*/ 1 h 2419"/>
                  <a:gd name="T108" fmla="*/ 12 w 1359"/>
                  <a:gd name="T109" fmla="*/ 1 h 2419"/>
                  <a:gd name="T110" fmla="*/ 16 w 1359"/>
                  <a:gd name="T111" fmla="*/ 1 h 2419"/>
                  <a:gd name="T112" fmla="*/ 18 w 1359"/>
                  <a:gd name="T113" fmla="*/ 1 h 2419"/>
                  <a:gd name="T114" fmla="*/ 20 w 1359"/>
                  <a:gd name="T115" fmla="*/ 1 h 2419"/>
                  <a:gd name="T116" fmla="*/ 23 w 1359"/>
                  <a:gd name="T117" fmla="*/ 1 h 24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9"/>
                  <a:gd name="T178" fmla="*/ 0 h 2419"/>
                  <a:gd name="T179" fmla="*/ 1359 w 1359"/>
                  <a:gd name="T180" fmla="*/ 2419 h 24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9" h="2419">
                    <a:moveTo>
                      <a:pt x="853" y="10"/>
                    </a:moveTo>
                    <a:lnTo>
                      <a:pt x="859" y="14"/>
                    </a:lnTo>
                    <a:lnTo>
                      <a:pt x="881" y="14"/>
                    </a:lnTo>
                    <a:lnTo>
                      <a:pt x="902" y="15"/>
                    </a:lnTo>
                    <a:lnTo>
                      <a:pt x="923" y="17"/>
                    </a:lnTo>
                    <a:lnTo>
                      <a:pt x="943" y="20"/>
                    </a:lnTo>
                    <a:lnTo>
                      <a:pt x="963" y="23"/>
                    </a:lnTo>
                    <a:lnTo>
                      <a:pt x="982" y="26"/>
                    </a:lnTo>
                    <a:lnTo>
                      <a:pt x="1003" y="29"/>
                    </a:lnTo>
                    <a:lnTo>
                      <a:pt x="1022" y="32"/>
                    </a:lnTo>
                    <a:lnTo>
                      <a:pt x="1028" y="30"/>
                    </a:lnTo>
                    <a:lnTo>
                      <a:pt x="1034" y="29"/>
                    </a:lnTo>
                    <a:lnTo>
                      <a:pt x="1039" y="30"/>
                    </a:lnTo>
                    <a:lnTo>
                      <a:pt x="1045" y="30"/>
                    </a:lnTo>
                    <a:lnTo>
                      <a:pt x="1056" y="33"/>
                    </a:lnTo>
                    <a:lnTo>
                      <a:pt x="1067" y="38"/>
                    </a:lnTo>
                    <a:lnTo>
                      <a:pt x="1079" y="41"/>
                    </a:lnTo>
                    <a:lnTo>
                      <a:pt x="1089" y="44"/>
                    </a:lnTo>
                    <a:lnTo>
                      <a:pt x="1096" y="45"/>
                    </a:lnTo>
                    <a:lnTo>
                      <a:pt x="1101" y="45"/>
                    </a:lnTo>
                    <a:lnTo>
                      <a:pt x="1107" y="45"/>
                    </a:lnTo>
                    <a:lnTo>
                      <a:pt x="1114" y="44"/>
                    </a:lnTo>
                    <a:lnTo>
                      <a:pt x="1125" y="49"/>
                    </a:lnTo>
                    <a:lnTo>
                      <a:pt x="1138" y="53"/>
                    </a:lnTo>
                    <a:lnTo>
                      <a:pt x="1151" y="55"/>
                    </a:lnTo>
                    <a:lnTo>
                      <a:pt x="1164" y="58"/>
                    </a:lnTo>
                    <a:lnTo>
                      <a:pt x="1177" y="59"/>
                    </a:lnTo>
                    <a:lnTo>
                      <a:pt x="1189" y="60"/>
                    </a:lnTo>
                    <a:lnTo>
                      <a:pt x="1200" y="62"/>
                    </a:lnTo>
                    <a:lnTo>
                      <a:pt x="1212" y="66"/>
                    </a:lnTo>
                    <a:lnTo>
                      <a:pt x="1218" y="71"/>
                    </a:lnTo>
                    <a:lnTo>
                      <a:pt x="1225" y="74"/>
                    </a:lnTo>
                    <a:lnTo>
                      <a:pt x="1231" y="75"/>
                    </a:lnTo>
                    <a:lnTo>
                      <a:pt x="1238" y="77"/>
                    </a:lnTo>
                    <a:lnTo>
                      <a:pt x="1246" y="78"/>
                    </a:lnTo>
                    <a:lnTo>
                      <a:pt x="1252" y="79"/>
                    </a:lnTo>
                    <a:lnTo>
                      <a:pt x="1257" y="83"/>
                    </a:lnTo>
                    <a:lnTo>
                      <a:pt x="1264" y="88"/>
                    </a:lnTo>
                    <a:lnTo>
                      <a:pt x="1275" y="94"/>
                    </a:lnTo>
                    <a:lnTo>
                      <a:pt x="1287" y="101"/>
                    </a:lnTo>
                    <a:lnTo>
                      <a:pt x="1296" y="109"/>
                    </a:lnTo>
                    <a:lnTo>
                      <a:pt x="1305" y="117"/>
                    </a:lnTo>
                    <a:lnTo>
                      <a:pt x="1313" y="126"/>
                    </a:lnTo>
                    <a:lnTo>
                      <a:pt x="1320" y="136"/>
                    </a:lnTo>
                    <a:lnTo>
                      <a:pt x="1327" y="146"/>
                    </a:lnTo>
                    <a:lnTo>
                      <a:pt x="1332" y="157"/>
                    </a:lnTo>
                    <a:lnTo>
                      <a:pt x="1336" y="168"/>
                    </a:lnTo>
                    <a:lnTo>
                      <a:pt x="1340" y="180"/>
                    </a:lnTo>
                    <a:lnTo>
                      <a:pt x="1344" y="191"/>
                    </a:lnTo>
                    <a:lnTo>
                      <a:pt x="1346" y="204"/>
                    </a:lnTo>
                    <a:lnTo>
                      <a:pt x="1349" y="228"/>
                    </a:lnTo>
                    <a:lnTo>
                      <a:pt x="1350" y="253"/>
                    </a:lnTo>
                    <a:lnTo>
                      <a:pt x="1349" y="262"/>
                    </a:lnTo>
                    <a:lnTo>
                      <a:pt x="1346" y="269"/>
                    </a:lnTo>
                    <a:lnTo>
                      <a:pt x="1344" y="275"/>
                    </a:lnTo>
                    <a:lnTo>
                      <a:pt x="1340" y="281"/>
                    </a:lnTo>
                    <a:lnTo>
                      <a:pt x="1336" y="286"/>
                    </a:lnTo>
                    <a:lnTo>
                      <a:pt x="1332" y="292"/>
                    </a:lnTo>
                    <a:lnTo>
                      <a:pt x="1330" y="299"/>
                    </a:lnTo>
                    <a:lnTo>
                      <a:pt x="1328" y="307"/>
                    </a:lnTo>
                    <a:lnTo>
                      <a:pt x="1327" y="312"/>
                    </a:lnTo>
                    <a:lnTo>
                      <a:pt x="1326" y="318"/>
                    </a:lnTo>
                    <a:lnTo>
                      <a:pt x="1324" y="323"/>
                    </a:lnTo>
                    <a:lnTo>
                      <a:pt x="1324" y="329"/>
                    </a:lnTo>
                    <a:lnTo>
                      <a:pt x="1324" y="333"/>
                    </a:lnTo>
                    <a:lnTo>
                      <a:pt x="1327" y="338"/>
                    </a:lnTo>
                    <a:lnTo>
                      <a:pt x="1330" y="342"/>
                    </a:lnTo>
                    <a:lnTo>
                      <a:pt x="1335" y="345"/>
                    </a:lnTo>
                    <a:lnTo>
                      <a:pt x="1337" y="365"/>
                    </a:lnTo>
                    <a:lnTo>
                      <a:pt x="1340" y="385"/>
                    </a:lnTo>
                    <a:lnTo>
                      <a:pt x="1340" y="404"/>
                    </a:lnTo>
                    <a:lnTo>
                      <a:pt x="1340" y="424"/>
                    </a:lnTo>
                    <a:lnTo>
                      <a:pt x="1340" y="443"/>
                    </a:lnTo>
                    <a:lnTo>
                      <a:pt x="1339" y="463"/>
                    </a:lnTo>
                    <a:lnTo>
                      <a:pt x="1339" y="482"/>
                    </a:lnTo>
                    <a:lnTo>
                      <a:pt x="1340" y="501"/>
                    </a:lnTo>
                    <a:lnTo>
                      <a:pt x="1337" y="570"/>
                    </a:lnTo>
                    <a:lnTo>
                      <a:pt x="1335" y="637"/>
                    </a:lnTo>
                    <a:lnTo>
                      <a:pt x="1335" y="705"/>
                    </a:lnTo>
                    <a:lnTo>
                      <a:pt x="1336" y="772"/>
                    </a:lnTo>
                    <a:lnTo>
                      <a:pt x="1337" y="839"/>
                    </a:lnTo>
                    <a:lnTo>
                      <a:pt x="1337" y="905"/>
                    </a:lnTo>
                    <a:lnTo>
                      <a:pt x="1339" y="970"/>
                    </a:lnTo>
                    <a:lnTo>
                      <a:pt x="1337" y="1036"/>
                    </a:lnTo>
                    <a:lnTo>
                      <a:pt x="1340" y="1144"/>
                    </a:lnTo>
                    <a:lnTo>
                      <a:pt x="1341" y="1253"/>
                    </a:lnTo>
                    <a:lnTo>
                      <a:pt x="1342" y="1361"/>
                    </a:lnTo>
                    <a:lnTo>
                      <a:pt x="1344" y="1471"/>
                    </a:lnTo>
                    <a:lnTo>
                      <a:pt x="1345" y="1581"/>
                    </a:lnTo>
                    <a:lnTo>
                      <a:pt x="1346" y="1690"/>
                    </a:lnTo>
                    <a:lnTo>
                      <a:pt x="1349" y="1798"/>
                    </a:lnTo>
                    <a:lnTo>
                      <a:pt x="1351" y="1904"/>
                    </a:lnTo>
                    <a:lnTo>
                      <a:pt x="1354" y="1922"/>
                    </a:lnTo>
                    <a:lnTo>
                      <a:pt x="1355" y="1939"/>
                    </a:lnTo>
                    <a:lnTo>
                      <a:pt x="1358" y="1955"/>
                    </a:lnTo>
                    <a:lnTo>
                      <a:pt x="1359" y="1971"/>
                    </a:lnTo>
                    <a:lnTo>
                      <a:pt x="1359" y="1987"/>
                    </a:lnTo>
                    <a:lnTo>
                      <a:pt x="1359" y="2003"/>
                    </a:lnTo>
                    <a:lnTo>
                      <a:pt x="1357" y="2019"/>
                    </a:lnTo>
                    <a:lnTo>
                      <a:pt x="1351" y="2035"/>
                    </a:lnTo>
                    <a:lnTo>
                      <a:pt x="1354" y="2043"/>
                    </a:lnTo>
                    <a:lnTo>
                      <a:pt x="1355" y="2050"/>
                    </a:lnTo>
                    <a:lnTo>
                      <a:pt x="1355" y="2057"/>
                    </a:lnTo>
                    <a:lnTo>
                      <a:pt x="1355" y="2064"/>
                    </a:lnTo>
                    <a:lnTo>
                      <a:pt x="1354" y="2077"/>
                    </a:lnTo>
                    <a:lnTo>
                      <a:pt x="1350" y="2091"/>
                    </a:lnTo>
                    <a:lnTo>
                      <a:pt x="1346" y="2104"/>
                    </a:lnTo>
                    <a:lnTo>
                      <a:pt x="1342" y="2117"/>
                    </a:lnTo>
                    <a:lnTo>
                      <a:pt x="1340" y="2130"/>
                    </a:lnTo>
                    <a:lnTo>
                      <a:pt x="1340" y="2146"/>
                    </a:lnTo>
                    <a:lnTo>
                      <a:pt x="1344" y="2148"/>
                    </a:lnTo>
                    <a:lnTo>
                      <a:pt x="1345" y="2152"/>
                    </a:lnTo>
                    <a:lnTo>
                      <a:pt x="1345" y="2155"/>
                    </a:lnTo>
                    <a:lnTo>
                      <a:pt x="1345" y="2160"/>
                    </a:lnTo>
                    <a:lnTo>
                      <a:pt x="1345" y="2164"/>
                    </a:lnTo>
                    <a:lnTo>
                      <a:pt x="1345" y="2167"/>
                    </a:lnTo>
                    <a:lnTo>
                      <a:pt x="1348" y="2171"/>
                    </a:lnTo>
                    <a:lnTo>
                      <a:pt x="1351" y="2173"/>
                    </a:lnTo>
                    <a:lnTo>
                      <a:pt x="1353" y="2181"/>
                    </a:lnTo>
                    <a:lnTo>
                      <a:pt x="1353" y="2191"/>
                    </a:lnTo>
                    <a:lnTo>
                      <a:pt x="1351" y="2199"/>
                    </a:lnTo>
                    <a:lnTo>
                      <a:pt x="1350" y="2206"/>
                    </a:lnTo>
                    <a:lnTo>
                      <a:pt x="1346" y="2214"/>
                    </a:lnTo>
                    <a:lnTo>
                      <a:pt x="1344" y="2222"/>
                    </a:lnTo>
                    <a:lnTo>
                      <a:pt x="1339" y="2229"/>
                    </a:lnTo>
                    <a:lnTo>
                      <a:pt x="1333" y="2236"/>
                    </a:lnTo>
                    <a:lnTo>
                      <a:pt x="1322" y="2250"/>
                    </a:lnTo>
                    <a:lnTo>
                      <a:pt x="1309" y="2262"/>
                    </a:lnTo>
                    <a:lnTo>
                      <a:pt x="1296" y="2274"/>
                    </a:lnTo>
                    <a:lnTo>
                      <a:pt x="1283" y="2285"/>
                    </a:lnTo>
                    <a:lnTo>
                      <a:pt x="1266" y="2292"/>
                    </a:lnTo>
                    <a:lnTo>
                      <a:pt x="1249" y="2302"/>
                    </a:lnTo>
                    <a:lnTo>
                      <a:pt x="1234" y="2311"/>
                    </a:lnTo>
                    <a:lnTo>
                      <a:pt x="1217" y="2321"/>
                    </a:lnTo>
                    <a:lnTo>
                      <a:pt x="1200" y="2329"/>
                    </a:lnTo>
                    <a:lnTo>
                      <a:pt x="1184" y="2337"/>
                    </a:lnTo>
                    <a:lnTo>
                      <a:pt x="1174" y="2340"/>
                    </a:lnTo>
                    <a:lnTo>
                      <a:pt x="1165" y="2343"/>
                    </a:lnTo>
                    <a:lnTo>
                      <a:pt x="1155" y="2345"/>
                    </a:lnTo>
                    <a:lnTo>
                      <a:pt x="1145" y="2346"/>
                    </a:lnTo>
                    <a:lnTo>
                      <a:pt x="1131" y="2352"/>
                    </a:lnTo>
                    <a:lnTo>
                      <a:pt x="1115" y="2356"/>
                    </a:lnTo>
                    <a:lnTo>
                      <a:pt x="1100" y="2360"/>
                    </a:lnTo>
                    <a:lnTo>
                      <a:pt x="1084" y="2363"/>
                    </a:lnTo>
                    <a:lnTo>
                      <a:pt x="1067" y="2367"/>
                    </a:lnTo>
                    <a:lnTo>
                      <a:pt x="1052" y="2372"/>
                    </a:lnTo>
                    <a:lnTo>
                      <a:pt x="1038" y="2376"/>
                    </a:lnTo>
                    <a:lnTo>
                      <a:pt x="1022" y="2382"/>
                    </a:lnTo>
                    <a:lnTo>
                      <a:pt x="1009" y="2385"/>
                    </a:lnTo>
                    <a:lnTo>
                      <a:pt x="996" y="2386"/>
                    </a:lnTo>
                    <a:lnTo>
                      <a:pt x="982" y="2387"/>
                    </a:lnTo>
                    <a:lnTo>
                      <a:pt x="968" y="2388"/>
                    </a:lnTo>
                    <a:lnTo>
                      <a:pt x="954" y="2391"/>
                    </a:lnTo>
                    <a:lnTo>
                      <a:pt x="941" y="2393"/>
                    </a:lnTo>
                    <a:lnTo>
                      <a:pt x="926" y="2397"/>
                    </a:lnTo>
                    <a:lnTo>
                      <a:pt x="915" y="2400"/>
                    </a:lnTo>
                    <a:lnTo>
                      <a:pt x="895" y="2403"/>
                    </a:lnTo>
                    <a:lnTo>
                      <a:pt x="879" y="2404"/>
                    </a:lnTo>
                    <a:lnTo>
                      <a:pt x="860" y="2405"/>
                    </a:lnTo>
                    <a:lnTo>
                      <a:pt x="844" y="2407"/>
                    </a:lnTo>
                    <a:lnTo>
                      <a:pt x="827" y="2408"/>
                    </a:lnTo>
                    <a:lnTo>
                      <a:pt x="810" y="2411"/>
                    </a:lnTo>
                    <a:lnTo>
                      <a:pt x="793" y="2414"/>
                    </a:lnTo>
                    <a:lnTo>
                      <a:pt x="776" y="2419"/>
                    </a:lnTo>
                    <a:lnTo>
                      <a:pt x="773" y="2417"/>
                    </a:lnTo>
                    <a:lnTo>
                      <a:pt x="769" y="2414"/>
                    </a:lnTo>
                    <a:lnTo>
                      <a:pt x="765" y="2414"/>
                    </a:lnTo>
                    <a:lnTo>
                      <a:pt x="761" y="2414"/>
                    </a:lnTo>
                    <a:lnTo>
                      <a:pt x="757" y="2414"/>
                    </a:lnTo>
                    <a:lnTo>
                      <a:pt x="753" y="2414"/>
                    </a:lnTo>
                    <a:lnTo>
                      <a:pt x="749" y="2414"/>
                    </a:lnTo>
                    <a:lnTo>
                      <a:pt x="744" y="2414"/>
                    </a:lnTo>
                    <a:lnTo>
                      <a:pt x="729" y="2416"/>
                    </a:lnTo>
                    <a:lnTo>
                      <a:pt x="714" y="2417"/>
                    </a:lnTo>
                    <a:lnTo>
                      <a:pt x="699" y="2417"/>
                    </a:lnTo>
                    <a:lnTo>
                      <a:pt x="682" y="2417"/>
                    </a:lnTo>
                    <a:lnTo>
                      <a:pt x="650" y="2416"/>
                    </a:lnTo>
                    <a:lnTo>
                      <a:pt x="618" y="2413"/>
                    </a:lnTo>
                    <a:lnTo>
                      <a:pt x="584" y="2411"/>
                    </a:lnTo>
                    <a:lnTo>
                      <a:pt x="550" y="2408"/>
                    </a:lnTo>
                    <a:lnTo>
                      <a:pt x="517" y="2407"/>
                    </a:lnTo>
                    <a:lnTo>
                      <a:pt x="483" y="2407"/>
                    </a:lnTo>
                    <a:lnTo>
                      <a:pt x="470" y="2404"/>
                    </a:lnTo>
                    <a:lnTo>
                      <a:pt x="456" y="2401"/>
                    </a:lnTo>
                    <a:lnTo>
                      <a:pt x="443" y="2400"/>
                    </a:lnTo>
                    <a:lnTo>
                      <a:pt x="429" y="2398"/>
                    </a:lnTo>
                    <a:lnTo>
                      <a:pt x="415" y="2397"/>
                    </a:lnTo>
                    <a:lnTo>
                      <a:pt x="400" y="2394"/>
                    </a:lnTo>
                    <a:lnTo>
                      <a:pt x="388" y="2392"/>
                    </a:lnTo>
                    <a:lnTo>
                      <a:pt x="375" y="2387"/>
                    </a:lnTo>
                    <a:lnTo>
                      <a:pt x="358" y="2384"/>
                    </a:lnTo>
                    <a:lnTo>
                      <a:pt x="342" y="2381"/>
                    </a:lnTo>
                    <a:lnTo>
                      <a:pt x="327" y="2379"/>
                    </a:lnTo>
                    <a:lnTo>
                      <a:pt x="313" y="2376"/>
                    </a:lnTo>
                    <a:lnTo>
                      <a:pt x="297" y="2374"/>
                    </a:lnTo>
                    <a:lnTo>
                      <a:pt x="282" y="2373"/>
                    </a:lnTo>
                    <a:lnTo>
                      <a:pt x="266" y="2369"/>
                    </a:lnTo>
                    <a:lnTo>
                      <a:pt x="249" y="2367"/>
                    </a:lnTo>
                    <a:lnTo>
                      <a:pt x="235" y="2360"/>
                    </a:lnTo>
                    <a:lnTo>
                      <a:pt x="220" y="2354"/>
                    </a:lnTo>
                    <a:lnTo>
                      <a:pt x="204" y="2349"/>
                    </a:lnTo>
                    <a:lnTo>
                      <a:pt x="189" y="2345"/>
                    </a:lnTo>
                    <a:lnTo>
                      <a:pt x="173" y="2339"/>
                    </a:lnTo>
                    <a:lnTo>
                      <a:pt x="158" y="2333"/>
                    </a:lnTo>
                    <a:lnTo>
                      <a:pt x="143" y="2327"/>
                    </a:lnTo>
                    <a:lnTo>
                      <a:pt x="129" y="2319"/>
                    </a:lnTo>
                    <a:lnTo>
                      <a:pt x="118" y="2315"/>
                    </a:lnTo>
                    <a:lnTo>
                      <a:pt x="107" y="2311"/>
                    </a:lnTo>
                    <a:lnTo>
                      <a:pt x="97" y="2308"/>
                    </a:lnTo>
                    <a:lnTo>
                      <a:pt x="86" y="2303"/>
                    </a:lnTo>
                    <a:lnTo>
                      <a:pt x="76" y="2298"/>
                    </a:lnTo>
                    <a:lnTo>
                      <a:pt x="66" y="2292"/>
                    </a:lnTo>
                    <a:lnTo>
                      <a:pt x="57" y="2287"/>
                    </a:lnTo>
                    <a:lnTo>
                      <a:pt x="48" y="2278"/>
                    </a:lnTo>
                    <a:lnTo>
                      <a:pt x="45" y="2281"/>
                    </a:lnTo>
                    <a:lnTo>
                      <a:pt x="39" y="2275"/>
                    </a:lnTo>
                    <a:lnTo>
                      <a:pt x="32" y="2269"/>
                    </a:lnTo>
                    <a:lnTo>
                      <a:pt x="26" y="2263"/>
                    </a:lnTo>
                    <a:lnTo>
                      <a:pt x="21" y="2258"/>
                    </a:lnTo>
                    <a:lnTo>
                      <a:pt x="17" y="2251"/>
                    </a:lnTo>
                    <a:lnTo>
                      <a:pt x="14" y="2245"/>
                    </a:lnTo>
                    <a:lnTo>
                      <a:pt x="13" y="2238"/>
                    </a:lnTo>
                    <a:lnTo>
                      <a:pt x="13" y="2229"/>
                    </a:lnTo>
                    <a:lnTo>
                      <a:pt x="15" y="2224"/>
                    </a:lnTo>
                    <a:lnTo>
                      <a:pt x="18" y="2219"/>
                    </a:lnTo>
                    <a:lnTo>
                      <a:pt x="22" y="2216"/>
                    </a:lnTo>
                    <a:lnTo>
                      <a:pt x="24" y="2212"/>
                    </a:lnTo>
                    <a:lnTo>
                      <a:pt x="28" y="2209"/>
                    </a:lnTo>
                    <a:lnTo>
                      <a:pt x="31" y="2206"/>
                    </a:lnTo>
                    <a:lnTo>
                      <a:pt x="35" y="2201"/>
                    </a:lnTo>
                    <a:lnTo>
                      <a:pt x="37" y="2198"/>
                    </a:lnTo>
                    <a:lnTo>
                      <a:pt x="34" y="2194"/>
                    </a:lnTo>
                    <a:lnTo>
                      <a:pt x="31" y="2191"/>
                    </a:lnTo>
                    <a:lnTo>
                      <a:pt x="30" y="2187"/>
                    </a:lnTo>
                    <a:lnTo>
                      <a:pt x="30" y="2182"/>
                    </a:lnTo>
                    <a:lnTo>
                      <a:pt x="30" y="2178"/>
                    </a:lnTo>
                    <a:lnTo>
                      <a:pt x="30" y="2173"/>
                    </a:lnTo>
                    <a:lnTo>
                      <a:pt x="28" y="2169"/>
                    </a:lnTo>
                    <a:lnTo>
                      <a:pt x="26" y="2166"/>
                    </a:lnTo>
                    <a:lnTo>
                      <a:pt x="21" y="2159"/>
                    </a:lnTo>
                    <a:lnTo>
                      <a:pt x="17" y="2151"/>
                    </a:lnTo>
                    <a:lnTo>
                      <a:pt x="14" y="2142"/>
                    </a:lnTo>
                    <a:lnTo>
                      <a:pt x="12" y="2135"/>
                    </a:lnTo>
                    <a:lnTo>
                      <a:pt x="9" y="2119"/>
                    </a:lnTo>
                    <a:lnTo>
                      <a:pt x="8" y="2103"/>
                    </a:lnTo>
                    <a:lnTo>
                      <a:pt x="8" y="2087"/>
                    </a:lnTo>
                    <a:lnTo>
                      <a:pt x="9" y="2069"/>
                    </a:lnTo>
                    <a:lnTo>
                      <a:pt x="9" y="2052"/>
                    </a:lnTo>
                    <a:lnTo>
                      <a:pt x="8" y="2035"/>
                    </a:lnTo>
                    <a:lnTo>
                      <a:pt x="8" y="1408"/>
                    </a:lnTo>
                    <a:lnTo>
                      <a:pt x="8" y="1281"/>
                    </a:lnTo>
                    <a:lnTo>
                      <a:pt x="8" y="1154"/>
                    </a:lnTo>
                    <a:lnTo>
                      <a:pt x="6" y="1029"/>
                    </a:lnTo>
                    <a:lnTo>
                      <a:pt x="6" y="904"/>
                    </a:lnTo>
                    <a:lnTo>
                      <a:pt x="5" y="779"/>
                    </a:lnTo>
                    <a:lnTo>
                      <a:pt x="4" y="654"/>
                    </a:lnTo>
                    <a:lnTo>
                      <a:pt x="3" y="530"/>
                    </a:lnTo>
                    <a:lnTo>
                      <a:pt x="0" y="404"/>
                    </a:lnTo>
                    <a:lnTo>
                      <a:pt x="3" y="394"/>
                    </a:lnTo>
                    <a:lnTo>
                      <a:pt x="5" y="384"/>
                    </a:lnTo>
                    <a:lnTo>
                      <a:pt x="9" y="375"/>
                    </a:lnTo>
                    <a:lnTo>
                      <a:pt x="14" y="365"/>
                    </a:lnTo>
                    <a:lnTo>
                      <a:pt x="21" y="356"/>
                    </a:lnTo>
                    <a:lnTo>
                      <a:pt x="27" y="348"/>
                    </a:lnTo>
                    <a:lnTo>
                      <a:pt x="34" y="338"/>
                    </a:lnTo>
                    <a:lnTo>
                      <a:pt x="40" y="330"/>
                    </a:lnTo>
                    <a:lnTo>
                      <a:pt x="31" y="323"/>
                    </a:lnTo>
                    <a:lnTo>
                      <a:pt x="23" y="316"/>
                    </a:lnTo>
                    <a:lnTo>
                      <a:pt x="18" y="307"/>
                    </a:lnTo>
                    <a:lnTo>
                      <a:pt x="13" y="299"/>
                    </a:lnTo>
                    <a:lnTo>
                      <a:pt x="9" y="290"/>
                    </a:lnTo>
                    <a:lnTo>
                      <a:pt x="6" y="280"/>
                    </a:lnTo>
                    <a:lnTo>
                      <a:pt x="5" y="271"/>
                    </a:lnTo>
                    <a:lnTo>
                      <a:pt x="4" y="261"/>
                    </a:lnTo>
                    <a:lnTo>
                      <a:pt x="3" y="242"/>
                    </a:lnTo>
                    <a:lnTo>
                      <a:pt x="4" y="222"/>
                    </a:lnTo>
                    <a:lnTo>
                      <a:pt x="4" y="203"/>
                    </a:lnTo>
                    <a:lnTo>
                      <a:pt x="4" y="185"/>
                    </a:lnTo>
                    <a:lnTo>
                      <a:pt x="10" y="180"/>
                    </a:lnTo>
                    <a:lnTo>
                      <a:pt x="15" y="172"/>
                    </a:lnTo>
                    <a:lnTo>
                      <a:pt x="19" y="165"/>
                    </a:lnTo>
                    <a:lnTo>
                      <a:pt x="23" y="158"/>
                    </a:lnTo>
                    <a:lnTo>
                      <a:pt x="26" y="151"/>
                    </a:lnTo>
                    <a:lnTo>
                      <a:pt x="28" y="143"/>
                    </a:lnTo>
                    <a:lnTo>
                      <a:pt x="32" y="136"/>
                    </a:lnTo>
                    <a:lnTo>
                      <a:pt x="37" y="129"/>
                    </a:lnTo>
                    <a:lnTo>
                      <a:pt x="45" y="122"/>
                    </a:lnTo>
                    <a:lnTo>
                      <a:pt x="53" y="116"/>
                    </a:lnTo>
                    <a:lnTo>
                      <a:pt x="61" y="111"/>
                    </a:lnTo>
                    <a:lnTo>
                      <a:pt x="70" y="107"/>
                    </a:lnTo>
                    <a:lnTo>
                      <a:pt x="79" y="104"/>
                    </a:lnTo>
                    <a:lnTo>
                      <a:pt x="88" y="99"/>
                    </a:lnTo>
                    <a:lnTo>
                      <a:pt x="96" y="93"/>
                    </a:lnTo>
                    <a:lnTo>
                      <a:pt x="103" y="86"/>
                    </a:lnTo>
                    <a:lnTo>
                      <a:pt x="110" y="86"/>
                    </a:lnTo>
                    <a:lnTo>
                      <a:pt x="115" y="84"/>
                    </a:lnTo>
                    <a:lnTo>
                      <a:pt x="120" y="81"/>
                    </a:lnTo>
                    <a:lnTo>
                      <a:pt x="125" y="78"/>
                    </a:lnTo>
                    <a:lnTo>
                      <a:pt x="130" y="75"/>
                    </a:lnTo>
                    <a:lnTo>
                      <a:pt x="136" y="73"/>
                    </a:lnTo>
                    <a:lnTo>
                      <a:pt x="141" y="72"/>
                    </a:lnTo>
                    <a:lnTo>
                      <a:pt x="146" y="73"/>
                    </a:lnTo>
                    <a:lnTo>
                      <a:pt x="154" y="71"/>
                    </a:lnTo>
                    <a:lnTo>
                      <a:pt x="163" y="67"/>
                    </a:lnTo>
                    <a:lnTo>
                      <a:pt x="170" y="65"/>
                    </a:lnTo>
                    <a:lnTo>
                      <a:pt x="180" y="61"/>
                    </a:lnTo>
                    <a:lnTo>
                      <a:pt x="187" y="59"/>
                    </a:lnTo>
                    <a:lnTo>
                      <a:pt x="195" y="54"/>
                    </a:lnTo>
                    <a:lnTo>
                      <a:pt x="203" y="51"/>
                    </a:lnTo>
                    <a:lnTo>
                      <a:pt x="211" y="46"/>
                    </a:lnTo>
                    <a:lnTo>
                      <a:pt x="214" y="47"/>
                    </a:lnTo>
                    <a:lnTo>
                      <a:pt x="220" y="47"/>
                    </a:lnTo>
                    <a:lnTo>
                      <a:pt x="225" y="47"/>
                    </a:lnTo>
                    <a:lnTo>
                      <a:pt x="230" y="46"/>
                    </a:lnTo>
                    <a:lnTo>
                      <a:pt x="234" y="44"/>
                    </a:lnTo>
                    <a:lnTo>
                      <a:pt x="239" y="42"/>
                    </a:lnTo>
                    <a:lnTo>
                      <a:pt x="243" y="40"/>
                    </a:lnTo>
                    <a:lnTo>
                      <a:pt x="247" y="39"/>
                    </a:lnTo>
                    <a:lnTo>
                      <a:pt x="264" y="39"/>
                    </a:lnTo>
                    <a:lnTo>
                      <a:pt x="278" y="38"/>
                    </a:lnTo>
                    <a:lnTo>
                      <a:pt x="292" y="35"/>
                    </a:lnTo>
                    <a:lnTo>
                      <a:pt x="306" y="33"/>
                    </a:lnTo>
                    <a:lnTo>
                      <a:pt x="319" y="29"/>
                    </a:lnTo>
                    <a:lnTo>
                      <a:pt x="332" y="26"/>
                    </a:lnTo>
                    <a:lnTo>
                      <a:pt x="346" y="21"/>
                    </a:lnTo>
                    <a:lnTo>
                      <a:pt x="360" y="16"/>
                    </a:lnTo>
                    <a:lnTo>
                      <a:pt x="364" y="17"/>
                    </a:lnTo>
                    <a:lnTo>
                      <a:pt x="369" y="17"/>
                    </a:lnTo>
                    <a:lnTo>
                      <a:pt x="375" y="17"/>
                    </a:lnTo>
                    <a:lnTo>
                      <a:pt x="380" y="17"/>
                    </a:lnTo>
                    <a:lnTo>
                      <a:pt x="385" y="16"/>
                    </a:lnTo>
                    <a:lnTo>
                      <a:pt x="390" y="15"/>
                    </a:lnTo>
                    <a:lnTo>
                      <a:pt x="395" y="14"/>
                    </a:lnTo>
                    <a:lnTo>
                      <a:pt x="399" y="12"/>
                    </a:lnTo>
                    <a:lnTo>
                      <a:pt x="497" y="7"/>
                    </a:lnTo>
                    <a:lnTo>
                      <a:pt x="506" y="4"/>
                    </a:lnTo>
                    <a:lnTo>
                      <a:pt x="515" y="3"/>
                    </a:lnTo>
                    <a:lnTo>
                      <a:pt x="525" y="3"/>
                    </a:lnTo>
                    <a:lnTo>
                      <a:pt x="534" y="4"/>
                    </a:lnTo>
                    <a:lnTo>
                      <a:pt x="544" y="4"/>
                    </a:lnTo>
                    <a:lnTo>
                      <a:pt x="553" y="6"/>
                    </a:lnTo>
                    <a:lnTo>
                      <a:pt x="563" y="4"/>
                    </a:lnTo>
                    <a:lnTo>
                      <a:pt x="572" y="1"/>
                    </a:lnTo>
                    <a:lnTo>
                      <a:pt x="581" y="2"/>
                    </a:lnTo>
                    <a:lnTo>
                      <a:pt x="593" y="3"/>
                    </a:lnTo>
                    <a:lnTo>
                      <a:pt x="606" y="2"/>
                    </a:lnTo>
                    <a:lnTo>
                      <a:pt x="618" y="2"/>
                    </a:lnTo>
                    <a:lnTo>
                      <a:pt x="630" y="1"/>
                    </a:lnTo>
                    <a:lnTo>
                      <a:pt x="643" y="0"/>
                    </a:lnTo>
                    <a:lnTo>
                      <a:pt x="655" y="0"/>
                    </a:lnTo>
                    <a:lnTo>
                      <a:pt x="665" y="1"/>
                    </a:lnTo>
                    <a:lnTo>
                      <a:pt x="687" y="1"/>
                    </a:lnTo>
                    <a:lnTo>
                      <a:pt x="711" y="2"/>
                    </a:lnTo>
                    <a:lnTo>
                      <a:pt x="734" y="3"/>
                    </a:lnTo>
                    <a:lnTo>
                      <a:pt x="757" y="6"/>
                    </a:lnTo>
                    <a:lnTo>
                      <a:pt x="782" y="7"/>
                    </a:lnTo>
                    <a:lnTo>
                      <a:pt x="805" y="8"/>
                    </a:lnTo>
                    <a:lnTo>
                      <a:pt x="829" y="9"/>
                    </a:lnTo>
                    <a:lnTo>
                      <a:pt x="853" y="10"/>
                    </a:lnTo>
                    <a:close/>
                  </a:path>
                </a:pathLst>
              </a:custGeom>
              <a:solidFill>
                <a:srgbClr val="35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Freeform 8"/>
              <p:cNvSpPr>
                <a:spLocks/>
              </p:cNvSpPr>
              <p:nvPr/>
            </p:nvSpPr>
            <p:spPr bwMode="auto">
              <a:xfrm>
                <a:off x="9644" y="7395"/>
                <a:ext cx="636" cy="139"/>
              </a:xfrm>
              <a:custGeom>
                <a:avLst/>
                <a:gdLst>
                  <a:gd name="T0" fmla="*/ 22 w 1273"/>
                  <a:gd name="T1" fmla="*/ 0 h 279"/>
                  <a:gd name="T2" fmla="*/ 25 w 1273"/>
                  <a:gd name="T3" fmla="*/ 0 h 279"/>
                  <a:gd name="T4" fmla="*/ 27 w 1273"/>
                  <a:gd name="T5" fmla="*/ 0 h 279"/>
                  <a:gd name="T6" fmla="*/ 30 w 1273"/>
                  <a:gd name="T7" fmla="*/ 1 h 279"/>
                  <a:gd name="T8" fmla="*/ 33 w 1273"/>
                  <a:gd name="T9" fmla="*/ 1 h 279"/>
                  <a:gd name="T10" fmla="*/ 35 w 1273"/>
                  <a:gd name="T11" fmla="*/ 1 h 279"/>
                  <a:gd name="T12" fmla="*/ 37 w 1273"/>
                  <a:gd name="T13" fmla="*/ 2 h 279"/>
                  <a:gd name="T14" fmla="*/ 39 w 1273"/>
                  <a:gd name="T15" fmla="*/ 3 h 279"/>
                  <a:gd name="T16" fmla="*/ 39 w 1273"/>
                  <a:gd name="T17" fmla="*/ 4 h 279"/>
                  <a:gd name="T18" fmla="*/ 39 w 1273"/>
                  <a:gd name="T19" fmla="*/ 5 h 279"/>
                  <a:gd name="T20" fmla="*/ 39 w 1273"/>
                  <a:gd name="T21" fmla="*/ 6 h 279"/>
                  <a:gd name="T22" fmla="*/ 38 w 1273"/>
                  <a:gd name="T23" fmla="*/ 7 h 279"/>
                  <a:gd name="T24" fmla="*/ 38 w 1273"/>
                  <a:gd name="T25" fmla="*/ 7 h 279"/>
                  <a:gd name="T26" fmla="*/ 38 w 1273"/>
                  <a:gd name="T27" fmla="*/ 7 h 279"/>
                  <a:gd name="T28" fmla="*/ 38 w 1273"/>
                  <a:gd name="T29" fmla="*/ 6 h 279"/>
                  <a:gd name="T30" fmla="*/ 38 w 1273"/>
                  <a:gd name="T31" fmla="*/ 4 h 279"/>
                  <a:gd name="T32" fmla="*/ 37 w 1273"/>
                  <a:gd name="T33" fmla="*/ 3 h 279"/>
                  <a:gd name="T34" fmla="*/ 36 w 1273"/>
                  <a:gd name="T35" fmla="*/ 3 h 279"/>
                  <a:gd name="T36" fmla="*/ 36 w 1273"/>
                  <a:gd name="T37" fmla="*/ 2 h 279"/>
                  <a:gd name="T38" fmla="*/ 35 w 1273"/>
                  <a:gd name="T39" fmla="*/ 2 h 279"/>
                  <a:gd name="T40" fmla="*/ 35 w 1273"/>
                  <a:gd name="T41" fmla="*/ 2 h 279"/>
                  <a:gd name="T42" fmla="*/ 34 w 1273"/>
                  <a:gd name="T43" fmla="*/ 2 h 279"/>
                  <a:gd name="T44" fmla="*/ 32 w 1273"/>
                  <a:gd name="T45" fmla="*/ 2 h 279"/>
                  <a:gd name="T46" fmla="*/ 31 w 1273"/>
                  <a:gd name="T47" fmla="*/ 1 h 279"/>
                  <a:gd name="T48" fmla="*/ 30 w 1273"/>
                  <a:gd name="T49" fmla="*/ 1 h 279"/>
                  <a:gd name="T50" fmla="*/ 29 w 1273"/>
                  <a:gd name="T51" fmla="*/ 1 h 279"/>
                  <a:gd name="T52" fmla="*/ 27 w 1273"/>
                  <a:gd name="T53" fmla="*/ 1 h 279"/>
                  <a:gd name="T54" fmla="*/ 24 w 1273"/>
                  <a:gd name="T55" fmla="*/ 1 h 279"/>
                  <a:gd name="T56" fmla="*/ 18 w 1273"/>
                  <a:gd name="T57" fmla="*/ 0 h 279"/>
                  <a:gd name="T58" fmla="*/ 14 w 1273"/>
                  <a:gd name="T59" fmla="*/ 1 h 279"/>
                  <a:gd name="T60" fmla="*/ 12 w 1273"/>
                  <a:gd name="T61" fmla="*/ 1 h 279"/>
                  <a:gd name="T62" fmla="*/ 10 w 1273"/>
                  <a:gd name="T63" fmla="*/ 1 h 279"/>
                  <a:gd name="T64" fmla="*/ 9 w 1273"/>
                  <a:gd name="T65" fmla="*/ 1 h 279"/>
                  <a:gd name="T66" fmla="*/ 9 w 1273"/>
                  <a:gd name="T67" fmla="*/ 1 h 279"/>
                  <a:gd name="T68" fmla="*/ 6 w 1273"/>
                  <a:gd name="T69" fmla="*/ 2 h 279"/>
                  <a:gd name="T70" fmla="*/ 3 w 1273"/>
                  <a:gd name="T71" fmla="*/ 3 h 279"/>
                  <a:gd name="T72" fmla="*/ 1 w 1273"/>
                  <a:gd name="T73" fmla="*/ 4 h 279"/>
                  <a:gd name="T74" fmla="*/ 1 w 1273"/>
                  <a:gd name="T75" fmla="*/ 5 h 279"/>
                  <a:gd name="T76" fmla="*/ 1 w 1273"/>
                  <a:gd name="T77" fmla="*/ 6 h 279"/>
                  <a:gd name="T78" fmla="*/ 1 w 1273"/>
                  <a:gd name="T79" fmla="*/ 7 h 279"/>
                  <a:gd name="T80" fmla="*/ 2 w 1273"/>
                  <a:gd name="T81" fmla="*/ 8 h 279"/>
                  <a:gd name="T82" fmla="*/ 1 w 1273"/>
                  <a:gd name="T83" fmla="*/ 8 h 279"/>
                  <a:gd name="T84" fmla="*/ 0 w 1273"/>
                  <a:gd name="T85" fmla="*/ 6 h 279"/>
                  <a:gd name="T86" fmla="*/ 0 w 1273"/>
                  <a:gd name="T87" fmla="*/ 5 h 279"/>
                  <a:gd name="T88" fmla="*/ 0 w 1273"/>
                  <a:gd name="T89" fmla="*/ 3 h 279"/>
                  <a:gd name="T90" fmla="*/ 3 w 1273"/>
                  <a:gd name="T91" fmla="*/ 2 h 279"/>
                  <a:gd name="T92" fmla="*/ 6 w 1273"/>
                  <a:gd name="T93" fmla="*/ 1 h 279"/>
                  <a:gd name="T94" fmla="*/ 7 w 1273"/>
                  <a:gd name="T95" fmla="*/ 1 h 279"/>
                  <a:gd name="T96" fmla="*/ 8 w 1273"/>
                  <a:gd name="T97" fmla="*/ 0 h 279"/>
                  <a:gd name="T98" fmla="*/ 13 w 1273"/>
                  <a:gd name="T99" fmla="*/ 0 h 279"/>
                  <a:gd name="T100" fmla="*/ 18 w 1273"/>
                  <a:gd name="T101" fmla="*/ 0 h 279"/>
                  <a:gd name="T102" fmla="*/ 19 w 1273"/>
                  <a:gd name="T103" fmla="*/ 0 h 279"/>
                  <a:gd name="T104" fmla="*/ 20 w 1273"/>
                  <a:gd name="T105" fmla="*/ 0 h 2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73"/>
                  <a:gd name="T160" fmla="*/ 0 h 279"/>
                  <a:gd name="T161" fmla="*/ 1273 w 1273"/>
                  <a:gd name="T162" fmla="*/ 279 h 2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73" h="279">
                    <a:moveTo>
                      <a:pt x="661" y="0"/>
                    </a:moveTo>
                    <a:lnTo>
                      <a:pt x="681" y="4"/>
                    </a:lnTo>
                    <a:lnTo>
                      <a:pt x="702" y="6"/>
                    </a:lnTo>
                    <a:lnTo>
                      <a:pt x="724" y="7"/>
                    </a:lnTo>
                    <a:lnTo>
                      <a:pt x="744" y="9"/>
                    </a:lnTo>
                    <a:lnTo>
                      <a:pt x="765" y="10"/>
                    </a:lnTo>
                    <a:lnTo>
                      <a:pt x="787" y="10"/>
                    </a:lnTo>
                    <a:lnTo>
                      <a:pt x="808" y="12"/>
                    </a:lnTo>
                    <a:lnTo>
                      <a:pt x="827" y="14"/>
                    </a:lnTo>
                    <a:lnTo>
                      <a:pt x="850" y="17"/>
                    </a:lnTo>
                    <a:lnTo>
                      <a:pt x="872" y="19"/>
                    </a:lnTo>
                    <a:lnTo>
                      <a:pt x="894" y="22"/>
                    </a:lnTo>
                    <a:lnTo>
                      <a:pt x="916" y="24"/>
                    </a:lnTo>
                    <a:lnTo>
                      <a:pt x="938" y="26"/>
                    </a:lnTo>
                    <a:lnTo>
                      <a:pt x="960" y="29"/>
                    </a:lnTo>
                    <a:lnTo>
                      <a:pt x="982" y="32"/>
                    </a:lnTo>
                    <a:lnTo>
                      <a:pt x="1003" y="35"/>
                    </a:lnTo>
                    <a:lnTo>
                      <a:pt x="1020" y="39"/>
                    </a:lnTo>
                    <a:lnTo>
                      <a:pt x="1038" y="43"/>
                    </a:lnTo>
                    <a:lnTo>
                      <a:pt x="1056" y="46"/>
                    </a:lnTo>
                    <a:lnTo>
                      <a:pt x="1073" y="50"/>
                    </a:lnTo>
                    <a:lnTo>
                      <a:pt x="1091" y="52"/>
                    </a:lnTo>
                    <a:lnTo>
                      <a:pt x="1110" y="56"/>
                    </a:lnTo>
                    <a:lnTo>
                      <a:pt x="1127" y="61"/>
                    </a:lnTo>
                    <a:lnTo>
                      <a:pt x="1145" y="65"/>
                    </a:lnTo>
                    <a:lnTo>
                      <a:pt x="1163" y="69"/>
                    </a:lnTo>
                    <a:lnTo>
                      <a:pt x="1181" y="74"/>
                    </a:lnTo>
                    <a:lnTo>
                      <a:pt x="1198" y="80"/>
                    </a:lnTo>
                    <a:lnTo>
                      <a:pt x="1215" y="85"/>
                    </a:lnTo>
                    <a:lnTo>
                      <a:pt x="1230" y="94"/>
                    </a:lnTo>
                    <a:lnTo>
                      <a:pt x="1246" y="103"/>
                    </a:lnTo>
                    <a:lnTo>
                      <a:pt x="1252" y="109"/>
                    </a:lnTo>
                    <a:lnTo>
                      <a:pt x="1259" y="115"/>
                    </a:lnTo>
                    <a:lnTo>
                      <a:pt x="1265" y="122"/>
                    </a:lnTo>
                    <a:lnTo>
                      <a:pt x="1270" y="129"/>
                    </a:lnTo>
                    <a:lnTo>
                      <a:pt x="1272" y="141"/>
                    </a:lnTo>
                    <a:lnTo>
                      <a:pt x="1273" y="154"/>
                    </a:lnTo>
                    <a:lnTo>
                      <a:pt x="1273" y="167"/>
                    </a:lnTo>
                    <a:lnTo>
                      <a:pt x="1272" y="181"/>
                    </a:lnTo>
                    <a:lnTo>
                      <a:pt x="1270" y="187"/>
                    </a:lnTo>
                    <a:lnTo>
                      <a:pt x="1269" y="193"/>
                    </a:lnTo>
                    <a:lnTo>
                      <a:pt x="1267" y="200"/>
                    </a:lnTo>
                    <a:lnTo>
                      <a:pt x="1263" y="205"/>
                    </a:lnTo>
                    <a:lnTo>
                      <a:pt x="1259" y="211"/>
                    </a:lnTo>
                    <a:lnTo>
                      <a:pt x="1254" y="216"/>
                    </a:lnTo>
                    <a:lnTo>
                      <a:pt x="1248" y="220"/>
                    </a:lnTo>
                    <a:lnTo>
                      <a:pt x="1241" y="224"/>
                    </a:lnTo>
                    <a:lnTo>
                      <a:pt x="1239" y="226"/>
                    </a:lnTo>
                    <a:lnTo>
                      <a:pt x="1237" y="229"/>
                    </a:lnTo>
                    <a:lnTo>
                      <a:pt x="1233" y="231"/>
                    </a:lnTo>
                    <a:lnTo>
                      <a:pt x="1230" y="233"/>
                    </a:lnTo>
                    <a:lnTo>
                      <a:pt x="1226" y="236"/>
                    </a:lnTo>
                    <a:lnTo>
                      <a:pt x="1223" y="237"/>
                    </a:lnTo>
                    <a:lnTo>
                      <a:pt x="1220" y="239"/>
                    </a:lnTo>
                    <a:lnTo>
                      <a:pt x="1216" y="242"/>
                    </a:lnTo>
                    <a:lnTo>
                      <a:pt x="1221" y="235"/>
                    </a:lnTo>
                    <a:lnTo>
                      <a:pt x="1226" y="225"/>
                    </a:lnTo>
                    <a:lnTo>
                      <a:pt x="1230" y="216"/>
                    </a:lnTo>
                    <a:lnTo>
                      <a:pt x="1234" y="205"/>
                    </a:lnTo>
                    <a:lnTo>
                      <a:pt x="1238" y="194"/>
                    </a:lnTo>
                    <a:lnTo>
                      <a:pt x="1239" y="182"/>
                    </a:lnTo>
                    <a:lnTo>
                      <a:pt x="1241" y="171"/>
                    </a:lnTo>
                    <a:lnTo>
                      <a:pt x="1239" y="159"/>
                    </a:lnTo>
                    <a:lnTo>
                      <a:pt x="1234" y="151"/>
                    </a:lnTo>
                    <a:lnTo>
                      <a:pt x="1228" y="143"/>
                    </a:lnTo>
                    <a:lnTo>
                      <a:pt x="1221" y="136"/>
                    </a:lnTo>
                    <a:lnTo>
                      <a:pt x="1214" y="129"/>
                    </a:lnTo>
                    <a:lnTo>
                      <a:pt x="1206" y="123"/>
                    </a:lnTo>
                    <a:lnTo>
                      <a:pt x="1197" y="116"/>
                    </a:lnTo>
                    <a:lnTo>
                      <a:pt x="1189" y="109"/>
                    </a:lnTo>
                    <a:lnTo>
                      <a:pt x="1183" y="102"/>
                    </a:lnTo>
                    <a:lnTo>
                      <a:pt x="1179" y="100"/>
                    </a:lnTo>
                    <a:lnTo>
                      <a:pt x="1175" y="98"/>
                    </a:lnTo>
                    <a:lnTo>
                      <a:pt x="1172" y="97"/>
                    </a:lnTo>
                    <a:lnTo>
                      <a:pt x="1170" y="96"/>
                    </a:lnTo>
                    <a:lnTo>
                      <a:pt x="1166" y="95"/>
                    </a:lnTo>
                    <a:lnTo>
                      <a:pt x="1163" y="94"/>
                    </a:lnTo>
                    <a:lnTo>
                      <a:pt x="1159" y="94"/>
                    </a:lnTo>
                    <a:lnTo>
                      <a:pt x="1155" y="93"/>
                    </a:lnTo>
                    <a:lnTo>
                      <a:pt x="1149" y="89"/>
                    </a:lnTo>
                    <a:lnTo>
                      <a:pt x="1142" y="87"/>
                    </a:lnTo>
                    <a:lnTo>
                      <a:pt x="1136" y="85"/>
                    </a:lnTo>
                    <a:lnTo>
                      <a:pt x="1130" y="84"/>
                    </a:lnTo>
                    <a:lnTo>
                      <a:pt x="1123" y="84"/>
                    </a:lnTo>
                    <a:lnTo>
                      <a:pt x="1115" y="83"/>
                    </a:lnTo>
                    <a:lnTo>
                      <a:pt x="1109" y="81"/>
                    </a:lnTo>
                    <a:lnTo>
                      <a:pt x="1104" y="77"/>
                    </a:lnTo>
                    <a:lnTo>
                      <a:pt x="1092" y="75"/>
                    </a:lnTo>
                    <a:lnTo>
                      <a:pt x="1082" y="72"/>
                    </a:lnTo>
                    <a:lnTo>
                      <a:pt x="1070" y="70"/>
                    </a:lnTo>
                    <a:lnTo>
                      <a:pt x="1060" y="68"/>
                    </a:lnTo>
                    <a:lnTo>
                      <a:pt x="1049" y="65"/>
                    </a:lnTo>
                    <a:lnTo>
                      <a:pt x="1039" y="64"/>
                    </a:lnTo>
                    <a:lnTo>
                      <a:pt x="1029" y="63"/>
                    </a:lnTo>
                    <a:lnTo>
                      <a:pt x="1017" y="62"/>
                    </a:lnTo>
                    <a:lnTo>
                      <a:pt x="1009" y="58"/>
                    </a:lnTo>
                    <a:lnTo>
                      <a:pt x="1000" y="57"/>
                    </a:lnTo>
                    <a:lnTo>
                      <a:pt x="990" y="57"/>
                    </a:lnTo>
                    <a:lnTo>
                      <a:pt x="981" y="57"/>
                    </a:lnTo>
                    <a:lnTo>
                      <a:pt x="972" y="57"/>
                    </a:lnTo>
                    <a:lnTo>
                      <a:pt x="962" y="56"/>
                    </a:lnTo>
                    <a:lnTo>
                      <a:pt x="953" y="55"/>
                    </a:lnTo>
                    <a:lnTo>
                      <a:pt x="943" y="50"/>
                    </a:lnTo>
                    <a:lnTo>
                      <a:pt x="929" y="50"/>
                    </a:lnTo>
                    <a:lnTo>
                      <a:pt x="914" y="49"/>
                    </a:lnTo>
                    <a:lnTo>
                      <a:pt x="898" y="48"/>
                    </a:lnTo>
                    <a:lnTo>
                      <a:pt x="883" y="45"/>
                    </a:lnTo>
                    <a:lnTo>
                      <a:pt x="867" y="42"/>
                    </a:lnTo>
                    <a:lnTo>
                      <a:pt x="852" y="39"/>
                    </a:lnTo>
                    <a:lnTo>
                      <a:pt x="836" y="37"/>
                    </a:lnTo>
                    <a:lnTo>
                      <a:pt x="821" y="35"/>
                    </a:lnTo>
                    <a:lnTo>
                      <a:pt x="772" y="35"/>
                    </a:lnTo>
                    <a:lnTo>
                      <a:pt x="725" y="33"/>
                    </a:lnTo>
                    <a:lnTo>
                      <a:pt x="677" y="31"/>
                    </a:lnTo>
                    <a:lnTo>
                      <a:pt x="631" y="29"/>
                    </a:lnTo>
                    <a:lnTo>
                      <a:pt x="583" y="28"/>
                    </a:lnTo>
                    <a:lnTo>
                      <a:pt x="535" y="28"/>
                    </a:lnTo>
                    <a:lnTo>
                      <a:pt x="512" y="29"/>
                    </a:lnTo>
                    <a:lnTo>
                      <a:pt x="487" y="31"/>
                    </a:lnTo>
                    <a:lnTo>
                      <a:pt x="463" y="33"/>
                    </a:lnTo>
                    <a:lnTo>
                      <a:pt x="440" y="37"/>
                    </a:lnTo>
                    <a:lnTo>
                      <a:pt x="424" y="39"/>
                    </a:lnTo>
                    <a:lnTo>
                      <a:pt x="407" y="41"/>
                    </a:lnTo>
                    <a:lnTo>
                      <a:pt x="392" y="42"/>
                    </a:lnTo>
                    <a:lnTo>
                      <a:pt x="376" y="43"/>
                    </a:lnTo>
                    <a:lnTo>
                      <a:pt x="361" y="43"/>
                    </a:lnTo>
                    <a:lnTo>
                      <a:pt x="344" y="44"/>
                    </a:lnTo>
                    <a:lnTo>
                      <a:pt x="328" y="45"/>
                    </a:lnTo>
                    <a:lnTo>
                      <a:pt x="314" y="48"/>
                    </a:lnTo>
                    <a:lnTo>
                      <a:pt x="309" y="48"/>
                    </a:lnTo>
                    <a:lnTo>
                      <a:pt x="306" y="49"/>
                    </a:lnTo>
                    <a:lnTo>
                      <a:pt x="303" y="51"/>
                    </a:lnTo>
                    <a:lnTo>
                      <a:pt x="300" y="54"/>
                    </a:lnTo>
                    <a:lnTo>
                      <a:pt x="296" y="56"/>
                    </a:lnTo>
                    <a:lnTo>
                      <a:pt x="294" y="58"/>
                    </a:lnTo>
                    <a:lnTo>
                      <a:pt x="290" y="61"/>
                    </a:lnTo>
                    <a:lnTo>
                      <a:pt x="286" y="62"/>
                    </a:lnTo>
                    <a:lnTo>
                      <a:pt x="259" y="65"/>
                    </a:lnTo>
                    <a:lnTo>
                      <a:pt x="232" y="71"/>
                    </a:lnTo>
                    <a:lnTo>
                      <a:pt x="206" y="78"/>
                    </a:lnTo>
                    <a:lnTo>
                      <a:pt x="180" y="87"/>
                    </a:lnTo>
                    <a:lnTo>
                      <a:pt x="154" y="96"/>
                    </a:lnTo>
                    <a:lnTo>
                      <a:pt x="129" y="107"/>
                    </a:lnTo>
                    <a:lnTo>
                      <a:pt x="104" y="117"/>
                    </a:lnTo>
                    <a:lnTo>
                      <a:pt x="79" y="129"/>
                    </a:lnTo>
                    <a:lnTo>
                      <a:pt x="71" y="139"/>
                    </a:lnTo>
                    <a:lnTo>
                      <a:pt x="64" y="148"/>
                    </a:lnTo>
                    <a:lnTo>
                      <a:pt x="54" y="158"/>
                    </a:lnTo>
                    <a:lnTo>
                      <a:pt x="45" y="167"/>
                    </a:lnTo>
                    <a:lnTo>
                      <a:pt x="42" y="172"/>
                    </a:lnTo>
                    <a:lnTo>
                      <a:pt x="39" y="177"/>
                    </a:lnTo>
                    <a:lnTo>
                      <a:pt x="36" y="182"/>
                    </a:lnTo>
                    <a:lnTo>
                      <a:pt x="35" y="188"/>
                    </a:lnTo>
                    <a:lnTo>
                      <a:pt x="35" y="194"/>
                    </a:lnTo>
                    <a:lnTo>
                      <a:pt x="35" y="200"/>
                    </a:lnTo>
                    <a:lnTo>
                      <a:pt x="36" y="207"/>
                    </a:lnTo>
                    <a:lnTo>
                      <a:pt x="40" y="214"/>
                    </a:lnTo>
                    <a:lnTo>
                      <a:pt x="43" y="224"/>
                    </a:lnTo>
                    <a:lnTo>
                      <a:pt x="48" y="232"/>
                    </a:lnTo>
                    <a:lnTo>
                      <a:pt x="53" y="240"/>
                    </a:lnTo>
                    <a:lnTo>
                      <a:pt x="58" y="249"/>
                    </a:lnTo>
                    <a:lnTo>
                      <a:pt x="65" y="257"/>
                    </a:lnTo>
                    <a:lnTo>
                      <a:pt x="71" y="264"/>
                    </a:lnTo>
                    <a:lnTo>
                      <a:pt x="78" y="272"/>
                    </a:lnTo>
                    <a:lnTo>
                      <a:pt x="84" y="279"/>
                    </a:lnTo>
                    <a:lnTo>
                      <a:pt x="71" y="274"/>
                    </a:lnTo>
                    <a:lnTo>
                      <a:pt x="58" y="265"/>
                    </a:lnTo>
                    <a:lnTo>
                      <a:pt x="45" y="257"/>
                    </a:lnTo>
                    <a:lnTo>
                      <a:pt x="34" y="246"/>
                    </a:lnTo>
                    <a:lnTo>
                      <a:pt x="23" y="235"/>
                    </a:lnTo>
                    <a:lnTo>
                      <a:pt x="14" y="223"/>
                    </a:lnTo>
                    <a:lnTo>
                      <a:pt x="7" y="210"/>
                    </a:lnTo>
                    <a:lnTo>
                      <a:pt x="0" y="197"/>
                    </a:lnTo>
                    <a:lnTo>
                      <a:pt x="0" y="185"/>
                    </a:lnTo>
                    <a:lnTo>
                      <a:pt x="2" y="173"/>
                    </a:lnTo>
                    <a:lnTo>
                      <a:pt x="4" y="162"/>
                    </a:lnTo>
                    <a:lnTo>
                      <a:pt x="9" y="152"/>
                    </a:lnTo>
                    <a:lnTo>
                      <a:pt x="16" y="142"/>
                    </a:lnTo>
                    <a:lnTo>
                      <a:pt x="22" y="132"/>
                    </a:lnTo>
                    <a:lnTo>
                      <a:pt x="29" y="122"/>
                    </a:lnTo>
                    <a:lnTo>
                      <a:pt x="35" y="113"/>
                    </a:lnTo>
                    <a:lnTo>
                      <a:pt x="57" y="102"/>
                    </a:lnTo>
                    <a:lnTo>
                      <a:pt x="79" y="93"/>
                    </a:lnTo>
                    <a:lnTo>
                      <a:pt x="102" y="82"/>
                    </a:lnTo>
                    <a:lnTo>
                      <a:pt x="124" y="74"/>
                    </a:lnTo>
                    <a:lnTo>
                      <a:pt x="148" y="64"/>
                    </a:lnTo>
                    <a:lnTo>
                      <a:pt x="171" y="56"/>
                    </a:lnTo>
                    <a:lnTo>
                      <a:pt x="195" y="48"/>
                    </a:lnTo>
                    <a:lnTo>
                      <a:pt x="220" y="42"/>
                    </a:lnTo>
                    <a:lnTo>
                      <a:pt x="229" y="41"/>
                    </a:lnTo>
                    <a:lnTo>
                      <a:pt x="238" y="39"/>
                    </a:lnTo>
                    <a:lnTo>
                      <a:pt x="248" y="38"/>
                    </a:lnTo>
                    <a:lnTo>
                      <a:pt x="257" y="37"/>
                    </a:lnTo>
                    <a:lnTo>
                      <a:pt x="268" y="35"/>
                    </a:lnTo>
                    <a:lnTo>
                      <a:pt x="277" y="33"/>
                    </a:lnTo>
                    <a:lnTo>
                      <a:pt x="287" y="31"/>
                    </a:lnTo>
                    <a:lnTo>
                      <a:pt x="296" y="30"/>
                    </a:lnTo>
                    <a:lnTo>
                      <a:pt x="335" y="23"/>
                    </a:lnTo>
                    <a:lnTo>
                      <a:pt x="375" y="17"/>
                    </a:lnTo>
                    <a:lnTo>
                      <a:pt x="416" y="12"/>
                    </a:lnTo>
                    <a:lnTo>
                      <a:pt x="456" y="9"/>
                    </a:lnTo>
                    <a:lnTo>
                      <a:pt x="498" y="6"/>
                    </a:lnTo>
                    <a:lnTo>
                      <a:pt x="538" y="4"/>
                    </a:lnTo>
                    <a:lnTo>
                      <a:pt x="578" y="1"/>
                    </a:lnTo>
                    <a:lnTo>
                      <a:pt x="617" y="0"/>
                    </a:lnTo>
                    <a:lnTo>
                      <a:pt x="620" y="3"/>
                    </a:lnTo>
                    <a:lnTo>
                      <a:pt x="626" y="4"/>
                    </a:lnTo>
                    <a:lnTo>
                      <a:pt x="632" y="4"/>
                    </a:lnTo>
                    <a:lnTo>
                      <a:pt x="637" y="4"/>
                    </a:lnTo>
                    <a:lnTo>
                      <a:pt x="644" y="3"/>
                    </a:lnTo>
                    <a:lnTo>
                      <a:pt x="649" y="1"/>
                    </a:lnTo>
                    <a:lnTo>
                      <a:pt x="655" y="1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Freeform 9"/>
              <p:cNvSpPr>
                <a:spLocks/>
              </p:cNvSpPr>
              <p:nvPr/>
            </p:nvSpPr>
            <p:spPr bwMode="auto">
              <a:xfrm>
                <a:off x="9672" y="7419"/>
                <a:ext cx="578" cy="160"/>
              </a:xfrm>
              <a:custGeom>
                <a:avLst/>
                <a:gdLst>
                  <a:gd name="T0" fmla="*/ 28 w 1155"/>
                  <a:gd name="T1" fmla="*/ 1 h 318"/>
                  <a:gd name="T2" fmla="*/ 30 w 1155"/>
                  <a:gd name="T3" fmla="*/ 1 h 318"/>
                  <a:gd name="T4" fmla="*/ 31 w 1155"/>
                  <a:gd name="T5" fmla="*/ 2 h 318"/>
                  <a:gd name="T6" fmla="*/ 32 w 1155"/>
                  <a:gd name="T7" fmla="*/ 2 h 318"/>
                  <a:gd name="T8" fmla="*/ 33 w 1155"/>
                  <a:gd name="T9" fmla="*/ 2 h 318"/>
                  <a:gd name="T10" fmla="*/ 34 w 1155"/>
                  <a:gd name="T11" fmla="*/ 2 h 318"/>
                  <a:gd name="T12" fmla="*/ 35 w 1155"/>
                  <a:gd name="T13" fmla="*/ 3 h 318"/>
                  <a:gd name="T14" fmla="*/ 36 w 1155"/>
                  <a:gd name="T15" fmla="*/ 3 h 318"/>
                  <a:gd name="T16" fmla="*/ 36 w 1155"/>
                  <a:gd name="T17" fmla="*/ 4 h 318"/>
                  <a:gd name="T18" fmla="*/ 36 w 1155"/>
                  <a:gd name="T19" fmla="*/ 4 h 318"/>
                  <a:gd name="T20" fmla="*/ 36 w 1155"/>
                  <a:gd name="T21" fmla="*/ 4 h 318"/>
                  <a:gd name="T22" fmla="*/ 37 w 1155"/>
                  <a:gd name="T23" fmla="*/ 4 h 318"/>
                  <a:gd name="T24" fmla="*/ 36 w 1155"/>
                  <a:gd name="T25" fmla="*/ 6 h 318"/>
                  <a:gd name="T26" fmla="*/ 36 w 1155"/>
                  <a:gd name="T27" fmla="*/ 7 h 318"/>
                  <a:gd name="T28" fmla="*/ 34 w 1155"/>
                  <a:gd name="T29" fmla="*/ 8 h 318"/>
                  <a:gd name="T30" fmla="*/ 33 w 1155"/>
                  <a:gd name="T31" fmla="*/ 9 h 318"/>
                  <a:gd name="T32" fmla="*/ 30 w 1155"/>
                  <a:gd name="T33" fmla="*/ 9 h 318"/>
                  <a:gd name="T34" fmla="*/ 27 w 1155"/>
                  <a:gd name="T35" fmla="*/ 10 h 318"/>
                  <a:gd name="T36" fmla="*/ 24 w 1155"/>
                  <a:gd name="T37" fmla="*/ 10 h 318"/>
                  <a:gd name="T38" fmla="*/ 21 w 1155"/>
                  <a:gd name="T39" fmla="*/ 11 h 318"/>
                  <a:gd name="T40" fmla="*/ 17 w 1155"/>
                  <a:gd name="T41" fmla="*/ 11 h 318"/>
                  <a:gd name="T42" fmla="*/ 15 w 1155"/>
                  <a:gd name="T43" fmla="*/ 10 h 318"/>
                  <a:gd name="T44" fmla="*/ 12 w 1155"/>
                  <a:gd name="T45" fmla="*/ 10 h 318"/>
                  <a:gd name="T46" fmla="*/ 10 w 1155"/>
                  <a:gd name="T47" fmla="*/ 10 h 318"/>
                  <a:gd name="T48" fmla="*/ 10 w 1155"/>
                  <a:gd name="T49" fmla="*/ 10 h 318"/>
                  <a:gd name="T50" fmla="*/ 10 w 1155"/>
                  <a:gd name="T51" fmla="*/ 10 h 318"/>
                  <a:gd name="T52" fmla="*/ 9 w 1155"/>
                  <a:gd name="T53" fmla="*/ 9 h 318"/>
                  <a:gd name="T54" fmla="*/ 7 w 1155"/>
                  <a:gd name="T55" fmla="*/ 9 h 318"/>
                  <a:gd name="T56" fmla="*/ 5 w 1155"/>
                  <a:gd name="T57" fmla="*/ 9 h 318"/>
                  <a:gd name="T58" fmla="*/ 4 w 1155"/>
                  <a:gd name="T59" fmla="*/ 8 h 318"/>
                  <a:gd name="T60" fmla="*/ 3 w 1155"/>
                  <a:gd name="T61" fmla="*/ 8 h 318"/>
                  <a:gd name="T62" fmla="*/ 2 w 1155"/>
                  <a:gd name="T63" fmla="*/ 7 h 318"/>
                  <a:gd name="T64" fmla="*/ 1 w 1155"/>
                  <a:gd name="T65" fmla="*/ 6 h 318"/>
                  <a:gd name="T66" fmla="*/ 0 w 1155"/>
                  <a:gd name="T67" fmla="*/ 5 h 318"/>
                  <a:gd name="T68" fmla="*/ 1 w 1155"/>
                  <a:gd name="T69" fmla="*/ 4 h 318"/>
                  <a:gd name="T70" fmla="*/ 1 w 1155"/>
                  <a:gd name="T71" fmla="*/ 4 h 318"/>
                  <a:gd name="T72" fmla="*/ 1 w 1155"/>
                  <a:gd name="T73" fmla="*/ 4 h 318"/>
                  <a:gd name="T74" fmla="*/ 3 w 1155"/>
                  <a:gd name="T75" fmla="*/ 3 h 318"/>
                  <a:gd name="T76" fmla="*/ 5 w 1155"/>
                  <a:gd name="T77" fmla="*/ 2 h 318"/>
                  <a:gd name="T78" fmla="*/ 6 w 1155"/>
                  <a:gd name="T79" fmla="*/ 2 h 318"/>
                  <a:gd name="T80" fmla="*/ 8 w 1155"/>
                  <a:gd name="T81" fmla="*/ 1 h 318"/>
                  <a:gd name="T82" fmla="*/ 10 w 1155"/>
                  <a:gd name="T83" fmla="*/ 1 h 318"/>
                  <a:gd name="T84" fmla="*/ 12 w 1155"/>
                  <a:gd name="T85" fmla="*/ 1 h 318"/>
                  <a:gd name="T86" fmla="*/ 15 w 1155"/>
                  <a:gd name="T87" fmla="*/ 1 h 318"/>
                  <a:gd name="T88" fmla="*/ 20 w 1155"/>
                  <a:gd name="T89" fmla="*/ 1 h 318"/>
                  <a:gd name="T90" fmla="*/ 26 w 1155"/>
                  <a:gd name="T91" fmla="*/ 1 h 318"/>
                  <a:gd name="T92" fmla="*/ 27 w 1155"/>
                  <a:gd name="T93" fmla="*/ 1 h 318"/>
                  <a:gd name="T94" fmla="*/ 27 w 1155"/>
                  <a:gd name="T95" fmla="*/ 1 h 3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55"/>
                  <a:gd name="T145" fmla="*/ 0 h 318"/>
                  <a:gd name="T146" fmla="*/ 1155 w 1155"/>
                  <a:gd name="T147" fmla="*/ 318 h 3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55" h="318">
                    <a:moveTo>
                      <a:pt x="852" y="22"/>
                    </a:moveTo>
                    <a:lnTo>
                      <a:pt x="871" y="26"/>
                    </a:lnTo>
                    <a:lnTo>
                      <a:pt x="890" y="27"/>
                    </a:lnTo>
                    <a:lnTo>
                      <a:pt x="910" y="27"/>
                    </a:lnTo>
                    <a:lnTo>
                      <a:pt x="929" y="27"/>
                    </a:lnTo>
                    <a:lnTo>
                      <a:pt x="949" y="28"/>
                    </a:lnTo>
                    <a:lnTo>
                      <a:pt x="967" y="31"/>
                    </a:lnTo>
                    <a:lnTo>
                      <a:pt x="974" y="33"/>
                    </a:lnTo>
                    <a:lnTo>
                      <a:pt x="983" y="35"/>
                    </a:lnTo>
                    <a:lnTo>
                      <a:pt x="991" y="39"/>
                    </a:lnTo>
                    <a:lnTo>
                      <a:pt x="1000" y="43"/>
                    </a:lnTo>
                    <a:lnTo>
                      <a:pt x="1009" y="44"/>
                    </a:lnTo>
                    <a:lnTo>
                      <a:pt x="1020" y="46"/>
                    </a:lnTo>
                    <a:lnTo>
                      <a:pt x="1027" y="48"/>
                    </a:lnTo>
                    <a:lnTo>
                      <a:pt x="1036" y="53"/>
                    </a:lnTo>
                    <a:lnTo>
                      <a:pt x="1045" y="57"/>
                    </a:lnTo>
                    <a:lnTo>
                      <a:pt x="1053" y="59"/>
                    </a:lnTo>
                    <a:lnTo>
                      <a:pt x="1064" y="62"/>
                    </a:lnTo>
                    <a:lnTo>
                      <a:pt x="1074" y="62"/>
                    </a:lnTo>
                    <a:lnTo>
                      <a:pt x="1083" y="66"/>
                    </a:lnTo>
                    <a:lnTo>
                      <a:pt x="1095" y="70"/>
                    </a:lnTo>
                    <a:lnTo>
                      <a:pt x="1105" y="75"/>
                    </a:lnTo>
                    <a:lnTo>
                      <a:pt x="1115" y="79"/>
                    </a:lnTo>
                    <a:lnTo>
                      <a:pt x="1126" y="84"/>
                    </a:lnTo>
                    <a:lnTo>
                      <a:pt x="1133" y="91"/>
                    </a:lnTo>
                    <a:lnTo>
                      <a:pt x="1137" y="95"/>
                    </a:lnTo>
                    <a:lnTo>
                      <a:pt x="1141" y="99"/>
                    </a:lnTo>
                    <a:lnTo>
                      <a:pt x="1144" y="105"/>
                    </a:lnTo>
                    <a:lnTo>
                      <a:pt x="1145" y="110"/>
                    </a:lnTo>
                    <a:lnTo>
                      <a:pt x="1146" y="110"/>
                    </a:lnTo>
                    <a:lnTo>
                      <a:pt x="1147" y="110"/>
                    </a:lnTo>
                    <a:lnTo>
                      <a:pt x="1149" y="111"/>
                    </a:lnTo>
                    <a:lnTo>
                      <a:pt x="1150" y="111"/>
                    </a:lnTo>
                    <a:lnTo>
                      <a:pt x="1151" y="112"/>
                    </a:lnTo>
                    <a:lnTo>
                      <a:pt x="1153" y="114"/>
                    </a:lnTo>
                    <a:lnTo>
                      <a:pt x="1154" y="115"/>
                    </a:lnTo>
                    <a:lnTo>
                      <a:pt x="1155" y="115"/>
                    </a:lnTo>
                    <a:lnTo>
                      <a:pt x="1155" y="167"/>
                    </a:lnTo>
                    <a:lnTo>
                      <a:pt x="1150" y="176"/>
                    </a:lnTo>
                    <a:lnTo>
                      <a:pt x="1144" y="185"/>
                    </a:lnTo>
                    <a:lnTo>
                      <a:pt x="1138" y="193"/>
                    </a:lnTo>
                    <a:lnTo>
                      <a:pt x="1132" y="200"/>
                    </a:lnTo>
                    <a:lnTo>
                      <a:pt x="1116" y="213"/>
                    </a:lnTo>
                    <a:lnTo>
                      <a:pt x="1100" y="224"/>
                    </a:lnTo>
                    <a:lnTo>
                      <a:pt x="1083" y="234"/>
                    </a:lnTo>
                    <a:lnTo>
                      <a:pt x="1064" y="243"/>
                    </a:lnTo>
                    <a:lnTo>
                      <a:pt x="1045" y="251"/>
                    </a:lnTo>
                    <a:lnTo>
                      <a:pt x="1027" y="259"/>
                    </a:lnTo>
                    <a:lnTo>
                      <a:pt x="1000" y="270"/>
                    </a:lnTo>
                    <a:lnTo>
                      <a:pt x="972" y="279"/>
                    </a:lnTo>
                    <a:lnTo>
                      <a:pt x="943" y="287"/>
                    </a:lnTo>
                    <a:lnTo>
                      <a:pt x="914" y="295"/>
                    </a:lnTo>
                    <a:lnTo>
                      <a:pt x="884" y="300"/>
                    </a:lnTo>
                    <a:lnTo>
                      <a:pt x="853" y="305"/>
                    </a:lnTo>
                    <a:lnTo>
                      <a:pt x="823" y="310"/>
                    </a:lnTo>
                    <a:lnTo>
                      <a:pt x="792" y="313"/>
                    </a:lnTo>
                    <a:lnTo>
                      <a:pt x="760" y="316"/>
                    </a:lnTo>
                    <a:lnTo>
                      <a:pt x="729" y="317"/>
                    </a:lnTo>
                    <a:lnTo>
                      <a:pt x="698" y="318"/>
                    </a:lnTo>
                    <a:lnTo>
                      <a:pt x="666" y="318"/>
                    </a:lnTo>
                    <a:lnTo>
                      <a:pt x="602" y="317"/>
                    </a:lnTo>
                    <a:lnTo>
                      <a:pt x="539" y="313"/>
                    </a:lnTo>
                    <a:lnTo>
                      <a:pt x="535" y="318"/>
                    </a:lnTo>
                    <a:lnTo>
                      <a:pt x="507" y="317"/>
                    </a:lnTo>
                    <a:lnTo>
                      <a:pt x="481" y="313"/>
                    </a:lnTo>
                    <a:lnTo>
                      <a:pt x="454" y="310"/>
                    </a:lnTo>
                    <a:lnTo>
                      <a:pt x="428" y="305"/>
                    </a:lnTo>
                    <a:lnTo>
                      <a:pt x="402" y="302"/>
                    </a:lnTo>
                    <a:lnTo>
                      <a:pt x="375" y="298"/>
                    </a:lnTo>
                    <a:lnTo>
                      <a:pt x="348" y="296"/>
                    </a:lnTo>
                    <a:lnTo>
                      <a:pt x="321" y="296"/>
                    </a:lnTo>
                    <a:lnTo>
                      <a:pt x="318" y="293"/>
                    </a:lnTo>
                    <a:lnTo>
                      <a:pt x="314" y="292"/>
                    </a:lnTo>
                    <a:lnTo>
                      <a:pt x="311" y="291"/>
                    </a:lnTo>
                    <a:lnTo>
                      <a:pt x="308" y="292"/>
                    </a:lnTo>
                    <a:lnTo>
                      <a:pt x="304" y="292"/>
                    </a:lnTo>
                    <a:lnTo>
                      <a:pt x="300" y="293"/>
                    </a:lnTo>
                    <a:lnTo>
                      <a:pt x="297" y="292"/>
                    </a:lnTo>
                    <a:lnTo>
                      <a:pt x="293" y="291"/>
                    </a:lnTo>
                    <a:lnTo>
                      <a:pt x="275" y="290"/>
                    </a:lnTo>
                    <a:lnTo>
                      <a:pt x="259" y="286"/>
                    </a:lnTo>
                    <a:lnTo>
                      <a:pt x="242" y="283"/>
                    </a:lnTo>
                    <a:lnTo>
                      <a:pt x="225" y="279"/>
                    </a:lnTo>
                    <a:lnTo>
                      <a:pt x="209" y="276"/>
                    </a:lnTo>
                    <a:lnTo>
                      <a:pt x="193" y="272"/>
                    </a:lnTo>
                    <a:lnTo>
                      <a:pt x="176" y="269"/>
                    </a:lnTo>
                    <a:lnTo>
                      <a:pt x="158" y="266"/>
                    </a:lnTo>
                    <a:lnTo>
                      <a:pt x="145" y="260"/>
                    </a:lnTo>
                    <a:lnTo>
                      <a:pt x="131" y="256"/>
                    </a:lnTo>
                    <a:lnTo>
                      <a:pt x="116" y="252"/>
                    </a:lnTo>
                    <a:lnTo>
                      <a:pt x="102" y="247"/>
                    </a:lnTo>
                    <a:lnTo>
                      <a:pt x="88" y="243"/>
                    </a:lnTo>
                    <a:lnTo>
                      <a:pt x="75" y="238"/>
                    </a:lnTo>
                    <a:lnTo>
                      <a:pt x="62" y="232"/>
                    </a:lnTo>
                    <a:lnTo>
                      <a:pt x="49" y="224"/>
                    </a:lnTo>
                    <a:lnTo>
                      <a:pt x="36" y="215"/>
                    </a:lnTo>
                    <a:lnTo>
                      <a:pt x="26" y="206"/>
                    </a:lnTo>
                    <a:lnTo>
                      <a:pt x="17" y="195"/>
                    </a:lnTo>
                    <a:lnTo>
                      <a:pt x="10" y="183"/>
                    </a:lnTo>
                    <a:lnTo>
                      <a:pt x="4" y="172"/>
                    </a:lnTo>
                    <a:lnTo>
                      <a:pt x="1" y="160"/>
                    </a:lnTo>
                    <a:lnTo>
                      <a:pt x="0" y="147"/>
                    </a:lnTo>
                    <a:lnTo>
                      <a:pt x="0" y="134"/>
                    </a:lnTo>
                    <a:lnTo>
                      <a:pt x="5" y="131"/>
                    </a:lnTo>
                    <a:lnTo>
                      <a:pt x="9" y="128"/>
                    </a:lnTo>
                    <a:lnTo>
                      <a:pt x="12" y="125"/>
                    </a:lnTo>
                    <a:lnTo>
                      <a:pt x="14" y="122"/>
                    </a:lnTo>
                    <a:lnTo>
                      <a:pt x="17" y="119"/>
                    </a:lnTo>
                    <a:lnTo>
                      <a:pt x="19" y="116"/>
                    </a:lnTo>
                    <a:lnTo>
                      <a:pt x="22" y="112"/>
                    </a:lnTo>
                    <a:lnTo>
                      <a:pt x="25" y="109"/>
                    </a:lnTo>
                    <a:lnTo>
                      <a:pt x="43" y="98"/>
                    </a:lnTo>
                    <a:lnTo>
                      <a:pt x="61" y="89"/>
                    </a:lnTo>
                    <a:lnTo>
                      <a:pt x="79" y="80"/>
                    </a:lnTo>
                    <a:lnTo>
                      <a:pt x="98" y="72"/>
                    </a:lnTo>
                    <a:lnTo>
                      <a:pt x="118" y="65"/>
                    </a:lnTo>
                    <a:lnTo>
                      <a:pt x="137" y="59"/>
                    </a:lnTo>
                    <a:lnTo>
                      <a:pt x="156" y="52"/>
                    </a:lnTo>
                    <a:lnTo>
                      <a:pt x="176" y="45"/>
                    </a:lnTo>
                    <a:lnTo>
                      <a:pt x="177" y="47"/>
                    </a:lnTo>
                    <a:lnTo>
                      <a:pt x="194" y="40"/>
                    </a:lnTo>
                    <a:lnTo>
                      <a:pt x="212" y="34"/>
                    </a:lnTo>
                    <a:lnTo>
                      <a:pt x="231" y="31"/>
                    </a:lnTo>
                    <a:lnTo>
                      <a:pt x="251" y="27"/>
                    </a:lnTo>
                    <a:lnTo>
                      <a:pt x="271" y="24"/>
                    </a:lnTo>
                    <a:lnTo>
                      <a:pt x="291" y="20"/>
                    </a:lnTo>
                    <a:lnTo>
                      <a:pt x="311" y="18"/>
                    </a:lnTo>
                    <a:lnTo>
                      <a:pt x="331" y="14"/>
                    </a:lnTo>
                    <a:lnTo>
                      <a:pt x="362" y="9"/>
                    </a:lnTo>
                    <a:lnTo>
                      <a:pt x="393" y="7"/>
                    </a:lnTo>
                    <a:lnTo>
                      <a:pt x="424" y="4"/>
                    </a:lnTo>
                    <a:lnTo>
                      <a:pt x="454" y="2"/>
                    </a:lnTo>
                    <a:lnTo>
                      <a:pt x="514" y="0"/>
                    </a:lnTo>
                    <a:lnTo>
                      <a:pt x="574" y="0"/>
                    </a:lnTo>
                    <a:lnTo>
                      <a:pt x="635" y="1"/>
                    </a:lnTo>
                    <a:lnTo>
                      <a:pt x="695" y="5"/>
                    </a:lnTo>
                    <a:lnTo>
                      <a:pt x="757" y="9"/>
                    </a:lnTo>
                    <a:lnTo>
                      <a:pt x="821" y="15"/>
                    </a:lnTo>
                    <a:lnTo>
                      <a:pt x="824" y="15"/>
                    </a:lnTo>
                    <a:lnTo>
                      <a:pt x="830" y="15"/>
                    </a:lnTo>
                    <a:lnTo>
                      <a:pt x="834" y="17"/>
                    </a:lnTo>
                    <a:lnTo>
                      <a:pt x="836" y="18"/>
                    </a:lnTo>
                    <a:lnTo>
                      <a:pt x="840" y="20"/>
                    </a:lnTo>
                    <a:lnTo>
                      <a:pt x="844" y="21"/>
                    </a:lnTo>
                    <a:lnTo>
                      <a:pt x="848" y="22"/>
                    </a:lnTo>
                    <a:lnTo>
                      <a:pt x="852" y="22"/>
                    </a:lnTo>
                    <a:close/>
                  </a:path>
                </a:pathLst>
              </a:custGeom>
              <a:solidFill>
                <a:srgbClr val="AB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10"/>
              <p:cNvSpPr>
                <a:spLocks/>
              </p:cNvSpPr>
              <p:nvPr/>
            </p:nvSpPr>
            <p:spPr bwMode="auto">
              <a:xfrm>
                <a:off x="9704" y="7431"/>
                <a:ext cx="422" cy="110"/>
              </a:xfrm>
              <a:custGeom>
                <a:avLst/>
                <a:gdLst>
                  <a:gd name="T0" fmla="*/ 20 w 843"/>
                  <a:gd name="T1" fmla="*/ 0 h 222"/>
                  <a:gd name="T2" fmla="*/ 20 w 843"/>
                  <a:gd name="T3" fmla="*/ 0 h 222"/>
                  <a:gd name="T4" fmla="*/ 19 w 843"/>
                  <a:gd name="T5" fmla="*/ 0 h 222"/>
                  <a:gd name="T6" fmla="*/ 19 w 843"/>
                  <a:gd name="T7" fmla="*/ 0 h 222"/>
                  <a:gd name="T8" fmla="*/ 20 w 843"/>
                  <a:gd name="T9" fmla="*/ 1 h 222"/>
                  <a:gd name="T10" fmla="*/ 20 w 843"/>
                  <a:gd name="T11" fmla="*/ 1 h 222"/>
                  <a:gd name="T12" fmla="*/ 22 w 843"/>
                  <a:gd name="T13" fmla="*/ 1 h 222"/>
                  <a:gd name="T14" fmla="*/ 24 w 843"/>
                  <a:gd name="T15" fmla="*/ 2 h 222"/>
                  <a:gd name="T16" fmla="*/ 26 w 843"/>
                  <a:gd name="T17" fmla="*/ 2 h 222"/>
                  <a:gd name="T18" fmla="*/ 27 w 843"/>
                  <a:gd name="T19" fmla="*/ 3 h 222"/>
                  <a:gd name="T20" fmla="*/ 27 w 843"/>
                  <a:gd name="T21" fmla="*/ 4 h 222"/>
                  <a:gd name="T22" fmla="*/ 26 w 843"/>
                  <a:gd name="T23" fmla="*/ 5 h 222"/>
                  <a:gd name="T24" fmla="*/ 25 w 843"/>
                  <a:gd name="T25" fmla="*/ 6 h 222"/>
                  <a:gd name="T26" fmla="*/ 21 w 843"/>
                  <a:gd name="T27" fmla="*/ 6 h 222"/>
                  <a:gd name="T28" fmla="*/ 18 w 843"/>
                  <a:gd name="T29" fmla="*/ 6 h 222"/>
                  <a:gd name="T30" fmla="*/ 16 w 843"/>
                  <a:gd name="T31" fmla="*/ 6 h 222"/>
                  <a:gd name="T32" fmla="*/ 14 w 843"/>
                  <a:gd name="T33" fmla="*/ 6 h 222"/>
                  <a:gd name="T34" fmla="*/ 12 w 843"/>
                  <a:gd name="T35" fmla="*/ 5 h 222"/>
                  <a:gd name="T36" fmla="*/ 9 w 843"/>
                  <a:gd name="T37" fmla="*/ 5 h 222"/>
                  <a:gd name="T38" fmla="*/ 8 w 843"/>
                  <a:gd name="T39" fmla="*/ 4 h 222"/>
                  <a:gd name="T40" fmla="*/ 6 w 843"/>
                  <a:gd name="T41" fmla="*/ 4 h 222"/>
                  <a:gd name="T42" fmla="*/ 5 w 843"/>
                  <a:gd name="T43" fmla="*/ 4 h 222"/>
                  <a:gd name="T44" fmla="*/ 3 w 843"/>
                  <a:gd name="T45" fmla="*/ 5 h 222"/>
                  <a:gd name="T46" fmla="*/ 2 w 843"/>
                  <a:gd name="T47" fmla="*/ 5 h 222"/>
                  <a:gd name="T48" fmla="*/ 1 w 843"/>
                  <a:gd name="T49" fmla="*/ 5 h 222"/>
                  <a:gd name="T50" fmla="*/ 1 w 843"/>
                  <a:gd name="T51" fmla="*/ 4 h 222"/>
                  <a:gd name="T52" fmla="*/ 1 w 843"/>
                  <a:gd name="T53" fmla="*/ 4 h 222"/>
                  <a:gd name="T54" fmla="*/ 1 w 843"/>
                  <a:gd name="T55" fmla="*/ 4 h 222"/>
                  <a:gd name="T56" fmla="*/ 3 w 843"/>
                  <a:gd name="T57" fmla="*/ 3 h 222"/>
                  <a:gd name="T58" fmla="*/ 6 w 843"/>
                  <a:gd name="T59" fmla="*/ 2 h 222"/>
                  <a:gd name="T60" fmla="*/ 7 w 843"/>
                  <a:gd name="T61" fmla="*/ 3 h 222"/>
                  <a:gd name="T62" fmla="*/ 9 w 843"/>
                  <a:gd name="T63" fmla="*/ 3 h 222"/>
                  <a:gd name="T64" fmla="*/ 9 w 843"/>
                  <a:gd name="T65" fmla="*/ 3 h 222"/>
                  <a:gd name="T66" fmla="*/ 10 w 843"/>
                  <a:gd name="T67" fmla="*/ 3 h 222"/>
                  <a:gd name="T68" fmla="*/ 12 w 843"/>
                  <a:gd name="T69" fmla="*/ 4 h 222"/>
                  <a:gd name="T70" fmla="*/ 15 w 843"/>
                  <a:gd name="T71" fmla="*/ 4 h 222"/>
                  <a:gd name="T72" fmla="*/ 18 w 843"/>
                  <a:gd name="T73" fmla="*/ 5 h 222"/>
                  <a:gd name="T74" fmla="*/ 22 w 843"/>
                  <a:gd name="T75" fmla="*/ 5 h 222"/>
                  <a:gd name="T76" fmla="*/ 25 w 843"/>
                  <a:gd name="T77" fmla="*/ 5 h 222"/>
                  <a:gd name="T78" fmla="*/ 26 w 843"/>
                  <a:gd name="T79" fmla="*/ 4 h 222"/>
                  <a:gd name="T80" fmla="*/ 26 w 843"/>
                  <a:gd name="T81" fmla="*/ 3 h 222"/>
                  <a:gd name="T82" fmla="*/ 26 w 843"/>
                  <a:gd name="T83" fmla="*/ 3 h 222"/>
                  <a:gd name="T84" fmla="*/ 25 w 843"/>
                  <a:gd name="T85" fmla="*/ 3 h 222"/>
                  <a:gd name="T86" fmla="*/ 25 w 843"/>
                  <a:gd name="T87" fmla="*/ 2 h 222"/>
                  <a:gd name="T88" fmla="*/ 25 w 843"/>
                  <a:gd name="T89" fmla="*/ 2 h 222"/>
                  <a:gd name="T90" fmla="*/ 24 w 843"/>
                  <a:gd name="T91" fmla="*/ 2 h 222"/>
                  <a:gd name="T92" fmla="*/ 23 w 843"/>
                  <a:gd name="T93" fmla="*/ 2 h 222"/>
                  <a:gd name="T94" fmla="*/ 19 w 843"/>
                  <a:gd name="T95" fmla="*/ 1 h 222"/>
                  <a:gd name="T96" fmla="*/ 17 w 843"/>
                  <a:gd name="T97" fmla="*/ 1 h 222"/>
                  <a:gd name="T98" fmla="*/ 17 w 843"/>
                  <a:gd name="T99" fmla="*/ 0 h 222"/>
                  <a:gd name="T100" fmla="*/ 17 w 843"/>
                  <a:gd name="T101" fmla="*/ 0 h 222"/>
                  <a:gd name="T102" fmla="*/ 18 w 843"/>
                  <a:gd name="T103" fmla="*/ 0 h 222"/>
                  <a:gd name="T104" fmla="*/ 19 w 843"/>
                  <a:gd name="T105" fmla="*/ 0 h 222"/>
                  <a:gd name="T106" fmla="*/ 20 w 843"/>
                  <a:gd name="T107" fmla="*/ 0 h 222"/>
                  <a:gd name="T108" fmla="*/ 21 w 843"/>
                  <a:gd name="T109" fmla="*/ 0 h 2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43"/>
                  <a:gd name="T166" fmla="*/ 0 h 222"/>
                  <a:gd name="T167" fmla="*/ 843 w 843"/>
                  <a:gd name="T168" fmla="*/ 222 h 2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43" h="222">
                    <a:moveTo>
                      <a:pt x="652" y="8"/>
                    </a:moveTo>
                    <a:lnTo>
                      <a:pt x="646" y="9"/>
                    </a:lnTo>
                    <a:lnTo>
                      <a:pt x="641" y="11"/>
                    </a:lnTo>
                    <a:lnTo>
                      <a:pt x="635" y="12"/>
                    </a:lnTo>
                    <a:lnTo>
                      <a:pt x="629" y="15"/>
                    </a:lnTo>
                    <a:lnTo>
                      <a:pt x="624" y="16"/>
                    </a:lnTo>
                    <a:lnTo>
                      <a:pt x="617" y="17"/>
                    </a:lnTo>
                    <a:lnTo>
                      <a:pt x="611" y="18"/>
                    </a:lnTo>
                    <a:lnTo>
                      <a:pt x="606" y="18"/>
                    </a:lnTo>
                    <a:lnTo>
                      <a:pt x="603" y="19"/>
                    </a:lnTo>
                    <a:lnTo>
                      <a:pt x="602" y="22"/>
                    </a:lnTo>
                    <a:lnTo>
                      <a:pt x="601" y="23"/>
                    </a:lnTo>
                    <a:lnTo>
                      <a:pt x="601" y="25"/>
                    </a:lnTo>
                    <a:lnTo>
                      <a:pt x="601" y="26"/>
                    </a:lnTo>
                    <a:lnTo>
                      <a:pt x="601" y="29"/>
                    </a:lnTo>
                    <a:lnTo>
                      <a:pt x="602" y="31"/>
                    </a:lnTo>
                    <a:lnTo>
                      <a:pt x="602" y="32"/>
                    </a:lnTo>
                    <a:lnTo>
                      <a:pt x="604" y="35"/>
                    </a:lnTo>
                    <a:lnTo>
                      <a:pt x="607" y="36"/>
                    </a:lnTo>
                    <a:lnTo>
                      <a:pt x="610" y="36"/>
                    </a:lnTo>
                    <a:lnTo>
                      <a:pt x="612" y="35"/>
                    </a:lnTo>
                    <a:lnTo>
                      <a:pt x="616" y="35"/>
                    </a:lnTo>
                    <a:lnTo>
                      <a:pt x="619" y="35"/>
                    </a:lnTo>
                    <a:lnTo>
                      <a:pt x="622" y="35"/>
                    </a:lnTo>
                    <a:lnTo>
                      <a:pt x="625" y="37"/>
                    </a:lnTo>
                    <a:lnTo>
                      <a:pt x="644" y="40"/>
                    </a:lnTo>
                    <a:lnTo>
                      <a:pt x="664" y="43"/>
                    </a:lnTo>
                    <a:lnTo>
                      <a:pt x="683" y="47"/>
                    </a:lnTo>
                    <a:lnTo>
                      <a:pt x="703" y="51"/>
                    </a:lnTo>
                    <a:lnTo>
                      <a:pt x="722" y="55"/>
                    </a:lnTo>
                    <a:lnTo>
                      <a:pt x="740" y="61"/>
                    </a:lnTo>
                    <a:lnTo>
                      <a:pt x="759" y="67"/>
                    </a:lnTo>
                    <a:lnTo>
                      <a:pt x="778" y="73"/>
                    </a:lnTo>
                    <a:lnTo>
                      <a:pt x="788" y="74"/>
                    </a:lnTo>
                    <a:lnTo>
                      <a:pt x="798" y="75"/>
                    </a:lnTo>
                    <a:lnTo>
                      <a:pt x="807" y="79"/>
                    </a:lnTo>
                    <a:lnTo>
                      <a:pt x="818" y="83"/>
                    </a:lnTo>
                    <a:lnTo>
                      <a:pt x="825" y="88"/>
                    </a:lnTo>
                    <a:lnTo>
                      <a:pt x="833" y="95"/>
                    </a:lnTo>
                    <a:lnTo>
                      <a:pt x="840" y="101"/>
                    </a:lnTo>
                    <a:lnTo>
                      <a:pt x="843" y="109"/>
                    </a:lnTo>
                    <a:lnTo>
                      <a:pt x="842" y="120"/>
                    </a:lnTo>
                    <a:lnTo>
                      <a:pt x="841" y="133"/>
                    </a:lnTo>
                    <a:lnTo>
                      <a:pt x="838" y="145"/>
                    </a:lnTo>
                    <a:lnTo>
                      <a:pt x="833" y="157"/>
                    </a:lnTo>
                    <a:lnTo>
                      <a:pt x="828" y="167"/>
                    </a:lnTo>
                    <a:lnTo>
                      <a:pt x="820" y="177"/>
                    </a:lnTo>
                    <a:lnTo>
                      <a:pt x="816" y="181"/>
                    </a:lnTo>
                    <a:lnTo>
                      <a:pt x="811" y="186"/>
                    </a:lnTo>
                    <a:lnTo>
                      <a:pt x="806" y="190"/>
                    </a:lnTo>
                    <a:lnTo>
                      <a:pt x="800" y="192"/>
                    </a:lnTo>
                    <a:lnTo>
                      <a:pt x="774" y="200"/>
                    </a:lnTo>
                    <a:lnTo>
                      <a:pt x="747" y="207"/>
                    </a:lnTo>
                    <a:lnTo>
                      <a:pt x="719" y="212"/>
                    </a:lnTo>
                    <a:lnTo>
                      <a:pt x="692" y="216"/>
                    </a:lnTo>
                    <a:lnTo>
                      <a:pt x="664" y="218"/>
                    </a:lnTo>
                    <a:lnTo>
                      <a:pt x="637" y="219"/>
                    </a:lnTo>
                    <a:lnTo>
                      <a:pt x="611" y="221"/>
                    </a:lnTo>
                    <a:lnTo>
                      <a:pt x="585" y="222"/>
                    </a:lnTo>
                    <a:lnTo>
                      <a:pt x="568" y="218"/>
                    </a:lnTo>
                    <a:lnTo>
                      <a:pt x="550" y="216"/>
                    </a:lnTo>
                    <a:lnTo>
                      <a:pt x="533" y="215"/>
                    </a:lnTo>
                    <a:lnTo>
                      <a:pt x="515" y="213"/>
                    </a:lnTo>
                    <a:lnTo>
                      <a:pt x="498" y="212"/>
                    </a:lnTo>
                    <a:lnTo>
                      <a:pt x="480" y="212"/>
                    </a:lnTo>
                    <a:lnTo>
                      <a:pt x="464" y="210"/>
                    </a:lnTo>
                    <a:lnTo>
                      <a:pt x="447" y="207"/>
                    </a:lnTo>
                    <a:lnTo>
                      <a:pt x="430" y="203"/>
                    </a:lnTo>
                    <a:lnTo>
                      <a:pt x="412" y="199"/>
                    </a:lnTo>
                    <a:lnTo>
                      <a:pt x="394" y="194"/>
                    </a:lnTo>
                    <a:lnTo>
                      <a:pt x="376" y="192"/>
                    </a:lnTo>
                    <a:lnTo>
                      <a:pt x="356" y="189"/>
                    </a:lnTo>
                    <a:lnTo>
                      <a:pt x="338" y="186"/>
                    </a:lnTo>
                    <a:lnTo>
                      <a:pt x="320" y="183"/>
                    </a:lnTo>
                    <a:lnTo>
                      <a:pt x="302" y="179"/>
                    </a:lnTo>
                    <a:lnTo>
                      <a:pt x="287" y="176"/>
                    </a:lnTo>
                    <a:lnTo>
                      <a:pt x="272" y="171"/>
                    </a:lnTo>
                    <a:lnTo>
                      <a:pt x="258" y="166"/>
                    </a:lnTo>
                    <a:lnTo>
                      <a:pt x="244" y="160"/>
                    </a:lnTo>
                    <a:lnTo>
                      <a:pt x="230" y="155"/>
                    </a:lnTo>
                    <a:lnTo>
                      <a:pt x="215" y="150"/>
                    </a:lnTo>
                    <a:lnTo>
                      <a:pt x="201" y="145"/>
                    </a:lnTo>
                    <a:lnTo>
                      <a:pt x="186" y="140"/>
                    </a:lnTo>
                    <a:lnTo>
                      <a:pt x="177" y="139"/>
                    </a:lnTo>
                    <a:lnTo>
                      <a:pt x="168" y="138"/>
                    </a:lnTo>
                    <a:lnTo>
                      <a:pt x="159" y="139"/>
                    </a:lnTo>
                    <a:lnTo>
                      <a:pt x="150" y="140"/>
                    </a:lnTo>
                    <a:lnTo>
                      <a:pt x="133" y="144"/>
                    </a:lnTo>
                    <a:lnTo>
                      <a:pt x="116" y="150"/>
                    </a:lnTo>
                    <a:lnTo>
                      <a:pt x="98" y="157"/>
                    </a:lnTo>
                    <a:lnTo>
                      <a:pt x="81" y="163"/>
                    </a:lnTo>
                    <a:lnTo>
                      <a:pt x="72" y="165"/>
                    </a:lnTo>
                    <a:lnTo>
                      <a:pt x="64" y="166"/>
                    </a:lnTo>
                    <a:lnTo>
                      <a:pt x="55" y="167"/>
                    </a:lnTo>
                    <a:lnTo>
                      <a:pt x="46" y="167"/>
                    </a:lnTo>
                    <a:lnTo>
                      <a:pt x="41" y="167"/>
                    </a:lnTo>
                    <a:lnTo>
                      <a:pt x="35" y="167"/>
                    </a:lnTo>
                    <a:lnTo>
                      <a:pt x="27" y="167"/>
                    </a:lnTo>
                    <a:lnTo>
                      <a:pt x="20" y="168"/>
                    </a:lnTo>
                    <a:lnTo>
                      <a:pt x="13" y="167"/>
                    </a:lnTo>
                    <a:lnTo>
                      <a:pt x="7" y="165"/>
                    </a:lnTo>
                    <a:lnTo>
                      <a:pt x="5" y="164"/>
                    </a:lnTo>
                    <a:lnTo>
                      <a:pt x="2" y="161"/>
                    </a:lnTo>
                    <a:lnTo>
                      <a:pt x="1" y="159"/>
                    </a:lnTo>
                    <a:lnTo>
                      <a:pt x="0" y="157"/>
                    </a:lnTo>
                    <a:lnTo>
                      <a:pt x="4" y="154"/>
                    </a:lnTo>
                    <a:lnTo>
                      <a:pt x="9" y="153"/>
                    </a:lnTo>
                    <a:lnTo>
                      <a:pt x="13" y="151"/>
                    </a:lnTo>
                    <a:lnTo>
                      <a:pt x="18" y="150"/>
                    </a:lnTo>
                    <a:lnTo>
                      <a:pt x="22" y="147"/>
                    </a:lnTo>
                    <a:lnTo>
                      <a:pt x="26" y="144"/>
                    </a:lnTo>
                    <a:lnTo>
                      <a:pt x="29" y="141"/>
                    </a:lnTo>
                    <a:lnTo>
                      <a:pt x="33" y="139"/>
                    </a:lnTo>
                    <a:lnTo>
                      <a:pt x="53" y="133"/>
                    </a:lnTo>
                    <a:lnTo>
                      <a:pt x="71" y="127"/>
                    </a:lnTo>
                    <a:lnTo>
                      <a:pt x="89" y="121"/>
                    </a:lnTo>
                    <a:lnTo>
                      <a:pt x="108" y="114"/>
                    </a:lnTo>
                    <a:lnTo>
                      <a:pt x="126" y="108"/>
                    </a:lnTo>
                    <a:lnTo>
                      <a:pt x="144" y="102"/>
                    </a:lnTo>
                    <a:lnTo>
                      <a:pt x="164" y="95"/>
                    </a:lnTo>
                    <a:lnTo>
                      <a:pt x="182" y="88"/>
                    </a:lnTo>
                    <a:lnTo>
                      <a:pt x="191" y="90"/>
                    </a:lnTo>
                    <a:lnTo>
                      <a:pt x="201" y="93"/>
                    </a:lnTo>
                    <a:lnTo>
                      <a:pt x="212" y="96"/>
                    </a:lnTo>
                    <a:lnTo>
                      <a:pt x="223" y="100"/>
                    </a:lnTo>
                    <a:lnTo>
                      <a:pt x="234" y="103"/>
                    </a:lnTo>
                    <a:lnTo>
                      <a:pt x="245" y="107"/>
                    </a:lnTo>
                    <a:lnTo>
                      <a:pt x="257" y="112"/>
                    </a:lnTo>
                    <a:lnTo>
                      <a:pt x="267" y="115"/>
                    </a:lnTo>
                    <a:lnTo>
                      <a:pt x="272" y="115"/>
                    </a:lnTo>
                    <a:lnTo>
                      <a:pt x="276" y="115"/>
                    </a:lnTo>
                    <a:lnTo>
                      <a:pt x="281" y="116"/>
                    </a:lnTo>
                    <a:lnTo>
                      <a:pt x="287" y="118"/>
                    </a:lnTo>
                    <a:lnTo>
                      <a:pt x="292" y="120"/>
                    </a:lnTo>
                    <a:lnTo>
                      <a:pt x="297" y="121"/>
                    </a:lnTo>
                    <a:lnTo>
                      <a:pt x="302" y="123"/>
                    </a:lnTo>
                    <a:lnTo>
                      <a:pt x="307" y="125"/>
                    </a:lnTo>
                    <a:lnTo>
                      <a:pt x="328" y="132"/>
                    </a:lnTo>
                    <a:lnTo>
                      <a:pt x="350" y="138"/>
                    </a:lnTo>
                    <a:lnTo>
                      <a:pt x="372" y="142"/>
                    </a:lnTo>
                    <a:lnTo>
                      <a:pt x="395" y="147"/>
                    </a:lnTo>
                    <a:lnTo>
                      <a:pt x="417" y="151"/>
                    </a:lnTo>
                    <a:lnTo>
                      <a:pt x="440" y="154"/>
                    </a:lnTo>
                    <a:lnTo>
                      <a:pt x="462" y="159"/>
                    </a:lnTo>
                    <a:lnTo>
                      <a:pt x="484" y="165"/>
                    </a:lnTo>
                    <a:lnTo>
                      <a:pt x="515" y="171"/>
                    </a:lnTo>
                    <a:lnTo>
                      <a:pt x="546" y="174"/>
                    </a:lnTo>
                    <a:lnTo>
                      <a:pt x="576" y="178"/>
                    </a:lnTo>
                    <a:lnTo>
                      <a:pt x="606" y="179"/>
                    </a:lnTo>
                    <a:lnTo>
                      <a:pt x="635" y="179"/>
                    </a:lnTo>
                    <a:lnTo>
                      <a:pt x="665" y="178"/>
                    </a:lnTo>
                    <a:lnTo>
                      <a:pt x="696" y="177"/>
                    </a:lnTo>
                    <a:lnTo>
                      <a:pt x="728" y="174"/>
                    </a:lnTo>
                    <a:lnTo>
                      <a:pt x="740" y="170"/>
                    </a:lnTo>
                    <a:lnTo>
                      <a:pt x="754" y="166"/>
                    </a:lnTo>
                    <a:lnTo>
                      <a:pt x="769" y="161"/>
                    </a:lnTo>
                    <a:lnTo>
                      <a:pt x="783" y="157"/>
                    </a:lnTo>
                    <a:lnTo>
                      <a:pt x="796" y="150"/>
                    </a:lnTo>
                    <a:lnTo>
                      <a:pt x="806" y="141"/>
                    </a:lnTo>
                    <a:lnTo>
                      <a:pt x="811" y="137"/>
                    </a:lnTo>
                    <a:lnTo>
                      <a:pt x="815" y="131"/>
                    </a:lnTo>
                    <a:lnTo>
                      <a:pt x="819" y="125"/>
                    </a:lnTo>
                    <a:lnTo>
                      <a:pt x="821" y="118"/>
                    </a:lnTo>
                    <a:lnTo>
                      <a:pt x="820" y="115"/>
                    </a:lnTo>
                    <a:lnTo>
                      <a:pt x="819" y="112"/>
                    </a:lnTo>
                    <a:lnTo>
                      <a:pt x="818" y="109"/>
                    </a:lnTo>
                    <a:lnTo>
                      <a:pt x="815" y="106"/>
                    </a:lnTo>
                    <a:lnTo>
                      <a:pt x="812" y="103"/>
                    </a:lnTo>
                    <a:lnTo>
                      <a:pt x="810" y="101"/>
                    </a:lnTo>
                    <a:lnTo>
                      <a:pt x="807" y="99"/>
                    </a:lnTo>
                    <a:lnTo>
                      <a:pt x="805" y="97"/>
                    </a:lnTo>
                    <a:lnTo>
                      <a:pt x="800" y="99"/>
                    </a:lnTo>
                    <a:lnTo>
                      <a:pt x="796" y="97"/>
                    </a:lnTo>
                    <a:lnTo>
                      <a:pt x="792" y="95"/>
                    </a:lnTo>
                    <a:lnTo>
                      <a:pt x="788" y="93"/>
                    </a:lnTo>
                    <a:lnTo>
                      <a:pt x="784" y="90"/>
                    </a:lnTo>
                    <a:lnTo>
                      <a:pt x="781" y="89"/>
                    </a:lnTo>
                    <a:lnTo>
                      <a:pt x="778" y="89"/>
                    </a:lnTo>
                    <a:lnTo>
                      <a:pt x="772" y="92"/>
                    </a:lnTo>
                    <a:lnTo>
                      <a:pt x="770" y="88"/>
                    </a:lnTo>
                    <a:lnTo>
                      <a:pt x="766" y="86"/>
                    </a:lnTo>
                    <a:lnTo>
                      <a:pt x="762" y="83"/>
                    </a:lnTo>
                    <a:lnTo>
                      <a:pt x="758" y="83"/>
                    </a:lnTo>
                    <a:lnTo>
                      <a:pt x="753" y="82"/>
                    </a:lnTo>
                    <a:lnTo>
                      <a:pt x="749" y="82"/>
                    </a:lnTo>
                    <a:lnTo>
                      <a:pt x="744" y="81"/>
                    </a:lnTo>
                    <a:lnTo>
                      <a:pt x="740" y="80"/>
                    </a:lnTo>
                    <a:lnTo>
                      <a:pt x="716" y="70"/>
                    </a:lnTo>
                    <a:lnTo>
                      <a:pt x="690" y="63"/>
                    </a:lnTo>
                    <a:lnTo>
                      <a:pt x="663" y="57"/>
                    </a:lnTo>
                    <a:lnTo>
                      <a:pt x="635" y="53"/>
                    </a:lnTo>
                    <a:lnTo>
                      <a:pt x="608" y="49"/>
                    </a:lnTo>
                    <a:lnTo>
                      <a:pt x="580" y="47"/>
                    </a:lnTo>
                    <a:lnTo>
                      <a:pt x="553" y="43"/>
                    </a:lnTo>
                    <a:lnTo>
                      <a:pt x="526" y="41"/>
                    </a:lnTo>
                    <a:lnTo>
                      <a:pt x="523" y="40"/>
                    </a:lnTo>
                    <a:lnTo>
                      <a:pt x="522" y="37"/>
                    </a:lnTo>
                    <a:lnTo>
                      <a:pt x="519" y="35"/>
                    </a:lnTo>
                    <a:lnTo>
                      <a:pt x="518" y="32"/>
                    </a:lnTo>
                    <a:lnTo>
                      <a:pt x="517" y="29"/>
                    </a:lnTo>
                    <a:lnTo>
                      <a:pt x="517" y="26"/>
                    </a:lnTo>
                    <a:lnTo>
                      <a:pt x="517" y="24"/>
                    </a:lnTo>
                    <a:lnTo>
                      <a:pt x="519" y="21"/>
                    </a:lnTo>
                    <a:lnTo>
                      <a:pt x="528" y="18"/>
                    </a:lnTo>
                    <a:lnTo>
                      <a:pt x="537" y="17"/>
                    </a:lnTo>
                    <a:lnTo>
                      <a:pt x="546" y="16"/>
                    </a:lnTo>
                    <a:lnTo>
                      <a:pt x="555" y="15"/>
                    </a:lnTo>
                    <a:lnTo>
                      <a:pt x="564" y="15"/>
                    </a:lnTo>
                    <a:lnTo>
                      <a:pt x="575" y="13"/>
                    </a:lnTo>
                    <a:lnTo>
                      <a:pt x="585" y="13"/>
                    </a:lnTo>
                    <a:lnTo>
                      <a:pt x="595" y="12"/>
                    </a:lnTo>
                    <a:lnTo>
                      <a:pt x="602" y="10"/>
                    </a:lnTo>
                    <a:lnTo>
                      <a:pt x="608" y="9"/>
                    </a:lnTo>
                    <a:lnTo>
                      <a:pt x="613" y="6"/>
                    </a:lnTo>
                    <a:lnTo>
                      <a:pt x="620" y="5"/>
                    </a:lnTo>
                    <a:lnTo>
                      <a:pt x="626" y="4"/>
                    </a:lnTo>
                    <a:lnTo>
                      <a:pt x="633" y="3"/>
                    </a:lnTo>
                    <a:lnTo>
                      <a:pt x="639" y="2"/>
                    </a:lnTo>
                    <a:lnTo>
                      <a:pt x="647" y="0"/>
                    </a:lnTo>
                    <a:lnTo>
                      <a:pt x="652" y="8"/>
                    </a:lnTo>
                    <a:close/>
                  </a:path>
                </a:pathLst>
              </a:custGeom>
              <a:solidFill>
                <a:srgbClr val="35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Freeform 11"/>
              <p:cNvSpPr>
                <a:spLocks/>
              </p:cNvSpPr>
              <p:nvPr/>
            </p:nvSpPr>
            <p:spPr bwMode="auto">
              <a:xfrm>
                <a:off x="9951" y="7470"/>
                <a:ext cx="114" cy="41"/>
              </a:xfrm>
              <a:custGeom>
                <a:avLst/>
                <a:gdLst>
                  <a:gd name="T0" fmla="*/ 6 w 228"/>
                  <a:gd name="T1" fmla="*/ 1 h 81"/>
                  <a:gd name="T2" fmla="*/ 6 w 228"/>
                  <a:gd name="T3" fmla="*/ 1 h 81"/>
                  <a:gd name="T4" fmla="*/ 6 w 228"/>
                  <a:gd name="T5" fmla="*/ 1 h 81"/>
                  <a:gd name="T6" fmla="*/ 7 w 228"/>
                  <a:gd name="T7" fmla="*/ 1 h 81"/>
                  <a:gd name="T8" fmla="*/ 7 w 228"/>
                  <a:gd name="T9" fmla="*/ 1 h 81"/>
                  <a:gd name="T10" fmla="*/ 7 w 228"/>
                  <a:gd name="T11" fmla="*/ 1 h 81"/>
                  <a:gd name="T12" fmla="*/ 7 w 228"/>
                  <a:gd name="T13" fmla="*/ 1 h 81"/>
                  <a:gd name="T14" fmla="*/ 7 w 228"/>
                  <a:gd name="T15" fmla="*/ 1 h 81"/>
                  <a:gd name="T16" fmla="*/ 7 w 228"/>
                  <a:gd name="T17" fmla="*/ 2 h 81"/>
                  <a:gd name="T18" fmla="*/ 7 w 228"/>
                  <a:gd name="T19" fmla="*/ 2 h 81"/>
                  <a:gd name="T20" fmla="*/ 7 w 228"/>
                  <a:gd name="T21" fmla="*/ 2 h 81"/>
                  <a:gd name="T22" fmla="*/ 7 w 228"/>
                  <a:gd name="T23" fmla="*/ 2 h 81"/>
                  <a:gd name="T24" fmla="*/ 7 w 228"/>
                  <a:gd name="T25" fmla="*/ 3 h 81"/>
                  <a:gd name="T26" fmla="*/ 7 w 228"/>
                  <a:gd name="T27" fmla="*/ 3 h 81"/>
                  <a:gd name="T28" fmla="*/ 7 w 228"/>
                  <a:gd name="T29" fmla="*/ 3 h 81"/>
                  <a:gd name="T30" fmla="*/ 7 w 228"/>
                  <a:gd name="T31" fmla="*/ 3 h 81"/>
                  <a:gd name="T32" fmla="*/ 6 w 228"/>
                  <a:gd name="T33" fmla="*/ 3 h 81"/>
                  <a:gd name="T34" fmla="*/ 6 w 228"/>
                  <a:gd name="T35" fmla="*/ 3 h 81"/>
                  <a:gd name="T36" fmla="*/ 5 w 228"/>
                  <a:gd name="T37" fmla="*/ 3 h 81"/>
                  <a:gd name="T38" fmla="*/ 4 w 228"/>
                  <a:gd name="T39" fmla="*/ 3 h 81"/>
                  <a:gd name="T40" fmla="*/ 3 w 228"/>
                  <a:gd name="T41" fmla="*/ 3 h 81"/>
                  <a:gd name="T42" fmla="*/ 3 w 228"/>
                  <a:gd name="T43" fmla="*/ 3 h 81"/>
                  <a:gd name="T44" fmla="*/ 3 w 228"/>
                  <a:gd name="T45" fmla="*/ 3 h 81"/>
                  <a:gd name="T46" fmla="*/ 2 w 228"/>
                  <a:gd name="T47" fmla="*/ 3 h 81"/>
                  <a:gd name="T48" fmla="*/ 2 w 228"/>
                  <a:gd name="T49" fmla="*/ 3 h 81"/>
                  <a:gd name="T50" fmla="*/ 2 w 228"/>
                  <a:gd name="T51" fmla="*/ 3 h 81"/>
                  <a:gd name="T52" fmla="*/ 1 w 228"/>
                  <a:gd name="T53" fmla="*/ 3 h 81"/>
                  <a:gd name="T54" fmla="*/ 1 w 228"/>
                  <a:gd name="T55" fmla="*/ 2 h 81"/>
                  <a:gd name="T56" fmla="*/ 1 w 228"/>
                  <a:gd name="T57" fmla="*/ 2 h 81"/>
                  <a:gd name="T58" fmla="*/ 1 w 228"/>
                  <a:gd name="T59" fmla="*/ 2 h 81"/>
                  <a:gd name="T60" fmla="*/ 1 w 228"/>
                  <a:gd name="T61" fmla="*/ 2 h 81"/>
                  <a:gd name="T62" fmla="*/ 1 w 228"/>
                  <a:gd name="T63" fmla="*/ 2 h 81"/>
                  <a:gd name="T64" fmla="*/ 1 w 228"/>
                  <a:gd name="T65" fmla="*/ 2 h 81"/>
                  <a:gd name="T66" fmla="*/ 0 w 228"/>
                  <a:gd name="T67" fmla="*/ 1 h 81"/>
                  <a:gd name="T68" fmla="*/ 0 w 228"/>
                  <a:gd name="T69" fmla="*/ 1 h 81"/>
                  <a:gd name="T70" fmla="*/ 0 w 228"/>
                  <a:gd name="T71" fmla="*/ 1 h 81"/>
                  <a:gd name="T72" fmla="*/ 1 w 228"/>
                  <a:gd name="T73" fmla="*/ 1 h 81"/>
                  <a:gd name="T74" fmla="*/ 1 w 228"/>
                  <a:gd name="T75" fmla="*/ 1 h 81"/>
                  <a:gd name="T76" fmla="*/ 1 w 228"/>
                  <a:gd name="T77" fmla="*/ 1 h 81"/>
                  <a:gd name="T78" fmla="*/ 2 w 228"/>
                  <a:gd name="T79" fmla="*/ 1 h 81"/>
                  <a:gd name="T80" fmla="*/ 2 w 228"/>
                  <a:gd name="T81" fmla="*/ 0 h 81"/>
                  <a:gd name="T82" fmla="*/ 3 w 228"/>
                  <a:gd name="T83" fmla="*/ 0 h 81"/>
                  <a:gd name="T84" fmla="*/ 3 w 228"/>
                  <a:gd name="T85" fmla="*/ 0 h 81"/>
                  <a:gd name="T86" fmla="*/ 4 w 228"/>
                  <a:gd name="T87" fmla="*/ 0 h 81"/>
                  <a:gd name="T88" fmla="*/ 4 w 228"/>
                  <a:gd name="T89" fmla="*/ 1 h 81"/>
                  <a:gd name="T90" fmla="*/ 4 w 228"/>
                  <a:gd name="T91" fmla="*/ 1 h 81"/>
                  <a:gd name="T92" fmla="*/ 5 w 228"/>
                  <a:gd name="T93" fmla="*/ 1 h 81"/>
                  <a:gd name="T94" fmla="*/ 5 w 228"/>
                  <a:gd name="T95" fmla="*/ 1 h 81"/>
                  <a:gd name="T96" fmla="*/ 5 w 228"/>
                  <a:gd name="T97" fmla="*/ 1 h 81"/>
                  <a:gd name="T98" fmla="*/ 5 w 228"/>
                  <a:gd name="T99" fmla="*/ 1 h 81"/>
                  <a:gd name="T100" fmla="*/ 5 w 228"/>
                  <a:gd name="T101" fmla="*/ 1 h 81"/>
                  <a:gd name="T102" fmla="*/ 6 w 228"/>
                  <a:gd name="T103" fmla="*/ 1 h 81"/>
                  <a:gd name="T104" fmla="*/ 6 w 228"/>
                  <a:gd name="T105" fmla="*/ 1 h 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8"/>
                  <a:gd name="T160" fmla="*/ 0 h 81"/>
                  <a:gd name="T161" fmla="*/ 228 w 228"/>
                  <a:gd name="T162" fmla="*/ 81 h 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8" h="81">
                    <a:moveTo>
                      <a:pt x="173" y="5"/>
                    </a:moveTo>
                    <a:lnTo>
                      <a:pt x="181" y="8"/>
                    </a:lnTo>
                    <a:lnTo>
                      <a:pt x="189" y="11"/>
                    </a:lnTo>
                    <a:lnTo>
                      <a:pt x="197" y="14"/>
                    </a:lnTo>
                    <a:lnTo>
                      <a:pt x="204" y="17"/>
                    </a:lnTo>
                    <a:lnTo>
                      <a:pt x="212" y="21"/>
                    </a:lnTo>
                    <a:lnTo>
                      <a:pt x="219" y="26"/>
                    </a:lnTo>
                    <a:lnTo>
                      <a:pt x="224" y="31"/>
                    </a:lnTo>
                    <a:lnTo>
                      <a:pt x="228" y="39"/>
                    </a:lnTo>
                    <a:lnTo>
                      <a:pt x="228" y="47"/>
                    </a:lnTo>
                    <a:lnTo>
                      <a:pt x="225" y="54"/>
                    </a:lnTo>
                    <a:lnTo>
                      <a:pt x="221" y="60"/>
                    </a:lnTo>
                    <a:lnTo>
                      <a:pt x="215" y="65"/>
                    </a:lnTo>
                    <a:lnTo>
                      <a:pt x="210" y="69"/>
                    </a:lnTo>
                    <a:lnTo>
                      <a:pt x="203" y="74"/>
                    </a:lnTo>
                    <a:lnTo>
                      <a:pt x="197" y="78"/>
                    </a:lnTo>
                    <a:lnTo>
                      <a:pt x="190" y="81"/>
                    </a:lnTo>
                    <a:lnTo>
                      <a:pt x="170" y="81"/>
                    </a:lnTo>
                    <a:lnTo>
                      <a:pt x="145" y="81"/>
                    </a:lnTo>
                    <a:lnTo>
                      <a:pt x="120" y="81"/>
                    </a:lnTo>
                    <a:lnTo>
                      <a:pt x="96" y="81"/>
                    </a:lnTo>
                    <a:lnTo>
                      <a:pt x="84" y="80"/>
                    </a:lnTo>
                    <a:lnTo>
                      <a:pt x="71" y="79"/>
                    </a:lnTo>
                    <a:lnTo>
                      <a:pt x="60" y="76"/>
                    </a:lnTo>
                    <a:lnTo>
                      <a:pt x="49" y="74"/>
                    </a:lnTo>
                    <a:lnTo>
                      <a:pt x="38" y="71"/>
                    </a:lnTo>
                    <a:lnTo>
                      <a:pt x="27" y="66"/>
                    </a:lnTo>
                    <a:lnTo>
                      <a:pt x="17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4" y="46"/>
                    </a:lnTo>
                    <a:lnTo>
                      <a:pt x="3" y="41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16" y="10"/>
                    </a:lnTo>
                    <a:lnTo>
                      <a:pt x="30" y="5"/>
                    </a:lnTo>
                    <a:lnTo>
                      <a:pt x="46" y="2"/>
                    </a:lnTo>
                    <a:lnTo>
                      <a:pt x="61" y="0"/>
                    </a:lnTo>
                    <a:lnTo>
                      <a:pt x="75" y="0"/>
                    </a:lnTo>
                    <a:lnTo>
                      <a:pt x="91" y="0"/>
                    </a:lnTo>
                    <a:lnTo>
                      <a:pt x="105" y="0"/>
                    </a:lnTo>
                    <a:lnTo>
                      <a:pt x="119" y="1"/>
                    </a:lnTo>
                    <a:lnTo>
                      <a:pt x="127" y="1"/>
                    </a:lnTo>
                    <a:lnTo>
                      <a:pt x="133" y="2"/>
                    </a:lnTo>
                    <a:lnTo>
                      <a:pt x="140" y="3"/>
                    </a:lnTo>
                    <a:lnTo>
                      <a:pt x="146" y="5"/>
                    </a:lnTo>
                    <a:lnTo>
                      <a:pt x="153" y="7"/>
                    </a:lnTo>
                    <a:lnTo>
                      <a:pt x="159" y="8"/>
                    </a:lnTo>
                    <a:lnTo>
                      <a:pt x="166" y="7"/>
                    </a:lnTo>
                    <a:lnTo>
                      <a:pt x="173" y="5"/>
                    </a:lnTo>
                    <a:close/>
                  </a:path>
                </a:pathLst>
              </a:custGeom>
              <a:solidFill>
                <a:srgbClr val="35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Freeform 12"/>
              <p:cNvSpPr>
                <a:spLocks/>
              </p:cNvSpPr>
              <p:nvPr/>
            </p:nvSpPr>
            <p:spPr bwMode="auto">
              <a:xfrm>
                <a:off x="9963" y="7479"/>
                <a:ext cx="91" cy="16"/>
              </a:xfrm>
              <a:custGeom>
                <a:avLst/>
                <a:gdLst>
                  <a:gd name="T0" fmla="*/ 5 w 182"/>
                  <a:gd name="T1" fmla="*/ 1 h 31"/>
                  <a:gd name="T2" fmla="*/ 5 w 182"/>
                  <a:gd name="T3" fmla="*/ 1 h 31"/>
                  <a:gd name="T4" fmla="*/ 5 w 182"/>
                  <a:gd name="T5" fmla="*/ 1 h 31"/>
                  <a:gd name="T6" fmla="*/ 5 w 182"/>
                  <a:gd name="T7" fmla="*/ 1 h 31"/>
                  <a:gd name="T8" fmla="*/ 6 w 182"/>
                  <a:gd name="T9" fmla="*/ 1 h 31"/>
                  <a:gd name="T10" fmla="*/ 6 w 182"/>
                  <a:gd name="T11" fmla="*/ 1 h 31"/>
                  <a:gd name="T12" fmla="*/ 6 w 182"/>
                  <a:gd name="T13" fmla="*/ 1 h 31"/>
                  <a:gd name="T14" fmla="*/ 6 w 182"/>
                  <a:gd name="T15" fmla="*/ 1 h 31"/>
                  <a:gd name="T16" fmla="*/ 6 w 182"/>
                  <a:gd name="T17" fmla="*/ 1 h 31"/>
                  <a:gd name="T18" fmla="*/ 6 w 182"/>
                  <a:gd name="T19" fmla="*/ 1 h 31"/>
                  <a:gd name="T20" fmla="*/ 6 w 182"/>
                  <a:gd name="T21" fmla="*/ 1 h 31"/>
                  <a:gd name="T22" fmla="*/ 6 w 182"/>
                  <a:gd name="T23" fmla="*/ 1 h 31"/>
                  <a:gd name="T24" fmla="*/ 6 w 182"/>
                  <a:gd name="T25" fmla="*/ 1 h 31"/>
                  <a:gd name="T26" fmla="*/ 6 w 182"/>
                  <a:gd name="T27" fmla="*/ 1 h 31"/>
                  <a:gd name="T28" fmla="*/ 6 w 182"/>
                  <a:gd name="T29" fmla="*/ 1 h 31"/>
                  <a:gd name="T30" fmla="*/ 6 w 182"/>
                  <a:gd name="T31" fmla="*/ 1 h 31"/>
                  <a:gd name="T32" fmla="*/ 6 w 182"/>
                  <a:gd name="T33" fmla="*/ 1 h 31"/>
                  <a:gd name="T34" fmla="*/ 5 w 182"/>
                  <a:gd name="T35" fmla="*/ 1 h 31"/>
                  <a:gd name="T36" fmla="*/ 5 w 182"/>
                  <a:gd name="T37" fmla="*/ 1 h 31"/>
                  <a:gd name="T38" fmla="*/ 5 w 182"/>
                  <a:gd name="T39" fmla="*/ 1 h 31"/>
                  <a:gd name="T40" fmla="*/ 3 w 182"/>
                  <a:gd name="T41" fmla="*/ 1 h 31"/>
                  <a:gd name="T42" fmla="*/ 3 w 182"/>
                  <a:gd name="T43" fmla="*/ 1 h 31"/>
                  <a:gd name="T44" fmla="*/ 3 w 182"/>
                  <a:gd name="T45" fmla="*/ 1 h 31"/>
                  <a:gd name="T46" fmla="*/ 3 w 182"/>
                  <a:gd name="T47" fmla="*/ 1 h 31"/>
                  <a:gd name="T48" fmla="*/ 1 w 182"/>
                  <a:gd name="T49" fmla="*/ 1 h 31"/>
                  <a:gd name="T50" fmla="*/ 1 w 182"/>
                  <a:gd name="T51" fmla="*/ 1 h 31"/>
                  <a:gd name="T52" fmla="*/ 1 w 182"/>
                  <a:gd name="T53" fmla="*/ 1 h 31"/>
                  <a:gd name="T54" fmla="*/ 1 w 182"/>
                  <a:gd name="T55" fmla="*/ 1 h 31"/>
                  <a:gd name="T56" fmla="*/ 1 w 182"/>
                  <a:gd name="T57" fmla="*/ 1 h 31"/>
                  <a:gd name="T58" fmla="*/ 1 w 182"/>
                  <a:gd name="T59" fmla="*/ 1 h 31"/>
                  <a:gd name="T60" fmla="*/ 1 w 182"/>
                  <a:gd name="T61" fmla="*/ 1 h 31"/>
                  <a:gd name="T62" fmla="*/ 1 w 182"/>
                  <a:gd name="T63" fmla="*/ 1 h 31"/>
                  <a:gd name="T64" fmla="*/ 0 w 182"/>
                  <a:gd name="T65" fmla="*/ 1 h 31"/>
                  <a:gd name="T66" fmla="*/ 0 w 182"/>
                  <a:gd name="T67" fmla="*/ 1 h 31"/>
                  <a:gd name="T68" fmla="*/ 0 w 182"/>
                  <a:gd name="T69" fmla="*/ 1 h 31"/>
                  <a:gd name="T70" fmla="*/ 0 w 182"/>
                  <a:gd name="T71" fmla="*/ 1 h 31"/>
                  <a:gd name="T72" fmla="*/ 0 w 182"/>
                  <a:gd name="T73" fmla="*/ 1 h 31"/>
                  <a:gd name="T74" fmla="*/ 0 w 182"/>
                  <a:gd name="T75" fmla="*/ 1 h 31"/>
                  <a:gd name="T76" fmla="*/ 0 w 182"/>
                  <a:gd name="T77" fmla="*/ 1 h 31"/>
                  <a:gd name="T78" fmla="*/ 1 w 182"/>
                  <a:gd name="T79" fmla="*/ 0 h 31"/>
                  <a:gd name="T80" fmla="*/ 5 w 182"/>
                  <a:gd name="T81" fmla="*/ 1 h 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2"/>
                  <a:gd name="T124" fmla="*/ 0 h 31"/>
                  <a:gd name="T125" fmla="*/ 182 w 182"/>
                  <a:gd name="T126" fmla="*/ 31 h 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2" h="31">
                    <a:moveTo>
                      <a:pt x="140" y="3"/>
                    </a:moveTo>
                    <a:lnTo>
                      <a:pt x="144" y="8"/>
                    </a:lnTo>
                    <a:lnTo>
                      <a:pt x="151" y="11"/>
                    </a:lnTo>
                    <a:lnTo>
                      <a:pt x="157" y="12"/>
                    </a:lnTo>
                    <a:lnTo>
                      <a:pt x="164" y="15"/>
                    </a:lnTo>
                    <a:lnTo>
                      <a:pt x="170" y="16"/>
                    </a:lnTo>
                    <a:lnTo>
                      <a:pt x="175" y="19"/>
                    </a:lnTo>
                    <a:lnTo>
                      <a:pt x="178" y="21"/>
                    </a:lnTo>
                    <a:lnTo>
                      <a:pt x="179" y="23"/>
                    </a:lnTo>
                    <a:lnTo>
                      <a:pt x="180" y="26"/>
                    </a:lnTo>
                    <a:lnTo>
                      <a:pt x="182" y="30"/>
                    </a:lnTo>
                    <a:lnTo>
                      <a:pt x="178" y="31"/>
                    </a:lnTo>
                    <a:lnTo>
                      <a:pt x="175" y="30"/>
                    </a:lnTo>
                    <a:lnTo>
                      <a:pt x="173" y="30"/>
                    </a:lnTo>
                    <a:lnTo>
                      <a:pt x="169" y="28"/>
                    </a:lnTo>
                    <a:lnTo>
                      <a:pt x="166" y="26"/>
                    </a:lnTo>
                    <a:lnTo>
                      <a:pt x="162" y="24"/>
                    </a:lnTo>
                    <a:lnTo>
                      <a:pt x="160" y="23"/>
                    </a:lnTo>
                    <a:lnTo>
                      <a:pt x="157" y="21"/>
                    </a:lnTo>
                    <a:lnTo>
                      <a:pt x="139" y="21"/>
                    </a:lnTo>
                    <a:lnTo>
                      <a:pt x="120" y="18"/>
                    </a:lnTo>
                    <a:lnTo>
                      <a:pt x="99" y="16"/>
                    </a:lnTo>
                    <a:lnTo>
                      <a:pt x="80" y="12"/>
                    </a:lnTo>
                    <a:lnTo>
                      <a:pt x="69" y="11"/>
                    </a:lnTo>
                    <a:lnTo>
                      <a:pt x="59" y="10"/>
                    </a:lnTo>
                    <a:lnTo>
                      <a:pt x="50" y="10"/>
                    </a:lnTo>
                    <a:lnTo>
                      <a:pt x="40" y="10"/>
                    </a:lnTo>
                    <a:lnTo>
                      <a:pt x="29" y="12"/>
                    </a:lnTo>
                    <a:lnTo>
                      <a:pt x="20" y="15"/>
                    </a:lnTo>
                    <a:lnTo>
                      <a:pt x="11" y="18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4" y="0"/>
                    </a:lnTo>
                    <a:lnTo>
                      <a:pt x="140" y="3"/>
                    </a:lnTo>
                    <a:close/>
                  </a:path>
                </a:pathLst>
              </a:custGeom>
              <a:solidFill>
                <a:srgbClr val="6B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Freeform 13"/>
              <p:cNvSpPr>
                <a:spLocks/>
              </p:cNvSpPr>
              <p:nvPr/>
            </p:nvSpPr>
            <p:spPr bwMode="auto">
              <a:xfrm>
                <a:off x="9737" y="7483"/>
                <a:ext cx="378" cy="51"/>
              </a:xfrm>
              <a:custGeom>
                <a:avLst/>
                <a:gdLst>
                  <a:gd name="T0" fmla="*/ 11 w 755"/>
                  <a:gd name="T1" fmla="*/ 2 h 101"/>
                  <a:gd name="T2" fmla="*/ 13 w 755"/>
                  <a:gd name="T3" fmla="*/ 3 h 101"/>
                  <a:gd name="T4" fmla="*/ 16 w 755"/>
                  <a:gd name="T5" fmla="*/ 3 h 101"/>
                  <a:gd name="T6" fmla="*/ 19 w 755"/>
                  <a:gd name="T7" fmla="*/ 3 h 101"/>
                  <a:gd name="T8" fmla="*/ 20 w 755"/>
                  <a:gd name="T9" fmla="*/ 3 h 101"/>
                  <a:gd name="T10" fmla="*/ 21 w 755"/>
                  <a:gd name="T11" fmla="*/ 3 h 101"/>
                  <a:gd name="T12" fmla="*/ 22 w 755"/>
                  <a:gd name="T13" fmla="*/ 3 h 101"/>
                  <a:gd name="T14" fmla="*/ 23 w 755"/>
                  <a:gd name="T15" fmla="*/ 3 h 101"/>
                  <a:gd name="T16" fmla="*/ 23 w 755"/>
                  <a:gd name="T17" fmla="*/ 2 h 101"/>
                  <a:gd name="T18" fmla="*/ 24 w 755"/>
                  <a:gd name="T19" fmla="*/ 2 h 101"/>
                  <a:gd name="T20" fmla="*/ 24 w 755"/>
                  <a:gd name="T21" fmla="*/ 2 h 101"/>
                  <a:gd name="T22" fmla="*/ 24 w 755"/>
                  <a:gd name="T23" fmla="*/ 2 h 101"/>
                  <a:gd name="T24" fmla="*/ 24 w 755"/>
                  <a:gd name="T25" fmla="*/ 2 h 101"/>
                  <a:gd name="T26" fmla="*/ 24 w 755"/>
                  <a:gd name="T27" fmla="*/ 2 h 101"/>
                  <a:gd name="T28" fmla="*/ 24 w 755"/>
                  <a:gd name="T29" fmla="*/ 2 h 101"/>
                  <a:gd name="T30" fmla="*/ 23 w 755"/>
                  <a:gd name="T31" fmla="*/ 3 h 101"/>
                  <a:gd name="T32" fmla="*/ 23 w 755"/>
                  <a:gd name="T33" fmla="*/ 3 h 101"/>
                  <a:gd name="T34" fmla="*/ 22 w 755"/>
                  <a:gd name="T35" fmla="*/ 3 h 101"/>
                  <a:gd name="T36" fmla="*/ 21 w 755"/>
                  <a:gd name="T37" fmla="*/ 4 h 101"/>
                  <a:gd name="T38" fmla="*/ 20 w 755"/>
                  <a:gd name="T39" fmla="*/ 4 h 101"/>
                  <a:gd name="T40" fmla="*/ 17 w 755"/>
                  <a:gd name="T41" fmla="*/ 4 h 101"/>
                  <a:gd name="T42" fmla="*/ 13 w 755"/>
                  <a:gd name="T43" fmla="*/ 3 h 101"/>
                  <a:gd name="T44" fmla="*/ 10 w 755"/>
                  <a:gd name="T45" fmla="*/ 3 h 101"/>
                  <a:gd name="T46" fmla="*/ 8 w 755"/>
                  <a:gd name="T47" fmla="*/ 2 h 101"/>
                  <a:gd name="T48" fmla="*/ 7 w 755"/>
                  <a:gd name="T49" fmla="*/ 2 h 101"/>
                  <a:gd name="T50" fmla="*/ 5 w 755"/>
                  <a:gd name="T51" fmla="*/ 1 h 101"/>
                  <a:gd name="T52" fmla="*/ 4 w 755"/>
                  <a:gd name="T53" fmla="*/ 1 h 101"/>
                  <a:gd name="T54" fmla="*/ 3 w 755"/>
                  <a:gd name="T55" fmla="*/ 1 h 101"/>
                  <a:gd name="T56" fmla="*/ 2 w 755"/>
                  <a:gd name="T57" fmla="*/ 1 h 101"/>
                  <a:gd name="T58" fmla="*/ 1 w 755"/>
                  <a:gd name="T59" fmla="*/ 2 h 101"/>
                  <a:gd name="T60" fmla="*/ 1 w 755"/>
                  <a:gd name="T61" fmla="*/ 2 h 101"/>
                  <a:gd name="T62" fmla="*/ 2 w 755"/>
                  <a:gd name="T63" fmla="*/ 1 h 101"/>
                  <a:gd name="T64" fmla="*/ 3 w 755"/>
                  <a:gd name="T65" fmla="*/ 1 h 101"/>
                  <a:gd name="T66" fmla="*/ 4 w 755"/>
                  <a:gd name="T67" fmla="*/ 1 h 101"/>
                  <a:gd name="T68" fmla="*/ 4 w 755"/>
                  <a:gd name="T69" fmla="*/ 0 h 101"/>
                  <a:gd name="T70" fmla="*/ 5 w 755"/>
                  <a:gd name="T71" fmla="*/ 1 h 101"/>
                  <a:gd name="T72" fmla="*/ 5 w 755"/>
                  <a:gd name="T73" fmla="*/ 1 h 101"/>
                  <a:gd name="T74" fmla="*/ 6 w 755"/>
                  <a:gd name="T75" fmla="*/ 1 h 101"/>
                  <a:gd name="T76" fmla="*/ 7 w 755"/>
                  <a:gd name="T77" fmla="*/ 1 h 101"/>
                  <a:gd name="T78" fmla="*/ 8 w 755"/>
                  <a:gd name="T79" fmla="*/ 2 h 101"/>
                  <a:gd name="T80" fmla="*/ 9 w 755"/>
                  <a:gd name="T81" fmla="*/ 2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55"/>
                  <a:gd name="T124" fmla="*/ 0 h 101"/>
                  <a:gd name="T125" fmla="*/ 755 w 755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55" h="101">
                    <a:moveTo>
                      <a:pt x="281" y="51"/>
                    </a:moveTo>
                    <a:lnTo>
                      <a:pt x="325" y="60"/>
                    </a:lnTo>
                    <a:lnTo>
                      <a:pt x="369" y="70"/>
                    </a:lnTo>
                    <a:lnTo>
                      <a:pt x="416" y="78"/>
                    </a:lnTo>
                    <a:lnTo>
                      <a:pt x="461" y="84"/>
                    </a:lnTo>
                    <a:lnTo>
                      <a:pt x="507" y="90"/>
                    </a:lnTo>
                    <a:lnTo>
                      <a:pt x="555" y="92"/>
                    </a:lnTo>
                    <a:lnTo>
                      <a:pt x="580" y="93"/>
                    </a:lnTo>
                    <a:lnTo>
                      <a:pt x="603" y="93"/>
                    </a:lnTo>
                    <a:lnTo>
                      <a:pt x="628" y="92"/>
                    </a:lnTo>
                    <a:lnTo>
                      <a:pt x="652" y="91"/>
                    </a:lnTo>
                    <a:lnTo>
                      <a:pt x="665" y="87"/>
                    </a:lnTo>
                    <a:lnTo>
                      <a:pt x="678" y="84"/>
                    </a:lnTo>
                    <a:lnTo>
                      <a:pt x="691" y="80"/>
                    </a:lnTo>
                    <a:lnTo>
                      <a:pt x="704" y="77"/>
                    </a:lnTo>
                    <a:lnTo>
                      <a:pt x="715" y="72"/>
                    </a:lnTo>
                    <a:lnTo>
                      <a:pt x="727" y="65"/>
                    </a:lnTo>
                    <a:lnTo>
                      <a:pt x="732" y="61"/>
                    </a:lnTo>
                    <a:lnTo>
                      <a:pt x="737" y="57"/>
                    </a:lnTo>
                    <a:lnTo>
                      <a:pt x="741" y="52"/>
                    </a:lnTo>
                    <a:lnTo>
                      <a:pt x="746" y="46"/>
                    </a:lnTo>
                    <a:lnTo>
                      <a:pt x="748" y="46"/>
                    </a:lnTo>
                    <a:lnTo>
                      <a:pt x="750" y="46"/>
                    </a:lnTo>
                    <a:lnTo>
                      <a:pt x="752" y="46"/>
                    </a:lnTo>
                    <a:lnTo>
                      <a:pt x="753" y="46"/>
                    </a:lnTo>
                    <a:lnTo>
                      <a:pt x="754" y="46"/>
                    </a:lnTo>
                    <a:lnTo>
                      <a:pt x="754" y="47"/>
                    </a:lnTo>
                    <a:lnTo>
                      <a:pt x="755" y="48"/>
                    </a:lnTo>
                    <a:lnTo>
                      <a:pt x="749" y="58"/>
                    </a:lnTo>
                    <a:lnTo>
                      <a:pt x="741" y="66"/>
                    </a:lnTo>
                    <a:lnTo>
                      <a:pt x="734" y="73"/>
                    </a:lnTo>
                    <a:lnTo>
                      <a:pt x="724" y="79"/>
                    </a:lnTo>
                    <a:lnTo>
                      <a:pt x="715" y="85"/>
                    </a:lnTo>
                    <a:lnTo>
                      <a:pt x="705" y="88"/>
                    </a:lnTo>
                    <a:lnTo>
                      <a:pt x="695" y="92"/>
                    </a:lnTo>
                    <a:lnTo>
                      <a:pt x="683" y="96"/>
                    </a:lnTo>
                    <a:lnTo>
                      <a:pt x="660" y="99"/>
                    </a:lnTo>
                    <a:lnTo>
                      <a:pt x="637" y="100"/>
                    </a:lnTo>
                    <a:lnTo>
                      <a:pt x="612" y="101"/>
                    </a:lnTo>
                    <a:lnTo>
                      <a:pt x="588" y="101"/>
                    </a:lnTo>
                    <a:lnTo>
                      <a:pt x="525" y="98"/>
                    </a:lnTo>
                    <a:lnTo>
                      <a:pt x="463" y="92"/>
                    </a:lnTo>
                    <a:lnTo>
                      <a:pt x="403" y="84"/>
                    </a:lnTo>
                    <a:lnTo>
                      <a:pt x="342" y="73"/>
                    </a:lnTo>
                    <a:lnTo>
                      <a:pt x="312" y="68"/>
                    </a:lnTo>
                    <a:lnTo>
                      <a:pt x="283" y="61"/>
                    </a:lnTo>
                    <a:lnTo>
                      <a:pt x="254" y="55"/>
                    </a:lnTo>
                    <a:lnTo>
                      <a:pt x="224" y="47"/>
                    </a:lnTo>
                    <a:lnTo>
                      <a:pt x="196" y="40"/>
                    </a:lnTo>
                    <a:lnTo>
                      <a:pt x="168" y="31"/>
                    </a:lnTo>
                    <a:lnTo>
                      <a:pt x="140" y="22"/>
                    </a:lnTo>
                    <a:lnTo>
                      <a:pt x="113" y="12"/>
                    </a:lnTo>
                    <a:lnTo>
                      <a:pt x="99" y="16"/>
                    </a:lnTo>
                    <a:lnTo>
                      <a:pt x="85" y="21"/>
                    </a:lnTo>
                    <a:lnTo>
                      <a:pt x="71" y="25"/>
                    </a:lnTo>
                    <a:lnTo>
                      <a:pt x="56" y="28"/>
                    </a:lnTo>
                    <a:lnTo>
                      <a:pt x="44" y="32"/>
                    </a:lnTo>
                    <a:lnTo>
                      <a:pt x="29" y="34"/>
                    </a:lnTo>
                    <a:lnTo>
                      <a:pt x="15" y="38"/>
                    </a:lnTo>
                    <a:lnTo>
                      <a:pt x="0" y="41"/>
                    </a:lnTo>
                    <a:lnTo>
                      <a:pt x="5" y="33"/>
                    </a:lnTo>
                    <a:lnTo>
                      <a:pt x="24" y="28"/>
                    </a:lnTo>
                    <a:lnTo>
                      <a:pt x="42" y="21"/>
                    </a:lnTo>
                    <a:lnTo>
                      <a:pt x="60" y="14"/>
                    </a:lnTo>
                    <a:lnTo>
                      <a:pt x="80" y="7"/>
                    </a:lnTo>
                    <a:lnTo>
                      <a:pt x="89" y="3"/>
                    </a:lnTo>
                    <a:lnTo>
                      <a:pt x="98" y="2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6" y="1"/>
                    </a:lnTo>
                    <a:lnTo>
                      <a:pt x="135" y="3"/>
                    </a:lnTo>
                    <a:lnTo>
                      <a:pt x="146" y="8"/>
                    </a:lnTo>
                    <a:lnTo>
                      <a:pt x="155" y="14"/>
                    </a:lnTo>
                    <a:lnTo>
                      <a:pt x="170" y="16"/>
                    </a:lnTo>
                    <a:lnTo>
                      <a:pt x="186" y="20"/>
                    </a:lnTo>
                    <a:lnTo>
                      <a:pt x="201" y="25"/>
                    </a:lnTo>
                    <a:lnTo>
                      <a:pt x="217" y="31"/>
                    </a:lnTo>
                    <a:lnTo>
                      <a:pt x="232" y="38"/>
                    </a:lnTo>
                    <a:lnTo>
                      <a:pt x="248" y="42"/>
                    </a:lnTo>
                    <a:lnTo>
                      <a:pt x="264" y="47"/>
                    </a:lnTo>
                    <a:lnTo>
                      <a:pt x="281" y="51"/>
                    </a:lnTo>
                    <a:close/>
                  </a:path>
                </a:pathLst>
              </a:custGeom>
              <a:solidFill>
                <a:srgbClr val="6B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Freeform 14"/>
              <p:cNvSpPr>
                <a:spLocks/>
              </p:cNvSpPr>
              <p:nvPr/>
            </p:nvSpPr>
            <p:spPr bwMode="auto">
              <a:xfrm>
                <a:off x="9644" y="7493"/>
                <a:ext cx="650" cy="112"/>
              </a:xfrm>
              <a:custGeom>
                <a:avLst/>
                <a:gdLst>
                  <a:gd name="T0" fmla="*/ 40 w 1301"/>
                  <a:gd name="T1" fmla="*/ 1 h 223"/>
                  <a:gd name="T2" fmla="*/ 40 w 1301"/>
                  <a:gd name="T3" fmla="*/ 2 h 223"/>
                  <a:gd name="T4" fmla="*/ 38 w 1301"/>
                  <a:gd name="T5" fmla="*/ 4 h 223"/>
                  <a:gd name="T6" fmla="*/ 37 w 1301"/>
                  <a:gd name="T7" fmla="*/ 4 h 223"/>
                  <a:gd name="T8" fmla="*/ 36 w 1301"/>
                  <a:gd name="T9" fmla="*/ 5 h 223"/>
                  <a:gd name="T10" fmla="*/ 35 w 1301"/>
                  <a:gd name="T11" fmla="*/ 6 h 223"/>
                  <a:gd name="T12" fmla="*/ 33 w 1301"/>
                  <a:gd name="T13" fmla="*/ 6 h 223"/>
                  <a:gd name="T14" fmla="*/ 31 w 1301"/>
                  <a:gd name="T15" fmla="*/ 7 h 223"/>
                  <a:gd name="T16" fmla="*/ 29 w 1301"/>
                  <a:gd name="T17" fmla="*/ 7 h 223"/>
                  <a:gd name="T18" fmla="*/ 27 w 1301"/>
                  <a:gd name="T19" fmla="*/ 7 h 223"/>
                  <a:gd name="T20" fmla="*/ 25 w 1301"/>
                  <a:gd name="T21" fmla="*/ 7 h 223"/>
                  <a:gd name="T22" fmla="*/ 21 w 1301"/>
                  <a:gd name="T23" fmla="*/ 7 h 223"/>
                  <a:gd name="T24" fmla="*/ 18 w 1301"/>
                  <a:gd name="T25" fmla="*/ 7 h 223"/>
                  <a:gd name="T26" fmla="*/ 15 w 1301"/>
                  <a:gd name="T27" fmla="*/ 7 h 223"/>
                  <a:gd name="T28" fmla="*/ 9 w 1301"/>
                  <a:gd name="T29" fmla="*/ 6 h 223"/>
                  <a:gd name="T30" fmla="*/ 9 w 1301"/>
                  <a:gd name="T31" fmla="*/ 6 h 223"/>
                  <a:gd name="T32" fmla="*/ 9 w 1301"/>
                  <a:gd name="T33" fmla="*/ 6 h 223"/>
                  <a:gd name="T34" fmla="*/ 8 w 1301"/>
                  <a:gd name="T35" fmla="*/ 6 h 223"/>
                  <a:gd name="T36" fmla="*/ 8 w 1301"/>
                  <a:gd name="T37" fmla="*/ 6 h 223"/>
                  <a:gd name="T38" fmla="*/ 7 w 1301"/>
                  <a:gd name="T39" fmla="*/ 6 h 223"/>
                  <a:gd name="T40" fmla="*/ 7 w 1301"/>
                  <a:gd name="T41" fmla="*/ 6 h 223"/>
                  <a:gd name="T42" fmla="*/ 5 w 1301"/>
                  <a:gd name="T43" fmla="*/ 6 h 223"/>
                  <a:gd name="T44" fmla="*/ 4 w 1301"/>
                  <a:gd name="T45" fmla="*/ 5 h 223"/>
                  <a:gd name="T46" fmla="*/ 2 w 1301"/>
                  <a:gd name="T47" fmla="*/ 5 h 223"/>
                  <a:gd name="T48" fmla="*/ 1 w 1301"/>
                  <a:gd name="T49" fmla="*/ 4 h 223"/>
                  <a:gd name="T50" fmla="*/ 1 w 1301"/>
                  <a:gd name="T51" fmla="*/ 4 h 223"/>
                  <a:gd name="T52" fmla="*/ 0 w 1301"/>
                  <a:gd name="T53" fmla="*/ 3 h 223"/>
                  <a:gd name="T54" fmla="*/ 0 w 1301"/>
                  <a:gd name="T55" fmla="*/ 3 h 223"/>
                  <a:gd name="T56" fmla="*/ 0 w 1301"/>
                  <a:gd name="T57" fmla="*/ 2 h 223"/>
                  <a:gd name="T58" fmla="*/ 0 w 1301"/>
                  <a:gd name="T59" fmla="*/ 2 h 223"/>
                  <a:gd name="T60" fmla="*/ 1 w 1301"/>
                  <a:gd name="T61" fmla="*/ 3 h 223"/>
                  <a:gd name="T62" fmla="*/ 1 w 1301"/>
                  <a:gd name="T63" fmla="*/ 4 h 223"/>
                  <a:gd name="T64" fmla="*/ 2 w 1301"/>
                  <a:gd name="T65" fmla="*/ 4 h 223"/>
                  <a:gd name="T66" fmla="*/ 3 w 1301"/>
                  <a:gd name="T67" fmla="*/ 4 h 223"/>
                  <a:gd name="T68" fmla="*/ 4 w 1301"/>
                  <a:gd name="T69" fmla="*/ 5 h 223"/>
                  <a:gd name="T70" fmla="*/ 6 w 1301"/>
                  <a:gd name="T71" fmla="*/ 5 h 223"/>
                  <a:gd name="T72" fmla="*/ 10 w 1301"/>
                  <a:gd name="T73" fmla="*/ 6 h 223"/>
                  <a:gd name="T74" fmla="*/ 14 w 1301"/>
                  <a:gd name="T75" fmla="*/ 6 h 223"/>
                  <a:gd name="T76" fmla="*/ 17 w 1301"/>
                  <a:gd name="T77" fmla="*/ 6 h 223"/>
                  <a:gd name="T78" fmla="*/ 20 w 1301"/>
                  <a:gd name="T79" fmla="*/ 7 h 223"/>
                  <a:gd name="T80" fmla="*/ 24 w 1301"/>
                  <a:gd name="T81" fmla="*/ 7 h 223"/>
                  <a:gd name="T82" fmla="*/ 27 w 1301"/>
                  <a:gd name="T83" fmla="*/ 6 h 223"/>
                  <a:gd name="T84" fmla="*/ 30 w 1301"/>
                  <a:gd name="T85" fmla="*/ 6 h 223"/>
                  <a:gd name="T86" fmla="*/ 32 w 1301"/>
                  <a:gd name="T87" fmla="*/ 5 h 223"/>
                  <a:gd name="T88" fmla="*/ 33 w 1301"/>
                  <a:gd name="T89" fmla="*/ 5 h 223"/>
                  <a:gd name="T90" fmla="*/ 34 w 1301"/>
                  <a:gd name="T91" fmla="*/ 5 h 223"/>
                  <a:gd name="T92" fmla="*/ 36 w 1301"/>
                  <a:gd name="T93" fmla="*/ 4 h 223"/>
                  <a:gd name="T94" fmla="*/ 38 w 1301"/>
                  <a:gd name="T95" fmla="*/ 3 h 223"/>
                  <a:gd name="T96" fmla="*/ 40 w 1301"/>
                  <a:gd name="T97" fmla="*/ 2 h 223"/>
                  <a:gd name="T98" fmla="*/ 40 w 1301"/>
                  <a:gd name="T99" fmla="*/ 0 h 2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01"/>
                  <a:gd name="T151" fmla="*/ 0 h 223"/>
                  <a:gd name="T152" fmla="*/ 1301 w 1301"/>
                  <a:gd name="T153" fmla="*/ 223 h 2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01" h="223">
                    <a:moveTo>
                      <a:pt x="1300" y="0"/>
                    </a:moveTo>
                    <a:lnTo>
                      <a:pt x="1301" y="8"/>
                    </a:lnTo>
                    <a:lnTo>
                      <a:pt x="1300" y="17"/>
                    </a:lnTo>
                    <a:lnTo>
                      <a:pt x="1299" y="26"/>
                    </a:lnTo>
                    <a:lnTo>
                      <a:pt x="1295" y="34"/>
                    </a:lnTo>
                    <a:lnTo>
                      <a:pt x="1292" y="43"/>
                    </a:lnTo>
                    <a:lnTo>
                      <a:pt x="1287" y="52"/>
                    </a:lnTo>
                    <a:lnTo>
                      <a:pt x="1282" y="60"/>
                    </a:lnTo>
                    <a:lnTo>
                      <a:pt x="1277" y="67"/>
                    </a:lnTo>
                    <a:lnTo>
                      <a:pt x="1264" y="82"/>
                    </a:lnTo>
                    <a:lnTo>
                      <a:pt x="1248" y="97"/>
                    </a:lnTo>
                    <a:lnTo>
                      <a:pt x="1232" y="109"/>
                    </a:lnTo>
                    <a:lnTo>
                      <a:pt x="1215" y="119"/>
                    </a:lnTo>
                    <a:lnTo>
                      <a:pt x="1208" y="120"/>
                    </a:lnTo>
                    <a:lnTo>
                      <a:pt x="1203" y="122"/>
                    </a:lnTo>
                    <a:lnTo>
                      <a:pt x="1198" y="123"/>
                    </a:lnTo>
                    <a:lnTo>
                      <a:pt x="1194" y="125"/>
                    </a:lnTo>
                    <a:lnTo>
                      <a:pt x="1186" y="130"/>
                    </a:lnTo>
                    <a:lnTo>
                      <a:pt x="1180" y="136"/>
                    </a:lnTo>
                    <a:lnTo>
                      <a:pt x="1172" y="143"/>
                    </a:lnTo>
                    <a:lnTo>
                      <a:pt x="1164" y="148"/>
                    </a:lnTo>
                    <a:lnTo>
                      <a:pt x="1155" y="152"/>
                    </a:lnTo>
                    <a:lnTo>
                      <a:pt x="1145" y="156"/>
                    </a:lnTo>
                    <a:lnTo>
                      <a:pt x="1130" y="161"/>
                    </a:lnTo>
                    <a:lnTo>
                      <a:pt x="1114" y="165"/>
                    </a:lnTo>
                    <a:lnTo>
                      <a:pt x="1099" y="170"/>
                    </a:lnTo>
                    <a:lnTo>
                      <a:pt x="1083" y="175"/>
                    </a:lnTo>
                    <a:lnTo>
                      <a:pt x="1069" y="181"/>
                    </a:lnTo>
                    <a:lnTo>
                      <a:pt x="1053" y="185"/>
                    </a:lnTo>
                    <a:lnTo>
                      <a:pt x="1038" y="191"/>
                    </a:lnTo>
                    <a:lnTo>
                      <a:pt x="1022" y="196"/>
                    </a:lnTo>
                    <a:lnTo>
                      <a:pt x="1006" y="196"/>
                    </a:lnTo>
                    <a:lnTo>
                      <a:pt x="990" y="197"/>
                    </a:lnTo>
                    <a:lnTo>
                      <a:pt x="973" y="198"/>
                    </a:lnTo>
                    <a:lnTo>
                      <a:pt x="958" y="200"/>
                    </a:lnTo>
                    <a:lnTo>
                      <a:pt x="942" y="202"/>
                    </a:lnTo>
                    <a:lnTo>
                      <a:pt x="925" y="204"/>
                    </a:lnTo>
                    <a:lnTo>
                      <a:pt x="910" y="208"/>
                    </a:lnTo>
                    <a:lnTo>
                      <a:pt x="894" y="211"/>
                    </a:lnTo>
                    <a:lnTo>
                      <a:pt x="881" y="215"/>
                    </a:lnTo>
                    <a:lnTo>
                      <a:pt x="867" y="219"/>
                    </a:lnTo>
                    <a:lnTo>
                      <a:pt x="854" y="221"/>
                    </a:lnTo>
                    <a:lnTo>
                      <a:pt x="840" y="222"/>
                    </a:lnTo>
                    <a:lnTo>
                      <a:pt x="812" y="223"/>
                    </a:lnTo>
                    <a:lnTo>
                      <a:pt x="783" y="222"/>
                    </a:lnTo>
                    <a:lnTo>
                      <a:pt x="755" y="221"/>
                    </a:lnTo>
                    <a:lnTo>
                      <a:pt x="728" y="220"/>
                    </a:lnTo>
                    <a:lnTo>
                      <a:pt x="701" y="220"/>
                    </a:lnTo>
                    <a:lnTo>
                      <a:pt x="676" y="221"/>
                    </a:lnTo>
                    <a:lnTo>
                      <a:pt x="648" y="220"/>
                    </a:lnTo>
                    <a:lnTo>
                      <a:pt x="619" y="220"/>
                    </a:lnTo>
                    <a:lnTo>
                      <a:pt x="591" y="220"/>
                    </a:lnTo>
                    <a:lnTo>
                      <a:pt x="564" y="219"/>
                    </a:lnTo>
                    <a:lnTo>
                      <a:pt x="535" y="217"/>
                    </a:lnTo>
                    <a:lnTo>
                      <a:pt x="508" y="215"/>
                    </a:lnTo>
                    <a:lnTo>
                      <a:pt x="480" y="213"/>
                    </a:lnTo>
                    <a:lnTo>
                      <a:pt x="451" y="209"/>
                    </a:lnTo>
                    <a:lnTo>
                      <a:pt x="443" y="204"/>
                    </a:lnTo>
                    <a:lnTo>
                      <a:pt x="308" y="189"/>
                    </a:lnTo>
                    <a:lnTo>
                      <a:pt x="304" y="184"/>
                    </a:lnTo>
                    <a:lnTo>
                      <a:pt x="303" y="185"/>
                    </a:lnTo>
                    <a:lnTo>
                      <a:pt x="301" y="187"/>
                    </a:lnTo>
                    <a:lnTo>
                      <a:pt x="300" y="187"/>
                    </a:lnTo>
                    <a:lnTo>
                      <a:pt x="299" y="187"/>
                    </a:lnTo>
                    <a:lnTo>
                      <a:pt x="297" y="187"/>
                    </a:lnTo>
                    <a:lnTo>
                      <a:pt x="296" y="187"/>
                    </a:lnTo>
                    <a:lnTo>
                      <a:pt x="295" y="187"/>
                    </a:lnTo>
                    <a:lnTo>
                      <a:pt x="294" y="187"/>
                    </a:lnTo>
                    <a:lnTo>
                      <a:pt x="288" y="183"/>
                    </a:lnTo>
                    <a:lnTo>
                      <a:pt x="286" y="185"/>
                    </a:lnTo>
                    <a:lnTo>
                      <a:pt x="282" y="185"/>
                    </a:lnTo>
                    <a:lnTo>
                      <a:pt x="279" y="184"/>
                    </a:lnTo>
                    <a:lnTo>
                      <a:pt x="277" y="182"/>
                    </a:lnTo>
                    <a:lnTo>
                      <a:pt x="274" y="181"/>
                    </a:lnTo>
                    <a:lnTo>
                      <a:pt x="270" y="180"/>
                    </a:lnTo>
                    <a:lnTo>
                      <a:pt x="268" y="180"/>
                    </a:lnTo>
                    <a:lnTo>
                      <a:pt x="264" y="183"/>
                    </a:lnTo>
                    <a:lnTo>
                      <a:pt x="259" y="180"/>
                    </a:lnTo>
                    <a:lnTo>
                      <a:pt x="253" y="177"/>
                    </a:lnTo>
                    <a:lnTo>
                      <a:pt x="248" y="175"/>
                    </a:lnTo>
                    <a:lnTo>
                      <a:pt x="243" y="174"/>
                    </a:lnTo>
                    <a:lnTo>
                      <a:pt x="238" y="174"/>
                    </a:lnTo>
                    <a:lnTo>
                      <a:pt x="233" y="174"/>
                    </a:lnTo>
                    <a:lnTo>
                      <a:pt x="228" y="174"/>
                    </a:lnTo>
                    <a:lnTo>
                      <a:pt x="222" y="174"/>
                    </a:lnTo>
                    <a:lnTo>
                      <a:pt x="210" y="170"/>
                    </a:lnTo>
                    <a:lnTo>
                      <a:pt x="197" y="166"/>
                    </a:lnTo>
                    <a:lnTo>
                      <a:pt x="184" y="163"/>
                    </a:lnTo>
                    <a:lnTo>
                      <a:pt x="171" y="161"/>
                    </a:lnTo>
                    <a:lnTo>
                      <a:pt x="158" y="157"/>
                    </a:lnTo>
                    <a:lnTo>
                      <a:pt x="145" y="152"/>
                    </a:lnTo>
                    <a:lnTo>
                      <a:pt x="133" y="148"/>
                    </a:lnTo>
                    <a:lnTo>
                      <a:pt x="122" y="142"/>
                    </a:lnTo>
                    <a:lnTo>
                      <a:pt x="111" y="142"/>
                    </a:lnTo>
                    <a:lnTo>
                      <a:pt x="102" y="139"/>
                    </a:lnTo>
                    <a:lnTo>
                      <a:pt x="93" y="136"/>
                    </a:lnTo>
                    <a:lnTo>
                      <a:pt x="86" y="132"/>
                    </a:lnTo>
                    <a:lnTo>
                      <a:pt x="76" y="129"/>
                    </a:lnTo>
                    <a:lnTo>
                      <a:pt x="67" y="124"/>
                    </a:lnTo>
                    <a:lnTo>
                      <a:pt x="57" y="122"/>
                    </a:lnTo>
                    <a:lnTo>
                      <a:pt x="48" y="119"/>
                    </a:lnTo>
                    <a:lnTo>
                      <a:pt x="42" y="116"/>
                    </a:lnTo>
                    <a:lnTo>
                      <a:pt x="38" y="111"/>
                    </a:lnTo>
                    <a:lnTo>
                      <a:pt x="34" y="106"/>
                    </a:lnTo>
                    <a:lnTo>
                      <a:pt x="31" y="100"/>
                    </a:lnTo>
                    <a:lnTo>
                      <a:pt x="27" y="94"/>
                    </a:lnTo>
                    <a:lnTo>
                      <a:pt x="23" y="90"/>
                    </a:lnTo>
                    <a:lnTo>
                      <a:pt x="21" y="88"/>
                    </a:lnTo>
                    <a:lnTo>
                      <a:pt x="18" y="87"/>
                    </a:lnTo>
                    <a:lnTo>
                      <a:pt x="14" y="86"/>
                    </a:lnTo>
                    <a:lnTo>
                      <a:pt x="11" y="85"/>
                    </a:lnTo>
                    <a:lnTo>
                      <a:pt x="8" y="81"/>
                    </a:lnTo>
                    <a:lnTo>
                      <a:pt x="5" y="77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3" y="64"/>
                    </a:lnTo>
                    <a:lnTo>
                      <a:pt x="3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5" y="59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5" y="77"/>
                    </a:lnTo>
                    <a:lnTo>
                      <a:pt x="34" y="82"/>
                    </a:lnTo>
                    <a:lnTo>
                      <a:pt x="42" y="87"/>
                    </a:lnTo>
                    <a:lnTo>
                      <a:pt x="49" y="93"/>
                    </a:lnTo>
                    <a:lnTo>
                      <a:pt x="57" y="99"/>
                    </a:lnTo>
                    <a:lnTo>
                      <a:pt x="62" y="99"/>
                    </a:lnTo>
                    <a:lnTo>
                      <a:pt x="67" y="100"/>
                    </a:lnTo>
                    <a:lnTo>
                      <a:pt x="73" y="101"/>
                    </a:lnTo>
                    <a:lnTo>
                      <a:pt x="76" y="104"/>
                    </a:lnTo>
                    <a:lnTo>
                      <a:pt x="82" y="105"/>
                    </a:lnTo>
                    <a:lnTo>
                      <a:pt x="87" y="106"/>
                    </a:lnTo>
                    <a:lnTo>
                      <a:pt x="92" y="107"/>
                    </a:lnTo>
                    <a:lnTo>
                      <a:pt x="97" y="109"/>
                    </a:lnTo>
                    <a:lnTo>
                      <a:pt x="104" y="113"/>
                    </a:lnTo>
                    <a:lnTo>
                      <a:pt x="111" y="118"/>
                    </a:lnTo>
                    <a:lnTo>
                      <a:pt x="119" y="122"/>
                    </a:lnTo>
                    <a:lnTo>
                      <a:pt x="127" y="125"/>
                    </a:lnTo>
                    <a:lnTo>
                      <a:pt x="145" y="130"/>
                    </a:lnTo>
                    <a:lnTo>
                      <a:pt x="162" y="133"/>
                    </a:lnTo>
                    <a:lnTo>
                      <a:pt x="180" y="136"/>
                    </a:lnTo>
                    <a:lnTo>
                      <a:pt x="197" y="139"/>
                    </a:lnTo>
                    <a:lnTo>
                      <a:pt x="212" y="143"/>
                    </a:lnTo>
                    <a:lnTo>
                      <a:pt x="228" y="149"/>
                    </a:lnTo>
                    <a:lnTo>
                      <a:pt x="264" y="153"/>
                    </a:lnTo>
                    <a:lnTo>
                      <a:pt x="301" y="159"/>
                    </a:lnTo>
                    <a:lnTo>
                      <a:pt x="339" y="166"/>
                    </a:lnTo>
                    <a:lnTo>
                      <a:pt x="376" y="174"/>
                    </a:lnTo>
                    <a:lnTo>
                      <a:pt x="414" y="181"/>
                    </a:lnTo>
                    <a:lnTo>
                      <a:pt x="451" y="185"/>
                    </a:lnTo>
                    <a:lnTo>
                      <a:pt x="469" y="187"/>
                    </a:lnTo>
                    <a:lnTo>
                      <a:pt x="487" y="188"/>
                    </a:lnTo>
                    <a:lnTo>
                      <a:pt x="507" y="188"/>
                    </a:lnTo>
                    <a:lnTo>
                      <a:pt x="525" y="187"/>
                    </a:lnTo>
                    <a:lnTo>
                      <a:pt x="553" y="188"/>
                    </a:lnTo>
                    <a:lnTo>
                      <a:pt x="579" y="189"/>
                    </a:lnTo>
                    <a:lnTo>
                      <a:pt x="606" y="191"/>
                    </a:lnTo>
                    <a:lnTo>
                      <a:pt x="633" y="194"/>
                    </a:lnTo>
                    <a:lnTo>
                      <a:pt x="661" y="195"/>
                    </a:lnTo>
                    <a:lnTo>
                      <a:pt x="688" y="196"/>
                    </a:lnTo>
                    <a:lnTo>
                      <a:pt x="715" y="197"/>
                    </a:lnTo>
                    <a:lnTo>
                      <a:pt x="744" y="196"/>
                    </a:lnTo>
                    <a:lnTo>
                      <a:pt x="772" y="196"/>
                    </a:lnTo>
                    <a:lnTo>
                      <a:pt x="799" y="195"/>
                    </a:lnTo>
                    <a:lnTo>
                      <a:pt x="826" y="193"/>
                    </a:lnTo>
                    <a:lnTo>
                      <a:pt x="853" y="190"/>
                    </a:lnTo>
                    <a:lnTo>
                      <a:pt x="879" y="185"/>
                    </a:lnTo>
                    <a:lnTo>
                      <a:pt x="906" y="182"/>
                    </a:lnTo>
                    <a:lnTo>
                      <a:pt x="933" y="177"/>
                    </a:lnTo>
                    <a:lnTo>
                      <a:pt x="960" y="174"/>
                    </a:lnTo>
                    <a:lnTo>
                      <a:pt x="976" y="171"/>
                    </a:lnTo>
                    <a:lnTo>
                      <a:pt x="990" y="169"/>
                    </a:lnTo>
                    <a:lnTo>
                      <a:pt x="1004" y="165"/>
                    </a:lnTo>
                    <a:lnTo>
                      <a:pt x="1020" y="162"/>
                    </a:lnTo>
                    <a:lnTo>
                      <a:pt x="1034" y="157"/>
                    </a:lnTo>
                    <a:lnTo>
                      <a:pt x="1048" y="152"/>
                    </a:lnTo>
                    <a:lnTo>
                      <a:pt x="1062" y="148"/>
                    </a:lnTo>
                    <a:lnTo>
                      <a:pt x="1077" y="142"/>
                    </a:lnTo>
                    <a:lnTo>
                      <a:pt x="1084" y="142"/>
                    </a:lnTo>
                    <a:lnTo>
                      <a:pt x="1093" y="140"/>
                    </a:lnTo>
                    <a:lnTo>
                      <a:pt x="1102" y="138"/>
                    </a:lnTo>
                    <a:lnTo>
                      <a:pt x="1110" y="136"/>
                    </a:lnTo>
                    <a:lnTo>
                      <a:pt x="1119" y="133"/>
                    </a:lnTo>
                    <a:lnTo>
                      <a:pt x="1128" y="131"/>
                    </a:lnTo>
                    <a:lnTo>
                      <a:pt x="1137" y="129"/>
                    </a:lnTo>
                    <a:lnTo>
                      <a:pt x="1145" y="126"/>
                    </a:lnTo>
                    <a:lnTo>
                      <a:pt x="1166" y="112"/>
                    </a:lnTo>
                    <a:lnTo>
                      <a:pt x="1189" y="99"/>
                    </a:lnTo>
                    <a:lnTo>
                      <a:pt x="1211" y="86"/>
                    </a:lnTo>
                    <a:lnTo>
                      <a:pt x="1234" y="73"/>
                    </a:lnTo>
                    <a:lnTo>
                      <a:pt x="1245" y="66"/>
                    </a:lnTo>
                    <a:lnTo>
                      <a:pt x="1255" y="59"/>
                    </a:lnTo>
                    <a:lnTo>
                      <a:pt x="1264" y="51"/>
                    </a:lnTo>
                    <a:lnTo>
                      <a:pt x="1273" y="42"/>
                    </a:lnTo>
                    <a:lnTo>
                      <a:pt x="1281" y="33"/>
                    </a:lnTo>
                    <a:lnTo>
                      <a:pt x="1288" y="23"/>
                    </a:lnTo>
                    <a:lnTo>
                      <a:pt x="1294" y="12"/>
                    </a:lnTo>
                    <a:lnTo>
                      <a:pt x="1298" y="0"/>
                    </a:lnTo>
                    <a:lnTo>
                      <a:pt x="1300" y="0"/>
                    </a:lnTo>
                    <a:close/>
                  </a:path>
                </a:pathLst>
              </a:custGeom>
              <a:solidFill>
                <a:srgbClr val="BF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Freeform 15"/>
              <p:cNvSpPr>
                <a:spLocks/>
              </p:cNvSpPr>
              <p:nvPr/>
            </p:nvSpPr>
            <p:spPr bwMode="auto">
              <a:xfrm>
                <a:off x="9978" y="7493"/>
                <a:ext cx="58" cy="8"/>
              </a:xfrm>
              <a:custGeom>
                <a:avLst/>
                <a:gdLst>
                  <a:gd name="T0" fmla="*/ 1 w 118"/>
                  <a:gd name="T1" fmla="*/ 1 h 14"/>
                  <a:gd name="T2" fmla="*/ 2 w 118"/>
                  <a:gd name="T3" fmla="*/ 1 h 14"/>
                  <a:gd name="T4" fmla="*/ 2 w 118"/>
                  <a:gd name="T5" fmla="*/ 1 h 14"/>
                  <a:gd name="T6" fmla="*/ 2 w 118"/>
                  <a:gd name="T7" fmla="*/ 1 h 14"/>
                  <a:gd name="T8" fmla="*/ 2 w 118"/>
                  <a:gd name="T9" fmla="*/ 1 h 14"/>
                  <a:gd name="T10" fmla="*/ 3 w 118"/>
                  <a:gd name="T11" fmla="*/ 1 h 14"/>
                  <a:gd name="T12" fmla="*/ 3 w 118"/>
                  <a:gd name="T13" fmla="*/ 1 h 14"/>
                  <a:gd name="T14" fmla="*/ 3 w 118"/>
                  <a:gd name="T15" fmla="*/ 1 h 14"/>
                  <a:gd name="T16" fmla="*/ 3 w 118"/>
                  <a:gd name="T17" fmla="*/ 1 h 14"/>
                  <a:gd name="T18" fmla="*/ 3 w 118"/>
                  <a:gd name="T19" fmla="*/ 1 h 14"/>
                  <a:gd name="T20" fmla="*/ 2 w 118"/>
                  <a:gd name="T21" fmla="*/ 1 h 14"/>
                  <a:gd name="T22" fmla="*/ 2 w 118"/>
                  <a:gd name="T23" fmla="*/ 1 h 14"/>
                  <a:gd name="T24" fmla="*/ 1 w 118"/>
                  <a:gd name="T25" fmla="*/ 1 h 14"/>
                  <a:gd name="T26" fmla="*/ 1 w 118"/>
                  <a:gd name="T27" fmla="*/ 1 h 14"/>
                  <a:gd name="T28" fmla="*/ 0 w 118"/>
                  <a:gd name="T29" fmla="*/ 1 h 14"/>
                  <a:gd name="T30" fmla="*/ 0 w 118"/>
                  <a:gd name="T31" fmla="*/ 1 h 14"/>
                  <a:gd name="T32" fmla="*/ 0 w 118"/>
                  <a:gd name="T33" fmla="*/ 1 h 14"/>
                  <a:gd name="T34" fmla="*/ 0 w 118"/>
                  <a:gd name="T35" fmla="*/ 1 h 14"/>
                  <a:gd name="T36" fmla="*/ 0 w 118"/>
                  <a:gd name="T37" fmla="*/ 1 h 14"/>
                  <a:gd name="T38" fmla="*/ 0 w 118"/>
                  <a:gd name="T39" fmla="*/ 1 h 14"/>
                  <a:gd name="T40" fmla="*/ 0 w 118"/>
                  <a:gd name="T41" fmla="*/ 1 h 14"/>
                  <a:gd name="T42" fmla="*/ 1 w 118"/>
                  <a:gd name="T43" fmla="*/ 0 h 14"/>
                  <a:gd name="T44" fmla="*/ 1 w 118"/>
                  <a:gd name="T45" fmla="*/ 1 h 14"/>
                  <a:gd name="T46" fmla="*/ 1 w 118"/>
                  <a:gd name="T47" fmla="*/ 1 h 14"/>
                  <a:gd name="T48" fmla="*/ 1 w 118"/>
                  <a:gd name="T49" fmla="*/ 1 h 14"/>
                  <a:gd name="T50" fmla="*/ 1 w 118"/>
                  <a:gd name="T51" fmla="*/ 1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4"/>
                  <a:gd name="T80" fmla="*/ 118 w 118"/>
                  <a:gd name="T81" fmla="*/ 14 h 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4">
                    <a:moveTo>
                      <a:pt x="61" y="8"/>
                    </a:moveTo>
                    <a:lnTo>
                      <a:pt x="67" y="7"/>
                    </a:lnTo>
                    <a:lnTo>
                      <a:pt x="75" y="6"/>
                    </a:lnTo>
                    <a:lnTo>
                      <a:pt x="83" y="6"/>
                    </a:lnTo>
                    <a:lnTo>
                      <a:pt x="91" y="6"/>
                    </a:lnTo>
                    <a:lnTo>
                      <a:pt x="98" y="7"/>
                    </a:lnTo>
                    <a:lnTo>
                      <a:pt x="105" y="9"/>
                    </a:lnTo>
                    <a:lnTo>
                      <a:pt x="113" y="12"/>
                    </a:lnTo>
                    <a:lnTo>
                      <a:pt x="118" y="14"/>
                    </a:lnTo>
                    <a:lnTo>
                      <a:pt x="102" y="14"/>
                    </a:lnTo>
                    <a:lnTo>
                      <a:pt x="88" y="14"/>
                    </a:lnTo>
                    <a:lnTo>
                      <a:pt x="73" y="14"/>
                    </a:lnTo>
                    <a:lnTo>
                      <a:pt x="58" y="14"/>
                    </a:lnTo>
                    <a:lnTo>
                      <a:pt x="44" y="13"/>
                    </a:lnTo>
                    <a:lnTo>
                      <a:pt x="29" y="11"/>
                    </a:lnTo>
                    <a:lnTo>
                      <a:pt x="14" y="8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9" y="1"/>
                    </a:lnTo>
                    <a:lnTo>
                      <a:pt x="16" y="1"/>
                    </a:lnTo>
                    <a:lnTo>
                      <a:pt x="24" y="1"/>
                    </a:lnTo>
                    <a:lnTo>
                      <a:pt x="33" y="0"/>
                    </a:lnTo>
                    <a:lnTo>
                      <a:pt x="40" y="1"/>
                    </a:lnTo>
                    <a:lnTo>
                      <a:pt x="48" y="2"/>
                    </a:lnTo>
                    <a:lnTo>
                      <a:pt x="55" y="5"/>
                    </a:lnTo>
                    <a:lnTo>
                      <a:pt x="61" y="8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Freeform 16"/>
              <p:cNvSpPr>
                <a:spLocks noEditPoints="1"/>
              </p:cNvSpPr>
              <p:nvPr/>
            </p:nvSpPr>
            <p:spPr bwMode="auto">
              <a:xfrm>
                <a:off x="9642" y="7561"/>
                <a:ext cx="67" cy="936"/>
              </a:xfrm>
              <a:custGeom>
                <a:avLst/>
                <a:gdLst>
                  <a:gd name="T0" fmla="*/ 3 w 135"/>
                  <a:gd name="T1" fmla="*/ 42 h 1870"/>
                  <a:gd name="T2" fmla="*/ 2 w 135"/>
                  <a:gd name="T3" fmla="*/ 43 h 1870"/>
                  <a:gd name="T4" fmla="*/ 2 w 135"/>
                  <a:gd name="T5" fmla="*/ 43 h 1870"/>
                  <a:gd name="T6" fmla="*/ 1 w 135"/>
                  <a:gd name="T7" fmla="*/ 43 h 1870"/>
                  <a:gd name="T8" fmla="*/ 0 w 135"/>
                  <a:gd name="T9" fmla="*/ 43 h 1870"/>
                  <a:gd name="T10" fmla="*/ 0 w 135"/>
                  <a:gd name="T11" fmla="*/ 41 h 1870"/>
                  <a:gd name="T12" fmla="*/ 0 w 135"/>
                  <a:gd name="T13" fmla="*/ 37 h 1870"/>
                  <a:gd name="T14" fmla="*/ 0 w 135"/>
                  <a:gd name="T15" fmla="*/ 33 h 1870"/>
                  <a:gd name="T16" fmla="*/ 0 w 135"/>
                  <a:gd name="T17" fmla="*/ 29 h 1870"/>
                  <a:gd name="T18" fmla="*/ 0 w 135"/>
                  <a:gd name="T19" fmla="*/ 27 h 1870"/>
                  <a:gd name="T20" fmla="*/ 0 w 135"/>
                  <a:gd name="T21" fmla="*/ 26 h 1870"/>
                  <a:gd name="T22" fmla="*/ 0 w 135"/>
                  <a:gd name="T23" fmla="*/ 25 h 1870"/>
                  <a:gd name="T24" fmla="*/ 0 w 135"/>
                  <a:gd name="T25" fmla="*/ 25 h 1870"/>
                  <a:gd name="T26" fmla="*/ 0 w 135"/>
                  <a:gd name="T27" fmla="*/ 13 h 1870"/>
                  <a:gd name="T28" fmla="*/ 0 w 135"/>
                  <a:gd name="T29" fmla="*/ 2 h 1870"/>
                  <a:gd name="T30" fmla="*/ 0 w 135"/>
                  <a:gd name="T31" fmla="*/ 1 h 1870"/>
                  <a:gd name="T32" fmla="*/ 0 w 135"/>
                  <a:gd name="T33" fmla="*/ 1 h 1870"/>
                  <a:gd name="T34" fmla="*/ 0 w 135"/>
                  <a:gd name="T35" fmla="*/ 1 h 1870"/>
                  <a:gd name="T36" fmla="*/ 1 w 135"/>
                  <a:gd name="T37" fmla="*/ 1 h 1870"/>
                  <a:gd name="T38" fmla="*/ 2 w 135"/>
                  <a:gd name="T39" fmla="*/ 1 h 1870"/>
                  <a:gd name="T40" fmla="*/ 3 w 135"/>
                  <a:gd name="T41" fmla="*/ 1 h 1870"/>
                  <a:gd name="T42" fmla="*/ 3 w 135"/>
                  <a:gd name="T43" fmla="*/ 1 h 1870"/>
                  <a:gd name="T44" fmla="*/ 2 w 135"/>
                  <a:gd name="T45" fmla="*/ 56 h 1870"/>
                  <a:gd name="T46" fmla="*/ 2 w 135"/>
                  <a:gd name="T47" fmla="*/ 59 h 1870"/>
                  <a:gd name="T48" fmla="*/ 2 w 135"/>
                  <a:gd name="T49" fmla="*/ 59 h 1870"/>
                  <a:gd name="T50" fmla="*/ 1 w 135"/>
                  <a:gd name="T51" fmla="*/ 58 h 1870"/>
                  <a:gd name="T52" fmla="*/ 1 w 135"/>
                  <a:gd name="T53" fmla="*/ 58 h 1870"/>
                  <a:gd name="T54" fmla="*/ 0 w 135"/>
                  <a:gd name="T55" fmla="*/ 58 h 1870"/>
                  <a:gd name="T56" fmla="*/ 0 w 135"/>
                  <a:gd name="T57" fmla="*/ 58 h 1870"/>
                  <a:gd name="T58" fmla="*/ 0 w 135"/>
                  <a:gd name="T59" fmla="*/ 57 h 1870"/>
                  <a:gd name="T60" fmla="*/ 0 w 135"/>
                  <a:gd name="T61" fmla="*/ 57 h 1870"/>
                  <a:gd name="T62" fmla="*/ 0 w 135"/>
                  <a:gd name="T63" fmla="*/ 57 h 1870"/>
                  <a:gd name="T64" fmla="*/ 0 w 135"/>
                  <a:gd name="T65" fmla="*/ 57 h 1870"/>
                  <a:gd name="T66" fmla="*/ 0 w 135"/>
                  <a:gd name="T67" fmla="*/ 57 h 1870"/>
                  <a:gd name="T68" fmla="*/ 0 w 135"/>
                  <a:gd name="T69" fmla="*/ 57 h 1870"/>
                  <a:gd name="T70" fmla="*/ 0 w 135"/>
                  <a:gd name="T71" fmla="*/ 57 h 1870"/>
                  <a:gd name="T72" fmla="*/ 1 w 135"/>
                  <a:gd name="T73" fmla="*/ 57 h 1870"/>
                  <a:gd name="T74" fmla="*/ 1 w 135"/>
                  <a:gd name="T75" fmla="*/ 57 h 1870"/>
                  <a:gd name="T76" fmla="*/ 2 w 135"/>
                  <a:gd name="T77" fmla="*/ 56 h 1870"/>
                  <a:gd name="T78" fmla="*/ 2 w 135"/>
                  <a:gd name="T79" fmla="*/ 56 h 1870"/>
                  <a:gd name="T80" fmla="*/ 2 w 135"/>
                  <a:gd name="T81" fmla="*/ 56 h 1870"/>
                  <a:gd name="T82" fmla="*/ 2 w 135"/>
                  <a:gd name="T83" fmla="*/ 56 h 1870"/>
                  <a:gd name="T84" fmla="*/ 2 w 135"/>
                  <a:gd name="T85" fmla="*/ 56 h 18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5"/>
                  <a:gd name="T130" fmla="*/ 0 h 1870"/>
                  <a:gd name="T131" fmla="*/ 135 w 135"/>
                  <a:gd name="T132" fmla="*/ 1870 h 18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5" h="1870">
                    <a:moveTo>
                      <a:pt x="135" y="33"/>
                    </a:moveTo>
                    <a:lnTo>
                      <a:pt x="102" y="1339"/>
                    </a:lnTo>
                    <a:lnTo>
                      <a:pt x="93" y="1344"/>
                    </a:lnTo>
                    <a:lnTo>
                      <a:pt x="84" y="1349"/>
                    </a:lnTo>
                    <a:lnTo>
                      <a:pt x="75" y="1352"/>
                    </a:lnTo>
                    <a:lnTo>
                      <a:pt x="66" y="1357"/>
                    </a:lnTo>
                    <a:lnTo>
                      <a:pt x="57" y="1360"/>
                    </a:lnTo>
                    <a:lnTo>
                      <a:pt x="48" y="1364"/>
                    </a:lnTo>
                    <a:lnTo>
                      <a:pt x="39" y="1368"/>
                    </a:lnTo>
                    <a:lnTo>
                      <a:pt x="30" y="1371"/>
                    </a:lnTo>
                    <a:lnTo>
                      <a:pt x="2" y="1369"/>
                    </a:lnTo>
                    <a:lnTo>
                      <a:pt x="3" y="1304"/>
                    </a:lnTo>
                    <a:lnTo>
                      <a:pt x="4" y="1240"/>
                    </a:lnTo>
                    <a:lnTo>
                      <a:pt x="6" y="1175"/>
                    </a:lnTo>
                    <a:lnTo>
                      <a:pt x="7" y="1110"/>
                    </a:lnTo>
                    <a:lnTo>
                      <a:pt x="7" y="1046"/>
                    </a:lnTo>
                    <a:lnTo>
                      <a:pt x="7" y="979"/>
                    </a:lnTo>
                    <a:lnTo>
                      <a:pt x="6" y="914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4" y="827"/>
                    </a:lnTo>
                    <a:lnTo>
                      <a:pt x="4" y="816"/>
                    </a:lnTo>
                    <a:lnTo>
                      <a:pt x="4" y="806"/>
                    </a:lnTo>
                    <a:lnTo>
                      <a:pt x="3" y="794"/>
                    </a:lnTo>
                    <a:lnTo>
                      <a:pt x="3" y="782"/>
                    </a:lnTo>
                    <a:lnTo>
                      <a:pt x="3" y="771"/>
                    </a:lnTo>
                    <a:lnTo>
                      <a:pt x="4" y="761"/>
                    </a:lnTo>
                    <a:lnTo>
                      <a:pt x="2" y="390"/>
                    </a:lnTo>
                    <a:lnTo>
                      <a:pt x="0" y="39"/>
                    </a:lnTo>
                    <a:lnTo>
                      <a:pt x="3" y="33"/>
                    </a:lnTo>
                    <a:lnTo>
                      <a:pt x="6" y="27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16" y="13"/>
                    </a:lnTo>
                    <a:lnTo>
                      <a:pt x="21" y="8"/>
                    </a:lnTo>
                    <a:lnTo>
                      <a:pt x="26" y="5"/>
                    </a:lnTo>
                    <a:lnTo>
                      <a:pt x="31" y="0"/>
                    </a:lnTo>
                    <a:lnTo>
                      <a:pt x="44" y="3"/>
                    </a:lnTo>
                    <a:lnTo>
                      <a:pt x="57" y="8"/>
                    </a:lnTo>
                    <a:lnTo>
                      <a:pt x="70" y="13"/>
                    </a:lnTo>
                    <a:lnTo>
                      <a:pt x="83" y="16"/>
                    </a:lnTo>
                    <a:lnTo>
                      <a:pt x="96" y="21"/>
                    </a:lnTo>
                    <a:lnTo>
                      <a:pt x="109" y="25"/>
                    </a:lnTo>
                    <a:lnTo>
                      <a:pt x="122" y="29"/>
                    </a:lnTo>
                    <a:lnTo>
                      <a:pt x="135" y="33"/>
                    </a:lnTo>
                    <a:close/>
                    <a:moveTo>
                      <a:pt x="92" y="1782"/>
                    </a:moveTo>
                    <a:lnTo>
                      <a:pt x="91" y="1870"/>
                    </a:lnTo>
                    <a:lnTo>
                      <a:pt x="83" y="1867"/>
                    </a:lnTo>
                    <a:lnTo>
                      <a:pt x="75" y="1864"/>
                    </a:lnTo>
                    <a:lnTo>
                      <a:pt x="68" y="1861"/>
                    </a:lnTo>
                    <a:lnTo>
                      <a:pt x="60" y="1857"/>
                    </a:lnTo>
                    <a:lnTo>
                      <a:pt x="53" y="1854"/>
                    </a:lnTo>
                    <a:lnTo>
                      <a:pt x="46" y="1849"/>
                    </a:lnTo>
                    <a:lnTo>
                      <a:pt x="39" y="1845"/>
                    </a:lnTo>
                    <a:lnTo>
                      <a:pt x="31" y="1841"/>
                    </a:lnTo>
                    <a:lnTo>
                      <a:pt x="29" y="1837"/>
                    </a:lnTo>
                    <a:lnTo>
                      <a:pt x="26" y="1834"/>
                    </a:lnTo>
                    <a:lnTo>
                      <a:pt x="24" y="1830"/>
                    </a:lnTo>
                    <a:lnTo>
                      <a:pt x="20" y="1827"/>
                    </a:lnTo>
                    <a:lnTo>
                      <a:pt x="17" y="1823"/>
                    </a:lnTo>
                    <a:lnTo>
                      <a:pt x="16" y="1819"/>
                    </a:lnTo>
                    <a:lnTo>
                      <a:pt x="15" y="1816"/>
                    </a:lnTo>
                    <a:lnTo>
                      <a:pt x="15" y="1811"/>
                    </a:lnTo>
                    <a:lnTo>
                      <a:pt x="13" y="1810"/>
                    </a:lnTo>
                    <a:lnTo>
                      <a:pt x="12" y="1810"/>
                    </a:lnTo>
                    <a:lnTo>
                      <a:pt x="11" y="1809"/>
                    </a:lnTo>
                    <a:lnTo>
                      <a:pt x="9" y="1808"/>
                    </a:lnTo>
                    <a:lnTo>
                      <a:pt x="8" y="1808"/>
                    </a:lnTo>
                    <a:lnTo>
                      <a:pt x="7" y="1806"/>
                    </a:lnTo>
                    <a:lnTo>
                      <a:pt x="7" y="1804"/>
                    </a:lnTo>
                    <a:lnTo>
                      <a:pt x="7" y="1802"/>
                    </a:lnTo>
                    <a:lnTo>
                      <a:pt x="16" y="1803"/>
                    </a:lnTo>
                    <a:lnTo>
                      <a:pt x="25" y="1802"/>
                    </a:lnTo>
                    <a:lnTo>
                      <a:pt x="34" y="1799"/>
                    </a:lnTo>
                    <a:lnTo>
                      <a:pt x="44" y="1797"/>
                    </a:lnTo>
                    <a:lnTo>
                      <a:pt x="53" y="1795"/>
                    </a:lnTo>
                    <a:lnTo>
                      <a:pt x="62" y="1792"/>
                    </a:lnTo>
                    <a:lnTo>
                      <a:pt x="71" y="1790"/>
                    </a:lnTo>
                    <a:lnTo>
                      <a:pt x="82" y="1789"/>
                    </a:lnTo>
                    <a:lnTo>
                      <a:pt x="83" y="1788"/>
                    </a:lnTo>
                    <a:lnTo>
                      <a:pt x="84" y="1788"/>
                    </a:lnTo>
                    <a:lnTo>
                      <a:pt x="86" y="1786"/>
                    </a:lnTo>
                    <a:lnTo>
                      <a:pt x="87" y="1785"/>
                    </a:lnTo>
                    <a:lnTo>
                      <a:pt x="88" y="1784"/>
                    </a:lnTo>
                    <a:lnTo>
                      <a:pt x="90" y="1784"/>
                    </a:lnTo>
                    <a:lnTo>
                      <a:pt x="91" y="1783"/>
                    </a:lnTo>
                    <a:lnTo>
                      <a:pt x="92" y="1782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Freeform 17"/>
              <p:cNvSpPr>
                <a:spLocks noEditPoints="1"/>
              </p:cNvSpPr>
              <p:nvPr/>
            </p:nvSpPr>
            <p:spPr bwMode="auto">
              <a:xfrm>
                <a:off x="9687" y="7578"/>
                <a:ext cx="58" cy="932"/>
              </a:xfrm>
              <a:custGeom>
                <a:avLst/>
                <a:gdLst>
                  <a:gd name="T0" fmla="*/ 0 w 116"/>
                  <a:gd name="T1" fmla="*/ 58 h 1863"/>
                  <a:gd name="T2" fmla="*/ 1 w 116"/>
                  <a:gd name="T3" fmla="*/ 55 h 1863"/>
                  <a:gd name="T4" fmla="*/ 1 w 116"/>
                  <a:gd name="T5" fmla="*/ 55 h 1863"/>
                  <a:gd name="T6" fmla="*/ 1 w 116"/>
                  <a:gd name="T7" fmla="*/ 55 h 1863"/>
                  <a:gd name="T8" fmla="*/ 1 w 116"/>
                  <a:gd name="T9" fmla="*/ 55 h 1863"/>
                  <a:gd name="T10" fmla="*/ 2 w 116"/>
                  <a:gd name="T11" fmla="*/ 54 h 1863"/>
                  <a:gd name="T12" fmla="*/ 2 w 116"/>
                  <a:gd name="T13" fmla="*/ 54 h 1863"/>
                  <a:gd name="T14" fmla="*/ 2 w 116"/>
                  <a:gd name="T15" fmla="*/ 54 h 1863"/>
                  <a:gd name="T16" fmla="*/ 3 w 116"/>
                  <a:gd name="T17" fmla="*/ 54 h 1863"/>
                  <a:gd name="T18" fmla="*/ 3 w 116"/>
                  <a:gd name="T19" fmla="*/ 54 h 1863"/>
                  <a:gd name="T20" fmla="*/ 3 w 116"/>
                  <a:gd name="T21" fmla="*/ 59 h 1863"/>
                  <a:gd name="T22" fmla="*/ 2 w 116"/>
                  <a:gd name="T23" fmla="*/ 59 h 1863"/>
                  <a:gd name="T24" fmla="*/ 2 w 116"/>
                  <a:gd name="T25" fmla="*/ 59 h 1863"/>
                  <a:gd name="T26" fmla="*/ 2 w 116"/>
                  <a:gd name="T27" fmla="*/ 58 h 1863"/>
                  <a:gd name="T28" fmla="*/ 2 w 116"/>
                  <a:gd name="T29" fmla="*/ 58 h 1863"/>
                  <a:gd name="T30" fmla="*/ 1 w 116"/>
                  <a:gd name="T31" fmla="*/ 58 h 1863"/>
                  <a:gd name="T32" fmla="*/ 1 w 116"/>
                  <a:gd name="T33" fmla="*/ 58 h 1863"/>
                  <a:gd name="T34" fmla="*/ 1 w 116"/>
                  <a:gd name="T35" fmla="*/ 58 h 1863"/>
                  <a:gd name="T36" fmla="*/ 0 w 116"/>
                  <a:gd name="T37" fmla="*/ 58 h 1863"/>
                  <a:gd name="T38" fmla="*/ 1 w 116"/>
                  <a:gd name="T39" fmla="*/ 41 h 1863"/>
                  <a:gd name="T40" fmla="*/ 2 w 116"/>
                  <a:gd name="T41" fmla="*/ 0 h 1863"/>
                  <a:gd name="T42" fmla="*/ 2 w 116"/>
                  <a:gd name="T43" fmla="*/ 1 h 1863"/>
                  <a:gd name="T44" fmla="*/ 2 w 116"/>
                  <a:gd name="T45" fmla="*/ 1 h 1863"/>
                  <a:gd name="T46" fmla="*/ 2 w 116"/>
                  <a:gd name="T47" fmla="*/ 1 h 1863"/>
                  <a:gd name="T48" fmla="*/ 3 w 116"/>
                  <a:gd name="T49" fmla="*/ 1 h 1863"/>
                  <a:gd name="T50" fmla="*/ 3 w 116"/>
                  <a:gd name="T51" fmla="*/ 1 h 1863"/>
                  <a:gd name="T52" fmla="*/ 3 w 116"/>
                  <a:gd name="T53" fmla="*/ 1 h 1863"/>
                  <a:gd name="T54" fmla="*/ 3 w 116"/>
                  <a:gd name="T55" fmla="*/ 1 h 1863"/>
                  <a:gd name="T56" fmla="*/ 3 w 116"/>
                  <a:gd name="T57" fmla="*/ 1 h 1863"/>
                  <a:gd name="T58" fmla="*/ 3 w 116"/>
                  <a:gd name="T59" fmla="*/ 1 h 1863"/>
                  <a:gd name="T60" fmla="*/ 3 w 116"/>
                  <a:gd name="T61" fmla="*/ 1 h 1863"/>
                  <a:gd name="T62" fmla="*/ 4 w 116"/>
                  <a:gd name="T63" fmla="*/ 1 h 1863"/>
                  <a:gd name="T64" fmla="*/ 4 w 116"/>
                  <a:gd name="T65" fmla="*/ 1 h 1863"/>
                  <a:gd name="T66" fmla="*/ 4 w 116"/>
                  <a:gd name="T67" fmla="*/ 1 h 1863"/>
                  <a:gd name="T68" fmla="*/ 4 w 116"/>
                  <a:gd name="T69" fmla="*/ 1 h 1863"/>
                  <a:gd name="T70" fmla="*/ 4 w 116"/>
                  <a:gd name="T71" fmla="*/ 1 h 1863"/>
                  <a:gd name="T72" fmla="*/ 4 w 116"/>
                  <a:gd name="T73" fmla="*/ 1 h 1863"/>
                  <a:gd name="T74" fmla="*/ 3 w 116"/>
                  <a:gd name="T75" fmla="*/ 40 h 1863"/>
                  <a:gd name="T76" fmla="*/ 3 w 116"/>
                  <a:gd name="T77" fmla="*/ 40 h 1863"/>
                  <a:gd name="T78" fmla="*/ 3 w 116"/>
                  <a:gd name="T79" fmla="*/ 40 h 1863"/>
                  <a:gd name="T80" fmla="*/ 2 w 116"/>
                  <a:gd name="T81" fmla="*/ 40 h 1863"/>
                  <a:gd name="T82" fmla="*/ 2 w 116"/>
                  <a:gd name="T83" fmla="*/ 41 h 1863"/>
                  <a:gd name="T84" fmla="*/ 2 w 116"/>
                  <a:gd name="T85" fmla="*/ 41 h 1863"/>
                  <a:gd name="T86" fmla="*/ 1 w 116"/>
                  <a:gd name="T87" fmla="*/ 41 h 1863"/>
                  <a:gd name="T88" fmla="*/ 1 w 116"/>
                  <a:gd name="T89" fmla="*/ 41 h 1863"/>
                  <a:gd name="T90" fmla="*/ 1 w 116"/>
                  <a:gd name="T91" fmla="*/ 41 h 186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6"/>
                  <a:gd name="T139" fmla="*/ 0 h 1863"/>
                  <a:gd name="T140" fmla="*/ 116 w 116"/>
                  <a:gd name="T141" fmla="*/ 1863 h 186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6" h="1863">
                    <a:moveTo>
                      <a:pt x="0" y="1837"/>
                    </a:moveTo>
                    <a:lnTo>
                      <a:pt x="1" y="1749"/>
                    </a:lnTo>
                    <a:lnTo>
                      <a:pt x="10" y="1744"/>
                    </a:lnTo>
                    <a:lnTo>
                      <a:pt x="19" y="1738"/>
                    </a:lnTo>
                    <a:lnTo>
                      <a:pt x="28" y="1733"/>
                    </a:lnTo>
                    <a:lnTo>
                      <a:pt x="37" y="1728"/>
                    </a:lnTo>
                    <a:lnTo>
                      <a:pt x="48" y="1724"/>
                    </a:lnTo>
                    <a:lnTo>
                      <a:pt x="57" y="1720"/>
                    </a:lnTo>
                    <a:lnTo>
                      <a:pt x="66" y="1715"/>
                    </a:lnTo>
                    <a:lnTo>
                      <a:pt x="76" y="1711"/>
                    </a:lnTo>
                    <a:lnTo>
                      <a:pt x="72" y="1863"/>
                    </a:lnTo>
                    <a:lnTo>
                      <a:pt x="63" y="1860"/>
                    </a:lnTo>
                    <a:lnTo>
                      <a:pt x="54" y="1857"/>
                    </a:lnTo>
                    <a:lnTo>
                      <a:pt x="45" y="1854"/>
                    </a:lnTo>
                    <a:lnTo>
                      <a:pt x="36" y="1850"/>
                    </a:lnTo>
                    <a:lnTo>
                      <a:pt x="26" y="1848"/>
                    </a:lnTo>
                    <a:lnTo>
                      <a:pt x="17" y="1844"/>
                    </a:lnTo>
                    <a:lnTo>
                      <a:pt x="8" y="1841"/>
                    </a:lnTo>
                    <a:lnTo>
                      <a:pt x="0" y="1837"/>
                    </a:lnTo>
                    <a:close/>
                    <a:moveTo>
                      <a:pt x="11" y="1306"/>
                    </a:moveTo>
                    <a:lnTo>
                      <a:pt x="44" y="0"/>
                    </a:lnTo>
                    <a:lnTo>
                      <a:pt x="49" y="1"/>
                    </a:lnTo>
                    <a:lnTo>
                      <a:pt x="54" y="4"/>
                    </a:lnTo>
                    <a:lnTo>
                      <a:pt x="61" y="5"/>
                    </a:lnTo>
                    <a:lnTo>
                      <a:pt x="66" y="6"/>
                    </a:lnTo>
                    <a:lnTo>
                      <a:pt x="72" y="7"/>
                    </a:lnTo>
                    <a:lnTo>
                      <a:pt x="77" y="8"/>
                    </a:lnTo>
                    <a:lnTo>
                      <a:pt x="82" y="10"/>
                    </a:lnTo>
                    <a:lnTo>
                      <a:pt x="89" y="10"/>
                    </a:lnTo>
                    <a:lnTo>
                      <a:pt x="93" y="11"/>
                    </a:lnTo>
                    <a:lnTo>
                      <a:pt x="95" y="12"/>
                    </a:lnTo>
                    <a:lnTo>
                      <a:pt x="99" y="13"/>
                    </a:lnTo>
                    <a:lnTo>
                      <a:pt x="103" y="13"/>
                    </a:lnTo>
                    <a:lnTo>
                      <a:pt x="106" y="14"/>
                    </a:lnTo>
                    <a:lnTo>
                      <a:pt x="110" y="15"/>
                    </a:lnTo>
                    <a:lnTo>
                      <a:pt x="114" y="15"/>
                    </a:lnTo>
                    <a:lnTo>
                      <a:pt x="116" y="17"/>
                    </a:lnTo>
                    <a:lnTo>
                      <a:pt x="86" y="1258"/>
                    </a:lnTo>
                    <a:lnTo>
                      <a:pt x="79" y="1265"/>
                    </a:lnTo>
                    <a:lnTo>
                      <a:pt x="70" y="1272"/>
                    </a:lnTo>
                    <a:lnTo>
                      <a:pt x="61" y="1278"/>
                    </a:lnTo>
                    <a:lnTo>
                      <a:pt x="51" y="1284"/>
                    </a:lnTo>
                    <a:lnTo>
                      <a:pt x="41" y="1290"/>
                    </a:lnTo>
                    <a:lnTo>
                      <a:pt x="32" y="1295"/>
                    </a:lnTo>
                    <a:lnTo>
                      <a:pt x="22" y="1301"/>
                    </a:lnTo>
                    <a:lnTo>
                      <a:pt x="11" y="130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Freeform 18"/>
              <p:cNvSpPr>
                <a:spLocks noEditPoints="1"/>
              </p:cNvSpPr>
              <p:nvPr/>
            </p:nvSpPr>
            <p:spPr bwMode="auto">
              <a:xfrm>
                <a:off x="9723" y="7586"/>
                <a:ext cx="59" cy="934"/>
              </a:xfrm>
              <a:custGeom>
                <a:avLst/>
                <a:gdLst>
                  <a:gd name="T0" fmla="*/ 0 w 118"/>
                  <a:gd name="T1" fmla="*/ 58 h 1868"/>
                  <a:gd name="T2" fmla="*/ 1 w 118"/>
                  <a:gd name="T3" fmla="*/ 53 h 1868"/>
                  <a:gd name="T4" fmla="*/ 1 w 118"/>
                  <a:gd name="T5" fmla="*/ 53 h 1868"/>
                  <a:gd name="T6" fmla="*/ 1 w 118"/>
                  <a:gd name="T7" fmla="*/ 53 h 1868"/>
                  <a:gd name="T8" fmla="*/ 1 w 118"/>
                  <a:gd name="T9" fmla="*/ 53 h 1868"/>
                  <a:gd name="T10" fmla="*/ 2 w 118"/>
                  <a:gd name="T11" fmla="*/ 53 h 1868"/>
                  <a:gd name="T12" fmla="*/ 2 w 118"/>
                  <a:gd name="T13" fmla="*/ 53 h 1868"/>
                  <a:gd name="T14" fmla="*/ 2 w 118"/>
                  <a:gd name="T15" fmla="*/ 53 h 1868"/>
                  <a:gd name="T16" fmla="*/ 3 w 118"/>
                  <a:gd name="T17" fmla="*/ 52 h 1868"/>
                  <a:gd name="T18" fmla="*/ 3 w 118"/>
                  <a:gd name="T19" fmla="*/ 52 h 1868"/>
                  <a:gd name="T20" fmla="*/ 3 w 118"/>
                  <a:gd name="T21" fmla="*/ 58 h 1868"/>
                  <a:gd name="T22" fmla="*/ 3 w 118"/>
                  <a:gd name="T23" fmla="*/ 58 h 1868"/>
                  <a:gd name="T24" fmla="*/ 2 w 118"/>
                  <a:gd name="T25" fmla="*/ 58 h 1868"/>
                  <a:gd name="T26" fmla="*/ 2 w 118"/>
                  <a:gd name="T27" fmla="*/ 58 h 1868"/>
                  <a:gd name="T28" fmla="*/ 2 w 118"/>
                  <a:gd name="T29" fmla="*/ 58 h 1868"/>
                  <a:gd name="T30" fmla="*/ 1 w 118"/>
                  <a:gd name="T31" fmla="*/ 58 h 1868"/>
                  <a:gd name="T32" fmla="*/ 1 w 118"/>
                  <a:gd name="T33" fmla="*/ 58 h 1868"/>
                  <a:gd name="T34" fmla="*/ 1 w 118"/>
                  <a:gd name="T35" fmla="*/ 58 h 1868"/>
                  <a:gd name="T36" fmla="*/ 1 w 118"/>
                  <a:gd name="T37" fmla="*/ 58 h 1868"/>
                  <a:gd name="T38" fmla="*/ 1 w 118"/>
                  <a:gd name="T39" fmla="*/ 58 h 1868"/>
                  <a:gd name="T40" fmla="*/ 1 w 118"/>
                  <a:gd name="T41" fmla="*/ 58 h 1868"/>
                  <a:gd name="T42" fmla="*/ 1 w 118"/>
                  <a:gd name="T43" fmla="*/ 58 h 1868"/>
                  <a:gd name="T44" fmla="*/ 1 w 118"/>
                  <a:gd name="T45" fmla="*/ 58 h 1868"/>
                  <a:gd name="T46" fmla="*/ 0 w 118"/>
                  <a:gd name="T47" fmla="*/ 58 h 1868"/>
                  <a:gd name="T48" fmla="*/ 0 w 118"/>
                  <a:gd name="T49" fmla="*/ 58 h 1868"/>
                  <a:gd name="T50" fmla="*/ 0 w 118"/>
                  <a:gd name="T51" fmla="*/ 58 h 1868"/>
                  <a:gd name="T52" fmla="*/ 0 w 118"/>
                  <a:gd name="T53" fmla="*/ 58 h 1868"/>
                  <a:gd name="T54" fmla="*/ 1 w 118"/>
                  <a:gd name="T55" fmla="*/ 39 h 1868"/>
                  <a:gd name="T56" fmla="*/ 2 w 118"/>
                  <a:gd name="T57" fmla="*/ 0 h 1868"/>
                  <a:gd name="T58" fmla="*/ 2 w 118"/>
                  <a:gd name="T59" fmla="*/ 1 h 1868"/>
                  <a:gd name="T60" fmla="*/ 2 w 118"/>
                  <a:gd name="T61" fmla="*/ 1 h 1868"/>
                  <a:gd name="T62" fmla="*/ 3 w 118"/>
                  <a:gd name="T63" fmla="*/ 1 h 1868"/>
                  <a:gd name="T64" fmla="*/ 3 w 118"/>
                  <a:gd name="T65" fmla="*/ 1 h 1868"/>
                  <a:gd name="T66" fmla="*/ 3 w 118"/>
                  <a:gd name="T67" fmla="*/ 1 h 1868"/>
                  <a:gd name="T68" fmla="*/ 4 w 118"/>
                  <a:gd name="T69" fmla="*/ 1 h 1868"/>
                  <a:gd name="T70" fmla="*/ 4 w 118"/>
                  <a:gd name="T71" fmla="*/ 1 h 1868"/>
                  <a:gd name="T72" fmla="*/ 4 w 118"/>
                  <a:gd name="T73" fmla="*/ 1 h 1868"/>
                  <a:gd name="T74" fmla="*/ 3 w 118"/>
                  <a:gd name="T75" fmla="*/ 37 h 1868"/>
                  <a:gd name="T76" fmla="*/ 3 w 118"/>
                  <a:gd name="T77" fmla="*/ 37 h 1868"/>
                  <a:gd name="T78" fmla="*/ 3 w 118"/>
                  <a:gd name="T79" fmla="*/ 38 h 1868"/>
                  <a:gd name="T80" fmla="*/ 3 w 118"/>
                  <a:gd name="T81" fmla="*/ 38 h 1868"/>
                  <a:gd name="T82" fmla="*/ 2 w 118"/>
                  <a:gd name="T83" fmla="*/ 38 h 1868"/>
                  <a:gd name="T84" fmla="*/ 2 w 118"/>
                  <a:gd name="T85" fmla="*/ 38 h 1868"/>
                  <a:gd name="T86" fmla="*/ 2 w 118"/>
                  <a:gd name="T87" fmla="*/ 38 h 1868"/>
                  <a:gd name="T88" fmla="*/ 2 w 118"/>
                  <a:gd name="T89" fmla="*/ 39 h 1868"/>
                  <a:gd name="T90" fmla="*/ 1 w 118"/>
                  <a:gd name="T91" fmla="*/ 39 h 1868"/>
                  <a:gd name="T92" fmla="*/ 1 w 118"/>
                  <a:gd name="T93" fmla="*/ 39 h 1868"/>
                  <a:gd name="T94" fmla="*/ 1 w 118"/>
                  <a:gd name="T95" fmla="*/ 39 h 1868"/>
                  <a:gd name="T96" fmla="*/ 1 w 118"/>
                  <a:gd name="T97" fmla="*/ 39 h 1868"/>
                  <a:gd name="T98" fmla="*/ 1 w 118"/>
                  <a:gd name="T99" fmla="*/ 39 h 1868"/>
                  <a:gd name="T100" fmla="*/ 1 w 118"/>
                  <a:gd name="T101" fmla="*/ 39 h 1868"/>
                  <a:gd name="T102" fmla="*/ 1 w 118"/>
                  <a:gd name="T103" fmla="*/ 39 h 1868"/>
                  <a:gd name="T104" fmla="*/ 1 w 118"/>
                  <a:gd name="T105" fmla="*/ 39 h 1868"/>
                  <a:gd name="T106" fmla="*/ 1 w 118"/>
                  <a:gd name="T107" fmla="*/ 39 h 186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868"/>
                  <a:gd name="T164" fmla="*/ 118 w 118"/>
                  <a:gd name="T165" fmla="*/ 1868 h 186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868">
                    <a:moveTo>
                      <a:pt x="0" y="1846"/>
                    </a:moveTo>
                    <a:lnTo>
                      <a:pt x="4" y="1694"/>
                    </a:lnTo>
                    <a:lnTo>
                      <a:pt x="13" y="1690"/>
                    </a:lnTo>
                    <a:lnTo>
                      <a:pt x="22" y="1685"/>
                    </a:lnTo>
                    <a:lnTo>
                      <a:pt x="32" y="1681"/>
                    </a:lnTo>
                    <a:lnTo>
                      <a:pt x="42" y="1677"/>
                    </a:lnTo>
                    <a:lnTo>
                      <a:pt x="51" y="1672"/>
                    </a:lnTo>
                    <a:lnTo>
                      <a:pt x="60" y="1668"/>
                    </a:lnTo>
                    <a:lnTo>
                      <a:pt x="69" y="1663"/>
                    </a:lnTo>
                    <a:lnTo>
                      <a:pt x="78" y="1657"/>
                    </a:lnTo>
                    <a:lnTo>
                      <a:pt x="73" y="1868"/>
                    </a:lnTo>
                    <a:lnTo>
                      <a:pt x="65" y="1865"/>
                    </a:lnTo>
                    <a:lnTo>
                      <a:pt x="56" y="1863"/>
                    </a:lnTo>
                    <a:lnTo>
                      <a:pt x="47" y="1859"/>
                    </a:lnTo>
                    <a:lnTo>
                      <a:pt x="39" y="1856"/>
                    </a:lnTo>
                    <a:lnTo>
                      <a:pt x="30" y="1852"/>
                    </a:lnTo>
                    <a:lnTo>
                      <a:pt x="21" y="1850"/>
                    </a:lnTo>
                    <a:lnTo>
                      <a:pt x="12" y="1848"/>
                    </a:lnTo>
                    <a:lnTo>
                      <a:pt x="1" y="1846"/>
                    </a:lnTo>
                    <a:lnTo>
                      <a:pt x="0" y="1846"/>
                    </a:lnTo>
                    <a:close/>
                    <a:moveTo>
                      <a:pt x="14" y="1241"/>
                    </a:moveTo>
                    <a:lnTo>
                      <a:pt x="44" y="0"/>
                    </a:lnTo>
                    <a:lnTo>
                      <a:pt x="53" y="2"/>
                    </a:lnTo>
                    <a:lnTo>
                      <a:pt x="62" y="3"/>
                    </a:lnTo>
                    <a:lnTo>
                      <a:pt x="71" y="6"/>
                    </a:lnTo>
                    <a:lnTo>
                      <a:pt x="82" y="8"/>
                    </a:lnTo>
                    <a:lnTo>
                      <a:pt x="91" y="9"/>
                    </a:lnTo>
                    <a:lnTo>
                      <a:pt x="100" y="11"/>
                    </a:lnTo>
                    <a:lnTo>
                      <a:pt x="109" y="13"/>
                    </a:lnTo>
                    <a:lnTo>
                      <a:pt x="118" y="15"/>
                    </a:lnTo>
                    <a:lnTo>
                      <a:pt x="89" y="1178"/>
                    </a:lnTo>
                    <a:lnTo>
                      <a:pt x="83" y="1184"/>
                    </a:lnTo>
                    <a:lnTo>
                      <a:pt x="75" y="1191"/>
                    </a:lnTo>
                    <a:lnTo>
                      <a:pt x="69" y="1197"/>
                    </a:lnTo>
                    <a:lnTo>
                      <a:pt x="61" y="1203"/>
                    </a:lnTo>
                    <a:lnTo>
                      <a:pt x="54" y="1209"/>
                    </a:lnTo>
                    <a:lnTo>
                      <a:pt x="47" y="1215"/>
                    </a:lnTo>
                    <a:lnTo>
                      <a:pt x="39" y="1219"/>
                    </a:lnTo>
                    <a:lnTo>
                      <a:pt x="31" y="1224"/>
                    </a:lnTo>
                    <a:lnTo>
                      <a:pt x="30" y="1226"/>
                    </a:lnTo>
                    <a:lnTo>
                      <a:pt x="27" y="1229"/>
                    </a:lnTo>
                    <a:lnTo>
                      <a:pt x="25" y="1231"/>
                    </a:lnTo>
                    <a:lnTo>
                      <a:pt x="23" y="1232"/>
                    </a:lnTo>
                    <a:lnTo>
                      <a:pt x="21" y="1235"/>
                    </a:lnTo>
                    <a:lnTo>
                      <a:pt x="18" y="1237"/>
                    </a:lnTo>
                    <a:lnTo>
                      <a:pt x="17" y="1238"/>
                    </a:lnTo>
                    <a:lnTo>
                      <a:pt x="14" y="1241"/>
                    </a:lnTo>
                    <a:close/>
                  </a:path>
                </a:pathLst>
              </a:custGeom>
              <a:solidFill>
                <a:srgbClr val="A32A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Freeform 19"/>
              <p:cNvSpPr>
                <a:spLocks noEditPoints="1"/>
              </p:cNvSpPr>
              <p:nvPr/>
            </p:nvSpPr>
            <p:spPr bwMode="auto">
              <a:xfrm>
                <a:off x="9759" y="7594"/>
                <a:ext cx="59" cy="935"/>
              </a:xfrm>
              <a:custGeom>
                <a:avLst/>
                <a:gdLst>
                  <a:gd name="T0" fmla="*/ 1 w 117"/>
                  <a:gd name="T1" fmla="*/ 52 h 1870"/>
                  <a:gd name="T2" fmla="*/ 1 w 117"/>
                  <a:gd name="T3" fmla="*/ 52 h 1870"/>
                  <a:gd name="T4" fmla="*/ 1 w 117"/>
                  <a:gd name="T5" fmla="*/ 52 h 1870"/>
                  <a:gd name="T6" fmla="*/ 1 w 117"/>
                  <a:gd name="T7" fmla="*/ 51 h 1870"/>
                  <a:gd name="T8" fmla="*/ 1 w 117"/>
                  <a:gd name="T9" fmla="*/ 51 h 1870"/>
                  <a:gd name="T10" fmla="*/ 2 w 117"/>
                  <a:gd name="T11" fmla="*/ 51 h 1870"/>
                  <a:gd name="T12" fmla="*/ 2 w 117"/>
                  <a:gd name="T13" fmla="*/ 51 h 1870"/>
                  <a:gd name="T14" fmla="*/ 3 w 117"/>
                  <a:gd name="T15" fmla="*/ 51 h 1870"/>
                  <a:gd name="T16" fmla="*/ 3 w 117"/>
                  <a:gd name="T17" fmla="*/ 50 h 1870"/>
                  <a:gd name="T18" fmla="*/ 3 w 117"/>
                  <a:gd name="T19" fmla="*/ 58 h 1870"/>
                  <a:gd name="T20" fmla="*/ 3 w 117"/>
                  <a:gd name="T21" fmla="*/ 58 h 1870"/>
                  <a:gd name="T22" fmla="*/ 3 w 117"/>
                  <a:gd name="T23" fmla="*/ 58 h 1870"/>
                  <a:gd name="T24" fmla="*/ 3 w 117"/>
                  <a:gd name="T25" fmla="*/ 58 h 1870"/>
                  <a:gd name="T26" fmla="*/ 3 w 117"/>
                  <a:gd name="T27" fmla="*/ 58 h 1870"/>
                  <a:gd name="T28" fmla="*/ 2 w 117"/>
                  <a:gd name="T29" fmla="*/ 58 h 1870"/>
                  <a:gd name="T30" fmla="*/ 2 w 117"/>
                  <a:gd name="T31" fmla="*/ 58 h 1870"/>
                  <a:gd name="T32" fmla="*/ 1 w 117"/>
                  <a:gd name="T33" fmla="*/ 58 h 1870"/>
                  <a:gd name="T34" fmla="*/ 1 w 117"/>
                  <a:gd name="T35" fmla="*/ 58 h 1870"/>
                  <a:gd name="T36" fmla="*/ 1 w 117"/>
                  <a:gd name="T37" fmla="*/ 58 h 1870"/>
                  <a:gd name="T38" fmla="*/ 1 w 117"/>
                  <a:gd name="T39" fmla="*/ 58 h 1870"/>
                  <a:gd name="T40" fmla="*/ 1 w 117"/>
                  <a:gd name="T41" fmla="*/ 58 h 1870"/>
                  <a:gd name="T42" fmla="*/ 1 w 117"/>
                  <a:gd name="T43" fmla="*/ 37 h 1870"/>
                  <a:gd name="T44" fmla="*/ 2 w 117"/>
                  <a:gd name="T45" fmla="*/ 1 h 1870"/>
                  <a:gd name="T46" fmla="*/ 3 w 117"/>
                  <a:gd name="T47" fmla="*/ 1 h 1870"/>
                  <a:gd name="T48" fmla="*/ 3 w 117"/>
                  <a:gd name="T49" fmla="*/ 1 h 1870"/>
                  <a:gd name="T50" fmla="*/ 4 w 117"/>
                  <a:gd name="T51" fmla="*/ 1 h 1870"/>
                  <a:gd name="T52" fmla="*/ 3 w 117"/>
                  <a:gd name="T53" fmla="*/ 35 h 1870"/>
                  <a:gd name="T54" fmla="*/ 3 w 117"/>
                  <a:gd name="T55" fmla="*/ 35 h 1870"/>
                  <a:gd name="T56" fmla="*/ 3 w 117"/>
                  <a:gd name="T57" fmla="*/ 35 h 1870"/>
                  <a:gd name="T58" fmla="*/ 3 w 117"/>
                  <a:gd name="T59" fmla="*/ 35 h 1870"/>
                  <a:gd name="T60" fmla="*/ 3 w 117"/>
                  <a:gd name="T61" fmla="*/ 35 h 1870"/>
                  <a:gd name="T62" fmla="*/ 3 w 117"/>
                  <a:gd name="T63" fmla="*/ 35 h 1870"/>
                  <a:gd name="T64" fmla="*/ 2 w 117"/>
                  <a:gd name="T65" fmla="*/ 36 h 1870"/>
                  <a:gd name="T66" fmla="*/ 2 w 117"/>
                  <a:gd name="T67" fmla="*/ 36 h 1870"/>
                  <a:gd name="T68" fmla="*/ 1 w 117"/>
                  <a:gd name="T69" fmla="*/ 37 h 18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"/>
                  <a:gd name="T106" fmla="*/ 0 h 1870"/>
                  <a:gd name="T107" fmla="*/ 117 w 117"/>
                  <a:gd name="T108" fmla="*/ 1870 h 18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" h="1870">
                    <a:moveTo>
                      <a:pt x="0" y="1853"/>
                    </a:moveTo>
                    <a:lnTo>
                      <a:pt x="5" y="1642"/>
                    </a:lnTo>
                    <a:lnTo>
                      <a:pt x="9" y="1641"/>
                    </a:lnTo>
                    <a:lnTo>
                      <a:pt x="12" y="1639"/>
                    </a:lnTo>
                    <a:lnTo>
                      <a:pt x="15" y="1636"/>
                    </a:lnTo>
                    <a:lnTo>
                      <a:pt x="19" y="1634"/>
                    </a:lnTo>
                    <a:lnTo>
                      <a:pt x="21" y="1631"/>
                    </a:lnTo>
                    <a:lnTo>
                      <a:pt x="25" y="1629"/>
                    </a:lnTo>
                    <a:lnTo>
                      <a:pt x="29" y="1627"/>
                    </a:lnTo>
                    <a:lnTo>
                      <a:pt x="32" y="1624"/>
                    </a:lnTo>
                    <a:lnTo>
                      <a:pt x="40" y="1622"/>
                    </a:lnTo>
                    <a:lnTo>
                      <a:pt x="45" y="1620"/>
                    </a:lnTo>
                    <a:lnTo>
                      <a:pt x="51" y="1616"/>
                    </a:lnTo>
                    <a:lnTo>
                      <a:pt x="56" y="1612"/>
                    </a:lnTo>
                    <a:lnTo>
                      <a:pt x="62" y="1609"/>
                    </a:lnTo>
                    <a:lnTo>
                      <a:pt x="67" y="1605"/>
                    </a:lnTo>
                    <a:lnTo>
                      <a:pt x="73" y="1603"/>
                    </a:lnTo>
                    <a:lnTo>
                      <a:pt x="80" y="1599"/>
                    </a:lnTo>
                    <a:lnTo>
                      <a:pt x="73" y="1870"/>
                    </a:lnTo>
                    <a:lnTo>
                      <a:pt x="72" y="1870"/>
                    </a:lnTo>
                    <a:lnTo>
                      <a:pt x="65" y="1867"/>
                    </a:lnTo>
                    <a:lnTo>
                      <a:pt x="59" y="1864"/>
                    </a:lnTo>
                    <a:lnTo>
                      <a:pt x="52" y="1863"/>
                    </a:lnTo>
                    <a:lnTo>
                      <a:pt x="46" y="1862"/>
                    </a:lnTo>
                    <a:lnTo>
                      <a:pt x="38" y="1862"/>
                    </a:lnTo>
                    <a:lnTo>
                      <a:pt x="32" y="1861"/>
                    </a:lnTo>
                    <a:lnTo>
                      <a:pt x="25" y="1859"/>
                    </a:lnTo>
                    <a:lnTo>
                      <a:pt x="20" y="1855"/>
                    </a:lnTo>
                    <a:lnTo>
                      <a:pt x="18" y="1855"/>
                    </a:lnTo>
                    <a:lnTo>
                      <a:pt x="15" y="1855"/>
                    </a:lnTo>
                    <a:lnTo>
                      <a:pt x="12" y="1855"/>
                    </a:lnTo>
                    <a:lnTo>
                      <a:pt x="10" y="1855"/>
                    </a:lnTo>
                    <a:lnTo>
                      <a:pt x="7" y="1854"/>
                    </a:lnTo>
                    <a:lnTo>
                      <a:pt x="5" y="1854"/>
                    </a:lnTo>
                    <a:lnTo>
                      <a:pt x="2" y="1854"/>
                    </a:lnTo>
                    <a:lnTo>
                      <a:pt x="0" y="1853"/>
                    </a:lnTo>
                    <a:close/>
                    <a:moveTo>
                      <a:pt x="16" y="1163"/>
                    </a:moveTo>
                    <a:lnTo>
                      <a:pt x="45" y="0"/>
                    </a:lnTo>
                    <a:lnTo>
                      <a:pt x="54" y="1"/>
                    </a:lnTo>
                    <a:lnTo>
                      <a:pt x="63" y="4"/>
                    </a:lnTo>
                    <a:lnTo>
                      <a:pt x="72" y="5"/>
                    </a:lnTo>
                    <a:lnTo>
                      <a:pt x="81" y="6"/>
                    </a:lnTo>
                    <a:lnTo>
                      <a:pt x="90" y="8"/>
                    </a:lnTo>
                    <a:lnTo>
                      <a:pt x="99" y="9"/>
                    </a:lnTo>
                    <a:lnTo>
                      <a:pt x="108" y="11"/>
                    </a:lnTo>
                    <a:lnTo>
                      <a:pt x="117" y="12"/>
                    </a:lnTo>
                    <a:lnTo>
                      <a:pt x="91" y="1091"/>
                    </a:lnTo>
                    <a:lnTo>
                      <a:pt x="90" y="1091"/>
                    </a:lnTo>
                    <a:lnTo>
                      <a:pt x="90" y="1092"/>
                    </a:lnTo>
                    <a:lnTo>
                      <a:pt x="89" y="1093"/>
                    </a:lnTo>
                    <a:lnTo>
                      <a:pt x="87" y="1093"/>
                    </a:lnTo>
                    <a:lnTo>
                      <a:pt x="86" y="1094"/>
                    </a:lnTo>
                    <a:lnTo>
                      <a:pt x="86" y="1095"/>
                    </a:lnTo>
                    <a:lnTo>
                      <a:pt x="85" y="1097"/>
                    </a:lnTo>
                    <a:lnTo>
                      <a:pt x="84" y="1097"/>
                    </a:lnTo>
                    <a:lnTo>
                      <a:pt x="76" y="1105"/>
                    </a:lnTo>
                    <a:lnTo>
                      <a:pt x="67" y="1113"/>
                    </a:lnTo>
                    <a:lnTo>
                      <a:pt x="58" y="1122"/>
                    </a:lnTo>
                    <a:lnTo>
                      <a:pt x="50" y="1130"/>
                    </a:lnTo>
                    <a:lnTo>
                      <a:pt x="42" y="1138"/>
                    </a:lnTo>
                    <a:lnTo>
                      <a:pt x="33" y="1146"/>
                    </a:lnTo>
                    <a:lnTo>
                      <a:pt x="25" y="1155"/>
                    </a:lnTo>
                    <a:lnTo>
                      <a:pt x="16" y="1163"/>
                    </a:lnTo>
                    <a:close/>
                  </a:path>
                </a:pathLst>
              </a:custGeom>
              <a:solidFill>
                <a:srgbClr val="AF5B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Freeform 20"/>
              <p:cNvSpPr>
                <a:spLocks noEditPoints="1"/>
              </p:cNvSpPr>
              <p:nvPr/>
            </p:nvSpPr>
            <p:spPr bwMode="auto">
              <a:xfrm>
                <a:off x="9796" y="7600"/>
                <a:ext cx="59" cy="933"/>
              </a:xfrm>
              <a:custGeom>
                <a:avLst/>
                <a:gdLst>
                  <a:gd name="T0" fmla="*/ 0 w 118"/>
                  <a:gd name="T1" fmla="*/ 58 h 1867"/>
                  <a:gd name="T2" fmla="*/ 1 w 118"/>
                  <a:gd name="T3" fmla="*/ 49 h 1867"/>
                  <a:gd name="T4" fmla="*/ 1 w 118"/>
                  <a:gd name="T5" fmla="*/ 49 h 1867"/>
                  <a:gd name="T6" fmla="*/ 1 w 118"/>
                  <a:gd name="T7" fmla="*/ 49 h 1867"/>
                  <a:gd name="T8" fmla="*/ 1 w 118"/>
                  <a:gd name="T9" fmla="*/ 49 h 1867"/>
                  <a:gd name="T10" fmla="*/ 1 w 118"/>
                  <a:gd name="T11" fmla="*/ 49 h 1867"/>
                  <a:gd name="T12" fmla="*/ 1 w 118"/>
                  <a:gd name="T13" fmla="*/ 49 h 1867"/>
                  <a:gd name="T14" fmla="*/ 1 w 118"/>
                  <a:gd name="T15" fmla="*/ 49 h 1867"/>
                  <a:gd name="T16" fmla="*/ 1 w 118"/>
                  <a:gd name="T17" fmla="*/ 49 h 1867"/>
                  <a:gd name="T18" fmla="*/ 1 w 118"/>
                  <a:gd name="T19" fmla="*/ 49 h 1867"/>
                  <a:gd name="T20" fmla="*/ 1 w 118"/>
                  <a:gd name="T21" fmla="*/ 49 h 1867"/>
                  <a:gd name="T22" fmla="*/ 1 w 118"/>
                  <a:gd name="T23" fmla="*/ 49 h 1867"/>
                  <a:gd name="T24" fmla="*/ 2 w 118"/>
                  <a:gd name="T25" fmla="*/ 48 h 1867"/>
                  <a:gd name="T26" fmla="*/ 2 w 118"/>
                  <a:gd name="T27" fmla="*/ 48 h 1867"/>
                  <a:gd name="T28" fmla="*/ 2 w 118"/>
                  <a:gd name="T29" fmla="*/ 48 h 1867"/>
                  <a:gd name="T30" fmla="*/ 2 w 118"/>
                  <a:gd name="T31" fmla="*/ 48 h 1867"/>
                  <a:gd name="T32" fmla="*/ 3 w 118"/>
                  <a:gd name="T33" fmla="*/ 47 h 1867"/>
                  <a:gd name="T34" fmla="*/ 3 w 118"/>
                  <a:gd name="T35" fmla="*/ 47 h 1867"/>
                  <a:gd name="T36" fmla="*/ 3 w 118"/>
                  <a:gd name="T37" fmla="*/ 58 h 1867"/>
                  <a:gd name="T38" fmla="*/ 2 w 118"/>
                  <a:gd name="T39" fmla="*/ 58 h 1867"/>
                  <a:gd name="T40" fmla="*/ 2 w 118"/>
                  <a:gd name="T41" fmla="*/ 58 h 1867"/>
                  <a:gd name="T42" fmla="*/ 2 w 118"/>
                  <a:gd name="T43" fmla="*/ 58 h 1867"/>
                  <a:gd name="T44" fmla="*/ 2 w 118"/>
                  <a:gd name="T45" fmla="*/ 58 h 1867"/>
                  <a:gd name="T46" fmla="*/ 1 w 118"/>
                  <a:gd name="T47" fmla="*/ 58 h 1867"/>
                  <a:gd name="T48" fmla="*/ 1 w 118"/>
                  <a:gd name="T49" fmla="*/ 58 h 1867"/>
                  <a:gd name="T50" fmla="*/ 1 w 118"/>
                  <a:gd name="T51" fmla="*/ 58 h 1867"/>
                  <a:gd name="T52" fmla="*/ 0 w 118"/>
                  <a:gd name="T53" fmla="*/ 58 h 1867"/>
                  <a:gd name="T54" fmla="*/ 1 w 118"/>
                  <a:gd name="T55" fmla="*/ 33 h 1867"/>
                  <a:gd name="T56" fmla="*/ 2 w 118"/>
                  <a:gd name="T57" fmla="*/ 0 h 1867"/>
                  <a:gd name="T58" fmla="*/ 2 w 118"/>
                  <a:gd name="T59" fmla="*/ 0 h 1867"/>
                  <a:gd name="T60" fmla="*/ 2 w 118"/>
                  <a:gd name="T61" fmla="*/ 0 h 1867"/>
                  <a:gd name="T62" fmla="*/ 3 w 118"/>
                  <a:gd name="T63" fmla="*/ 0 h 1867"/>
                  <a:gd name="T64" fmla="*/ 3 w 118"/>
                  <a:gd name="T65" fmla="*/ 0 h 1867"/>
                  <a:gd name="T66" fmla="*/ 3 w 118"/>
                  <a:gd name="T67" fmla="*/ 0 h 1867"/>
                  <a:gd name="T68" fmla="*/ 4 w 118"/>
                  <a:gd name="T69" fmla="*/ 0 h 1867"/>
                  <a:gd name="T70" fmla="*/ 4 w 118"/>
                  <a:gd name="T71" fmla="*/ 0 h 1867"/>
                  <a:gd name="T72" fmla="*/ 4 w 118"/>
                  <a:gd name="T73" fmla="*/ 0 h 1867"/>
                  <a:gd name="T74" fmla="*/ 3 w 118"/>
                  <a:gd name="T75" fmla="*/ 31 h 1867"/>
                  <a:gd name="T76" fmla="*/ 3 w 118"/>
                  <a:gd name="T77" fmla="*/ 31 h 1867"/>
                  <a:gd name="T78" fmla="*/ 3 w 118"/>
                  <a:gd name="T79" fmla="*/ 32 h 1867"/>
                  <a:gd name="T80" fmla="*/ 3 w 118"/>
                  <a:gd name="T81" fmla="*/ 32 h 1867"/>
                  <a:gd name="T82" fmla="*/ 2 w 118"/>
                  <a:gd name="T83" fmla="*/ 32 h 1867"/>
                  <a:gd name="T84" fmla="*/ 2 w 118"/>
                  <a:gd name="T85" fmla="*/ 32 h 1867"/>
                  <a:gd name="T86" fmla="*/ 2 w 118"/>
                  <a:gd name="T87" fmla="*/ 33 h 1867"/>
                  <a:gd name="T88" fmla="*/ 1 w 118"/>
                  <a:gd name="T89" fmla="*/ 33 h 1867"/>
                  <a:gd name="T90" fmla="*/ 1 w 118"/>
                  <a:gd name="T91" fmla="*/ 33 h 186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8"/>
                  <a:gd name="T139" fmla="*/ 0 h 1867"/>
                  <a:gd name="T140" fmla="*/ 118 w 118"/>
                  <a:gd name="T141" fmla="*/ 1867 h 186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8" h="1867">
                    <a:moveTo>
                      <a:pt x="0" y="1858"/>
                    </a:moveTo>
                    <a:lnTo>
                      <a:pt x="7" y="1587"/>
                    </a:lnTo>
                    <a:lnTo>
                      <a:pt x="8" y="1587"/>
                    </a:lnTo>
                    <a:lnTo>
                      <a:pt x="8" y="1586"/>
                    </a:lnTo>
                    <a:lnTo>
                      <a:pt x="9" y="1586"/>
                    </a:lnTo>
                    <a:lnTo>
                      <a:pt x="11" y="1586"/>
                    </a:lnTo>
                    <a:lnTo>
                      <a:pt x="11" y="1585"/>
                    </a:lnTo>
                    <a:lnTo>
                      <a:pt x="18" y="1578"/>
                    </a:lnTo>
                    <a:lnTo>
                      <a:pt x="26" y="1570"/>
                    </a:lnTo>
                    <a:lnTo>
                      <a:pt x="35" y="1563"/>
                    </a:lnTo>
                    <a:lnTo>
                      <a:pt x="44" y="1556"/>
                    </a:lnTo>
                    <a:lnTo>
                      <a:pt x="53" y="1548"/>
                    </a:lnTo>
                    <a:lnTo>
                      <a:pt x="62" y="1541"/>
                    </a:lnTo>
                    <a:lnTo>
                      <a:pt x="73" y="1534"/>
                    </a:lnTo>
                    <a:lnTo>
                      <a:pt x="82" y="1528"/>
                    </a:lnTo>
                    <a:lnTo>
                      <a:pt x="73" y="1867"/>
                    </a:lnTo>
                    <a:lnTo>
                      <a:pt x="63" y="1865"/>
                    </a:lnTo>
                    <a:lnTo>
                      <a:pt x="54" y="1864"/>
                    </a:lnTo>
                    <a:lnTo>
                      <a:pt x="45" y="1864"/>
                    </a:lnTo>
                    <a:lnTo>
                      <a:pt x="35" y="1863"/>
                    </a:lnTo>
                    <a:lnTo>
                      <a:pt x="26" y="1863"/>
                    </a:lnTo>
                    <a:lnTo>
                      <a:pt x="17" y="1862"/>
                    </a:lnTo>
                    <a:lnTo>
                      <a:pt x="8" y="1861"/>
                    </a:lnTo>
                    <a:lnTo>
                      <a:pt x="0" y="1858"/>
                    </a:lnTo>
                    <a:close/>
                    <a:moveTo>
                      <a:pt x="18" y="1079"/>
                    </a:moveTo>
                    <a:lnTo>
                      <a:pt x="44" y="0"/>
                    </a:lnTo>
                    <a:lnTo>
                      <a:pt x="53" y="2"/>
                    </a:lnTo>
                    <a:lnTo>
                      <a:pt x="62" y="3"/>
                    </a:lnTo>
                    <a:lnTo>
                      <a:pt x="71" y="5"/>
                    </a:lnTo>
                    <a:lnTo>
                      <a:pt x="80" y="6"/>
                    </a:lnTo>
                    <a:lnTo>
                      <a:pt x="91" y="7"/>
                    </a:lnTo>
                    <a:lnTo>
                      <a:pt x="100" y="8"/>
                    </a:lnTo>
                    <a:lnTo>
                      <a:pt x="109" y="9"/>
                    </a:lnTo>
                    <a:lnTo>
                      <a:pt x="118" y="12"/>
                    </a:lnTo>
                    <a:lnTo>
                      <a:pt x="93" y="1015"/>
                    </a:lnTo>
                    <a:lnTo>
                      <a:pt x="84" y="1023"/>
                    </a:lnTo>
                    <a:lnTo>
                      <a:pt x="75" y="1031"/>
                    </a:lnTo>
                    <a:lnTo>
                      <a:pt x="66" y="1039"/>
                    </a:lnTo>
                    <a:lnTo>
                      <a:pt x="56" y="1047"/>
                    </a:lnTo>
                    <a:lnTo>
                      <a:pt x="47" y="1055"/>
                    </a:lnTo>
                    <a:lnTo>
                      <a:pt x="38" y="1063"/>
                    </a:lnTo>
                    <a:lnTo>
                      <a:pt x="29" y="1070"/>
                    </a:lnTo>
                    <a:lnTo>
                      <a:pt x="18" y="1079"/>
                    </a:lnTo>
                    <a:close/>
                  </a:path>
                </a:pathLst>
              </a:custGeom>
              <a:solidFill>
                <a:srgbClr val="BC8C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8" name="Freeform 21"/>
              <p:cNvSpPr>
                <a:spLocks noEditPoints="1"/>
              </p:cNvSpPr>
              <p:nvPr/>
            </p:nvSpPr>
            <p:spPr bwMode="auto">
              <a:xfrm>
                <a:off x="9832" y="7606"/>
                <a:ext cx="59" cy="930"/>
              </a:xfrm>
              <a:custGeom>
                <a:avLst/>
                <a:gdLst>
                  <a:gd name="T0" fmla="*/ 0 w 117"/>
                  <a:gd name="T1" fmla="*/ 57 h 1861"/>
                  <a:gd name="T2" fmla="*/ 1 w 117"/>
                  <a:gd name="T3" fmla="*/ 47 h 1861"/>
                  <a:gd name="T4" fmla="*/ 1 w 117"/>
                  <a:gd name="T5" fmla="*/ 47 h 1861"/>
                  <a:gd name="T6" fmla="*/ 1 w 117"/>
                  <a:gd name="T7" fmla="*/ 47 h 1861"/>
                  <a:gd name="T8" fmla="*/ 1 w 117"/>
                  <a:gd name="T9" fmla="*/ 47 h 1861"/>
                  <a:gd name="T10" fmla="*/ 1 w 117"/>
                  <a:gd name="T11" fmla="*/ 47 h 1861"/>
                  <a:gd name="T12" fmla="*/ 1 w 117"/>
                  <a:gd name="T13" fmla="*/ 47 h 1861"/>
                  <a:gd name="T14" fmla="*/ 1 w 117"/>
                  <a:gd name="T15" fmla="*/ 46 h 1861"/>
                  <a:gd name="T16" fmla="*/ 1 w 117"/>
                  <a:gd name="T17" fmla="*/ 46 h 1861"/>
                  <a:gd name="T18" fmla="*/ 1 w 117"/>
                  <a:gd name="T19" fmla="*/ 46 h 1861"/>
                  <a:gd name="T20" fmla="*/ 2 w 117"/>
                  <a:gd name="T21" fmla="*/ 46 h 1861"/>
                  <a:gd name="T22" fmla="*/ 2 w 117"/>
                  <a:gd name="T23" fmla="*/ 46 h 1861"/>
                  <a:gd name="T24" fmla="*/ 2 w 117"/>
                  <a:gd name="T25" fmla="*/ 46 h 1861"/>
                  <a:gd name="T26" fmla="*/ 2 w 117"/>
                  <a:gd name="T27" fmla="*/ 46 h 1861"/>
                  <a:gd name="T28" fmla="*/ 2 w 117"/>
                  <a:gd name="T29" fmla="*/ 46 h 1861"/>
                  <a:gd name="T30" fmla="*/ 3 w 117"/>
                  <a:gd name="T31" fmla="*/ 46 h 1861"/>
                  <a:gd name="T32" fmla="*/ 3 w 117"/>
                  <a:gd name="T33" fmla="*/ 45 h 1861"/>
                  <a:gd name="T34" fmla="*/ 3 w 117"/>
                  <a:gd name="T35" fmla="*/ 45 h 1861"/>
                  <a:gd name="T36" fmla="*/ 3 w 117"/>
                  <a:gd name="T37" fmla="*/ 58 h 1861"/>
                  <a:gd name="T38" fmla="*/ 3 w 117"/>
                  <a:gd name="T39" fmla="*/ 58 h 1861"/>
                  <a:gd name="T40" fmla="*/ 2 w 117"/>
                  <a:gd name="T41" fmla="*/ 58 h 1861"/>
                  <a:gd name="T42" fmla="*/ 2 w 117"/>
                  <a:gd name="T43" fmla="*/ 58 h 1861"/>
                  <a:gd name="T44" fmla="*/ 2 w 117"/>
                  <a:gd name="T45" fmla="*/ 58 h 1861"/>
                  <a:gd name="T46" fmla="*/ 2 w 117"/>
                  <a:gd name="T47" fmla="*/ 58 h 1861"/>
                  <a:gd name="T48" fmla="*/ 1 w 117"/>
                  <a:gd name="T49" fmla="*/ 58 h 1861"/>
                  <a:gd name="T50" fmla="*/ 1 w 117"/>
                  <a:gd name="T51" fmla="*/ 58 h 1861"/>
                  <a:gd name="T52" fmla="*/ 1 w 117"/>
                  <a:gd name="T53" fmla="*/ 58 h 1861"/>
                  <a:gd name="T54" fmla="*/ 1 w 117"/>
                  <a:gd name="T55" fmla="*/ 58 h 1861"/>
                  <a:gd name="T56" fmla="*/ 1 w 117"/>
                  <a:gd name="T57" fmla="*/ 58 h 1861"/>
                  <a:gd name="T58" fmla="*/ 1 w 117"/>
                  <a:gd name="T59" fmla="*/ 58 h 1861"/>
                  <a:gd name="T60" fmla="*/ 1 w 117"/>
                  <a:gd name="T61" fmla="*/ 58 h 1861"/>
                  <a:gd name="T62" fmla="*/ 1 w 117"/>
                  <a:gd name="T63" fmla="*/ 58 h 1861"/>
                  <a:gd name="T64" fmla="*/ 1 w 117"/>
                  <a:gd name="T65" fmla="*/ 57 h 1861"/>
                  <a:gd name="T66" fmla="*/ 1 w 117"/>
                  <a:gd name="T67" fmla="*/ 57 h 1861"/>
                  <a:gd name="T68" fmla="*/ 0 w 117"/>
                  <a:gd name="T69" fmla="*/ 57 h 1861"/>
                  <a:gd name="T70" fmla="*/ 1 w 117"/>
                  <a:gd name="T71" fmla="*/ 31 h 1861"/>
                  <a:gd name="T72" fmla="*/ 2 w 117"/>
                  <a:gd name="T73" fmla="*/ 0 h 1861"/>
                  <a:gd name="T74" fmla="*/ 2 w 117"/>
                  <a:gd name="T75" fmla="*/ 0 h 1861"/>
                  <a:gd name="T76" fmla="*/ 2 w 117"/>
                  <a:gd name="T77" fmla="*/ 0 h 1861"/>
                  <a:gd name="T78" fmla="*/ 3 w 117"/>
                  <a:gd name="T79" fmla="*/ 0 h 1861"/>
                  <a:gd name="T80" fmla="*/ 3 w 117"/>
                  <a:gd name="T81" fmla="*/ 0 h 1861"/>
                  <a:gd name="T82" fmla="*/ 3 w 117"/>
                  <a:gd name="T83" fmla="*/ 0 h 1861"/>
                  <a:gd name="T84" fmla="*/ 4 w 117"/>
                  <a:gd name="T85" fmla="*/ 0 h 1861"/>
                  <a:gd name="T86" fmla="*/ 4 w 117"/>
                  <a:gd name="T87" fmla="*/ 0 h 1861"/>
                  <a:gd name="T88" fmla="*/ 4 w 117"/>
                  <a:gd name="T89" fmla="*/ 0 h 1861"/>
                  <a:gd name="T90" fmla="*/ 3 w 117"/>
                  <a:gd name="T91" fmla="*/ 29 h 1861"/>
                  <a:gd name="T92" fmla="*/ 3 w 117"/>
                  <a:gd name="T93" fmla="*/ 29 h 1861"/>
                  <a:gd name="T94" fmla="*/ 3 w 117"/>
                  <a:gd name="T95" fmla="*/ 29 h 1861"/>
                  <a:gd name="T96" fmla="*/ 3 w 117"/>
                  <a:gd name="T97" fmla="*/ 30 h 1861"/>
                  <a:gd name="T98" fmla="*/ 2 w 117"/>
                  <a:gd name="T99" fmla="*/ 30 h 1861"/>
                  <a:gd name="T100" fmla="*/ 2 w 117"/>
                  <a:gd name="T101" fmla="*/ 30 h 1861"/>
                  <a:gd name="T102" fmla="*/ 2 w 117"/>
                  <a:gd name="T103" fmla="*/ 30 h 1861"/>
                  <a:gd name="T104" fmla="*/ 1 w 117"/>
                  <a:gd name="T105" fmla="*/ 31 h 1861"/>
                  <a:gd name="T106" fmla="*/ 1 w 117"/>
                  <a:gd name="T107" fmla="*/ 31 h 18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7"/>
                  <a:gd name="T163" fmla="*/ 0 h 1861"/>
                  <a:gd name="T164" fmla="*/ 117 w 117"/>
                  <a:gd name="T165" fmla="*/ 1861 h 186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7" h="1861">
                    <a:moveTo>
                      <a:pt x="0" y="1855"/>
                    </a:moveTo>
                    <a:lnTo>
                      <a:pt x="9" y="1516"/>
                    </a:lnTo>
                    <a:lnTo>
                      <a:pt x="11" y="1514"/>
                    </a:lnTo>
                    <a:lnTo>
                      <a:pt x="14" y="1512"/>
                    </a:lnTo>
                    <a:lnTo>
                      <a:pt x="18" y="1509"/>
                    </a:lnTo>
                    <a:lnTo>
                      <a:pt x="20" y="1507"/>
                    </a:lnTo>
                    <a:lnTo>
                      <a:pt x="23" y="1506"/>
                    </a:lnTo>
                    <a:lnTo>
                      <a:pt x="25" y="1503"/>
                    </a:lnTo>
                    <a:lnTo>
                      <a:pt x="29" y="1501"/>
                    </a:lnTo>
                    <a:lnTo>
                      <a:pt x="32" y="1499"/>
                    </a:lnTo>
                    <a:lnTo>
                      <a:pt x="38" y="1495"/>
                    </a:lnTo>
                    <a:lnTo>
                      <a:pt x="45" y="1490"/>
                    </a:lnTo>
                    <a:lnTo>
                      <a:pt x="51" y="1486"/>
                    </a:lnTo>
                    <a:lnTo>
                      <a:pt x="58" y="1482"/>
                    </a:lnTo>
                    <a:lnTo>
                      <a:pt x="64" y="1477"/>
                    </a:lnTo>
                    <a:lnTo>
                      <a:pt x="69" y="1473"/>
                    </a:lnTo>
                    <a:lnTo>
                      <a:pt x="76" y="1468"/>
                    </a:lnTo>
                    <a:lnTo>
                      <a:pt x="82" y="1464"/>
                    </a:lnTo>
                    <a:lnTo>
                      <a:pt x="73" y="1861"/>
                    </a:lnTo>
                    <a:lnTo>
                      <a:pt x="67" y="1859"/>
                    </a:lnTo>
                    <a:lnTo>
                      <a:pt x="59" y="1859"/>
                    </a:lnTo>
                    <a:lnTo>
                      <a:pt x="53" y="1859"/>
                    </a:lnTo>
                    <a:lnTo>
                      <a:pt x="45" y="1858"/>
                    </a:lnTo>
                    <a:lnTo>
                      <a:pt x="38" y="1858"/>
                    </a:lnTo>
                    <a:lnTo>
                      <a:pt x="31" y="1858"/>
                    </a:lnTo>
                    <a:lnTo>
                      <a:pt x="24" y="1858"/>
                    </a:lnTo>
                    <a:lnTo>
                      <a:pt x="16" y="1858"/>
                    </a:lnTo>
                    <a:lnTo>
                      <a:pt x="15" y="1857"/>
                    </a:lnTo>
                    <a:lnTo>
                      <a:pt x="12" y="1857"/>
                    </a:lnTo>
                    <a:lnTo>
                      <a:pt x="11" y="1856"/>
                    </a:lnTo>
                    <a:lnTo>
                      <a:pt x="9" y="1856"/>
                    </a:lnTo>
                    <a:lnTo>
                      <a:pt x="6" y="1856"/>
                    </a:lnTo>
                    <a:lnTo>
                      <a:pt x="5" y="1855"/>
                    </a:lnTo>
                    <a:lnTo>
                      <a:pt x="2" y="1855"/>
                    </a:lnTo>
                    <a:lnTo>
                      <a:pt x="0" y="1855"/>
                    </a:lnTo>
                    <a:close/>
                    <a:moveTo>
                      <a:pt x="20" y="1003"/>
                    </a:moveTo>
                    <a:lnTo>
                      <a:pt x="45" y="0"/>
                    </a:lnTo>
                    <a:lnTo>
                      <a:pt x="54" y="1"/>
                    </a:lnTo>
                    <a:lnTo>
                      <a:pt x="63" y="2"/>
                    </a:lnTo>
                    <a:lnTo>
                      <a:pt x="72" y="3"/>
                    </a:lnTo>
                    <a:lnTo>
                      <a:pt x="81" y="4"/>
                    </a:lnTo>
                    <a:lnTo>
                      <a:pt x="90" y="6"/>
                    </a:lnTo>
                    <a:lnTo>
                      <a:pt x="99" y="7"/>
                    </a:lnTo>
                    <a:lnTo>
                      <a:pt x="108" y="8"/>
                    </a:lnTo>
                    <a:lnTo>
                      <a:pt x="117" y="9"/>
                    </a:lnTo>
                    <a:lnTo>
                      <a:pt x="95" y="934"/>
                    </a:lnTo>
                    <a:lnTo>
                      <a:pt x="86" y="944"/>
                    </a:lnTo>
                    <a:lnTo>
                      <a:pt x="77" y="952"/>
                    </a:lnTo>
                    <a:lnTo>
                      <a:pt x="68" y="960"/>
                    </a:lnTo>
                    <a:lnTo>
                      <a:pt x="59" y="969"/>
                    </a:lnTo>
                    <a:lnTo>
                      <a:pt x="49" y="978"/>
                    </a:lnTo>
                    <a:lnTo>
                      <a:pt x="40" y="986"/>
                    </a:lnTo>
                    <a:lnTo>
                      <a:pt x="31" y="995"/>
                    </a:lnTo>
                    <a:lnTo>
                      <a:pt x="20" y="1003"/>
                    </a:lnTo>
                    <a:close/>
                  </a:path>
                </a:pathLst>
              </a:custGeom>
              <a:solidFill>
                <a:srgbClr val="C6B6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Freeform 22"/>
              <p:cNvSpPr>
                <a:spLocks noEditPoints="1"/>
              </p:cNvSpPr>
              <p:nvPr/>
            </p:nvSpPr>
            <p:spPr bwMode="auto">
              <a:xfrm>
                <a:off x="9869" y="7611"/>
                <a:ext cx="59" cy="929"/>
              </a:xfrm>
              <a:custGeom>
                <a:avLst/>
                <a:gdLst>
                  <a:gd name="T0" fmla="*/ 0 w 118"/>
                  <a:gd name="T1" fmla="*/ 57 h 1859"/>
                  <a:gd name="T2" fmla="*/ 1 w 118"/>
                  <a:gd name="T3" fmla="*/ 45 h 1859"/>
                  <a:gd name="T4" fmla="*/ 1 w 118"/>
                  <a:gd name="T5" fmla="*/ 45 h 1859"/>
                  <a:gd name="T6" fmla="*/ 1 w 118"/>
                  <a:gd name="T7" fmla="*/ 45 h 1859"/>
                  <a:gd name="T8" fmla="*/ 1 w 118"/>
                  <a:gd name="T9" fmla="*/ 45 h 1859"/>
                  <a:gd name="T10" fmla="*/ 1 w 118"/>
                  <a:gd name="T11" fmla="*/ 45 h 1859"/>
                  <a:gd name="T12" fmla="*/ 1 w 118"/>
                  <a:gd name="T13" fmla="*/ 45 h 1859"/>
                  <a:gd name="T14" fmla="*/ 2 w 118"/>
                  <a:gd name="T15" fmla="*/ 44 h 1859"/>
                  <a:gd name="T16" fmla="*/ 2 w 118"/>
                  <a:gd name="T17" fmla="*/ 44 h 1859"/>
                  <a:gd name="T18" fmla="*/ 2 w 118"/>
                  <a:gd name="T19" fmla="*/ 44 h 1859"/>
                  <a:gd name="T20" fmla="*/ 2 w 118"/>
                  <a:gd name="T21" fmla="*/ 44 h 1859"/>
                  <a:gd name="T22" fmla="*/ 2 w 118"/>
                  <a:gd name="T23" fmla="*/ 44 h 1859"/>
                  <a:gd name="T24" fmla="*/ 2 w 118"/>
                  <a:gd name="T25" fmla="*/ 44 h 1859"/>
                  <a:gd name="T26" fmla="*/ 2 w 118"/>
                  <a:gd name="T27" fmla="*/ 44 h 1859"/>
                  <a:gd name="T28" fmla="*/ 3 w 118"/>
                  <a:gd name="T29" fmla="*/ 44 h 1859"/>
                  <a:gd name="T30" fmla="*/ 3 w 118"/>
                  <a:gd name="T31" fmla="*/ 43 h 1859"/>
                  <a:gd name="T32" fmla="*/ 3 w 118"/>
                  <a:gd name="T33" fmla="*/ 43 h 1859"/>
                  <a:gd name="T34" fmla="*/ 3 w 118"/>
                  <a:gd name="T35" fmla="*/ 43 h 1859"/>
                  <a:gd name="T36" fmla="*/ 3 w 118"/>
                  <a:gd name="T37" fmla="*/ 58 h 1859"/>
                  <a:gd name="T38" fmla="*/ 3 w 118"/>
                  <a:gd name="T39" fmla="*/ 58 h 1859"/>
                  <a:gd name="T40" fmla="*/ 2 w 118"/>
                  <a:gd name="T41" fmla="*/ 58 h 1859"/>
                  <a:gd name="T42" fmla="*/ 2 w 118"/>
                  <a:gd name="T43" fmla="*/ 57 h 1859"/>
                  <a:gd name="T44" fmla="*/ 2 w 118"/>
                  <a:gd name="T45" fmla="*/ 57 h 1859"/>
                  <a:gd name="T46" fmla="*/ 1 w 118"/>
                  <a:gd name="T47" fmla="*/ 57 h 1859"/>
                  <a:gd name="T48" fmla="*/ 1 w 118"/>
                  <a:gd name="T49" fmla="*/ 57 h 1859"/>
                  <a:gd name="T50" fmla="*/ 1 w 118"/>
                  <a:gd name="T51" fmla="*/ 57 h 1859"/>
                  <a:gd name="T52" fmla="*/ 0 w 118"/>
                  <a:gd name="T53" fmla="*/ 57 h 1859"/>
                  <a:gd name="T54" fmla="*/ 1 w 118"/>
                  <a:gd name="T55" fmla="*/ 28 h 1859"/>
                  <a:gd name="T56" fmla="*/ 2 w 118"/>
                  <a:gd name="T57" fmla="*/ 0 h 1859"/>
                  <a:gd name="T58" fmla="*/ 2 w 118"/>
                  <a:gd name="T59" fmla="*/ 0 h 1859"/>
                  <a:gd name="T60" fmla="*/ 2 w 118"/>
                  <a:gd name="T61" fmla="*/ 0 h 1859"/>
                  <a:gd name="T62" fmla="*/ 2 w 118"/>
                  <a:gd name="T63" fmla="*/ 0 h 1859"/>
                  <a:gd name="T64" fmla="*/ 2 w 118"/>
                  <a:gd name="T65" fmla="*/ 0 h 1859"/>
                  <a:gd name="T66" fmla="*/ 3 w 118"/>
                  <a:gd name="T67" fmla="*/ 0 h 1859"/>
                  <a:gd name="T68" fmla="*/ 3 w 118"/>
                  <a:gd name="T69" fmla="*/ 0 h 1859"/>
                  <a:gd name="T70" fmla="*/ 3 w 118"/>
                  <a:gd name="T71" fmla="*/ 0 h 1859"/>
                  <a:gd name="T72" fmla="*/ 3 w 118"/>
                  <a:gd name="T73" fmla="*/ 0 h 1859"/>
                  <a:gd name="T74" fmla="*/ 3 w 118"/>
                  <a:gd name="T75" fmla="*/ 0 h 1859"/>
                  <a:gd name="T76" fmla="*/ 3 w 118"/>
                  <a:gd name="T77" fmla="*/ 0 h 1859"/>
                  <a:gd name="T78" fmla="*/ 3 w 118"/>
                  <a:gd name="T79" fmla="*/ 0 h 1859"/>
                  <a:gd name="T80" fmla="*/ 4 w 118"/>
                  <a:gd name="T81" fmla="*/ 0 h 1859"/>
                  <a:gd name="T82" fmla="*/ 4 w 118"/>
                  <a:gd name="T83" fmla="*/ 0 h 1859"/>
                  <a:gd name="T84" fmla="*/ 4 w 118"/>
                  <a:gd name="T85" fmla="*/ 0 h 1859"/>
                  <a:gd name="T86" fmla="*/ 4 w 118"/>
                  <a:gd name="T87" fmla="*/ 0 h 1859"/>
                  <a:gd name="T88" fmla="*/ 4 w 118"/>
                  <a:gd name="T89" fmla="*/ 0 h 1859"/>
                  <a:gd name="T90" fmla="*/ 4 w 118"/>
                  <a:gd name="T91" fmla="*/ 26 h 1859"/>
                  <a:gd name="T92" fmla="*/ 3 w 118"/>
                  <a:gd name="T93" fmla="*/ 26 h 1859"/>
                  <a:gd name="T94" fmla="*/ 3 w 118"/>
                  <a:gd name="T95" fmla="*/ 27 h 1859"/>
                  <a:gd name="T96" fmla="*/ 3 w 118"/>
                  <a:gd name="T97" fmla="*/ 27 h 1859"/>
                  <a:gd name="T98" fmla="*/ 2 w 118"/>
                  <a:gd name="T99" fmla="*/ 27 h 1859"/>
                  <a:gd name="T100" fmla="*/ 2 w 118"/>
                  <a:gd name="T101" fmla="*/ 28 h 1859"/>
                  <a:gd name="T102" fmla="*/ 2 w 118"/>
                  <a:gd name="T103" fmla="*/ 28 h 1859"/>
                  <a:gd name="T104" fmla="*/ 1 w 118"/>
                  <a:gd name="T105" fmla="*/ 28 h 1859"/>
                  <a:gd name="T106" fmla="*/ 1 w 118"/>
                  <a:gd name="T107" fmla="*/ 28 h 18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859"/>
                  <a:gd name="T164" fmla="*/ 118 w 118"/>
                  <a:gd name="T165" fmla="*/ 1859 h 18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859">
                    <a:moveTo>
                      <a:pt x="0" y="1852"/>
                    </a:moveTo>
                    <a:lnTo>
                      <a:pt x="9" y="1455"/>
                    </a:lnTo>
                    <a:lnTo>
                      <a:pt x="14" y="1452"/>
                    </a:lnTo>
                    <a:lnTo>
                      <a:pt x="18" y="1449"/>
                    </a:lnTo>
                    <a:lnTo>
                      <a:pt x="22" y="1446"/>
                    </a:lnTo>
                    <a:lnTo>
                      <a:pt x="26" y="1443"/>
                    </a:lnTo>
                    <a:lnTo>
                      <a:pt x="31" y="1440"/>
                    </a:lnTo>
                    <a:lnTo>
                      <a:pt x="35" y="1438"/>
                    </a:lnTo>
                    <a:lnTo>
                      <a:pt x="40" y="1434"/>
                    </a:lnTo>
                    <a:lnTo>
                      <a:pt x="44" y="1432"/>
                    </a:lnTo>
                    <a:lnTo>
                      <a:pt x="49" y="1427"/>
                    </a:lnTo>
                    <a:lnTo>
                      <a:pt x="53" y="1422"/>
                    </a:lnTo>
                    <a:lnTo>
                      <a:pt x="58" y="1419"/>
                    </a:lnTo>
                    <a:lnTo>
                      <a:pt x="63" y="1414"/>
                    </a:lnTo>
                    <a:lnTo>
                      <a:pt x="69" y="1410"/>
                    </a:lnTo>
                    <a:lnTo>
                      <a:pt x="74" y="1407"/>
                    </a:lnTo>
                    <a:lnTo>
                      <a:pt x="79" y="1403"/>
                    </a:lnTo>
                    <a:lnTo>
                      <a:pt x="84" y="1400"/>
                    </a:lnTo>
                    <a:lnTo>
                      <a:pt x="74" y="1859"/>
                    </a:lnTo>
                    <a:lnTo>
                      <a:pt x="65" y="1858"/>
                    </a:lnTo>
                    <a:lnTo>
                      <a:pt x="56" y="1856"/>
                    </a:lnTo>
                    <a:lnTo>
                      <a:pt x="47" y="1855"/>
                    </a:lnTo>
                    <a:lnTo>
                      <a:pt x="36" y="1854"/>
                    </a:lnTo>
                    <a:lnTo>
                      <a:pt x="27" y="1854"/>
                    </a:lnTo>
                    <a:lnTo>
                      <a:pt x="18" y="1853"/>
                    </a:lnTo>
                    <a:lnTo>
                      <a:pt x="9" y="1852"/>
                    </a:lnTo>
                    <a:lnTo>
                      <a:pt x="0" y="1852"/>
                    </a:lnTo>
                    <a:close/>
                    <a:moveTo>
                      <a:pt x="22" y="925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7" y="1"/>
                    </a:lnTo>
                    <a:lnTo>
                      <a:pt x="62" y="1"/>
                    </a:lnTo>
                    <a:lnTo>
                      <a:pt x="66" y="2"/>
                    </a:lnTo>
                    <a:lnTo>
                      <a:pt x="70" y="2"/>
                    </a:lnTo>
                    <a:lnTo>
                      <a:pt x="75" y="4"/>
                    </a:lnTo>
                    <a:lnTo>
                      <a:pt x="79" y="4"/>
                    </a:lnTo>
                    <a:lnTo>
                      <a:pt x="84" y="5"/>
                    </a:lnTo>
                    <a:lnTo>
                      <a:pt x="88" y="6"/>
                    </a:lnTo>
                    <a:lnTo>
                      <a:pt x="93" y="7"/>
                    </a:lnTo>
                    <a:lnTo>
                      <a:pt x="98" y="8"/>
                    </a:lnTo>
                    <a:lnTo>
                      <a:pt x="102" y="10"/>
                    </a:lnTo>
                    <a:lnTo>
                      <a:pt x="107" y="10"/>
                    </a:lnTo>
                    <a:lnTo>
                      <a:pt x="113" y="10"/>
                    </a:lnTo>
                    <a:lnTo>
                      <a:pt x="118" y="11"/>
                    </a:lnTo>
                    <a:lnTo>
                      <a:pt x="97" y="851"/>
                    </a:lnTo>
                    <a:lnTo>
                      <a:pt x="88" y="860"/>
                    </a:lnTo>
                    <a:lnTo>
                      <a:pt x="79" y="870"/>
                    </a:lnTo>
                    <a:lnTo>
                      <a:pt x="70" y="879"/>
                    </a:lnTo>
                    <a:lnTo>
                      <a:pt x="61" y="889"/>
                    </a:lnTo>
                    <a:lnTo>
                      <a:pt x="51" y="898"/>
                    </a:lnTo>
                    <a:lnTo>
                      <a:pt x="42" y="908"/>
                    </a:lnTo>
                    <a:lnTo>
                      <a:pt x="32" y="916"/>
                    </a:lnTo>
                    <a:lnTo>
                      <a:pt x="22" y="925"/>
                    </a:lnTo>
                    <a:close/>
                  </a:path>
                </a:pathLst>
              </a:custGeom>
              <a:solidFill>
                <a:srgbClr val="CCC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Freeform 23"/>
              <p:cNvSpPr>
                <a:spLocks noEditPoints="1"/>
              </p:cNvSpPr>
              <p:nvPr/>
            </p:nvSpPr>
            <p:spPr bwMode="auto">
              <a:xfrm>
                <a:off x="9906" y="7614"/>
                <a:ext cx="59" cy="929"/>
              </a:xfrm>
              <a:custGeom>
                <a:avLst/>
                <a:gdLst>
                  <a:gd name="T0" fmla="*/ 0 w 117"/>
                  <a:gd name="T1" fmla="*/ 57 h 1860"/>
                  <a:gd name="T2" fmla="*/ 1 w 117"/>
                  <a:gd name="T3" fmla="*/ 43 h 1860"/>
                  <a:gd name="T4" fmla="*/ 1 w 117"/>
                  <a:gd name="T5" fmla="*/ 43 h 1860"/>
                  <a:gd name="T6" fmla="*/ 1 w 117"/>
                  <a:gd name="T7" fmla="*/ 43 h 1860"/>
                  <a:gd name="T8" fmla="*/ 1 w 117"/>
                  <a:gd name="T9" fmla="*/ 43 h 1860"/>
                  <a:gd name="T10" fmla="*/ 2 w 117"/>
                  <a:gd name="T11" fmla="*/ 42 h 1860"/>
                  <a:gd name="T12" fmla="*/ 2 w 117"/>
                  <a:gd name="T13" fmla="*/ 42 h 1860"/>
                  <a:gd name="T14" fmla="*/ 2 w 117"/>
                  <a:gd name="T15" fmla="*/ 42 h 1860"/>
                  <a:gd name="T16" fmla="*/ 2 w 117"/>
                  <a:gd name="T17" fmla="*/ 42 h 1860"/>
                  <a:gd name="T18" fmla="*/ 2 w 117"/>
                  <a:gd name="T19" fmla="*/ 42 h 1860"/>
                  <a:gd name="T20" fmla="*/ 2 w 117"/>
                  <a:gd name="T21" fmla="*/ 42 h 1860"/>
                  <a:gd name="T22" fmla="*/ 3 w 117"/>
                  <a:gd name="T23" fmla="*/ 42 h 1860"/>
                  <a:gd name="T24" fmla="*/ 3 w 117"/>
                  <a:gd name="T25" fmla="*/ 42 h 1860"/>
                  <a:gd name="T26" fmla="*/ 3 w 117"/>
                  <a:gd name="T27" fmla="*/ 41 h 1860"/>
                  <a:gd name="T28" fmla="*/ 3 w 117"/>
                  <a:gd name="T29" fmla="*/ 41 h 1860"/>
                  <a:gd name="T30" fmla="*/ 3 w 117"/>
                  <a:gd name="T31" fmla="*/ 41 h 1860"/>
                  <a:gd name="T32" fmla="*/ 3 w 117"/>
                  <a:gd name="T33" fmla="*/ 41 h 1860"/>
                  <a:gd name="T34" fmla="*/ 3 w 117"/>
                  <a:gd name="T35" fmla="*/ 41 h 1860"/>
                  <a:gd name="T36" fmla="*/ 3 w 117"/>
                  <a:gd name="T37" fmla="*/ 58 h 1860"/>
                  <a:gd name="T38" fmla="*/ 2 w 117"/>
                  <a:gd name="T39" fmla="*/ 58 h 1860"/>
                  <a:gd name="T40" fmla="*/ 2 w 117"/>
                  <a:gd name="T41" fmla="*/ 58 h 1860"/>
                  <a:gd name="T42" fmla="*/ 2 w 117"/>
                  <a:gd name="T43" fmla="*/ 58 h 1860"/>
                  <a:gd name="T44" fmla="*/ 2 w 117"/>
                  <a:gd name="T45" fmla="*/ 57 h 1860"/>
                  <a:gd name="T46" fmla="*/ 1 w 117"/>
                  <a:gd name="T47" fmla="*/ 57 h 1860"/>
                  <a:gd name="T48" fmla="*/ 1 w 117"/>
                  <a:gd name="T49" fmla="*/ 57 h 1860"/>
                  <a:gd name="T50" fmla="*/ 1 w 117"/>
                  <a:gd name="T51" fmla="*/ 57 h 1860"/>
                  <a:gd name="T52" fmla="*/ 0 w 117"/>
                  <a:gd name="T53" fmla="*/ 57 h 1860"/>
                  <a:gd name="T54" fmla="*/ 1 w 117"/>
                  <a:gd name="T55" fmla="*/ 26 h 1860"/>
                  <a:gd name="T56" fmla="*/ 2 w 117"/>
                  <a:gd name="T57" fmla="*/ 0 h 1860"/>
                  <a:gd name="T58" fmla="*/ 2 w 117"/>
                  <a:gd name="T59" fmla="*/ 0 h 1860"/>
                  <a:gd name="T60" fmla="*/ 2 w 117"/>
                  <a:gd name="T61" fmla="*/ 0 h 1860"/>
                  <a:gd name="T62" fmla="*/ 3 w 117"/>
                  <a:gd name="T63" fmla="*/ 0 h 1860"/>
                  <a:gd name="T64" fmla="*/ 3 w 117"/>
                  <a:gd name="T65" fmla="*/ 0 h 1860"/>
                  <a:gd name="T66" fmla="*/ 3 w 117"/>
                  <a:gd name="T67" fmla="*/ 0 h 1860"/>
                  <a:gd name="T68" fmla="*/ 4 w 117"/>
                  <a:gd name="T69" fmla="*/ 0 h 1860"/>
                  <a:gd name="T70" fmla="*/ 4 w 117"/>
                  <a:gd name="T71" fmla="*/ 0 h 1860"/>
                  <a:gd name="T72" fmla="*/ 4 w 117"/>
                  <a:gd name="T73" fmla="*/ 0 h 1860"/>
                  <a:gd name="T74" fmla="*/ 4 w 117"/>
                  <a:gd name="T75" fmla="*/ 23 h 1860"/>
                  <a:gd name="T76" fmla="*/ 3 w 117"/>
                  <a:gd name="T77" fmla="*/ 24 h 1860"/>
                  <a:gd name="T78" fmla="*/ 3 w 117"/>
                  <a:gd name="T79" fmla="*/ 24 h 1860"/>
                  <a:gd name="T80" fmla="*/ 3 w 117"/>
                  <a:gd name="T81" fmla="*/ 24 h 1860"/>
                  <a:gd name="T82" fmla="*/ 2 w 117"/>
                  <a:gd name="T83" fmla="*/ 25 h 1860"/>
                  <a:gd name="T84" fmla="*/ 2 w 117"/>
                  <a:gd name="T85" fmla="*/ 25 h 1860"/>
                  <a:gd name="T86" fmla="*/ 2 w 117"/>
                  <a:gd name="T87" fmla="*/ 25 h 1860"/>
                  <a:gd name="T88" fmla="*/ 2 w 117"/>
                  <a:gd name="T89" fmla="*/ 26 h 1860"/>
                  <a:gd name="T90" fmla="*/ 1 w 117"/>
                  <a:gd name="T91" fmla="*/ 26 h 18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"/>
                  <a:gd name="T139" fmla="*/ 0 h 1860"/>
                  <a:gd name="T140" fmla="*/ 117 w 117"/>
                  <a:gd name="T141" fmla="*/ 1860 h 186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" h="1860">
                    <a:moveTo>
                      <a:pt x="0" y="1853"/>
                    </a:moveTo>
                    <a:lnTo>
                      <a:pt x="10" y="1394"/>
                    </a:lnTo>
                    <a:lnTo>
                      <a:pt x="17" y="1389"/>
                    </a:lnTo>
                    <a:lnTo>
                      <a:pt x="24" y="1384"/>
                    </a:lnTo>
                    <a:lnTo>
                      <a:pt x="31" y="1379"/>
                    </a:lnTo>
                    <a:lnTo>
                      <a:pt x="37" y="1375"/>
                    </a:lnTo>
                    <a:lnTo>
                      <a:pt x="44" y="1370"/>
                    </a:lnTo>
                    <a:lnTo>
                      <a:pt x="50" y="1365"/>
                    </a:lnTo>
                    <a:lnTo>
                      <a:pt x="55" y="1359"/>
                    </a:lnTo>
                    <a:lnTo>
                      <a:pt x="62" y="1353"/>
                    </a:lnTo>
                    <a:lnTo>
                      <a:pt x="64" y="1351"/>
                    </a:lnTo>
                    <a:lnTo>
                      <a:pt x="67" y="1348"/>
                    </a:lnTo>
                    <a:lnTo>
                      <a:pt x="71" y="1345"/>
                    </a:lnTo>
                    <a:lnTo>
                      <a:pt x="73" y="1342"/>
                    </a:lnTo>
                    <a:lnTo>
                      <a:pt x="76" y="1339"/>
                    </a:lnTo>
                    <a:lnTo>
                      <a:pt x="80" y="1337"/>
                    </a:lnTo>
                    <a:lnTo>
                      <a:pt x="83" y="1333"/>
                    </a:lnTo>
                    <a:lnTo>
                      <a:pt x="85" y="1331"/>
                    </a:lnTo>
                    <a:lnTo>
                      <a:pt x="72" y="1860"/>
                    </a:lnTo>
                    <a:lnTo>
                      <a:pt x="63" y="1859"/>
                    </a:lnTo>
                    <a:lnTo>
                      <a:pt x="54" y="1857"/>
                    </a:lnTo>
                    <a:lnTo>
                      <a:pt x="45" y="1857"/>
                    </a:lnTo>
                    <a:lnTo>
                      <a:pt x="36" y="1856"/>
                    </a:lnTo>
                    <a:lnTo>
                      <a:pt x="27" y="1855"/>
                    </a:lnTo>
                    <a:lnTo>
                      <a:pt x="18" y="1854"/>
                    </a:lnTo>
                    <a:lnTo>
                      <a:pt x="9" y="1853"/>
                    </a:lnTo>
                    <a:lnTo>
                      <a:pt x="0" y="1853"/>
                    </a:lnTo>
                    <a:close/>
                    <a:moveTo>
                      <a:pt x="23" y="845"/>
                    </a:moveTo>
                    <a:lnTo>
                      <a:pt x="44" y="5"/>
                    </a:lnTo>
                    <a:lnTo>
                      <a:pt x="53" y="5"/>
                    </a:lnTo>
                    <a:lnTo>
                      <a:pt x="62" y="5"/>
                    </a:lnTo>
                    <a:lnTo>
                      <a:pt x="72" y="4"/>
                    </a:lnTo>
                    <a:lnTo>
                      <a:pt x="81" y="4"/>
                    </a:lnTo>
                    <a:lnTo>
                      <a:pt x="90" y="2"/>
                    </a:lnTo>
                    <a:lnTo>
                      <a:pt x="99" y="2"/>
                    </a:lnTo>
                    <a:lnTo>
                      <a:pt x="108" y="1"/>
                    </a:lnTo>
                    <a:lnTo>
                      <a:pt x="117" y="0"/>
                    </a:lnTo>
                    <a:lnTo>
                      <a:pt x="99" y="764"/>
                    </a:lnTo>
                    <a:lnTo>
                      <a:pt x="90" y="775"/>
                    </a:lnTo>
                    <a:lnTo>
                      <a:pt x="80" y="784"/>
                    </a:lnTo>
                    <a:lnTo>
                      <a:pt x="71" y="795"/>
                    </a:lnTo>
                    <a:lnTo>
                      <a:pt x="62" y="805"/>
                    </a:lnTo>
                    <a:lnTo>
                      <a:pt x="53" y="815"/>
                    </a:lnTo>
                    <a:lnTo>
                      <a:pt x="42" y="826"/>
                    </a:lnTo>
                    <a:lnTo>
                      <a:pt x="33" y="835"/>
                    </a:lnTo>
                    <a:lnTo>
                      <a:pt x="23" y="845"/>
                    </a:lnTo>
                    <a:close/>
                  </a:path>
                </a:pathLst>
              </a:custGeom>
              <a:solidFill>
                <a:srgbClr val="CCA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Freeform 24"/>
              <p:cNvSpPr>
                <a:spLocks noEditPoints="1"/>
              </p:cNvSpPr>
              <p:nvPr/>
            </p:nvSpPr>
            <p:spPr bwMode="auto">
              <a:xfrm>
                <a:off x="9942" y="7614"/>
                <a:ext cx="60" cy="932"/>
              </a:xfrm>
              <a:custGeom>
                <a:avLst/>
                <a:gdLst>
                  <a:gd name="T0" fmla="*/ 0 w 119"/>
                  <a:gd name="T1" fmla="*/ 58 h 1865"/>
                  <a:gd name="T2" fmla="*/ 1 w 119"/>
                  <a:gd name="T3" fmla="*/ 41 h 1865"/>
                  <a:gd name="T4" fmla="*/ 1 w 119"/>
                  <a:gd name="T5" fmla="*/ 41 h 1865"/>
                  <a:gd name="T6" fmla="*/ 1 w 119"/>
                  <a:gd name="T7" fmla="*/ 41 h 1865"/>
                  <a:gd name="T8" fmla="*/ 2 w 119"/>
                  <a:gd name="T9" fmla="*/ 40 h 1865"/>
                  <a:gd name="T10" fmla="*/ 2 w 119"/>
                  <a:gd name="T11" fmla="*/ 40 h 1865"/>
                  <a:gd name="T12" fmla="*/ 2 w 119"/>
                  <a:gd name="T13" fmla="*/ 40 h 1865"/>
                  <a:gd name="T14" fmla="*/ 3 w 119"/>
                  <a:gd name="T15" fmla="*/ 39 h 1865"/>
                  <a:gd name="T16" fmla="*/ 3 w 119"/>
                  <a:gd name="T17" fmla="*/ 39 h 1865"/>
                  <a:gd name="T18" fmla="*/ 3 w 119"/>
                  <a:gd name="T19" fmla="*/ 39 h 1865"/>
                  <a:gd name="T20" fmla="*/ 3 w 119"/>
                  <a:gd name="T21" fmla="*/ 58 h 1865"/>
                  <a:gd name="T22" fmla="*/ 3 w 119"/>
                  <a:gd name="T23" fmla="*/ 58 h 1865"/>
                  <a:gd name="T24" fmla="*/ 2 w 119"/>
                  <a:gd name="T25" fmla="*/ 58 h 1865"/>
                  <a:gd name="T26" fmla="*/ 2 w 119"/>
                  <a:gd name="T27" fmla="*/ 58 h 1865"/>
                  <a:gd name="T28" fmla="*/ 2 w 119"/>
                  <a:gd name="T29" fmla="*/ 58 h 1865"/>
                  <a:gd name="T30" fmla="*/ 2 w 119"/>
                  <a:gd name="T31" fmla="*/ 58 h 1865"/>
                  <a:gd name="T32" fmla="*/ 1 w 119"/>
                  <a:gd name="T33" fmla="*/ 58 h 1865"/>
                  <a:gd name="T34" fmla="*/ 1 w 119"/>
                  <a:gd name="T35" fmla="*/ 58 h 1865"/>
                  <a:gd name="T36" fmla="*/ 1 w 119"/>
                  <a:gd name="T37" fmla="*/ 58 h 1865"/>
                  <a:gd name="T38" fmla="*/ 1 w 119"/>
                  <a:gd name="T39" fmla="*/ 58 h 1865"/>
                  <a:gd name="T40" fmla="*/ 1 w 119"/>
                  <a:gd name="T41" fmla="*/ 58 h 1865"/>
                  <a:gd name="T42" fmla="*/ 1 w 119"/>
                  <a:gd name="T43" fmla="*/ 58 h 1865"/>
                  <a:gd name="T44" fmla="*/ 1 w 119"/>
                  <a:gd name="T45" fmla="*/ 58 h 1865"/>
                  <a:gd name="T46" fmla="*/ 1 w 119"/>
                  <a:gd name="T47" fmla="*/ 58 h 1865"/>
                  <a:gd name="T48" fmla="*/ 1 w 119"/>
                  <a:gd name="T49" fmla="*/ 58 h 1865"/>
                  <a:gd name="T50" fmla="*/ 1 w 119"/>
                  <a:gd name="T51" fmla="*/ 58 h 1865"/>
                  <a:gd name="T52" fmla="*/ 0 w 119"/>
                  <a:gd name="T53" fmla="*/ 58 h 1865"/>
                  <a:gd name="T54" fmla="*/ 1 w 119"/>
                  <a:gd name="T55" fmla="*/ 23 h 1865"/>
                  <a:gd name="T56" fmla="*/ 2 w 119"/>
                  <a:gd name="T57" fmla="*/ 0 h 1865"/>
                  <a:gd name="T58" fmla="*/ 2 w 119"/>
                  <a:gd name="T59" fmla="*/ 0 h 1865"/>
                  <a:gd name="T60" fmla="*/ 2 w 119"/>
                  <a:gd name="T61" fmla="*/ 0 h 1865"/>
                  <a:gd name="T62" fmla="*/ 2 w 119"/>
                  <a:gd name="T63" fmla="*/ 0 h 1865"/>
                  <a:gd name="T64" fmla="*/ 2 w 119"/>
                  <a:gd name="T65" fmla="*/ 0 h 1865"/>
                  <a:gd name="T66" fmla="*/ 2 w 119"/>
                  <a:gd name="T67" fmla="*/ 0 h 1865"/>
                  <a:gd name="T68" fmla="*/ 2 w 119"/>
                  <a:gd name="T69" fmla="*/ 0 h 1865"/>
                  <a:gd name="T70" fmla="*/ 3 w 119"/>
                  <a:gd name="T71" fmla="*/ 0 h 1865"/>
                  <a:gd name="T72" fmla="*/ 3 w 119"/>
                  <a:gd name="T73" fmla="*/ 0 h 1865"/>
                  <a:gd name="T74" fmla="*/ 3 w 119"/>
                  <a:gd name="T75" fmla="*/ 0 h 1865"/>
                  <a:gd name="T76" fmla="*/ 3 w 119"/>
                  <a:gd name="T77" fmla="*/ 0 h 1865"/>
                  <a:gd name="T78" fmla="*/ 3 w 119"/>
                  <a:gd name="T79" fmla="*/ 0 h 1865"/>
                  <a:gd name="T80" fmla="*/ 3 w 119"/>
                  <a:gd name="T81" fmla="*/ 0 h 1865"/>
                  <a:gd name="T82" fmla="*/ 3 w 119"/>
                  <a:gd name="T83" fmla="*/ 0 h 1865"/>
                  <a:gd name="T84" fmla="*/ 3 w 119"/>
                  <a:gd name="T85" fmla="*/ 0 h 1865"/>
                  <a:gd name="T86" fmla="*/ 3 w 119"/>
                  <a:gd name="T87" fmla="*/ 0 h 1865"/>
                  <a:gd name="T88" fmla="*/ 3 w 119"/>
                  <a:gd name="T89" fmla="*/ 0 h 1865"/>
                  <a:gd name="T90" fmla="*/ 3 w 119"/>
                  <a:gd name="T91" fmla="*/ 0 h 1865"/>
                  <a:gd name="T92" fmla="*/ 4 w 119"/>
                  <a:gd name="T93" fmla="*/ 0 h 1865"/>
                  <a:gd name="T94" fmla="*/ 4 w 119"/>
                  <a:gd name="T95" fmla="*/ 0 h 1865"/>
                  <a:gd name="T96" fmla="*/ 4 w 119"/>
                  <a:gd name="T97" fmla="*/ 0 h 1865"/>
                  <a:gd name="T98" fmla="*/ 4 w 119"/>
                  <a:gd name="T99" fmla="*/ 0 h 1865"/>
                  <a:gd name="T100" fmla="*/ 4 w 119"/>
                  <a:gd name="T101" fmla="*/ 0 h 1865"/>
                  <a:gd name="T102" fmla="*/ 4 w 119"/>
                  <a:gd name="T103" fmla="*/ 0 h 1865"/>
                  <a:gd name="T104" fmla="*/ 4 w 119"/>
                  <a:gd name="T105" fmla="*/ 0 h 1865"/>
                  <a:gd name="T106" fmla="*/ 4 w 119"/>
                  <a:gd name="T107" fmla="*/ 21 h 1865"/>
                  <a:gd name="T108" fmla="*/ 3 w 119"/>
                  <a:gd name="T109" fmla="*/ 21 h 1865"/>
                  <a:gd name="T110" fmla="*/ 3 w 119"/>
                  <a:gd name="T111" fmla="*/ 21 h 1865"/>
                  <a:gd name="T112" fmla="*/ 3 w 119"/>
                  <a:gd name="T113" fmla="*/ 22 h 1865"/>
                  <a:gd name="T114" fmla="*/ 3 w 119"/>
                  <a:gd name="T115" fmla="*/ 22 h 1865"/>
                  <a:gd name="T116" fmla="*/ 2 w 119"/>
                  <a:gd name="T117" fmla="*/ 22 h 1865"/>
                  <a:gd name="T118" fmla="*/ 2 w 119"/>
                  <a:gd name="T119" fmla="*/ 23 h 1865"/>
                  <a:gd name="T120" fmla="*/ 2 w 119"/>
                  <a:gd name="T121" fmla="*/ 23 h 1865"/>
                  <a:gd name="T122" fmla="*/ 1 w 119"/>
                  <a:gd name="T123" fmla="*/ 23 h 186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9"/>
                  <a:gd name="T187" fmla="*/ 0 h 1865"/>
                  <a:gd name="T188" fmla="*/ 119 w 119"/>
                  <a:gd name="T189" fmla="*/ 1865 h 186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9" h="1865">
                    <a:moveTo>
                      <a:pt x="0" y="1860"/>
                    </a:moveTo>
                    <a:lnTo>
                      <a:pt x="13" y="1331"/>
                    </a:lnTo>
                    <a:lnTo>
                      <a:pt x="23" y="1322"/>
                    </a:lnTo>
                    <a:lnTo>
                      <a:pt x="32" y="1313"/>
                    </a:lnTo>
                    <a:lnTo>
                      <a:pt x="42" y="1304"/>
                    </a:lnTo>
                    <a:lnTo>
                      <a:pt x="51" y="1295"/>
                    </a:lnTo>
                    <a:lnTo>
                      <a:pt x="61" y="1286"/>
                    </a:lnTo>
                    <a:lnTo>
                      <a:pt x="70" y="1278"/>
                    </a:lnTo>
                    <a:lnTo>
                      <a:pt x="79" y="1268"/>
                    </a:lnTo>
                    <a:lnTo>
                      <a:pt x="88" y="1260"/>
                    </a:lnTo>
                    <a:lnTo>
                      <a:pt x="74" y="1865"/>
                    </a:lnTo>
                    <a:lnTo>
                      <a:pt x="66" y="1865"/>
                    </a:lnTo>
                    <a:lnTo>
                      <a:pt x="58" y="1865"/>
                    </a:lnTo>
                    <a:lnTo>
                      <a:pt x="52" y="1863"/>
                    </a:lnTo>
                    <a:lnTo>
                      <a:pt x="44" y="1863"/>
                    </a:lnTo>
                    <a:lnTo>
                      <a:pt x="36" y="1863"/>
                    </a:lnTo>
                    <a:lnTo>
                      <a:pt x="29" y="1862"/>
                    </a:lnTo>
                    <a:lnTo>
                      <a:pt x="22" y="1861"/>
                    </a:lnTo>
                    <a:lnTo>
                      <a:pt x="14" y="1861"/>
                    </a:lnTo>
                    <a:lnTo>
                      <a:pt x="13" y="1861"/>
                    </a:lnTo>
                    <a:lnTo>
                      <a:pt x="11" y="1860"/>
                    </a:lnTo>
                    <a:lnTo>
                      <a:pt x="9" y="1860"/>
                    </a:lnTo>
                    <a:lnTo>
                      <a:pt x="8" y="1860"/>
                    </a:lnTo>
                    <a:lnTo>
                      <a:pt x="5" y="1860"/>
                    </a:lnTo>
                    <a:lnTo>
                      <a:pt x="4" y="1860"/>
                    </a:lnTo>
                    <a:lnTo>
                      <a:pt x="3" y="1860"/>
                    </a:lnTo>
                    <a:lnTo>
                      <a:pt x="0" y="1860"/>
                    </a:lnTo>
                    <a:close/>
                    <a:moveTo>
                      <a:pt x="27" y="764"/>
                    </a:moveTo>
                    <a:lnTo>
                      <a:pt x="45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1" y="1"/>
                    </a:lnTo>
                    <a:lnTo>
                      <a:pt x="74" y="2"/>
                    </a:lnTo>
                    <a:lnTo>
                      <a:pt x="78" y="4"/>
                    </a:lnTo>
                    <a:lnTo>
                      <a:pt x="80" y="2"/>
                    </a:lnTo>
                    <a:lnTo>
                      <a:pt x="83" y="2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9" y="0"/>
                    </a:lnTo>
                    <a:lnTo>
                      <a:pt x="102" y="674"/>
                    </a:lnTo>
                    <a:lnTo>
                      <a:pt x="93" y="686"/>
                    </a:lnTo>
                    <a:lnTo>
                      <a:pt x="84" y="697"/>
                    </a:lnTo>
                    <a:lnTo>
                      <a:pt x="75" y="709"/>
                    </a:lnTo>
                    <a:lnTo>
                      <a:pt x="65" y="719"/>
                    </a:lnTo>
                    <a:lnTo>
                      <a:pt x="56" y="731"/>
                    </a:lnTo>
                    <a:lnTo>
                      <a:pt x="47" y="742"/>
                    </a:lnTo>
                    <a:lnTo>
                      <a:pt x="36" y="754"/>
                    </a:lnTo>
                    <a:lnTo>
                      <a:pt x="27" y="764"/>
                    </a:lnTo>
                    <a:close/>
                  </a:path>
                </a:pathLst>
              </a:custGeom>
              <a:solidFill>
                <a:srgbClr val="CC9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Freeform 25"/>
              <p:cNvSpPr>
                <a:spLocks noEditPoints="1"/>
              </p:cNvSpPr>
              <p:nvPr/>
            </p:nvSpPr>
            <p:spPr bwMode="auto">
              <a:xfrm>
                <a:off x="9979" y="7614"/>
                <a:ext cx="59" cy="932"/>
              </a:xfrm>
              <a:custGeom>
                <a:avLst/>
                <a:gdLst>
                  <a:gd name="T0" fmla="*/ 0 w 119"/>
                  <a:gd name="T1" fmla="*/ 58 h 1866"/>
                  <a:gd name="T2" fmla="*/ 0 w 119"/>
                  <a:gd name="T3" fmla="*/ 39 h 1866"/>
                  <a:gd name="T4" fmla="*/ 0 w 119"/>
                  <a:gd name="T5" fmla="*/ 39 h 1866"/>
                  <a:gd name="T6" fmla="*/ 1 w 119"/>
                  <a:gd name="T7" fmla="*/ 38 h 1866"/>
                  <a:gd name="T8" fmla="*/ 1 w 119"/>
                  <a:gd name="T9" fmla="*/ 38 h 1866"/>
                  <a:gd name="T10" fmla="*/ 1 w 119"/>
                  <a:gd name="T11" fmla="*/ 38 h 1866"/>
                  <a:gd name="T12" fmla="*/ 1 w 119"/>
                  <a:gd name="T13" fmla="*/ 37 h 1866"/>
                  <a:gd name="T14" fmla="*/ 2 w 119"/>
                  <a:gd name="T15" fmla="*/ 37 h 1866"/>
                  <a:gd name="T16" fmla="*/ 2 w 119"/>
                  <a:gd name="T17" fmla="*/ 37 h 1866"/>
                  <a:gd name="T18" fmla="*/ 2 w 119"/>
                  <a:gd name="T19" fmla="*/ 37 h 1866"/>
                  <a:gd name="T20" fmla="*/ 2 w 119"/>
                  <a:gd name="T21" fmla="*/ 58 h 1866"/>
                  <a:gd name="T22" fmla="*/ 2 w 119"/>
                  <a:gd name="T23" fmla="*/ 58 h 1866"/>
                  <a:gd name="T24" fmla="*/ 1 w 119"/>
                  <a:gd name="T25" fmla="*/ 58 h 1866"/>
                  <a:gd name="T26" fmla="*/ 1 w 119"/>
                  <a:gd name="T27" fmla="*/ 58 h 1866"/>
                  <a:gd name="T28" fmla="*/ 1 w 119"/>
                  <a:gd name="T29" fmla="*/ 58 h 1866"/>
                  <a:gd name="T30" fmla="*/ 0 w 119"/>
                  <a:gd name="T31" fmla="*/ 58 h 1866"/>
                  <a:gd name="T32" fmla="*/ 0 w 119"/>
                  <a:gd name="T33" fmla="*/ 58 h 1866"/>
                  <a:gd name="T34" fmla="*/ 0 w 119"/>
                  <a:gd name="T35" fmla="*/ 58 h 1866"/>
                  <a:gd name="T36" fmla="*/ 0 w 119"/>
                  <a:gd name="T37" fmla="*/ 58 h 1866"/>
                  <a:gd name="T38" fmla="*/ 0 w 119"/>
                  <a:gd name="T39" fmla="*/ 21 h 1866"/>
                  <a:gd name="T40" fmla="*/ 1 w 119"/>
                  <a:gd name="T41" fmla="*/ 0 h 1866"/>
                  <a:gd name="T42" fmla="*/ 1 w 119"/>
                  <a:gd name="T43" fmla="*/ 0 h 1866"/>
                  <a:gd name="T44" fmla="*/ 1 w 119"/>
                  <a:gd name="T45" fmla="*/ 0 h 1866"/>
                  <a:gd name="T46" fmla="*/ 2 w 119"/>
                  <a:gd name="T47" fmla="*/ 0 h 1866"/>
                  <a:gd name="T48" fmla="*/ 2 w 119"/>
                  <a:gd name="T49" fmla="*/ 0 h 1866"/>
                  <a:gd name="T50" fmla="*/ 2 w 119"/>
                  <a:gd name="T51" fmla="*/ 0 h 1866"/>
                  <a:gd name="T52" fmla="*/ 3 w 119"/>
                  <a:gd name="T53" fmla="*/ 0 h 1866"/>
                  <a:gd name="T54" fmla="*/ 3 w 119"/>
                  <a:gd name="T55" fmla="*/ 0 h 1866"/>
                  <a:gd name="T56" fmla="*/ 3 w 119"/>
                  <a:gd name="T57" fmla="*/ 0 h 1866"/>
                  <a:gd name="T58" fmla="*/ 3 w 119"/>
                  <a:gd name="T59" fmla="*/ 18 h 1866"/>
                  <a:gd name="T60" fmla="*/ 2 w 119"/>
                  <a:gd name="T61" fmla="*/ 18 h 1866"/>
                  <a:gd name="T62" fmla="*/ 2 w 119"/>
                  <a:gd name="T63" fmla="*/ 19 h 1866"/>
                  <a:gd name="T64" fmla="*/ 2 w 119"/>
                  <a:gd name="T65" fmla="*/ 19 h 1866"/>
                  <a:gd name="T66" fmla="*/ 2 w 119"/>
                  <a:gd name="T67" fmla="*/ 19 h 1866"/>
                  <a:gd name="T68" fmla="*/ 1 w 119"/>
                  <a:gd name="T69" fmla="*/ 20 h 1866"/>
                  <a:gd name="T70" fmla="*/ 1 w 119"/>
                  <a:gd name="T71" fmla="*/ 20 h 1866"/>
                  <a:gd name="T72" fmla="*/ 1 w 119"/>
                  <a:gd name="T73" fmla="*/ 20 h 1866"/>
                  <a:gd name="T74" fmla="*/ 0 w 119"/>
                  <a:gd name="T75" fmla="*/ 21 h 1866"/>
                  <a:gd name="T76" fmla="*/ 0 w 119"/>
                  <a:gd name="T77" fmla="*/ 21 h 1866"/>
                  <a:gd name="T78" fmla="*/ 0 w 119"/>
                  <a:gd name="T79" fmla="*/ 21 h 1866"/>
                  <a:gd name="T80" fmla="*/ 0 w 119"/>
                  <a:gd name="T81" fmla="*/ 21 h 1866"/>
                  <a:gd name="T82" fmla="*/ 0 w 119"/>
                  <a:gd name="T83" fmla="*/ 21 h 1866"/>
                  <a:gd name="T84" fmla="*/ 0 w 119"/>
                  <a:gd name="T85" fmla="*/ 21 h 1866"/>
                  <a:gd name="T86" fmla="*/ 0 w 119"/>
                  <a:gd name="T87" fmla="*/ 21 h 1866"/>
                  <a:gd name="T88" fmla="*/ 0 w 119"/>
                  <a:gd name="T89" fmla="*/ 21 h 1866"/>
                  <a:gd name="T90" fmla="*/ 0 w 119"/>
                  <a:gd name="T91" fmla="*/ 21 h 18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"/>
                  <a:gd name="T139" fmla="*/ 0 h 1866"/>
                  <a:gd name="T140" fmla="*/ 119 w 119"/>
                  <a:gd name="T141" fmla="*/ 1866 h 18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" h="1866">
                    <a:moveTo>
                      <a:pt x="0" y="1865"/>
                    </a:moveTo>
                    <a:lnTo>
                      <a:pt x="14" y="1260"/>
                    </a:lnTo>
                    <a:lnTo>
                      <a:pt x="24" y="1251"/>
                    </a:lnTo>
                    <a:lnTo>
                      <a:pt x="33" y="1242"/>
                    </a:lnTo>
                    <a:lnTo>
                      <a:pt x="42" y="1233"/>
                    </a:lnTo>
                    <a:lnTo>
                      <a:pt x="53" y="1223"/>
                    </a:lnTo>
                    <a:lnTo>
                      <a:pt x="62" y="1215"/>
                    </a:lnTo>
                    <a:lnTo>
                      <a:pt x="71" y="1206"/>
                    </a:lnTo>
                    <a:lnTo>
                      <a:pt x="80" y="1196"/>
                    </a:lnTo>
                    <a:lnTo>
                      <a:pt x="89" y="1188"/>
                    </a:lnTo>
                    <a:lnTo>
                      <a:pt x="73" y="1863"/>
                    </a:lnTo>
                    <a:lnTo>
                      <a:pt x="64" y="1865"/>
                    </a:lnTo>
                    <a:lnTo>
                      <a:pt x="55" y="1865"/>
                    </a:lnTo>
                    <a:lnTo>
                      <a:pt x="46" y="1865"/>
                    </a:lnTo>
                    <a:lnTo>
                      <a:pt x="36" y="1865"/>
                    </a:lnTo>
                    <a:lnTo>
                      <a:pt x="27" y="1866"/>
                    </a:lnTo>
                    <a:lnTo>
                      <a:pt x="18" y="1866"/>
                    </a:lnTo>
                    <a:lnTo>
                      <a:pt x="9" y="1865"/>
                    </a:lnTo>
                    <a:lnTo>
                      <a:pt x="0" y="1865"/>
                    </a:lnTo>
                    <a:close/>
                    <a:moveTo>
                      <a:pt x="28" y="674"/>
                    </a:moveTo>
                    <a:lnTo>
                      <a:pt x="45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0"/>
                    </a:lnTo>
                    <a:lnTo>
                      <a:pt x="90" y="0"/>
                    </a:lnTo>
                    <a:lnTo>
                      <a:pt x="99" y="0"/>
                    </a:lnTo>
                    <a:lnTo>
                      <a:pt x="108" y="0"/>
                    </a:lnTo>
                    <a:lnTo>
                      <a:pt x="119" y="0"/>
                    </a:lnTo>
                    <a:lnTo>
                      <a:pt x="105" y="589"/>
                    </a:lnTo>
                    <a:lnTo>
                      <a:pt x="95" y="600"/>
                    </a:lnTo>
                    <a:lnTo>
                      <a:pt x="85" y="610"/>
                    </a:lnTo>
                    <a:lnTo>
                      <a:pt x="76" y="621"/>
                    </a:lnTo>
                    <a:lnTo>
                      <a:pt x="67" y="632"/>
                    </a:lnTo>
                    <a:lnTo>
                      <a:pt x="58" y="642"/>
                    </a:lnTo>
                    <a:lnTo>
                      <a:pt x="48" y="653"/>
                    </a:lnTo>
                    <a:lnTo>
                      <a:pt x="39" y="664"/>
                    </a:lnTo>
                    <a:lnTo>
                      <a:pt x="28" y="674"/>
                    </a:lnTo>
                    <a:close/>
                  </a:path>
                </a:pathLst>
              </a:custGeom>
              <a:solidFill>
                <a:srgbClr val="CC8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3" name="Freeform 26"/>
              <p:cNvSpPr>
                <a:spLocks noEditPoints="1"/>
              </p:cNvSpPr>
              <p:nvPr/>
            </p:nvSpPr>
            <p:spPr bwMode="auto">
              <a:xfrm>
                <a:off x="10016" y="7612"/>
                <a:ext cx="59" cy="933"/>
              </a:xfrm>
              <a:custGeom>
                <a:avLst/>
                <a:gdLst>
                  <a:gd name="T0" fmla="*/ 0 w 118"/>
                  <a:gd name="T1" fmla="*/ 58 h 1867"/>
                  <a:gd name="T2" fmla="*/ 1 w 118"/>
                  <a:gd name="T3" fmla="*/ 37 h 1867"/>
                  <a:gd name="T4" fmla="*/ 1 w 118"/>
                  <a:gd name="T5" fmla="*/ 36 h 1867"/>
                  <a:gd name="T6" fmla="*/ 2 w 118"/>
                  <a:gd name="T7" fmla="*/ 36 h 1867"/>
                  <a:gd name="T8" fmla="*/ 2 w 118"/>
                  <a:gd name="T9" fmla="*/ 36 h 1867"/>
                  <a:gd name="T10" fmla="*/ 2 w 118"/>
                  <a:gd name="T11" fmla="*/ 36 h 1867"/>
                  <a:gd name="T12" fmla="*/ 2 w 118"/>
                  <a:gd name="T13" fmla="*/ 35 h 1867"/>
                  <a:gd name="T14" fmla="*/ 3 w 118"/>
                  <a:gd name="T15" fmla="*/ 35 h 1867"/>
                  <a:gd name="T16" fmla="*/ 3 w 118"/>
                  <a:gd name="T17" fmla="*/ 35 h 1867"/>
                  <a:gd name="T18" fmla="*/ 3 w 118"/>
                  <a:gd name="T19" fmla="*/ 34 h 1867"/>
                  <a:gd name="T20" fmla="*/ 3 w 118"/>
                  <a:gd name="T21" fmla="*/ 58 h 1867"/>
                  <a:gd name="T22" fmla="*/ 3 w 118"/>
                  <a:gd name="T23" fmla="*/ 58 h 1867"/>
                  <a:gd name="T24" fmla="*/ 2 w 118"/>
                  <a:gd name="T25" fmla="*/ 58 h 1867"/>
                  <a:gd name="T26" fmla="*/ 2 w 118"/>
                  <a:gd name="T27" fmla="*/ 58 h 1867"/>
                  <a:gd name="T28" fmla="*/ 2 w 118"/>
                  <a:gd name="T29" fmla="*/ 58 h 1867"/>
                  <a:gd name="T30" fmla="*/ 1 w 118"/>
                  <a:gd name="T31" fmla="*/ 58 h 1867"/>
                  <a:gd name="T32" fmla="*/ 1 w 118"/>
                  <a:gd name="T33" fmla="*/ 58 h 1867"/>
                  <a:gd name="T34" fmla="*/ 1 w 118"/>
                  <a:gd name="T35" fmla="*/ 58 h 1867"/>
                  <a:gd name="T36" fmla="*/ 0 w 118"/>
                  <a:gd name="T37" fmla="*/ 58 h 1867"/>
                  <a:gd name="T38" fmla="*/ 1 w 118"/>
                  <a:gd name="T39" fmla="*/ 18 h 1867"/>
                  <a:gd name="T40" fmla="*/ 2 w 118"/>
                  <a:gd name="T41" fmla="*/ 0 h 1867"/>
                  <a:gd name="T42" fmla="*/ 2 w 118"/>
                  <a:gd name="T43" fmla="*/ 0 h 1867"/>
                  <a:gd name="T44" fmla="*/ 2 w 118"/>
                  <a:gd name="T45" fmla="*/ 0 h 1867"/>
                  <a:gd name="T46" fmla="*/ 3 w 118"/>
                  <a:gd name="T47" fmla="*/ 0 h 1867"/>
                  <a:gd name="T48" fmla="*/ 3 w 118"/>
                  <a:gd name="T49" fmla="*/ 0 h 1867"/>
                  <a:gd name="T50" fmla="*/ 3 w 118"/>
                  <a:gd name="T51" fmla="*/ 0 h 1867"/>
                  <a:gd name="T52" fmla="*/ 4 w 118"/>
                  <a:gd name="T53" fmla="*/ 0 h 1867"/>
                  <a:gd name="T54" fmla="*/ 4 w 118"/>
                  <a:gd name="T55" fmla="*/ 0 h 1867"/>
                  <a:gd name="T56" fmla="*/ 4 w 118"/>
                  <a:gd name="T57" fmla="*/ 0 h 1867"/>
                  <a:gd name="T58" fmla="*/ 4 w 118"/>
                  <a:gd name="T59" fmla="*/ 15 h 1867"/>
                  <a:gd name="T60" fmla="*/ 4 w 118"/>
                  <a:gd name="T61" fmla="*/ 15 h 1867"/>
                  <a:gd name="T62" fmla="*/ 3 w 118"/>
                  <a:gd name="T63" fmla="*/ 16 h 1867"/>
                  <a:gd name="T64" fmla="*/ 3 w 118"/>
                  <a:gd name="T65" fmla="*/ 16 h 1867"/>
                  <a:gd name="T66" fmla="*/ 3 w 118"/>
                  <a:gd name="T67" fmla="*/ 17 h 1867"/>
                  <a:gd name="T68" fmla="*/ 2 w 118"/>
                  <a:gd name="T69" fmla="*/ 17 h 1867"/>
                  <a:gd name="T70" fmla="*/ 2 w 118"/>
                  <a:gd name="T71" fmla="*/ 17 h 1867"/>
                  <a:gd name="T72" fmla="*/ 2 w 118"/>
                  <a:gd name="T73" fmla="*/ 18 h 1867"/>
                  <a:gd name="T74" fmla="*/ 1 w 118"/>
                  <a:gd name="T75" fmla="*/ 18 h 18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8"/>
                  <a:gd name="T115" fmla="*/ 0 h 1867"/>
                  <a:gd name="T116" fmla="*/ 118 w 118"/>
                  <a:gd name="T117" fmla="*/ 1867 h 186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8" h="1867">
                    <a:moveTo>
                      <a:pt x="0" y="1867"/>
                    </a:moveTo>
                    <a:lnTo>
                      <a:pt x="16" y="1192"/>
                    </a:lnTo>
                    <a:lnTo>
                      <a:pt x="26" y="1182"/>
                    </a:lnTo>
                    <a:lnTo>
                      <a:pt x="35" y="1173"/>
                    </a:lnTo>
                    <a:lnTo>
                      <a:pt x="46" y="1163"/>
                    </a:lnTo>
                    <a:lnTo>
                      <a:pt x="55" y="1154"/>
                    </a:lnTo>
                    <a:lnTo>
                      <a:pt x="64" y="1144"/>
                    </a:lnTo>
                    <a:lnTo>
                      <a:pt x="73" y="1135"/>
                    </a:lnTo>
                    <a:lnTo>
                      <a:pt x="83" y="1126"/>
                    </a:lnTo>
                    <a:lnTo>
                      <a:pt x="92" y="1116"/>
                    </a:lnTo>
                    <a:lnTo>
                      <a:pt x="74" y="1859"/>
                    </a:lnTo>
                    <a:lnTo>
                      <a:pt x="65" y="1860"/>
                    </a:lnTo>
                    <a:lnTo>
                      <a:pt x="56" y="1861"/>
                    </a:lnTo>
                    <a:lnTo>
                      <a:pt x="47" y="1863"/>
                    </a:lnTo>
                    <a:lnTo>
                      <a:pt x="38" y="1864"/>
                    </a:lnTo>
                    <a:lnTo>
                      <a:pt x="28" y="1865"/>
                    </a:lnTo>
                    <a:lnTo>
                      <a:pt x="19" y="1866"/>
                    </a:lnTo>
                    <a:lnTo>
                      <a:pt x="10" y="1867"/>
                    </a:lnTo>
                    <a:lnTo>
                      <a:pt x="0" y="1867"/>
                    </a:lnTo>
                    <a:close/>
                    <a:moveTo>
                      <a:pt x="32" y="593"/>
                    </a:moveTo>
                    <a:lnTo>
                      <a:pt x="46" y="4"/>
                    </a:lnTo>
                    <a:lnTo>
                      <a:pt x="55" y="4"/>
                    </a:lnTo>
                    <a:lnTo>
                      <a:pt x="64" y="4"/>
                    </a:lnTo>
                    <a:lnTo>
                      <a:pt x="73" y="4"/>
                    </a:lnTo>
                    <a:lnTo>
                      <a:pt x="82" y="3"/>
                    </a:lnTo>
                    <a:lnTo>
                      <a:pt x="91" y="3"/>
                    </a:lnTo>
                    <a:lnTo>
                      <a:pt x="100" y="3"/>
                    </a:lnTo>
                    <a:lnTo>
                      <a:pt x="109" y="2"/>
                    </a:lnTo>
                    <a:lnTo>
                      <a:pt x="118" y="0"/>
                    </a:lnTo>
                    <a:lnTo>
                      <a:pt x="106" y="496"/>
                    </a:lnTo>
                    <a:lnTo>
                      <a:pt x="97" y="508"/>
                    </a:lnTo>
                    <a:lnTo>
                      <a:pt x="88" y="521"/>
                    </a:lnTo>
                    <a:lnTo>
                      <a:pt x="79" y="533"/>
                    </a:lnTo>
                    <a:lnTo>
                      <a:pt x="69" y="545"/>
                    </a:lnTo>
                    <a:lnTo>
                      <a:pt x="60" y="558"/>
                    </a:lnTo>
                    <a:lnTo>
                      <a:pt x="51" y="570"/>
                    </a:lnTo>
                    <a:lnTo>
                      <a:pt x="41" y="581"/>
                    </a:lnTo>
                    <a:lnTo>
                      <a:pt x="32" y="593"/>
                    </a:lnTo>
                    <a:close/>
                  </a:path>
                </a:pathLst>
              </a:custGeom>
              <a:solidFill>
                <a:srgbClr val="CC7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Freeform 27"/>
              <p:cNvSpPr>
                <a:spLocks noEditPoints="1"/>
              </p:cNvSpPr>
              <p:nvPr/>
            </p:nvSpPr>
            <p:spPr bwMode="auto">
              <a:xfrm>
                <a:off x="10053" y="7605"/>
                <a:ext cx="58" cy="936"/>
              </a:xfrm>
              <a:custGeom>
                <a:avLst/>
                <a:gdLst>
                  <a:gd name="T0" fmla="*/ 0 w 118"/>
                  <a:gd name="T1" fmla="*/ 59 h 1872"/>
                  <a:gd name="T2" fmla="*/ 0 w 118"/>
                  <a:gd name="T3" fmla="*/ 36 h 1872"/>
                  <a:gd name="T4" fmla="*/ 0 w 118"/>
                  <a:gd name="T5" fmla="*/ 35 h 1872"/>
                  <a:gd name="T6" fmla="*/ 1 w 118"/>
                  <a:gd name="T7" fmla="*/ 35 h 1872"/>
                  <a:gd name="T8" fmla="*/ 1 w 118"/>
                  <a:gd name="T9" fmla="*/ 35 h 1872"/>
                  <a:gd name="T10" fmla="*/ 1 w 118"/>
                  <a:gd name="T11" fmla="*/ 35 h 1872"/>
                  <a:gd name="T12" fmla="*/ 2 w 118"/>
                  <a:gd name="T13" fmla="*/ 34 h 1872"/>
                  <a:gd name="T14" fmla="*/ 2 w 118"/>
                  <a:gd name="T15" fmla="*/ 34 h 1872"/>
                  <a:gd name="T16" fmla="*/ 2 w 118"/>
                  <a:gd name="T17" fmla="*/ 34 h 1872"/>
                  <a:gd name="T18" fmla="*/ 2 w 118"/>
                  <a:gd name="T19" fmla="*/ 33 h 1872"/>
                  <a:gd name="T20" fmla="*/ 2 w 118"/>
                  <a:gd name="T21" fmla="*/ 59 h 1872"/>
                  <a:gd name="T22" fmla="*/ 2 w 118"/>
                  <a:gd name="T23" fmla="*/ 59 h 1872"/>
                  <a:gd name="T24" fmla="*/ 2 w 118"/>
                  <a:gd name="T25" fmla="*/ 59 h 1872"/>
                  <a:gd name="T26" fmla="*/ 2 w 118"/>
                  <a:gd name="T27" fmla="*/ 59 h 1872"/>
                  <a:gd name="T28" fmla="*/ 2 w 118"/>
                  <a:gd name="T29" fmla="*/ 59 h 1872"/>
                  <a:gd name="T30" fmla="*/ 2 w 118"/>
                  <a:gd name="T31" fmla="*/ 59 h 1872"/>
                  <a:gd name="T32" fmla="*/ 2 w 118"/>
                  <a:gd name="T33" fmla="*/ 59 h 1872"/>
                  <a:gd name="T34" fmla="*/ 2 w 118"/>
                  <a:gd name="T35" fmla="*/ 59 h 1872"/>
                  <a:gd name="T36" fmla="*/ 2 w 118"/>
                  <a:gd name="T37" fmla="*/ 59 h 1872"/>
                  <a:gd name="T38" fmla="*/ 1 w 118"/>
                  <a:gd name="T39" fmla="*/ 59 h 1872"/>
                  <a:gd name="T40" fmla="*/ 1 w 118"/>
                  <a:gd name="T41" fmla="*/ 59 h 1872"/>
                  <a:gd name="T42" fmla="*/ 1 w 118"/>
                  <a:gd name="T43" fmla="*/ 59 h 1872"/>
                  <a:gd name="T44" fmla="*/ 1 w 118"/>
                  <a:gd name="T45" fmla="*/ 59 h 1872"/>
                  <a:gd name="T46" fmla="*/ 0 w 118"/>
                  <a:gd name="T47" fmla="*/ 59 h 1872"/>
                  <a:gd name="T48" fmla="*/ 0 w 118"/>
                  <a:gd name="T49" fmla="*/ 59 h 1872"/>
                  <a:gd name="T50" fmla="*/ 0 w 118"/>
                  <a:gd name="T51" fmla="*/ 59 h 1872"/>
                  <a:gd name="T52" fmla="*/ 0 w 118"/>
                  <a:gd name="T53" fmla="*/ 59 h 1872"/>
                  <a:gd name="T54" fmla="*/ 1 w 118"/>
                  <a:gd name="T55" fmla="*/ 15 h 1872"/>
                  <a:gd name="T56" fmla="*/ 1 w 118"/>
                  <a:gd name="T57" fmla="*/ 1 h 1872"/>
                  <a:gd name="T58" fmla="*/ 1 w 118"/>
                  <a:gd name="T59" fmla="*/ 1 h 1872"/>
                  <a:gd name="T60" fmla="*/ 1 w 118"/>
                  <a:gd name="T61" fmla="*/ 1 h 1872"/>
                  <a:gd name="T62" fmla="*/ 2 w 118"/>
                  <a:gd name="T63" fmla="*/ 1 h 1872"/>
                  <a:gd name="T64" fmla="*/ 2 w 118"/>
                  <a:gd name="T65" fmla="*/ 1 h 1872"/>
                  <a:gd name="T66" fmla="*/ 2 w 118"/>
                  <a:gd name="T67" fmla="*/ 1 h 1872"/>
                  <a:gd name="T68" fmla="*/ 3 w 118"/>
                  <a:gd name="T69" fmla="*/ 1 h 1872"/>
                  <a:gd name="T70" fmla="*/ 3 w 118"/>
                  <a:gd name="T71" fmla="*/ 1 h 1872"/>
                  <a:gd name="T72" fmla="*/ 3 w 118"/>
                  <a:gd name="T73" fmla="*/ 0 h 1872"/>
                  <a:gd name="T74" fmla="*/ 3 w 118"/>
                  <a:gd name="T75" fmla="*/ 0 h 1872"/>
                  <a:gd name="T76" fmla="*/ 3 w 118"/>
                  <a:gd name="T77" fmla="*/ 0 h 1872"/>
                  <a:gd name="T78" fmla="*/ 3 w 118"/>
                  <a:gd name="T79" fmla="*/ 0 h 1872"/>
                  <a:gd name="T80" fmla="*/ 3 w 118"/>
                  <a:gd name="T81" fmla="*/ 0 h 1872"/>
                  <a:gd name="T82" fmla="*/ 3 w 118"/>
                  <a:gd name="T83" fmla="*/ 0 h 1872"/>
                  <a:gd name="T84" fmla="*/ 3 w 118"/>
                  <a:gd name="T85" fmla="*/ 0 h 1872"/>
                  <a:gd name="T86" fmla="*/ 3 w 118"/>
                  <a:gd name="T87" fmla="*/ 0 h 1872"/>
                  <a:gd name="T88" fmla="*/ 3 w 118"/>
                  <a:gd name="T89" fmla="*/ 0 h 1872"/>
                  <a:gd name="T90" fmla="*/ 3 w 118"/>
                  <a:gd name="T91" fmla="*/ 13 h 1872"/>
                  <a:gd name="T92" fmla="*/ 3 w 118"/>
                  <a:gd name="T93" fmla="*/ 13 h 1872"/>
                  <a:gd name="T94" fmla="*/ 2 w 118"/>
                  <a:gd name="T95" fmla="*/ 14 h 1872"/>
                  <a:gd name="T96" fmla="*/ 2 w 118"/>
                  <a:gd name="T97" fmla="*/ 14 h 1872"/>
                  <a:gd name="T98" fmla="*/ 2 w 118"/>
                  <a:gd name="T99" fmla="*/ 15 h 1872"/>
                  <a:gd name="T100" fmla="*/ 1 w 118"/>
                  <a:gd name="T101" fmla="*/ 15 h 1872"/>
                  <a:gd name="T102" fmla="*/ 1 w 118"/>
                  <a:gd name="T103" fmla="*/ 15 h 1872"/>
                  <a:gd name="T104" fmla="*/ 1 w 118"/>
                  <a:gd name="T105" fmla="*/ 15 h 1872"/>
                  <a:gd name="T106" fmla="*/ 1 w 118"/>
                  <a:gd name="T107" fmla="*/ 15 h 1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872"/>
                  <a:gd name="T164" fmla="*/ 118 w 118"/>
                  <a:gd name="T165" fmla="*/ 1872 h 1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872">
                    <a:moveTo>
                      <a:pt x="0" y="1872"/>
                    </a:moveTo>
                    <a:lnTo>
                      <a:pt x="18" y="1129"/>
                    </a:lnTo>
                    <a:lnTo>
                      <a:pt x="27" y="1120"/>
                    </a:lnTo>
                    <a:lnTo>
                      <a:pt x="38" y="1109"/>
                    </a:lnTo>
                    <a:lnTo>
                      <a:pt x="47" y="1100"/>
                    </a:lnTo>
                    <a:lnTo>
                      <a:pt x="56" y="1089"/>
                    </a:lnTo>
                    <a:lnTo>
                      <a:pt x="65" y="1079"/>
                    </a:lnTo>
                    <a:lnTo>
                      <a:pt x="75" y="1069"/>
                    </a:lnTo>
                    <a:lnTo>
                      <a:pt x="84" y="1059"/>
                    </a:lnTo>
                    <a:lnTo>
                      <a:pt x="93" y="1049"/>
                    </a:lnTo>
                    <a:lnTo>
                      <a:pt x="74" y="1857"/>
                    </a:lnTo>
                    <a:lnTo>
                      <a:pt x="73" y="1858"/>
                    </a:lnTo>
                    <a:lnTo>
                      <a:pt x="71" y="1858"/>
                    </a:lnTo>
                    <a:lnTo>
                      <a:pt x="70" y="1858"/>
                    </a:lnTo>
                    <a:lnTo>
                      <a:pt x="69" y="1859"/>
                    </a:lnTo>
                    <a:lnTo>
                      <a:pt x="67" y="1859"/>
                    </a:lnTo>
                    <a:lnTo>
                      <a:pt x="66" y="1860"/>
                    </a:lnTo>
                    <a:lnTo>
                      <a:pt x="58" y="1861"/>
                    </a:lnTo>
                    <a:lnTo>
                      <a:pt x="51" y="1864"/>
                    </a:lnTo>
                    <a:lnTo>
                      <a:pt x="41" y="1865"/>
                    </a:lnTo>
                    <a:lnTo>
                      <a:pt x="34" y="1866"/>
                    </a:lnTo>
                    <a:lnTo>
                      <a:pt x="25" y="1869"/>
                    </a:lnTo>
                    <a:lnTo>
                      <a:pt x="17" y="1870"/>
                    </a:lnTo>
                    <a:lnTo>
                      <a:pt x="8" y="1871"/>
                    </a:lnTo>
                    <a:lnTo>
                      <a:pt x="0" y="1872"/>
                    </a:lnTo>
                    <a:close/>
                    <a:moveTo>
                      <a:pt x="32" y="509"/>
                    </a:moveTo>
                    <a:lnTo>
                      <a:pt x="44" y="13"/>
                    </a:lnTo>
                    <a:lnTo>
                      <a:pt x="54" y="13"/>
                    </a:lnTo>
                    <a:lnTo>
                      <a:pt x="63" y="12"/>
                    </a:lnTo>
                    <a:lnTo>
                      <a:pt x="73" y="11"/>
                    </a:lnTo>
                    <a:lnTo>
                      <a:pt x="82" y="9"/>
                    </a:lnTo>
                    <a:lnTo>
                      <a:pt x="91" y="8"/>
                    </a:lnTo>
                    <a:lnTo>
                      <a:pt x="100" y="5"/>
                    </a:lnTo>
                    <a:lnTo>
                      <a:pt x="109" y="3"/>
                    </a:lnTo>
                    <a:lnTo>
                      <a:pt x="118" y="0"/>
                    </a:lnTo>
                    <a:lnTo>
                      <a:pt x="109" y="400"/>
                    </a:lnTo>
                    <a:lnTo>
                      <a:pt x="100" y="413"/>
                    </a:lnTo>
                    <a:lnTo>
                      <a:pt x="91" y="428"/>
                    </a:lnTo>
                    <a:lnTo>
                      <a:pt x="82" y="442"/>
                    </a:lnTo>
                    <a:lnTo>
                      <a:pt x="71" y="455"/>
                    </a:lnTo>
                    <a:lnTo>
                      <a:pt x="62" y="469"/>
                    </a:lnTo>
                    <a:lnTo>
                      <a:pt x="52" y="482"/>
                    </a:lnTo>
                    <a:lnTo>
                      <a:pt x="43" y="496"/>
                    </a:lnTo>
                    <a:lnTo>
                      <a:pt x="32" y="509"/>
                    </a:lnTo>
                    <a:close/>
                  </a:path>
                </a:pathLst>
              </a:custGeom>
              <a:solidFill>
                <a:srgbClr val="CC6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5" name="Freeform 28"/>
              <p:cNvSpPr>
                <a:spLocks noEditPoints="1"/>
              </p:cNvSpPr>
              <p:nvPr/>
            </p:nvSpPr>
            <p:spPr bwMode="auto">
              <a:xfrm>
                <a:off x="10089" y="7600"/>
                <a:ext cx="59" cy="933"/>
              </a:xfrm>
              <a:custGeom>
                <a:avLst/>
                <a:gdLst>
                  <a:gd name="T0" fmla="*/ 0 w 117"/>
                  <a:gd name="T1" fmla="*/ 58 h 1866"/>
                  <a:gd name="T2" fmla="*/ 1 w 117"/>
                  <a:gd name="T3" fmla="*/ 34 h 1866"/>
                  <a:gd name="T4" fmla="*/ 1 w 117"/>
                  <a:gd name="T5" fmla="*/ 33 h 1866"/>
                  <a:gd name="T6" fmla="*/ 2 w 117"/>
                  <a:gd name="T7" fmla="*/ 33 h 1866"/>
                  <a:gd name="T8" fmla="*/ 2 w 117"/>
                  <a:gd name="T9" fmla="*/ 33 h 1866"/>
                  <a:gd name="T10" fmla="*/ 2 w 117"/>
                  <a:gd name="T11" fmla="*/ 31 h 1866"/>
                  <a:gd name="T12" fmla="*/ 3 w 117"/>
                  <a:gd name="T13" fmla="*/ 31 h 1866"/>
                  <a:gd name="T14" fmla="*/ 3 w 117"/>
                  <a:gd name="T15" fmla="*/ 30 h 1866"/>
                  <a:gd name="T16" fmla="*/ 3 w 117"/>
                  <a:gd name="T17" fmla="*/ 30 h 1866"/>
                  <a:gd name="T18" fmla="*/ 3 w 117"/>
                  <a:gd name="T19" fmla="*/ 30 h 1866"/>
                  <a:gd name="T20" fmla="*/ 3 w 117"/>
                  <a:gd name="T21" fmla="*/ 58 h 1866"/>
                  <a:gd name="T22" fmla="*/ 2 w 117"/>
                  <a:gd name="T23" fmla="*/ 58 h 1866"/>
                  <a:gd name="T24" fmla="*/ 2 w 117"/>
                  <a:gd name="T25" fmla="*/ 58 h 1866"/>
                  <a:gd name="T26" fmla="*/ 2 w 117"/>
                  <a:gd name="T27" fmla="*/ 58 h 1866"/>
                  <a:gd name="T28" fmla="*/ 2 w 117"/>
                  <a:gd name="T29" fmla="*/ 58 h 1866"/>
                  <a:gd name="T30" fmla="*/ 1 w 117"/>
                  <a:gd name="T31" fmla="*/ 58 h 1866"/>
                  <a:gd name="T32" fmla="*/ 1 w 117"/>
                  <a:gd name="T33" fmla="*/ 58 h 1866"/>
                  <a:gd name="T34" fmla="*/ 1 w 117"/>
                  <a:gd name="T35" fmla="*/ 58 h 1866"/>
                  <a:gd name="T36" fmla="*/ 0 w 117"/>
                  <a:gd name="T37" fmla="*/ 58 h 1866"/>
                  <a:gd name="T38" fmla="*/ 2 w 117"/>
                  <a:gd name="T39" fmla="*/ 13 h 1866"/>
                  <a:gd name="T40" fmla="*/ 2 w 117"/>
                  <a:gd name="T41" fmla="*/ 1 h 1866"/>
                  <a:gd name="T42" fmla="*/ 2 w 117"/>
                  <a:gd name="T43" fmla="*/ 1 h 1866"/>
                  <a:gd name="T44" fmla="*/ 2 w 117"/>
                  <a:gd name="T45" fmla="*/ 1 h 1866"/>
                  <a:gd name="T46" fmla="*/ 3 w 117"/>
                  <a:gd name="T47" fmla="*/ 1 h 1866"/>
                  <a:gd name="T48" fmla="*/ 3 w 117"/>
                  <a:gd name="T49" fmla="*/ 1 h 1866"/>
                  <a:gd name="T50" fmla="*/ 3 w 117"/>
                  <a:gd name="T51" fmla="*/ 1 h 1866"/>
                  <a:gd name="T52" fmla="*/ 4 w 117"/>
                  <a:gd name="T53" fmla="*/ 1 h 1866"/>
                  <a:gd name="T54" fmla="*/ 4 w 117"/>
                  <a:gd name="T55" fmla="*/ 1 h 1866"/>
                  <a:gd name="T56" fmla="*/ 4 w 117"/>
                  <a:gd name="T57" fmla="*/ 0 h 1866"/>
                  <a:gd name="T58" fmla="*/ 4 w 117"/>
                  <a:gd name="T59" fmla="*/ 9 h 1866"/>
                  <a:gd name="T60" fmla="*/ 4 w 117"/>
                  <a:gd name="T61" fmla="*/ 10 h 1866"/>
                  <a:gd name="T62" fmla="*/ 3 w 117"/>
                  <a:gd name="T63" fmla="*/ 10 h 1866"/>
                  <a:gd name="T64" fmla="*/ 3 w 117"/>
                  <a:gd name="T65" fmla="*/ 11 h 1866"/>
                  <a:gd name="T66" fmla="*/ 3 w 117"/>
                  <a:gd name="T67" fmla="*/ 11 h 1866"/>
                  <a:gd name="T68" fmla="*/ 2 w 117"/>
                  <a:gd name="T69" fmla="*/ 12 h 1866"/>
                  <a:gd name="T70" fmla="*/ 2 w 117"/>
                  <a:gd name="T71" fmla="*/ 12 h 1866"/>
                  <a:gd name="T72" fmla="*/ 2 w 117"/>
                  <a:gd name="T73" fmla="*/ 13 h 1866"/>
                  <a:gd name="T74" fmla="*/ 2 w 117"/>
                  <a:gd name="T75" fmla="*/ 13 h 18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7"/>
                  <a:gd name="T115" fmla="*/ 0 h 1866"/>
                  <a:gd name="T116" fmla="*/ 117 w 117"/>
                  <a:gd name="T117" fmla="*/ 1866 h 186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7" h="1866">
                    <a:moveTo>
                      <a:pt x="0" y="1866"/>
                    </a:moveTo>
                    <a:lnTo>
                      <a:pt x="19" y="1058"/>
                    </a:lnTo>
                    <a:lnTo>
                      <a:pt x="28" y="1047"/>
                    </a:lnTo>
                    <a:lnTo>
                      <a:pt x="39" y="1035"/>
                    </a:lnTo>
                    <a:lnTo>
                      <a:pt x="48" y="1025"/>
                    </a:lnTo>
                    <a:lnTo>
                      <a:pt x="58" y="1013"/>
                    </a:lnTo>
                    <a:lnTo>
                      <a:pt x="67" y="1002"/>
                    </a:lnTo>
                    <a:lnTo>
                      <a:pt x="76" y="990"/>
                    </a:lnTo>
                    <a:lnTo>
                      <a:pt x="85" y="980"/>
                    </a:lnTo>
                    <a:lnTo>
                      <a:pt x="94" y="968"/>
                    </a:lnTo>
                    <a:lnTo>
                      <a:pt x="73" y="1855"/>
                    </a:lnTo>
                    <a:lnTo>
                      <a:pt x="64" y="1856"/>
                    </a:lnTo>
                    <a:lnTo>
                      <a:pt x="55" y="1857"/>
                    </a:lnTo>
                    <a:lnTo>
                      <a:pt x="45" y="1857"/>
                    </a:lnTo>
                    <a:lnTo>
                      <a:pt x="36" y="1859"/>
                    </a:lnTo>
                    <a:lnTo>
                      <a:pt x="27" y="1860"/>
                    </a:lnTo>
                    <a:lnTo>
                      <a:pt x="18" y="1861"/>
                    </a:lnTo>
                    <a:lnTo>
                      <a:pt x="9" y="1863"/>
                    </a:lnTo>
                    <a:lnTo>
                      <a:pt x="0" y="1866"/>
                    </a:lnTo>
                    <a:close/>
                    <a:moveTo>
                      <a:pt x="35" y="409"/>
                    </a:moveTo>
                    <a:lnTo>
                      <a:pt x="44" y="9"/>
                    </a:lnTo>
                    <a:lnTo>
                      <a:pt x="54" y="8"/>
                    </a:lnTo>
                    <a:lnTo>
                      <a:pt x="63" y="7"/>
                    </a:lnTo>
                    <a:lnTo>
                      <a:pt x="72" y="6"/>
                    </a:lnTo>
                    <a:lnTo>
                      <a:pt x="81" y="5"/>
                    </a:lnTo>
                    <a:lnTo>
                      <a:pt x="90" y="4"/>
                    </a:lnTo>
                    <a:lnTo>
                      <a:pt x="99" y="2"/>
                    </a:lnTo>
                    <a:lnTo>
                      <a:pt x="108" y="1"/>
                    </a:lnTo>
                    <a:lnTo>
                      <a:pt x="117" y="0"/>
                    </a:lnTo>
                    <a:lnTo>
                      <a:pt x="111" y="286"/>
                    </a:lnTo>
                    <a:lnTo>
                      <a:pt x="102" y="302"/>
                    </a:lnTo>
                    <a:lnTo>
                      <a:pt x="93" y="317"/>
                    </a:lnTo>
                    <a:lnTo>
                      <a:pt x="82" y="332"/>
                    </a:lnTo>
                    <a:lnTo>
                      <a:pt x="73" y="348"/>
                    </a:lnTo>
                    <a:lnTo>
                      <a:pt x="64" y="363"/>
                    </a:lnTo>
                    <a:lnTo>
                      <a:pt x="54" y="379"/>
                    </a:lnTo>
                    <a:lnTo>
                      <a:pt x="45" y="394"/>
                    </a:lnTo>
                    <a:lnTo>
                      <a:pt x="35" y="409"/>
                    </a:lnTo>
                    <a:close/>
                  </a:path>
                </a:pathLst>
              </a:custGeom>
              <a:solidFill>
                <a:srgbClr val="C354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6" name="Freeform 29"/>
              <p:cNvSpPr>
                <a:spLocks noEditPoints="1"/>
              </p:cNvSpPr>
              <p:nvPr/>
            </p:nvSpPr>
            <p:spPr bwMode="auto">
              <a:xfrm>
                <a:off x="10126" y="7594"/>
                <a:ext cx="59" cy="934"/>
              </a:xfrm>
              <a:custGeom>
                <a:avLst/>
                <a:gdLst>
                  <a:gd name="T0" fmla="*/ 0 w 118"/>
                  <a:gd name="T1" fmla="*/ 58 h 1868"/>
                  <a:gd name="T2" fmla="*/ 1 w 118"/>
                  <a:gd name="T3" fmla="*/ 30 h 1868"/>
                  <a:gd name="T4" fmla="*/ 1 w 118"/>
                  <a:gd name="T5" fmla="*/ 30 h 1868"/>
                  <a:gd name="T6" fmla="*/ 2 w 118"/>
                  <a:gd name="T7" fmla="*/ 29 h 1868"/>
                  <a:gd name="T8" fmla="*/ 2 w 118"/>
                  <a:gd name="T9" fmla="*/ 29 h 1868"/>
                  <a:gd name="T10" fmla="*/ 2 w 118"/>
                  <a:gd name="T11" fmla="*/ 29 h 1868"/>
                  <a:gd name="T12" fmla="*/ 3 w 118"/>
                  <a:gd name="T13" fmla="*/ 29 h 1868"/>
                  <a:gd name="T14" fmla="*/ 3 w 118"/>
                  <a:gd name="T15" fmla="*/ 29 h 1868"/>
                  <a:gd name="T16" fmla="*/ 3 w 118"/>
                  <a:gd name="T17" fmla="*/ 28 h 1868"/>
                  <a:gd name="T18" fmla="*/ 4 w 118"/>
                  <a:gd name="T19" fmla="*/ 28 h 1868"/>
                  <a:gd name="T20" fmla="*/ 3 w 118"/>
                  <a:gd name="T21" fmla="*/ 58 h 1868"/>
                  <a:gd name="T22" fmla="*/ 3 w 118"/>
                  <a:gd name="T23" fmla="*/ 58 h 1868"/>
                  <a:gd name="T24" fmla="*/ 3 w 118"/>
                  <a:gd name="T25" fmla="*/ 58 h 1868"/>
                  <a:gd name="T26" fmla="*/ 2 w 118"/>
                  <a:gd name="T27" fmla="*/ 58 h 1868"/>
                  <a:gd name="T28" fmla="*/ 2 w 118"/>
                  <a:gd name="T29" fmla="*/ 58 h 1868"/>
                  <a:gd name="T30" fmla="*/ 2 w 118"/>
                  <a:gd name="T31" fmla="*/ 58 h 1868"/>
                  <a:gd name="T32" fmla="*/ 2 w 118"/>
                  <a:gd name="T33" fmla="*/ 58 h 1868"/>
                  <a:gd name="T34" fmla="*/ 2 w 118"/>
                  <a:gd name="T35" fmla="*/ 58 h 1868"/>
                  <a:gd name="T36" fmla="*/ 2 w 118"/>
                  <a:gd name="T37" fmla="*/ 58 h 1868"/>
                  <a:gd name="T38" fmla="*/ 1 w 118"/>
                  <a:gd name="T39" fmla="*/ 58 h 1868"/>
                  <a:gd name="T40" fmla="*/ 1 w 118"/>
                  <a:gd name="T41" fmla="*/ 58 h 1868"/>
                  <a:gd name="T42" fmla="*/ 1 w 118"/>
                  <a:gd name="T43" fmla="*/ 58 h 1868"/>
                  <a:gd name="T44" fmla="*/ 1 w 118"/>
                  <a:gd name="T45" fmla="*/ 58 h 1868"/>
                  <a:gd name="T46" fmla="*/ 1 w 118"/>
                  <a:gd name="T47" fmla="*/ 58 h 1868"/>
                  <a:gd name="T48" fmla="*/ 1 w 118"/>
                  <a:gd name="T49" fmla="*/ 58 h 1868"/>
                  <a:gd name="T50" fmla="*/ 1 w 118"/>
                  <a:gd name="T51" fmla="*/ 58 h 1868"/>
                  <a:gd name="T52" fmla="*/ 0 w 118"/>
                  <a:gd name="T53" fmla="*/ 58 h 1868"/>
                  <a:gd name="T54" fmla="*/ 2 w 118"/>
                  <a:gd name="T55" fmla="*/ 10 h 1868"/>
                  <a:gd name="T56" fmla="*/ 2 w 118"/>
                  <a:gd name="T57" fmla="*/ 1 h 1868"/>
                  <a:gd name="T58" fmla="*/ 2 w 118"/>
                  <a:gd name="T59" fmla="*/ 1 h 1868"/>
                  <a:gd name="T60" fmla="*/ 2 w 118"/>
                  <a:gd name="T61" fmla="*/ 1 h 1868"/>
                  <a:gd name="T62" fmla="*/ 3 w 118"/>
                  <a:gd name="T63" fmla="*/ 1 h 1868"/>
                  <a:gd name="T64" fmla="*/ 3 w 118"/>
                  <a:gd name="T65" fmla="*/ 1 h 1868"/>
                  <a:gd name="T66" fmla="*/ 3 w 118"/>
                  <a:gd name="T67" fmla="*/ 1 h 1868"/>
                  <a:gd name="T68" fmla="*/ 4 w 118"/>
                  <a:gd name="T69" fmla="*/ 1 h 1868"/>
                  <a:gd name="T70" fmla="*/ 4 w 118"/>
                  <a:gd name="T71" fmla="*/ 1 h 1868"/>
                  <a:gd name="T72" fmla="*/ 4 w 118"/>
                  <a:gd name="T73" fmla="*/ 0 h 1868"/>
                  <a:gd name="T74" fmla="*/ 4 w 118"/>
                  <a:gd name="T75" fmla="*/ 6 h 1868"/>
                  <a:gd name="T76" fmla="*/ 4 w 118"/>
                  <a:gd name="T77" fmla="*/ 6 h 1868"/>
                  <a:gd name="T78" fmla="*/ 3 w 118"/>
                  <a:gd name="T79" fmla="*/ 7 h 1868"/>
                  <a:gd name="T80" fmla="*/ 3 w 118"/>
                  <a:gd name="T81" fmla="*/ 7 h 1868"/>
                  <a:gd name="T82" fmla="*/ 3 w 118"/>
                  <a:gd name="T83" fmla="*/ 7 h 1868"/>
                  <a:gd name="T84" fmla="*/ 3 w 118"/>
                  <a:gd name="T85" fmla="*/ 7 h 1868"/>
                  <a:gd name="T86" fmla="*/ 2 w 118"/>
                  <a:gd name="T87" fmla="*/ 9 h 1868"/>
                  <a:gd name="T88" fmla="*/ 2 w 118"/>
                  <a:gd name="T89" fmla="*/ 9 h 1868"/>
                  <a:gd name="T90" fmla="*/ 2 w 118"/>
                  <a:gd name="T91" fmla="*/ 10 h 18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8"/>
                  <a:gd name="T139" fmla="*/ 0 h 1868"/>
                  <a:gd name="T140" fmla="*/ 118 w 118"/>
                  <a:gd name="T141" fmla="*/ 1868 h 18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8" h="1868">
                    <a:moveTo>
                      <a:pt x="0" y="1868"/>
                    </a:moveTo>
                    <a:lnTo>
                      <a:pt x="21" y="981"/>
                    </a:lnTo>
                    <a:lnTo>
                      <a:pt x="31" y="968"/>
                    </a:lnTo>
                    <a:lnTo>
                      <a:pt x="42" y="955"/>
                    </a:lnTo>
                    <a:lnTo>
                      <a:pt x="51" y="943"/>
                    </a:lnTo>
                    <a:lnTo>
                      <a:pt x="61" y="929"/>
                    </a:lnTo>
                    <a:lnTo>
                      <a:pt x="70" y="916"/>
                    </a:lnTo>
                    <a:lnTo>
                      <a:pt x="79" y="903"/>
                    </a:lnTo>
                    <a:lnTo>
                      <a:pt x="88" y="890"/>
                    </a:lnTo>
                    <a:lnTo>
                      <a:pt x="97" y="875"/>
                    </a:lnTo>
                    <a:lnTo>
                      <a:pt x="74" y="1850"/>
                    </a:lnTo>
                    <a:lnTo>
                      <a:pt x="69" y="1853"/>
                    </a:lnTo>
                    <a:lnTo>
                      <a:pt x="65" y="1855"/>
                    </a:lnTo>
                    <a:lnTo>
                      <a:pt x="60" y="1857"/>
                    </a:lnTo>
                    <a:lnTo>
                      <a:pt x="55" y="1860"/>
                    </a:lnTo>
                    <a:lnTo>
                      <a:pt x="50" y="1861"/>
                    </a:lnTo>
                    <a:lnTo>
                      <a:pt x="44" y="1862"/>
                    </a:lnTo>
                    <a:lnTo>
                      <a:pt x="39" y="1862"/>
                    </a:lnTo>
                    <a:lnTo>
                      <a:pt x="33" y="1861"/>
                    </a:lnTo>
                    <a:lnTo>
                      <a:pt x="29" y="1863"/>
                    </a:lnTo>
                    <a:lnTo>
                      <a:pt x="25" y="1864"/>
                    </a:lnTo>
                    <a:lnTo>
                      <a:pt x="21" y="1864"/>
                    </a:lnTo>
                    <a:lnTo>
                      <a:pt x="17" y="1866"/>
                    </a:lnTo>
                    <a:lnTo>
                      <a:pt x="12" y="1867"/>
                    </a:lnTo>
                    <a:lnTo>
                      <a:pt x="8" y="1867"/>
                    </a:lnTo>
                    <a:lnTo>
                      <a:pt x="4" y="1868"/>
                    </a:lnTo>
                    <a:lnTo>
                      <a:pt x="0" y="1868"/>
                    </a:lnTo>
                    <a:close/>
                    <a:moveTo>
                      <a:pt x="38" y="299"/>
                    </a:moveTo>
                    <a:lnTo>
                      <a:pt x="44" y="13"/>
                    </a:lnTo>
                    <a:lnTo>
                      <a:pt x="55" y="12"/>
                    </a:lnTo>
                    <a:lnTo>
                      <a:pt x="64" y="11"/>
                    </a:lnTo>
                    <a:lnTo>
                      <a:pt x="73" y="8"/>
                    </a:lnTo>
                    <a:lnTo>
                      <a:pt x="82" y="7"/>
                    </a:lnTo>
                    <a:lnTo>
                      <a:pt x="91" y="6"/>
                    </a:lnTo>
                    <a:lnTo>
                      <a:pt x="100" y="4"/>
                    </a:lnTo>
                    <a:lnTo>
                      <a:pt x="109" y="2"/>
                    </a:lnTo>
                    <a:lnTo>
                      <a:pt x="118" y="0"/>
                    </a:lnTo>
                    <a:lnTo>
                      <a:pt x="114" y="164"/>
                    </a:lnTo>
                    <a:lnTo>
                      <a:pt x="105" y="182"/>
                    </a:lnTo>
                    <a:lnTo>
                      <a:pt x="96" y="199"/>
                    </a:lnTo>
                    <a:lnTo>
                      <a:pt x="87" y="215"/>
                    </a:lnTo>
                    <a:lnTo>
                      <a:pt x="77" y="232"/>
                    </a:lnTo>
                    <a:lnTo>
                      <a:pt x="68" y="250"/>
                    </a:lnTo>
                    <a:lnTo>
                      <a:pt x="57" y="266"/>
                    </a:lnTo>
                    <a:lnTo>
                      <a:pt x="48" y="283"/>
                    </a:lnTo>
                    <a:lnTo>
                      <a:pt x="38" y="299"/>
                    </a:lnTo>
                    <a:close/>
                  </a:path>
                </a:pathLst>
              </a:custGeom>
              <a:solidFill>
                <a:srgbClr val="B83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7" name="Freeform 30"/>
              <p:cNvSpPr>
                <a:spLocks noEditPoints="1"/>
              </p:cNvSpPr>
              <p:nvPr/>
            </p:nvSpPr>
            <p:spPr bwMode="auto">
              <a:xfrm>
                <a:off x="10163" y="7582"/>
                <a:ext cx="59" cy="937"/>
              </a:xfrm>
              <a:custGeom>
                <a:avLst/>
                <a:gdLst>
                  <a:gd name="T0" fmla="*/ 0 w 119"/>
                  <a:gd name="T1" fmla="*/ 28 h 1875"/>
                  <a:gd name="T2" fmla="*/ 1 w 119"/>
                  <a:gd name="T3" fmla="*/ 27 h 1875"/>
                  <a:gd name="T4" fmla="*/ 1 w 119"/>
                  <a:gd name="T5" fmla="*/ 26 h 1875"/>
                  <a:gd name="T6" fmla="*/ 2 w 119"/>
                  <a:gd name="T7" fmla="*/ 25 h 1875"/>
                  <a:gd name="T8" fmla="*/ 3 w 119"/>
                  <a:gd name="T9" fmla="*/ 24 h 1875"/>
                  <a:gd name="T10" fmla="*/ 3 w 119"/>
                  <a:gd name="T11" fmla="*/ 24 h 1875"/>
                  <a:gd name="T12" fmla="*/ 3 w 119"/>
                  <a:gd name="T13" fmla="*/ 23 h 1875"/>
                  <a:gd name="T14" fmla="*/ 3 w 119"/>
                  <a:gd name="T15" fmla="*/ 23 h 1875"/>
                  <a:gd name="T16" fmla="*/ 3 w 119"/>
                  <a:gd name="T17" fmla="*/ 23 h 1875"/>
                  <a:gd name="T18" fmla="*/ 2 w 119"/>
                  <a:gd name="T19" fmla="*/ 57 h 1875"/>
                  <a:gd name="T20" fmla="*/ 1 w 119"/>
                  <a:gd name="T21" fmla="*/ 57 h 1875"/>
                  <a:gd name="T22" fmla="*/ 1 w 119"/>
                  <a:gd name="T23" fmla="*/ 58 h 1875"/>
                  <a:gd name="T24" fmla="*/ 1 w 119"/>
                  <a:gd name="T25" fmla="*/ 58 h 1875"/>
                  <a:gd name="T26" fmla="*/ 1 w 119"/>
                  <a:gd name="T27" fmla="*/ 58 h 1875"/>
                  <a:gd name="T28" fmla="*/ 0 w 119"/>
                  <a:gd name="T29" fmla="*/ 58 h 1875"/>
                  <a:gd name="T30" fmla="*/ 0 w 119"/>
                  <a:gd name="T31" fmla="*/ 58 h 1875"/>
                  <a:gd name="T32" fmla="*/ 0 w 119"/>
                  <a:gd name="T33" fmla="*/ 58 h 1875"/>
                  <a:gd name="T34" fmla="*/ 1 w 119"/>
                  <a:gd name="T35" fmla="*/ 5 h 1875"/>
                  <a:gd name="T36" fmla="*/ 1 w 119"/>
                  <a:gd name="T37" fmla="*/ 0 h 1875"/>
                  <a:gd name="T38" fmla="*/ 1 w 119"/>
                  <a:gd name="T39" fmla="*/ 0 h 1875"/>
                  <a:gd name="T40" fmla="*/ 1 w 119"/>
                  <a:gd name="T41" fmla="*/ 0 h 1875"/>
                  <a:gd name="T42" fmla="*/ 1 w 119"/>
                  <a:gd name="T43" fmla="*/ 0 h 1875"/>
                  <a:gd name="T44" fmla="*/ 2 w 119"/>
                  <a:gd name="T45" fmla="*/ 0 h 1875"/>
                  <a:gd name="T46" fmla="*/ 2 w 119"/>
                  <a:gd name="T47" fmla="*/ 0 h 1875"/>
                  <a:gd name="T48" fmla="*/ 3 w 119"/>
                  <a:gd name="T49" fmla="*/ 0 h 1875"/>
                  <a:gd name="T50" fmla="*/ 3 w 119"/>
                  <a:gd name="T51" fmla="*/ 0 h 1875"/>
                  <a:gd name="T52" fmla="*/ 3 w 119"/>
                  <a:gd name="T53" fmla="*/ 3 h 1875"/>
                  <a:gd name="T54" fmla="*/ 3 w 119"/>
                  <a:gd name="T55" fmla="*/ 2 h 1875"/>
                  <a:gd name="T56" fmla="*/ 3 w 119"/>
                  <a:gd name="T57" fmla="*/ 2 h 1875"/>
                  <a:gd name="T58" fmla="*/ 3 w 119"/>
                  <a:gd name="T59" fmla="*/ 2 h 1875"/>
                  <a:gd name="T60" fmla="*/ 3 w 119"/>
                  <a:gd name="T61" fmla="*/ 2 h 1875"/>
                  <a:gd name="T62" fmla="*/ 3 w 119"/>
                  <a:gd name="T63" fmla="*/ 2 h 1875"/>
                  <a:gd name="T64" fmla="*/ 3 w 119"/>
                  <a:gd name="T65" fmla="*/ 2 h 1875"/>
                  <a:gd name="T66" fmla="*/ 3 w 119"/>
                  <a:gd name="T67" fmla="*/ 2 h 1875"/>
                  <a:gd name="T68" fmla="*/ 3 w 119"/>
                  <a:gd name="T69" fmla="*/ 2 h 1875"/>
                  <a:gd name="T70" fmla="*/ 3 w 119"/>
                  <a:gd name="T71" fmla="*/ 2 h 1875"/>
                  <a:gd name="T72" fmla="*/ 2 w 119"/>
                  <a:gd name="T73" fmla="*/ 3 h 1875"/>
                  <a:gd name="T74" fmla="*/ 2 w 119"/>
                  <a:gd name="T75" fmla="*/ 3 h 1875"/>
                  <a:gd name="T76" fmla="*/ 2 w 119"/>
                  <a:gd name="T77" fmla="*/ 4 h 1875"/>
                  <a:gd name="T78" fmla="*/ 2 w 119"/>
                  <a:gd name="T79" fmla="*/ 4 h 1875"/>
                  <a:gd name="T80" fmla="*/ 1 w 119"/>
                  <a:gd name="T81" fmla="*/ 5 h 1875"/>
                  <a:gd name="T82" fmla="*/ 1 w 119"/>
                  <a:gd name="T83" fmla="*/ 5 h 1875"/>
                  <a:gd name="T84" fmla="*/ 1 w 119"/>
                  <a:gd name="T85" fmla="*/ 5 h 18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9"/>
                  <a:gd name="T130" fmla="*/ 0 h 1875"/>
                  <a:gd name="T131" fmla="*/ 119 w 119"/>
                  <a:gd name="T132" fmla="*/ 1875 h 18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9" h="1875">
                    <a:moveTo>
                      <a:pt x="0" y="1875"/>
                    </a:moveTo>
                    <a:lnTo>
                      <a:pt x="23" y="900"/>
                    </a:lnTo>
                    <a:lnTo>
                      <a:pt x="34" y="885"/>
                    </a:lnTo>
                    <a:lnTo>
                      <a:pt x="44" y="870"/>
                    </a:lnTo>
                    <a:lnTo>
                      <a:pt x="53" y="853"/>
                    </a:lnTo>
                    <a:lnTo>
                      <a:pt x="63" y="837"/>
                    </a:lnTo>
                    <a:lnTo>
                      <a:pt x="72" y="820"/>
                    </a:lnTo>
                    <a:lnTo>
                      <a:pt x="82" y="803"/>
                    </a:lnTo>
                    <a:lnTo>
                      <a:pt x="91" y="787"/>
                    </a:lnTo>
                    <a:lnTo>
                      <a:pt x="98" y="769"/>
                    </a:lnTo>
                    <a:lnTo>
                      <a:pt x="98" y="768"/>
                    </a:lnTo>
                    <a:lnTo>
                      <a:pt x="100" y="767"/>
                    </a:lnTo>
                    <a:lnTo>
                      <a:pt x="100" y="766"/>
                    </a:lnTo>
                    <a:lnTo>
                      <a:pt x="100" y="764"/>
                    </a:lnTo>
                    <a:lnTo>
                      <a:pt x="100" y="763"/>
                    </a:lnTo>
                    <a:lnTo>
                      <a:pt x="101" y="762"/>
                    </a:lnTo>
                    <a:lnTo>
                      <a:pt x="74" y="1853"/>
                    </a:lnTo>
                    <a:lnTo>
                      <a:pt x="70" y="1854"/>
                    </a:lnTo>
                    <a:lnTo>
                      <a:pt x="65" y="1854"/>
                    </a:lnTo>
                    <a:lnTo>
                      <a:pt x="61" y="1855"/>
                    </a:lnTo>
                    <a:lnTo>
                      <a:pt x="56" y="1855"/>
                    </a:lnTo>
                    <a:lnTo>
                      <a:pt x="52" y="1858"/>
                    </a:lnTo>
                    <a:lnTo>
                      <a:pt x="48" y="1859"/>
                    </a:lnTo>
                    <a:lnTo>
                      <a:pt x="44" y="1862"/>
                    </a:lnTo>
                    <a:lnTo>
                      <a:pt x="40" y="1866"/>
                    </a:lnTo>
                    <a:lnTo>
                      <a:pt x="34" y="1865"/>
                    </a:lnTo>
                    <a:lnTo>
                      <a:pt x="29" y="1865"/>
                    </a:lnTo>
                    <a:lnTo>
                      <a:pt x="23" y="1865"/>
                    </a:lnTo>
                    <a:lnTo>
                      <a:pt x="18" y="1866"/>
                    </a:lnTo>
                    <a:lnTo>
                      <a:pt x="14" y="1868"/>
                    </a:lnTo>
                    <a:lnTo>
                      <a:pt x="9" y="1869"/>
                    </a:lnTo>
                    <a:lnTo>
                      <a:pt x="5" y="1873"/>
                    </a:lnTo>
                    <a:lnTo>
                      <a:pt x="0" y="1875"/>
                    </a:lnTo>
                    <a:close/>
                    <a:moveTo>
                      <a:pt x="40" y="189"/>
                    </a:moveTo>
                    <a:lnTo>
                      <a:pt x="44" y="25"/>
                    </a:lnTo>
                    <a:lnTo>
                      <a:pt x="47" y="25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7" y="19"/>
                    </a:lnTo>
                    <a:lnTo>
                      <a:pt x="75" y="17"/>
                    </a:lnTo>
                    <a:lnTo>
                      <a:pt x="82" y="14"/>
                    </a:lnTo>
                    <a:lnTo>
                      <a:pt x="89" y="12"/>
                    </a:lnTo>
                    <a:lnTo>
                      <a:pt x="97" y="10"/>
                    </a:lnTo>
                    <a:lnTo>
                      <a:pt x="103" y="6"/>
                    </a:lnTo>
                    <a:lnTo>
                      <a:pt x="111" y="4"/>
                    </a:lnTo>
                    <a:lnTo>
                      <a:pt x="119" y="0"/>
                    </a:lnTo>
                    <a:lnTo>
                      <a:pt x="116" y="98"/>
                    </a:lnTo>
                    <a:lnTo>
                      <a:pt x="116" y="95"/>
                    </a:lnTo>
                    <a:lnTo>
                      <a:pt x="115" y="91"/>
                    </a:lnTo>
                    <a:lnTo>
                      <a:pt x="115" y="88"/>
                    </a:lnTo>
                    <a:lnTo>
                      <a:pt x="115" y="84"/>
                    </a:lnTo>
                    <a:lnTo>
                      <a:pt x="115" y="81"/>
                    </a:lnTo>
                    <a:lnTo>
                      <a:pt x="115" y="77"/>
                    </a:lnTo>
                    <a:lnTo>
                      <a:pt x="114" y="73"/>
                    </a:lnTo>
                    <a:lnTo>
                      <a:pt x="114" y="71"/>
                    </a:lnTo>
                    <a:lnTo>
                      <a:pt x="114" y="70"/>
                    </a:lnTo>
                    <a:lnTo>
                      <a:pt x="113" y="69"/>
                    </a:lnTo>
                    <a:lnTo>
                      <a:pt x="111" y="69"/>
                    </a:lnTo>
                    <a:lnTo>
                      <a:pt x="110" y="69"/>
                    </a:lnTo>
                    <a:lnTo>
                      <a:pt x="109" y="69"/>
                    </a:lnTo>
                    <a:lnTo>
                      <a:pt x="107" y="69"/>
                    </a:lnTo>
                    <a:lnTo>
                      <a:pt x="106" y="69"/>
                    </a:lnTo>
                    <a:lnTo>
                      <a:pt x="102" y="77"/>
                    </a:lnTo>
                    <a:lnTo>
                      <a:pt x="98" y="85"/>
                    </a:lnTo>
                    <a:lnTo>
                      <a:pt x="92" y="92"/>
                    </a:lnTo>
                    <a:lnTo>
                      <a:pt x="87" y="100"/>
                    </a:lnTo>
                    <a:lnTo>
                      <a:pt x="82" y="107"/>
                    </a:lnTo>
                    <a:lnTo>
                      <a:pt x="76" y="114"/>
                    </a:lnTo>
                    <a:lnTo>
                      <a:pt x="74" y="122"/>
                    </a:lnTo>
                    <a:lnTo>
                      <a:pt x="72" y="131"/>
                    </a:lnTo>
                    <a:lnTo>
                      <a:pt x="69" y="139"/>
                    </a:lnTo>
                    <a:lnTo>
                      <a:pt x="65" y="147"/>
                    </a:lnTo>
                    <a:lnTo>
                      <a:pt x="61" y="154"/>
                    </a:lnTo>
                    <a:lnTo>
                      <a:pt x="57" y="161"/>
                    </a:lnTo>
                    <a:lnTo>
                      <a:pt x="53" y="168"/>
                    </a:lnTo>
                    <a:lnTo>
                      <a:pt x="48" y="175"/>
                    </a:lnTo>
                    <a:lnTo>
                      <a:pt x="44" y="182"/>
                    </a:lnTo>
                    <a:lnTo>
                      <a:pt x="40" y="189"/>
                    </a:lnTo>
                    <a:close/>
                  </a:path>
                </a:pathLst>
              </a:custGeom>
              <a:solidFill>
                <a:srgbClr val="AF2C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8" name="Freeform 31"/>
              <p:cNvSpPr>
                <a:spLocks/>
              </p:cNvSpPr>
              <p:nvPr/>
            </p:nvSpPr>
            <p:spPr bwMode="auto">
              <a:xfrm>
                <a:off x="10200" y="7563"/>
                <a:ext cx="59" cy="945"/>
              </a:xfrm>
              <a:custGeom>
                <a:avLst/>
                <a:gdLst>
                  <a:gd name="T0" fmla="*/ 0 w 119"/>
                  <a:gd name="T1" fmla="*/ 59 h 1891"/>
                  <a:gd name="T2" fmla="*/ 0 w 119"/>
                  <a:gd name="T3" fmla="*/ 25 h 1891"/>
                  <a:gd name="T4" fmla="*/ 0 w 119"/>
                  <a:gd name="T5" fmla="*/ 24 h 1891"/>
                  <a:gd name="T6" fmla="*/ 0 w 119"/>
                  <a:gd name="T7" fmla="*/ 24 h 1891"/>
                  <a:gd name="T8" fmla="*/ 1 w 119"/>
                  <a:gd name="T9" fmla="*/ 24 h 1891"/>
                  <a:gd name="T10" fmla="*/ 1 w 119"/>
                  <a:gd name="T11" fmla="*/ 24 h 1891"/>
                  <a:gd name="T12" fmla="*/ 1 w 119"/>
                  <a:gd name="T13" fmla="*/ 24 h 1891"/>
                  <a:gd name="T14" fmla="*/ 1 w 119"/>
                  <a:gd name="T15" fmla="*/ 24 h 1891"/>
                  <a:gd name="T16" fmla="*/ 1 w 119"/>
                  <a:gd name="T17" fmla="*/ 23 h 1891"/>
                  <a:gd name="T18" fmla="*/ 1 w 119"/>
                  <a:gd name="T19" fmla="*/ 23 h 1891"/>
                  <a:gd name="T20" fmla="*/ 1 w 119"/>
                  <a:gd name="T21" fmla="*/ 22 h 1891"/>
                  <a:gd name="T22" fmla="*/ 1 w 119"/>
                  <a:gd name="T23" fmla="*/ 21 h 1891"/>
                  <a:gd name="T24" fmla="*/ 1 w 119"/>
                  <a:gd name="T25" fmla="*/ 20 h 1891"/>
                  <a:gd name="T26" fmla="*/ 1 w 119"/>
                  <a:gd name="T27" fmla="*/ 18 h 1891"/>
                  <a:gd name="T28" fmla="*/ 1 w 119"/>
                  <a:gd name="T29" fmla="*/ 17 h 1891"/>
                  <a:gd name="T30" fmla="*/ 1 w 119"/>
                  <a:gd name="T31" fmla="*/ 16 h 1891"/>
                  <a:gd name="T32" fmla="*/ 1 w 119"/>
                  <a:gd name="T33" fmla="*/ 14 h 1891"/>
                  <a:gd name="T34" fmla="*/ 1 w 119"/>
                  <a:gd name="T35" fmla="*/ 13 h 1891"/>
                  <a:gd name="T36" fmla="*/ 1 w 119"/>
                  <a:gd name="T37" fmla="*/ 12 h 1891"/>
                  <a:gd name="T38" fmla="*/ 1 w 119"/>
                  <a:gd name="T39" fmla="*/ 11 h 1891"/>
                  <a:gd name="T40" fmla="*/ 1 w 119"/>
                  <a:gd name="T41" fmla="*/ 10 h 1891"/>
                  <a:gd name="T42" fmla="*/ 1 w 119"/>
                  <a:gd name="T43" fmla="*/ 9 h 1891"/>
                  <a:gd name="T44" fmla="*/ 1 w 119"/>
                  <a:gd name="T45" fmla="*/ 7 h 1891"/>
                  <a:gd name="T46" fmla="*/ 1 w 119"/>
                  <a:gd name="T47" fmla="*/ 6 h 1891"/>
                  <a:gd name="T48" fmla="*/ 1 w 119"/>
                  <a:gd name="T49" fmla="*/ 5 h 1891"/>
                  <a:gd name="T50" fmla="*/ 1 w 119"/>
                  <a:gd name="T51" fmla="*/ 4 h 1891"/>
                  <a:gd name="T52" fmla="*/ 1 w 119"/>
                  <a:gd name="T53" fmla="*/ 1 h 1891"/>
                  <a:gd name="T54" fmla="*/ 1 w 119"/>
                  <a:gd name="T55" fmla="*/ 1 h 1891"/>
                  <a:gd name="T56" fmla="*/ 1 w 119"/>
                  <a:gd name="T57" fmla="*/ 0 h 1891"/>
                  <a:gd name="T58" fmla="*/ 2 w 119"/>
                  <a:gd name="T59" fmla="*/ 0 h 1891"/>
                  <a:gd name="T60" fmla="*/ 2 w 119"/>
                  <a:gd name="T61" fmla="*/ 0 h 1891"/>
                  <a:gd name="T62" fmla="*/ 2 w 119"/>
                  <a:gd name="T63" fmla="*/ 0 h 1891"/>
                  <a:gd name="T64" fmla="*/ 3 w 119"/>
                  <a:gd name="T65" fmla="*/ 0 h 1891"/>
                  <a:gd name="T66" fmla="*/ 3 w 119"/>
                  <a:gd name="T67" fmla="*/ 0 h 1891"/>
                  <a:gd name="T68" fmla="*/ 3 w 119"/>
                  <a:gd name="T69" fmla="*/ 0 h 1891"/>
                  <a:gd name="T70" fmla="*/ 2 w 119"/>
                  <a:gd name="T71" fmla="*/ 58 h 1891"/>
                  <a:gd name="T72" fmla="*/ 2 w 119"/>
                  <a:gd name="T73" fmla="*/ 58 h 1891"/>
                  <a:gd name="T74" fmla="*/ 2 w 119"/>
                  <a:gd name="T75" fmla="*/ 58 h 1891"/>
                  <a:gd name="T76" fmla="*/ 2 w 119"/>
                  <a:gd name="T77" fmla="*/ 58 h 1891"/>
                  <a:gd name="T78" fmla="*/ 1 w 119"/>
                  <a:gd name="T79" fmla="*/ 58 h 1891"/>
                  <a:gd name="T80" fmla="*/ 1 w 119"/>
                  <a:gd name="T81" fmla="*/ 58 h 1891"/>
                  <a:gd name="T82" fmla="*/ 1 w 119"/>
                  <a:gd name="T83" fmla="*/ 58 h 1891"/>
                  <a:gd name="T84" fmla="*/ 1 w 119"/>
                  <a:gd name="T85" fmla="*/ 58 h 1891"/>
                  <a:gd name="T86" fmla="*/ 1 w 119"/>
                  <a:gd name="T87" fmla="*/ 58 h 1891"/>
                  <a:gd name="T88" fmla="*/ 1 w 119"/>
                  <a:gd name="T89" fmla="*/ 58 h 1891"/>
                  <a:gd name="T90" fmla="*/ 1 w 119"/>
                  <a:gd name="T91" fmla="*/ 58 h 1891"/>
                  <a:gd name="T92" fmla="*/ 1 w 119"/>
                  <a:gd name="T93" fmla="*/ 58 h 1891"/>
                  <a:gd name="T94" fmla="*/ 1 w 119"/>
                  <a:gd name="T95" fmla="*/ 58 h 1891"/>
                  <a:gd name="T96" fmla="*/ 1 w 119"/>
                  <a:gd name="T97" fmla="*/ 58 h 1891"/>
                  <a:gd name="T98" fmla="*/ 1 w 119"/>
                  <a:gd name="T99" fmla="*/ 58 h 1891"/>
                  <a:gd name="T100" fmla="*/ 0 w 119"/>
                  <a:gd name="T101" fmla="*/ 58 h 1891"/>
                  <a:gd name="T102" fmla="*/ 0 w 119"/>
                  <a:gd name="T103" fmla="*/ 58 h 1891"/>
                  <a:gd name="T104" fmla="*/ 0 w 119"/>
                  <a:gd name="T105" fmla="*/ 58 h 1891"/>
                  <a:gd name="T106" fmla="*/ 0 w 119"/>
                  <a:gd name="T107" fmla="*/ 58 h 1891"/>
                  <a:gd name="T108" fmla="*/ 0 w 119"/>
                  <a:gd name="T109" fmla="*/ 58 h 1891"/>
                  <a:gd name="T110" fmla="*/ 0 w 119"/>
                  <a:gd name="T111" fmla="*/ 58 h 1891"/>
                  <a:gd name="T112" fmla="*/ 0 w 119"/>
                  <a:gd name="T113" fmla="*/ 59 h 1891"/>
                  <a:gd name="T114" fmla="*/ 0 w 119"/>
                  <a:gd name="T115" fmla="*/ 59 h 1891"/>
                  <a:gd name="T116" fmla="*/ 0 w 119"/>
                  <a:gd name="T117" fmla="*/ 59 h 1891"/>
                  <a:gd name="T118" fmla="*/ 0 w 119"/>
                  <a:gd name="T119" fmla="*/ 59 h 1891"/>
                  <a:gd name="T120" fmla="*/ 0 w 119"/>
                  <a:gd name="T121" fmla="*/ 59 h 18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9"/>
                  <a:gd name="T184" fmla="*/ 0 h 1891"/>
                  <a:gd name="T185" fmla="*/ 119 w 119"/>
                  <a:gd name="T186" fmla="*/ 1891 h 18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9" h="1891">
                    <a:moveTo>
                      <a:pt x="0" y="1891"/>
                    </a:moveTo>
                    <a:lnTo>
                      <a:pt x="27" y="800"/>
                    </a:lnTo>
                    <a:lnTo>
                      <a:pt x="28" y="795"/>
                    </a:lnTo>
                    <a:lnTo>
                      <a:pt x="31" y="789"/>
                    </a:lnTo>
                    <a:lnTo>
                      <a:pt x="33" y="785"/>
                    </a:lnTo>
                    <a:lnTo>
                      <a:pt x="36" y="780"/>
                    </a:lnTo>
                    <a:lnTo>
                      <a:pt x="37" y="775"/>
                    </a:lnTo>
                    <a:lnTo>
                      <a:pt x="37" y="770"/>
                    </a:lnTo>
                    <a:lnTo>
                      <a:pt x="36" y="766"/>
                    </a:lnTo>
                    <a:lnTo>
                      <a:pt x="32" y="763"/>
                    </a:lnTo>
                    <a:lnTo>
                      <a:pt x="35" y="724"/>
                    </a:lnTo>
                    <a:lnTo>
                      <a:pt x="37" y="685"/>
                    </a:lnTo>
                    <a:lnTo>
                      <a:pt x="37" y="645"/>
                    </a:lnTo>
                    <a:lnTo>
                      <a:pt x="39" y="604"/>
                    </a:lnTo>
                    <a:lnTo>
                      <a:pt x="40" y="561"/>
                    </a:lnTo>
                    <a:lnTo>
                      <a:pt x="41" y="520"/>
                    </a:lnTo>
                    <a:lnTo>
                      <a:pt x="42" y="477"/>
                    </a:lnTo>
                    <a:lnTo>
                      <a:pt x="45" y="436"/>
                    </a:lnTo>
                    <a:lnTo>
                      <a:pt x="45" y="404"/>
                    </a:lnTo>
                    <a:lnTo>
                      <a:pt x="45" y="367"/>
                    </a:lnTo>
                    <a:lnTo>
                      <a:pt x="45" y="329"/>
                    </a:lnTo>
                    <a:lnTo>
                      <a:pt x="45" y="290"/>
                    </a:lnTo>
                    <a:lnTo>
                      <a:pt x="45" y="250"/>
                    </a:lnTo>
                    <a:lnTo>
                      <a:pt x="45" y="211"/>
                    </a:lnTo>
                    <a:lnTo>
                      <a:pt x="44" y="172"/>
                    </a:lnTo>
                    <a:lnTo>
                      <a:pt x="42" y="136"/>
                    </a:lnTo>
                    <a:lnTo>
                      <a:pt x="45" y="38"/>
                    </a:lnTo>
                    <a:lnTo>
                      <a:pt x="54" y="33"/>
                    </a:lnTo>
                    <a:lnTo>
                      <a:pt x="63" y="29"/>
                    </a:lnTo>
                    <a:lnTo>
                      <a:pt x="72" y="24"/>
                    </a:lnTo>
                    <a:lnTo>
                      <a:pt x="82" y="19"/>
                    </a:lnTo>
                    <a:lnTo>
                      <a:pt x="91" y="14"/>
                    </a:lnTo>
                    <a:lnTo>
                      <a:pt x="101" y="10"/>
                    </a:lnTo>
                    <a:lnTo>
                      <a:pt x="110" y="5"/>
                    </a:lnTo>
                    <a:lnTo>
                      <a:pt x="119" y="0"/>
                    </a:lnTo>
                    <a:lnTo>
                      <a:pt x="75" y="1864"/>
                    </a:lnTo>
                    <a:lnTo>
                      <a:pt x="71" y="1865"/>
                    </a:lnTo>
                    <a:lnTo>
                      <a:pt x="68" y="1866"/>
                    </a:lnTo>
                    <a:lnTo>
                      <a:pt x="66" y="1867"/>
                    </a:lnTo>
                    <a:lnTo>
                      <a:pt x="62" y="1867"/>
                    </a:lnTo>
                    <a:lnTo>
                      <a:pt x="59" y="1868"/>
                    </a:lnTo>
                    <a:lnTo>
                      <a:pt x="55" y="1870"/>
                    </a:lnTo>
                    <a:lnTo>
                      <a:pt x="53" y="1870"/>
                    </a:lnTo>
                    <a:lnTo>
                      <a:pt x="50" y="1871"/>
                    </a:lnTo>
                    <a:lnTo>
                      <a:pt x="48" y="1873"/>
                    </a:lnTo>
                    <a:lnTo>
                      <a:pt x="45" y="1875"/>
                    </a:lnTo>
                    <a:lnTo>
                      <a:pt x="42" y="1877"/>
                    </a:lnTo>
                    <a:lnTo>
                      <a:pt x="40" y="1878"/>
                    </a:lnTo>
                    <a:lnTo>
                      <a:pt x="37" y="1879"/>
                    </a:lnTo>
                    <a:lnTo>
                      <a:pt x="33" y="1880"/>
                    </a:lnTo>
                    <a:lnTo>
                      <a:pt x="31" y="1880"/>
                    </a:lnTo>
                    <a:lnTo>
                      <a:pt x="28" y="1881"/>
                    </a:lnTo>
                    <a:lnTo>
                      <a:pt x="24" y="1879"/>
                    </a:lnTo>
                    <a:lnTo>
                      <a:pt x="22" y="1883"/>
                    </a:lnTo>
                    <a:lnTo>
                      <a:pt x="19" y="1885"/>
                    </a:lnTo>
                    <a:lnTo>
                      <a:pt x="17" y="1886"/>
                    </a:lnTo>
                    <a:lnTo>
                      <a:pt x="13" y="1888"/>
                    </a:lnTo>
                    <a:lnTo>
                      <a:pt x="10" y="1890"/>
                    </a:lnTo>
                    <a:lnTo>
                      <a:pt x="6" y="1890"/>
                    </a:lnTo>
                    <a:lnTo>
                      <a:pt x="4" y="1891"/>
                    </a:lnTo>
                    <a:lnTo>
                      <a:pt x="0" y="189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9" name="Freeform 32"/>
              <p:cNvSpPr>
                <a:spLocks/>
              </p:cNvSpPr>
              <p:nvPr/>
            </p:nvSpPr>
            <p:spPr bwMode="auto">
              <a:xfrm>
                <a:off x="10237" y="7557"/>
                <a:ext cx="60" cy="937"/>
              </a:xfrm>
              <a:custGeom>
                <a:avLst/>
                <a:gdLst>
                  <a:gd name="T0" fmla="*/ 2 w 119"/>
                  <a:gd name="T1" fmla="*/ 0 h 1876"/>
                  <a:gd name="T2" fmla="*/ 2 w 119"/>
                  <a:gd name="T3" fmla="*/ 0 h 1876"/>
                  <a:gd name="T4" fmla="*/ 2 w 119"/>
                  <a:gd name="T5" fmla="*/ 0 h 1876"/>
                  <a:gd name="T6" fmla="*/ 2 w 119"/>
                  <a:gd name="T7" fmla="*/ 0 h 1876"/>
                  <a:gd name="T8" fmla="*/ 2 w 119"/>
                  <a:gd name="T9" fmla="*/ 0 h 1876"/>
                  <a:gd name="T10" fmla="*/ 3 w 119"/>
                  <a:gd name="T11" fmla="*/ 0 h 1876"/>
                  <a:gd name="T12" fmla="*/ 3 w 119"/>
                  <a:gd name="T13" fmla="*/ 0 h 1876"/>
                  <a:gd name="T14" fmla="*/ 3 w 119"/>
                  <a:gd name="T15" fmla="*/ 0 h 1876"/>
                  <a:gd name="T16" fmla="*/ 4 w 119"/>
                  <a:gd name="T17" fmla="*/ 0 h 1876"/>
                  <a:gd name="T18" fmla="*/ 4 w 119"/>
                  <a:gd name="T19" fmla="*/ 6 h 1876"/>
                  <a:gd name="T20" fmla="*/ 4 w 119"/>
                  <a:gd name="T21" fmla="*/ 12 h 1876"/>
                  <a:gd name="T22" fmla="*/ 4 w 119"/>
                  <a:gd name="T23" fmla="*/ 18 h 1876"/>
                  <a:gd name="T24" fmla="*/ 4 w 119"/>
                  <a:gd name="T25" fmla="*/ 25 h 1876"/>
                  <a:gd name="T26" fmla="*/ 4 w 119"/>
                  <a:gd name="T27" fmla="*/ 27 h 1876"/>
                  <a:gd name="T28" fmla="*/ 4 w 119"/>
                  <a:gd name="T29" fmla="*/ 29 h 1876"/>
                  <a:gd name="T30" fmla="*/ 4 w 119"/>
                  <a:gd name="T31" fmla="*/ 31 h 1876"/>
                  <a:gd name="T32" fmla="*/ 4 w 119"/>
                  <a:gd name="T33" fmla="*/ 34 h 1876"/>
                  <a:gd name="T34" fmla="*/ 4 w 119"/>
                  <a:gd name="T35" fmla="*/ 35 h 1876"/>
                  <a:gd name="T36" fmla="*/ 4 w 119"/>
                  <a:gd name="T37" fmla="*/ 37 h 1876"/>
                  <a:gd name="T38" fmla="*/ 4 w 119"/>
                  <a:gd name="T39" fmla="*/ 38 h 1876"/>
                  <a:gd name="T40" fmla="*/ 4 w 119"/>
                  <a:gd name="T41" fmla="*/ 40 h 1876"/>
                  <a:gd name="T42" fmla="*/ 4 w 119"/>
                  <a:gd name="T43" fmla="*/ 40 h 1876"/>
                  <a:gd name="T44" fmla="*/ 4 w 119"/>
                  <a:gd name="T45" fmla="*/ 40 h 1876"/>
                  <a:gd name="T46" fmla="*/ 4 w 119"/>
                  <a:gd name="T47" fmla="*/ 40 h 1876"/>
                  <a:gd name="T48" fmla="*/ 4 w 119"/>
                  <a:gd name="T49" fmla="*/ 40 h 1876"/>
                  <a:gd name="T50" fmla="*/ 4 w 119"/>
                  <a:gd name="T51" fmla="*/ 41 h 1876"/>
                  <a:gd name="T52" fmla="*/ 4 w 119"/>
                  <a:gd name="T53" fmla="*/ 42 h 1876"/>
                  <a:gd name="T54" fmla="*/ 4 w 119"/>
                  <a:gd name="T55" fmla="*/ 44 h 1876"/>
                  <a:gd name="T56" fmla="*/ 4 w 119"/>
                  <a:gd name="T57" fmla="*/ 46 h 1876"/>
                  <a:gd name="T58" fmla="*/ 4 w 119"/>
                  <a:gd name="T59" fmla="*/ 46 h 1876"/>
                  <a:gd name="T60" fmla="*/ 4 w 119"/>
                  <a:gd name="T61" fmla="*/ 46 h 1876"/>
                  <a:gd name="T62" fmla="*/ 4 w 119"/>
                  <a:gd name="T63" fmla="*/ 46 h 1876"/>
                  <a:gd name="T64" fmla="*/ 4 w 119"/>
                  <a:gd name="T65" fmla="*/ 46 h 1876"/>
                  <a:gd name="T66" fmla="*/ 4 w 119"/>
                  <a:gd name="T67" fmla="*/ 46 h 1876"/>
                  <a:gd name="T68" fmla="*/ 4 w 119"/>
                  <a:gd name="T69" fmla="*/ 47 h 1876"/>
                  <a:gd name="T70" fmla="*/ 4 w 119"/>
                  <a:gd name="T71" fmla="*/ 47 h 1876"/>
                  <a:gd name="T72" fmla="*/ 4 w 119"/>
                  <a:gd name="T73" fmla="*/ 47 h 1876"/>
                  <a:gd name="T74" fmla="*/ 4 w 119"/>
                  <a:gd name="T75" fmla="*/ 49 h 1876"/>
                  <a:gd name="T76" fmla="*/ 4 w 119"/>
                  <a:gd name="T77" fmla="*/ 51 h 1876"/>
                  <a:gd name="T78" fmla="*/ 4 w 119"/>
                  <a:gd name="T79" fmla="*/ 52 h 1876"/>
                  <a:gd name="T80" fmla="*/ 4 w 119"/>
                  <a:gd name="T81" fmla="*/ 54 h 1876"/>
                  <a:gd name="T82" fmla="*/ 4 w 119"/>
                  <a:gd name="T83" fmla="*/ 55 h 1876"/>
                  <a:gd name="T84" fmla="*/ 3 w 119"/>
                  <a:gd name="T85" fmla="*/ 56 h 1876"/>
                  <a:gd name="T86" fmla="*/ 3 w 119"/>
                  <a:gd name="T87" fmla="*/ 56 h 1876"/>
                  <a:gd name="T88" fmla="*/ 2 w 119"/>
                  <a:gd name="T89" fmla="*/ 57 h 1876"/>
                  <a:gd name="T90" fmla="*/ 2 w 119"/>
                  <a:gd name="T91" fmla="*/ 58 h 1876"/>
                  <a:gd name="T92" fmla="*/ 1 w 119"/>
                  <a:gd name="T93" fmla="*/ 58 h 18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9"/>
                  <a:gd name="T142" fmla="*/ 0 h 1876"/>
                  <a:gd name="T143" fmla="*/ 119 w 119"/>
                  <a:gd name="T144" fmla="*/ 1876 h 187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9" h="1876">
                    <a:moveTo>
                      <a:pt x="0" y="1876"/>
                    </a:moveTo>
                    <a:lnTo>
                      <a:pt x="44" y="12"/>
                    </a:lnTo>
                    <a:lnTo>
                      <a:pt x="46" y="10"/>
                    </a:lnTo>
                    <a:lnTo>
                      <a:pt x="49" y="9"/>
                    </a:lnTo>
                    <a:lnTo>
                      <a:pt x="51" y="8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8" y="4"/>
                    </a:lnTo>
                    <a:lnTo>
                      <a:pt x="60" y="3"/>
                    </a:lnTo>
                    <a:lnTo>
                      <a:pt x="63" y="2"/>
                    </a:lnTo>
                    <a:lnTo>
                      <a:pt x="69" y="0"/>
                    </a:lnTo>
                    <a:lnTo>
                      <a:pt x="75" y="0"/>
                    </a:lnTo>
                    <a:lnTo>
                      <a:pt x="81" y="2"/>
                    </a:lnTo>
                    <a:lnTo>
                      <a:pt x="86" y="3"/>
                    </a:lnTo>
                    <a:lnTo>
                      <a:pt x="91" y="5"/>
                    </a:lnTo>
                    <a:lnTo>
                      <a:pt x="95" y="8"/>
                    </a:lnTo>
                    <a:lnTo>
                      <a:pt x="98" y="12"/>
                    </a:lnTo>
                    <a:lnTo>
                      <a:pt x="100" y="17"/>
                    </a:lnTo>
                    <a:lnTo>
                      <a:pt x="100" y="114"/>
                    </a:lnTo>
                    <a:lnTo>
                      <a:pt x="100" y="211"/>
                    </a:lnTo>
                    <a:lnTo>
                      <a:pt x="99" y="309"/>
                    </a:lnTo>
                    <a:lnTo>
                      <a:pt x="99" y="409"/>
                    </a:lnTo>
                    <a:lnTo>
                      <a:pt x="98" y="508"/>
                    </a:lnTo>
                    <a:lnTo>
                      <a:pt x="98" y="606"/>
                    </a:lnTo>
                    <a:lnTo>
                      <a:pt x="99" y="704"/>
                    </a:lnTo>
                    <a:lnTo>
                      <a:pt x="103" y="801"/>
                    </a:lnTo>
                    <a:lnTo>
                      <a:pt x="106" y="838"/>
                    </a:lnTo>
                    <a:lnTo>
                      <a:pt x="107" y="874"/>
                    </a:lnTo>
                    <a:lnTo>
                      <a:pt x="108" y="910"/>
                    </a:lnTo>
                    <a:lnTo>
                      <a:pt x="108" y="946"/>
                    </a:lnTo>
                    <a:lnTo>
                      <a:pt x="110" y="981"/>
                    </a:lnTo>
                    <a:lnTo>
                      <a:pt x="111" y="1017"/>
                    </a:lnTo>
                    <a:lnTo>
                      <a:pt x="112" y="1052"/>
                    </a:lnTo>
                    <a:lnTo>
                      <a:pt x="115" y="1089"/>
                    </a:lnTo>
                    <a:lnTo>
                      <a:pt x="113" y="1114"/>
                    </a:lnTo>
                    <a:lnTo>
                      <a:pt x="113" y="1140"/>
                    </a:lnTo>
                    <a:lnTo>
                      <a:pt x="112" y="1165"/>
                    </a:lnTo>
                    <a:lnTo>
                      <a:pt x="111" y="1189"/>
                    </a:lnTo>
                    <a:lnTo>
                      <a:pt x="111" y="1215"/>
                    </a:lnTo>
                    <a:lnTo>
                      <a:pt x="110" y="1240"/>
                    </a:lnTo>
                    <a:lnTo>
                      <a:pt x="108" y="1266"/>
                    </a:lnTo>
                    <a:lnTo>
                      <a:pt x="108" y="1291"/>
                    </a:lnTo>
                    <a:lnTo>
                      <a:pt x="112" y="1301"/>
                    </a:lnTo>
                    <a:lnTo>
                      <a:pt x="113" y="1299"/>
                    </a:lnTo>
                    <a:lnTo>
                      <a:pt x="115" y="1298"/>
                    </a:lnTo>
                    <a:lnTo>
                      <a:pt x="115" y="1297"/>
                    </a:lnTo>
                    <a:lnTo>
                      <a:pt x="115" y="1295"/>
                    </a:lnTo>
                    <a:lnTo>
                      <a:pt x="115" y="1294"/>
                    </a:lnTo>
                    <a:lnTo>
                      <a:pt x="115" y="1292"/>
                    </a:lnTo>
                    <a:lnTo>
                      <a:pt x="115" y="1290"/>
                    </a:lnTo>
                    <a:lnTo>
                      <a:pt x="115" y="1289"/>
                    </a:lnTo>
                    <a:lnTo>
                      <a:pt x="115" y="1315"/>
                    </a:lnTo>
                    <a:lnTo>
                      <a:pt x="115" y="1341"/>
                    </a:lnTo>
                    <a:lnTo>
                      <a:pt x="115" y="1368"/>
                    </a:lnTo>
                    <a:lnTo>
                      <a:pt x="115" y="1395"/>
                    </a:lnTo>
                    <a:lnTo>
                      <a:pt x="115" y="1422"/>
                    </a:lnTo>
                    <a:lnTo>
                      <a:pt x="115" y="1449"/>
                    </a:lnTo>
                    <a:lnTo>
                      <a:pt x="116" y="1475"/>
                    </a:lnTo>
                    <a:lnTo>
                      <a:pt x="117" y="1499"/>
                    </a:lnTo>
                    <a:lnTo>
                      <a:pt x="116" y="1499"/>
                    </a:lnTo>
                    <a:lnTo>
                      <a:pt x="115" y="1499"/>
                    </a:lnTo>
                    <a:lnTo>
                      <a:pt x="113" y="1499"/>
                    </a:lnTo>
                    <a:lnTo>
                      <a:pt x="113" y="1501"/>
                    </a:lnTo>
                    <a:lnTo>
                      <a:pt x="112" y="1501"/>
                    </a:lnTo>
                    <a:lnTo>
                      <a:pt x="115" y="1504"/>
                    </a:lnTo>
                    <a:lnTo>
                      <a:pt x="115" y="1508"/>
                    </a:lnTo>
                    <a:lnTo>
                      <a:pt x="115" y="1511"/>
                    </a:lnTo>
                    <a:lnTo>
                      <a:pt x="113" y="1516"/>
                    </a:lnTo>
                    <a:lnTo>
                      <a:pt x="113" y="1519"/>
                    </a:lnTo>
                    <a:lnTo>
                      <a:pt x="112" y="1524"/>
                    </a:lnTo>
                    <a:lnTo>
                      <a:pt x="113" y="1529"/>
                    </a:lnTo>
                    <a:lnTo>
                      <a:pt x="115" y="1533"/>
                    </a:lnTo>
                    <a:lnTo>
                      <a:pt x="115" y="1569"/>
                    </a:lnTo>
                    <a:lnTo>
                      <a:pt x="116" y="1605"/>
                    </a:lnTo>
                    <a:lnTo>
                      <a:pt x="117" y="1641"/>
                    </a:lnTo>
                    <a:lnTo>
                      <a:pt x="119" y="1677"/>
                    </a:lnTo>
                    <a:lnTo>
                      <a:pt x="117" y="1695"/>
                    </a:lnTo>
                    <a:lnTo>
                      <a:pt x="116" y="1712"/>
                    </a:lnTo>
                    <a:lnTo>
                      <a:pt x="115" y="1729"/>
                    </a:lnTo>
                    <a:lnTo>
                      <a:pt x="111" y="1747"/>
                    </a:lnTo>
                    <a:lnTo>
                      <a:pt x="107" y="1763"/>
                    </a:lnTo>
                    <a:lnTo>
                      <a:pt x="102" y="1780"/>
                    </a:lnTo>
                    <a:lnTo>
                      <a:pt x="95" y="1796"/>
                    </a:lnTo>
                    <a:lnTo>
                      <a:pt x="88" y="1812"/>
                    </a:lnTo>
                    <a:lnTo>
                      <a:pt x="79" y="1822"/>
                    </a:lnTo>
                    <a:lnTo>
                      <a:pt x="68" y="1832"/>
                    </a:lnTo>
                    <a:lnTo>
                      <a:pt x="58" y="1841"/>
                    </a:lnTo>
                    <a:lnTo>
                      <a:pt x="48" y="1850"/>
                    </a:lnTo>
                    <a:lnTo>
                      <a:pt x="36" y="1858"/>
                    </a:lnTo>
                    <a:lnTo>
                      <a:pt x="24" y="1865"/>
                    </a:lnTo>
                    <a:lnTo>
                      <a:pt x="11" y="1871"/>
                    </a:lnTo>
                    <a:lnTo>
                      <a:pt x="0" y="187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Freeform 33"/>
              <p:cNvSpPr>
                <a:spLocks/>
              </p:cNvSpPr>
              <p:nvPr/>
            </p:nvSpPr>
            <p:spPr bwMode="auto">
              <a:xfrm>
                <a:off x="9642" y="8243"/>
                <a:ext cx="60" cy="206"/>
              </a:xfrm>
              <a:custGeom>
                <a:avLst/>
                <a:gdLst>
                  <a:gd name="T0" fmla="*/ 4 w 120"/>
                  <a:gd name="T1" fmla="*/ 0 h 413"/>
                  <a:gd name="T2" fmla="*/ 4 w 120"/>
                  <a:gd name="T3" fmla="*/ 11 h 413"/>
                  <a:gd name="T4" fmla="*/ 4 w 120"/>
                  <a:gd name="T5" fmla="*/ 11 h 413"/>
                  <a:gd name="T6" fmla="*/ 4 w 120"/>
                  <a:gd name="T7" fmla="*/ 11 h 413"/>
                  <a:gd name="T8" fmla="*/ 4 w 120"/>
                  <a:gd name="T9" fmla="*/ 11 h 413"/>
                  <a:gd name="T10" fmla="*/ 4 w 120"/>
                  <a:gd name="T11" fmla="*/ 12 h 413"/>
                  <a:gd name="T12" fmla="*/ 3 w 120"/>
                  <a:gd name="T13" fmla="*/ 12 h 413"/>
                  <a:gd name="T14" fmla="*/ 3 w 120"/>
                  <a:gd name="T15" fmla="*/ 12 h 413"/>
                  <a:gd name="T16" fmla="*/ 3 w 120"/>
                  <a:gd name="T17" fmla="*/ 12 h 413"/>
                  <a:gd name="T18" fmla="*/ 3 w 120"/>
                  <a:gd name="T19" fmla="*/ 12 h 413"/>
                  <a:gd name="T20" fmla="*/ 3 w 120"/>
                  <a:gd name="T21" fmla="*/ 12 h 413"/>
                  <a:gd name="T22" fmla="*/ 2 w 120"/>
                  <a:gd name="T23" fmla="*/ 12 h 413"/>
                  <a:gd name="T24" fmla="*/ 2 w 120"/>
                  <a:gd name="T25" fmla="*/ 12 h 413"/>
                  <a:gd name="T26" fmla="*/ 2 w 120"/>
                  <a:gd name="T27" fmla="*/ 12 h 413"/>
                  <a:gd name="T28" fmla="*/ 2 w 120"/>
                  <a:gd name="T29" fmla="*/ 12 h 413"/>
                  <a:gd name="T30" fmla="*/ 1 w 120"/>
                  <a:gd name="T31" fmla="*/ 12 h 413"/>
                  <a:gd name="T32" fmla="*/ 1 w 120"/>
                  <a:gd name="T33" fmla="*/ 12 h 413"/>
                  <a:gd name="T34" fmla="*/ 1 w 120"/>
                  <a:gd name="T35" fmla="*/ 12 h 413"/>
                  <a:gd name="T36" fmla="*/ 1 w 120"/>
                  <a:gd name="T37" fmla="*/ 11 h 413"/>
                  <a:gd name="T38" fmla="*/ 1 w 120"/>
                  <a:gd name="T39" fmla="*/ 10 h 413"/>
                  <a:gd name="T40" fmla="*/ 0 w 120"/>
                  <a:gd name="T41" fmla="*/ 8 h 413"/>
                  <a:gd name="T42" fmla="*/ 0 w 120"/>
                  <a:gd name="T43" fmla="*/ 7 h 413"/>
                  <a:gd name="T44" fmla="*/ 0 w 120"/>
                  <a:gd name="T45" fmla="*/ 5 h 413"/>
                  <a:gd name="T46" fmla="*/ 1 w 120"/>
                  <a:gd name="T47" fmla="*/ 4 h 413"/>
                  <a:gd name="T48" fmla="*/ 1 w 120"/>
                  <a:gd name="T49" fmla="*/ 2 h 413"/>
                  <a:gd name="T50" fmla="*/ 1 w 120"/>
                  <a:gd name="T51" fmla="*/ 1 h 413"/>
                  <a:gd name="T52" fmla="*/ 1 w 120"/>
                  <a:gd name="T53" fmla="*/ 1 h 413"/>
                  <a:gd name="T54" fmla="*/ 1 w 120"/>
                  <a:gd name="T55" fmla="*/ 1 h 413"/>
                  <a:gd name="T56" fmla="*/ 1 w 120"/>
                  <a:gd name="T57" fmla="*/ 0 h 413"/>
                  <a:gd name="T58" fmla="*/ 2 w 120"/>
                  <a:gd name="T59" fmla="*/ 0 h 413"/>
                  <a:gd name="T60" fmla="*/ 2 w 120"/>
                  <a:gd name="T61" fmla="*/ 0 h 413"/>
                  <a:gd name="T62" fmla="*/ 2 w 120"/>
                  <a:gd name="T63" fmla="*/ 0 h 413"/>
                  <a:gd name="T64" fmla="*/ 2 w 120"/>
                  <a:gd name="T65" fmla="*/ 0 h 413"/>
                  <a:gd name="T66" fmla="*/ 3 w 120"/>
                  <a:gd name="T67" fmla="*/ 0 h 413"/>
                  <a:gd name="T68" fmla="*/ 3 w 120"/>
                  <a:gd name="T69" fmla="*/ 0 h 413"/>
                  <a:gd name="T70" fmla="*/ 3 w 120"/>
                  <a:gd name="T71" fmla="*/ 0 h 413"/>
                  <a:gd name="T72" fmla="*/ 3 w 120"/>
                  <a:gd name="T73" fmla="*/ 0 h 413"/>
                  <a:gd name="T74" fmla="*/ 3 w 120"/>
                  <a:gd name="T75" fmla="*/ 0 h 413"/>
                  <a:gd name="T76" fmla="*/ 3 w 120"/>
                  <a:gd name="T77" fmla="*/ 0 h 413"/>
                  <a:gd name="T78" fmla="*/ 4 w 120"/>
                  <a:gd name="T79" fmla="*/ 0 h 413"/>
                  <a:gd name="T80" fmla="*/ 4 w 120"/>
                  <a:gd name="T81" fmla="*/ 0 h 413"/>
                  <a:gd name="T82" fmla="*/ 4 w 120"/>
                  <a:gd name="T83" fmla="*/ 0 h 41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0"/>
                  <a:gd name="T127" fmla="*/ 0 h 413"/>
                  <a:gd name="T128" fmla="*/ 120 w 120"/>
                  <a:gd name="T129" fmla="*/ 413 h 41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0" h="413">
                    <a:moveTo>
                      <a:pt x="103" y="0"/>
                    </a:moveTo>
                    <a:lnTo>
                      <a:pt x="120" y="377"/>
                    </a:lnTo>
                    <a:lnTo>
                      <a:pt x="115" y="378"/>
                    </a:lnTo>
                    <a:lnTo>
                      <a:pt x="108" y="381"/>
                    </a:lnTo>
                    <a:lnTo>
                      <a:pt x="102" y="383"/>
                    </a:lnTo>
                    <a:lnTo>
                      <a:pt x="97" y="384"/>
                    </a:lnTo>
                    <a:lnTo>
                      <a:pt x="90" y="387"/>
                    </a:lnTo>
                    <a:lnTo>
                      <a:pt x="85" y="390"/>
                    </a:lnTo>
                    <a:lnTo>
                      <a:pt x="81" y="394"/>
                    </a:lnTo>
                    <a:lnTo>
                      <a:pt x="77" y="398"/>
                    </a:lnTo>
                    <a:lnTo>
                      <a:pt x="68" y="401"/>
                    </a:lnTo>
                    <a:lnTo>
                      <a:pt x="60" y="403"/>
                    </a:lnTo>
                    <a:lnTo>
                      <a:pt x="51" y="407"/>
                    </a:lnTo>
                    <a:lnTo>
                      <a:pt x="44" y="409"/>
                    </a:lnTo>
                    <a:lnTo>
                      <a:pt x="35" y="412"/>
                    </a:lnTo>
                    <a:lnTo>
                      <a:pt x="24" y="413"/>
                    </a:lnTo>
                    <a:lnTo>
                      <a:pt x="15" y="413"/>
                    </a:lnTo>
                    <a:lnTo>
                      <a:pt x="5" y="410"/>
                    </a:lnTo>
                    <a:lnTo>
                      <a:pt x="2" y="367"/>
                    </a:lnTo>
                    <a:lnTo>
                      <a:pt x="1" y="322"/>
                    </a:lnTo>
                    <a:lnTo>
                      <a:pt x="0" y="277"/>
                    </a:lnTo>
                    <a:lnTo>
                      <a:pt x="0" y="230"/>
                    </a:lnTo>
                    <a:lnTo>
                      <a:pt x="0" y="184"/>
                    </a:lnTo>
                    <a:lnTo>
                      <a:pt x="1" y="138"/>
                    </a:lnTo>
                    <a:lnTo>
                      <a:pt x="2" y="93"/>
                    </a:lnTo>
                    <a:lnTo>
                      <a:pt x="2" y="49"/>
                    </a:lnTo>
                    <a:lnTo>
                      <a:pt x="9" y="41"/>
                    </a:lnTo>
                    <a:lnTo>
                      <a:pt x="15" y="34"/>
                    </a:lnTo>
                    <a:lnTo>
                      <a:pt x="24" y="29"/>
                    </a:lnTo>
                    <a:lnTo>
                      <a:pt x="33" y="25"/>
                    </a:lnTo>
                    <a:lnTo>
                      <a:pt x="42" y="21"/>
                    </a:lnTo>
                    <a:lnTo>
                      <a:pt x="53" y="18"/>
                    </a:lnTo>
                    <a:lnTo>
                      <a:pt x="63" y="14"/>
                    </a:lnTo>
                    <a:lnTo>
                      <a:pt x="73" y="10"/>
                    </a:lnTo>
                    <a:lnTo>
                      <a:pt x="77" y="9"/>
                    </a:lnTo>
                    <a:lnTo>
                      <a:pt x="81" y="8"/>
                    </a:lnTo>
                    <a:lnTo>
                      <a:pt x="85" y="7"/>
                    </a:lnTo>
                    <a:lnTo>
                      <a:pt x="89" y="6"/>
                    </a:lnTo>
                    <a:lnTo>
                      <a:pt x="93" y="5"/>
                    </a:lnTo>
                    <a:lnTo>
                      <a:pt x="97" y="3"/>
                    </a:lnTo>
                    <a:lnTo>
                      <a:pt x="99" y="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1" name="Freeform 34"/>
              <p:cNvSpPr>
                <a:spLocks/>
              </p:cNvSpPr>
              <p:nvPr/>
            </p:nvSpPr>
            <p:spPr bwMode="auto">
              <a:xfrm>
                <a:off x="9694" y="8219"/>
                <a:ext cx="46" cy="213"/>
              </a:xfrm>
              <a:custGeom>
                <a:avLst/>
                <a:gdLst>
                  <a:gd name="T0" fmla="*/ 1 w 92"/>
                  <a:gd name="T1" fmla="*/ 14 h 425"/>
                  <a:gd name="T2" fmla="*/ 0 w 92"/>
                  <a:gd name="T3" fmla="*/ 2 h 425"/>
                  <a:gd name="T4" fmla="*/ 1 w 92"/>
                  <a:gd name="T5" fmla="*/ 2 h 425"/>
                  <a:gd name="T6" fmla="*/ 1 w 92"/>
                  <a:gd name="T7" fmla="*/ 2 h 425"/>
                  <a:gd name="T8" fmla="*/ 1 w 92"/>
                  <a:gd name="T9" fmla="*/ 1 h 425"/>
                  <a:gd name="T10" fmla="*/ 1 w 92"/>
                  <a:gd name="T11" fmla="*/ 1 h 425"/>
                  <a:gd name="T12" fmla="*/ 1 w 92"/>
                  <a:gd name="T13" fmla="*/ 1 h 425"/>
                  <a:gd name="T14" fmla="*/ 1 w 92"/>
                  <a:gd name="T15" fmla="*/ 1 h 425"/>
                  <a:gd name="T16" fmla="*/ 3 w 92"/>
                  <a:gd name="T17" fmla="*/ 1 h 425"/>
                  <a:gd name="T18" fmla="*/ 3 w 92"/>
                  <a:gd name="T19" fmla="*/ 0 h 425"/>
                  <a:gd name="T20" fmla="*/ 3 w 92"/>
                  <a:gd name="T21" fmla="*/ 13 h 425"/>
                  <a:gd name="T22" fmla="*/ 3 w 92"/>
                  <a:gd name="T23" fmla="*/ 13 h 425"/>
                  <a:gd name="T24" fmla="*/ 3 w 92"/>
                  <a:gd name="T25" fmla="*/ 13 h 425"/>
                  <a:gd name="T26" fmla="*/ 3 w 92"/>
                  <a:gd name="T27" fmla="*/ 13 h 425"/>
                  <a:gd name="T28" fmla="*/ 3 w 92"/>
                  <a:gd name="T29" fmla="*/ 13 h 425"/>
                  <a:gd name="T30" fmla="*/ 1 w 92"/>
                  <a:gd name="T31" fmla="*/ 13 h 425"/>
                  <a:gd name="T32" fmla="*/ 1 w 92"/>
                  <a:gd name="T33" fmla="*/ 13 h 425"/>
                  <a:gd name="T34" fmla="*/ 1 w 92"/>
                  <a:gd name="T35" fmla="*/ 13 h 425"/>
                  <a:gd name="T36" fmla="*/ 1 w 92"/>
                  <a:gd name="T37" fmla="*/ 13 h 425"/>
                  <a:gd name="T38" fmla="*/ 1 w 92"/>
                  <a:gd name="T39" fmla="*/ 13 h 425"/>
                  <a:gd name="T40" fmla="*/ 1 w 92"/>
                  <a:gd name="T41" fmla="*/ 13 h 425"/>
                  <a:gd name="T42" fmla="*/ 1 w 92"/>
                  <a:gd name="T43" fmla="*/ 14 h 425"/>
                  <a:gd name="T44" fmla="*/ 1 w 92"/>
                  <a:gd name="T45" fmla="*/ 14 h 425"/>
                  <a:gd name="T46" fmla="*/ 1 w 92"/>
                  <a:gd name="T47" fmla="*/ 14 h 425"/>
                  <a:gd name="T48" fmla="*/ 1 w 92"/>
                  <a:gd name="T49" fmla="*/ 14 h 425"/>
                  <a:gd name="T50" fmla="*/ 1 w 92"/>
                  <a:gd name="T51" fmla="*/ 14 h 425"/>
                  <a:gd name="T52" fmla="*/ 1 w 92"/>
                  <a:gd name="T53" fmla="*/ 14 h 4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425"/>
                  <a:gd name="T83" fmla="*/ 92 w 92"/>
                  <a:gd name="T84" fmla="*/ 425 h 4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425">
                    <a:moveTo>
                      <a:pt x="17" y="425"/>
                    </a:moveTo>
                    <a:lnTo>
                      <a:pt x="0" y="48"/>
                    </a:lnTo>
                    <a:lnTo>
                      <a:pt x="10" y="43"/>
                    </a:lnTo>
                    <a:lnTo>
                      <a:pt x="19" y="38"/>
                    </a:lnTo>
                    <a:lnTo>
                      <a:pt x="28" y="32"/>
                    </a:lnTo>
                    <a:lnTo>
                      <a:pt x="37" y="27"/>
                    </a:lnTo>
                    <a:lnTo>
                      <a:pt x="47" y="21"/>
                    </a:lnTo>
                    <a:lnTo>
                      <a:pt x="56" y="13"/>
                    </a:lnTo>
                    <a:lnTo>
                      <a:pt x="65" y="8"/>
                    </a:lnTo>
                    <a:lnTo>
                      <a:pt x="74" y="0"/>
                    </a:lnTo>
                    <a:lnTo>
                      <a:pt x="92" y="390"/>
                    </a:lnTo>
                    <a:lnTo>
                      <a:pt x="85" y="393"/>
                    </a:lnTo>
                    <a:lnTo>
                      <a:pt x="79" y="396"/>
                    </a:lnTo>
                    <a:lnTo>
                      <a:pt x="72" y="398"/>
                    </a:lnTo>
                    <a:lnTo>
                      <a:pt x="66" y="400"/>
                    </a:lnTo>
                    <a:lnTo>
                      <a:pt x="59" y="404"/>
                    </a:lnTo>
                    <a:lnTo>
                      <a:pt x="53" y="406"/>
                    </a:lnTo>
                    <a:lnTo>
                      <a:pt x="47" y="409"/>
                    </a:lnTo>
                    <a:lnTo>
                      <a:pt x="40" y="411"/>
                    </a:lnTo>
                    <a:lnTo>
                      <a:pt x="37" y="413"/>
                    </a:lnTo>
                    <a:lnTo>
                      <a:pt x="35" y="416"/>
                    </a:lnTo>
                    <a:lnTo>
                      <a:pt x="32" y="418"/>
                    </a:lnTo>
                    <a:lnTo>
                      <a:pt x="30" y="419"/>
                    </a:lnTo>
                    <a:lnTo>
                      <a:pt x="27" y="422"/>
                    </a:lnTo>
                    <a:lnTo>
                      <a:pt x="23" y="423"/>
                    </a:lnTo>
                    <a:lnTo>
                      <a:pt x="21" y="424"/>
                    </a:lnTo>
                    <a:lnTo>
                      <a:pt x="17" y="425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Freeform 35"/>
              <p:cNvSpPr>
                <a:spLocks/>
              </p:cNvSpPr>
              <p:nvPr/>
            </p:nvSpPr>
            <p:spPr bwMode="auto">
              <a:xfrm>
                <a:off x="9731" y="8188"/>
                <a:ext cx="46" cy="226"/>
              </a:xfrm>
              <a:custGeom>
                <a:avLst/>
                <a:gdLst>
                  <a:gd name="T0" fmla="*/ 1 w 91"/>
                  <a:gd name="T1" fmla="*/ 14 h 452"/>
                  <a:gd name="T2" fmla="*/ 0 w 91"/>
                  <a:gd name="T3" fmla="*/ 2 h 452"/>
                  <a:gd name="T4" fmla="*/ 1 w 91"/>
                  <a:gd name="T5" fmla="*/ 2 h 452"/>
                  <a:gd name="T6" fmla="*/ 1 w 91"/>
                  <a:gd name="T7" fmla="*/ 2 h 452"/>
                  <a:gd name="T8" fmla="*/ 1 w 91"/>
                  <a:gd name="T9" fmla="*/ 2 h 452"/>
                  <a:gd name="T10" fmla="*/ 1 w 91"/>
                  <a:gd name="T11" fmla="*/ 2 h 452"/>
                  <a:gd name="T12" fmla="*/ 1 w 91"/>
                  <a:gd name="T13" fmla="*/ 2 h 452"/>
                  <a:gd name="T14" fmla="*/ 1 w 91"/>
                  <a:gd name="T15" fmla="*/ 2 h 452"/>
                  <a:gd name="T16" fmla="*/ 2 w 91"/>
                  <a:gd name="T17" fmla="*/ 2 h 452"/>
                  <a:gd name="T18" fmla="*/ 2 w 91"/>
                  <a:gd name="T19" fmla="*/ 2 h 452"/>
                  <a:gd name="T20" fmla="*/ 2 w 91"/>
                  <a:gd name="T21" fmla="*/ 1 h 452"/>
                  <a:gd name="T22" fmla="*/ 2 w 91"/>
                  <a:gd name="T23" fmla="*/ 1 h 452"/>
                  <a:gd name="T24" fmla="*/ 2 w 91"/>
                  <a:gd name="T25" fmla="*/ 1 h 452"/>
                  <a:gd name="T26" fmla="*/ 2 w 91"/>
                  <a:gd name="T27" fmla="*/ 1 h 452"/>
                  <a:gd name="T28" fmla="*/ 2 w 91"/>
                  <a:gd name="T29" fmla="*/ 1 h 452"/>
                  <a:gd name="T30" fmla="*/ 2 w 91"/>
                  <a:gd name="T31" fmla="*/ 1 h 452"/>
                  <a:gd name="T32" fmla="*/ 3 w 91"/>
                  <a:gd name="T33" fmla="*/ 1 h 452"/>
                  <a:gd name="T34" fmla="*/ 3 w 91"/>
                  <a:gd name="T35" fmla="*/ 0 h 452"/>
                  <a:gd name="T36" fmla="*/ 3 w 91"/>
                  <a:gd name="T37" fmla="*/ 13 h 452"/>
                  <a:gd name="T38" fmla="*/ 3 w 91"/>
                  <a:gd name="T39" fmla="*/ 13 h 452"/>
                  <a:gd name="T40" fmla="*/ 3 w 91"/>
                  <a:gd name="T41" fmla="*/ 14 h 452"/>
                  <a:gd name="T42" fmla="*/ 2 w 91"/>
                  <a:gd name="T43" fmla="*/ 14 h 452"/>
                  <a:gd name="T44" fmla="*/ 2 w 91"/>
                  <a:gd name="T45" fmla="*/ 14 h 452"/>
                  <a:gd name="T46" fmla="*/ 2 w 91"/>
                  <a:gd name="T47" fmla="*/ 14 h 452"/>
                  <a:gd name="T48" fmla="*/ 2 w 91"/>
                  <a:gd name="T49" fmla="*/ 14 h 452"/>
                  <a:gd name="T50" fmla="*/ 1 w 91"/>
                  <a:gd name="T51" fmla="*/ 14 h 452"/>
                  <a:gd name="T52" fmla="*/ 1 w 91"/>
                  <a:gd name="T53" fmla="*/ 14 h 4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"/>
                  <a:gd name="T82" fmla="*/ 0 h 452"/>
                  <a:gd name="T83" fmla="*/ 91 w 91"/>
                  <a:gd name="T84" fmla="*/ 452 h 4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" h="452">
                    <a:moveTo>
                      <a:pt x="18" y="452"/>
                    </a:moveTo>
                    <a:lnTo>
                      <a:pt x="0" y="62"/>
                    </a:lnTo>
                    <a:lnTo>
                      <a:pt x="5" y="59"/>
                    </a:lnTo>
                    <a:lnTo>
                      <a:pt x="10" y="55"/>
                    </a:lnTo>
                    <a:lnTo>
                      <a:pt x="15" y="52"/>
                    </a:lnTo>
                    <a:lnTo>
                      <a:pt x="19" y="48"/>
                    </a:lnTo>
                    <a:lnTo>
                      <a:pt x="24" y="45"/>
                    </a:lnTo>
                    <a:lnTo>
                      <a:pt x="29" y="41"/>
                    </a:lnTo>
                    <a:lnTo>
                      <a:pt x="35" y="39"/>
                    </a:lnTo>
                    <a:lnTo>
                      <a:pt x="40" y="35"/>
                    </a:lnTo>
                    <a:lnTo>
                      <a:pt x="44" y="31"/>
                    </a:lnTo>
                    <a:lnTo>
                      <a:pt x="47" y="26"/>
                    </a:lnTo>
                    <a:lnTo>
                      <a:pt x="51" y="21"/>
                    </a:lnTo>
                    <a:lnTo>
                      <a:pt x="57" y="18"/>
                    </a:lnTo>
                    <a:lnTo>
                      <a:pt x="60" y="13"/>
                    </a:lnTo>
                    <a:lnTo>
                      <a:pt x="64" y="8"/>
                    </a:lnTo>
                    <a:lnTo>
                      <a:pt x="68" y="5"/>
                    </a:lnTo>
                    <a:lnTo>
                      <a:pt x="73" y="0"/>
                    </a:lnTo>
                    <a:lnTo>
                      <a:pt x="91" y="410"/>
                    </a:lnTo>
                    <a:lnTo>
                      <a:pt x="82" y="416"/>
                    </a:lnTo>
                    <a:lnTo>
                      <a:pt x="73" y="421"/>
                    </a:lnTo>
                    <a:lnTo>
                      <a:pt x="64" y="427"/>
                    </a:lnTo>
                    <a:lnTo>
                      <a:pt x="55" y="432"/>
                    </a:lnTo>
                    <a:lnTo>
                      <a:pt x="46" y="438"/>
                    </a:lnTo>
                    <a:lnTo>
                      <a:pt x="36" y="442"/>
                    </a:lnTo>
                    <a:lnTo>
                      <a:pt x="27" y="447"/>
                    </a:lnTo>
                    <a:lnTo>
                      <a:pt x="18" y="452"/>
                    </a:lnTo>
                    <a:close/>
                  </a:path>
                </a:pathLst>
              </a:custGeom>
              <a:solidFill>
                <a:srgbClr val="7B53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3" name="Freeform 36"/>
              <p:cNvSpPr>
                <a:spLocks/>
              </p:cNvSpPr>
              <p:nvPr/>
            </p:nvSpPr>
            <p:spPr bwMode="auto">
              <a:xfrm>
                <a:off x="9768" y="8156"/>
                <a:ext cx="46" cy="237"/>
              </a:xfrm>
              <a:custGeom>
                <a:avLst/>
                <a:gdLst>
                  <a:gd name="T0" fmla="*/ 1 w 92"/>
                  <a:gd name="T1" fmla="*/ 15 h 474"/>
                  <a:gd name="T2" fmla="*/ 0 w 92"/>
                  <a:gd name="T3" fmla="*/ 2 h 474"/>
                  <a:gd name="T4" fmla="*/ 1 w 92"/>
                  <a:gd name="T5" fmla="*/ 2 h 474"/>
                  <a:gd name="T6" fmla="*/ 1 w 92"/>
                  <a:gd name="T7" fmla="*/ 2 h 474"/>
                  <a:gd name="T8" fmla="*/ 1 w 92"/>
                  <a:gd name="T9" fmla="*/ 2 h 474"/>
                  <a:gd name="T10" fmla="*/ 1 w 92"/>
                  <a:gd name="T11" fmla="*/ 1 h 474"/>
                  <a:gd name="T12" fmla="*/ 1 w 92"/>
                  <a:gd name="T13" fmla="*/ 1 h 474"/>
                  <a:gd name="T14" fmla="*/ 1 w 92"/>
                  <a:gd name="T15" fmla="*/ 1 h 474"/>
                  <a:gd name="T16" fmla="*/ 2 w 92"/>
                  <a:gd name="T17" fmla="*/ 1 h 474"/>
                  <a:gd name="T18" fmla="*/ 3 w 92"/>
                  <a:gd name="T19" fmla="*/ 0 h 474"/>
                  <a:gd name="T20" fmla="*/ 3 w 92"/>
                  <a:gd name="T21" fmla="*/ 14 h 474"/>
                  <a:gd name="T22" fmla="*/ 3 w 92"/>
                  <a:gd name="T23" fmla="*/ 14 h 474"/>
                  <a:gd name="T24" fmla="*/ 3 w 92"/>
                  <a:gd name="T25" fmla="*/ 14 h 474"/>
                  <a:gd name="T26" fmla="*/ 3 w 92"/>
                  <a:gd name="T27" fmla="*/ 14 h 474"/>
                  <a:gd name="T28" fmla="*/ 3 w 92"/>
                  <a:gd name="T29" fmla="*/ 14 h 474"/>
                  <a:gd name="T30" fmla="*/ 3 w 92"/>
                  <a:gd name="T31" fmla="*/ 14 h 474"/>
                  <a:gd name="T32" fmla="*/ 3 w 92"/>
                  <a:gd name="T33" fmla="*/ 14 h 474"/>
                  <a:gd name="T34" fmla="*/ 3 w 92"/>
                  <a:gd name="T35" fmla="*/ 14 h 474"/>
                  <a:gd name="T36" fmla="*/ 3 w 92"/>
                  <a:gd name="T37" fmla="*/ 14 h 474"/>
                  <a:gd name="T38" fmla="*/ 3 w 92"/>
                  <a:gd name="T39" fmla="*/ 14 h 474"/>
                  <a:gd name="T40" fmla="*/ 3 w 92"/>
                  <a:gd name="T41" fmla="*/ 14 h 474"/>
                  <a:gd name="T42" fmla="*/ 1 w 92"/>
                  <a:gd name="T43" fmla="*/ 14 h 474"/>
                  <a:gd name="T44" fmla="*/ 1 w 92"/>
                  <a:gd name="T45" fmla="*/ 15 h 474"/>
                  <a:gd name="T46" fmla="*/ 1 w 92"/>
                  <a:gd name="T47" fmla="*/ 15 h 474"/>
                  <a:gd name="T48" fmla="*/ 1 w 92"/>
                  <a:gd name="T49" fmla="*/ 15 h 474"/>
                  <a:gd name="T50" fmla="*/ 1 w 92"/>
                  <a:gd name="T51" fmla="*/ 15 h 474"/>
                  <a:gd name="T52" fmla="*/ 1 w 92"/>
                  <a:gd name="T53" fmla="*/ 15 h 4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474"/>
                  <a:gd name="T83" fmla="*/ 92 w 92"/>
                  <a:gd name="T84" fmla="*/ 474 h 4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474">
                    <a:moveTo>
                      <a:pt x="18" y="474"/>
                    </a:moveTo>
                    <a:lnTo>
                      <a:pt x="0" y="64"/>
                    </a:lnTo>
                    <a:lnTo>
                      <a:pt x="8" y="55"/>
                    </a:lnTo>
                    <a:lnTo>
                      <a:pt x="17" y="47"/>
                    </a:lnTo>
                    <a:lnTo>
                      <a:pt x="26" y="39"/>
                    </a:lnTo>
                    <a:lnTo>
                      <a:pt x="35" y="31"/>
                    </a:lnTo>
                    <a:lnTo>
                      <a:pt x="44" y="24"/>
                    </a:lnTo>
                    <a:lnTo>
                      <a:pt x="53" y="15"/>
                    </a:lnTo>
                    <a:lnTo>
                      <a:pt x="64" y="8"/>
                    </a:lnTo>
                    <a:lnTo>
                      <a:pt x="73" y="0"/>
                    </a:lnTo>
                    <a:lnTo>
                      <a:pt x="92" y="425"/>
                    </a:lnTo>
                    <a:lnTo>
                      <a:pt x="91" y="425"/>
                    </a:lnTo>
                    <a:lnTo>
                      <a:pt x="91" y="426"/>
                    </a:lnTo>
                    <a:lnTo>
                      <a:pt x="89" y="426"/>
                    </a:lnTo>
                    <a:lnTo>
                      <a:pt x="80" y="433"/>
                    </a:lnTo>
                    <a:lnTo>
                      <a:pt x="71" y="439"/>
                    </a:lnTo>
                    <a:lnTo>
                      <a:pt x="62" y="445"/>
                    </a:lnTo>
                    <a:lnTo>
                      <a:pt x="53" y="451"/>
                    </a:lnTo>
                    <a:lnTo>
                      <a:pt x="44" y="457"/>
                    </a:lnTo>
                    <a:lnTo>
                      <a:pt x="35" y="462"/>
                    </a:lnTo>
                    <a:lnTo>
                      <a:pt x="27" y="468"/>
                    </a:lnTo>
                    <a:lnTo>
                      <a:pt x="18" y="474"/>
                    </a:lnTo>
                    <a:close/>
                  </a:path>
                </a:pathLst>
              </a:custGeom>
              <a:solidFill>
                <a:srgbClr val="957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Freeform 37"/>
              <p:cNvSpPr>
                <a:spLocks/>
              </p:cNvSpPr>
              <p:nvPr/>
            </p:nvSpPr>
            <p:spPr bwMode="auto">
              <a:xfrm>
                <a:off x="9804" y="8126"/>
                <a:ext cx="46" cy="242"/>
              </a:xfrm>
              <a:custGeom>
                <a:avLst/>
                <a:gdLst>
                  <a:gd name="T0" fmla="*/ 1 w 91"/>
                  <a:gd name="T1" fmla="*/ 15 h 484"/>
                  <a:gd name="T2" fmla="*/ 0 w 91"/>
                  <a:gd name="T3" fmla="*/ 2 h 484"/>
                  <a:gd name="T4" fmla="*/ 1 w 91"/>
                  <a:gd name="T5" fmla="*/ 2 h 484"/>
                  <a:gd name="T6" fmla="*/ 1 w 91"/>
                  <a:gd name="T7" fmla="*/ 2 h 484"/>
                  <a:gd name="T8" fmla="*/ 1 w 91"/>
                  <a:gd name="T9" fmla="*/ 2 h 484"/>
                  <a:gd name="T10" fmla="*/ 2 w 91"/>
                  <a:gd name="T11" fmla="*/ 1 h 484"/>
                  <a:gd name="T12" fmla="*/ 2 w 91"/>
                  <a:gd name="T13" fmla="*/ 1 h 484"/>
                  <a:gd name="T14" fmla="*/ 2 w 91"/>
                  <a:gd name="T15" fmla="*/ 1 h 484"/>
                  <a:gd name="T16" fmla="*/ 2 w 91"/>
                  <a:gd name="T17" fmla="*/ 1 h 484"/>
                  <a:gd name="T18" fmla="*/ 3 w 91"/>
                  <a:gd name="T19" fmla="*/ 0 h 484"/>
                  <a:gd name="T20" fmla="*/ 3 w 91"/>
                  <a:gd name="T21" fmla="*/ 14 h 484"/>
                  <a:gd name="T22" fmla="*/ 3 w 91"/>
                  <a:gd name="T23" fmla="*/ 14 h 484"/>
                  <a:gd name="T24" fmla="*/ 3 w 91"/>
                  <a:gd name="T25" fmla="*/ 14 h 484"/>
                  <a:gd name="T26" fmla="*/ 2 w 91"/>
                  <a:gd name="T27" fmla="*/ 14 h 484"/>
                  <a:gd name="T28" fmla="*/ 2 w 91"/>
                  <a:gd name="T29" fmla="*/ 15 h 484"/>
                  <a:gd name="T30" fmla="*/ 2 w 91"/>
                  <a:gd name="T31" fmla="*/ 15 h 484"/>
                  <a:gd name="T32" fmla="*/ 2 w 91"/>
                  <a:gd name="T33" fmla="*/ 15 h 484"/>
                  <a:gd name="T34" fmla="*/ 1 w 91"/>
                  <a:gd name="T35" fmla="*/ 15 h 484"/>
                  <a:gd name="T36" fmla="*/ 1 w 91"/>
                  <a:gd name="T37" fmla="*/ 15 h 4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484"/>
                  <a:gd name="T59" fmla="*/ 91 w 91"/>
                  <a:gd name="T60" fmla="*/ 484 h 4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484">
                    <a:moveTo>
                      <a:pt x="19" y="484"/>
                    </a:moveTo>
                    <a:lnTo>
                      <a:pt x="0" y="59"/>
                    </a:lnTo>
                    <a:lnTo>
                      <a:pt x="9" y="52"/>
                    </a:lnTo>
                    <a:lnTo>
                      <a:pt x="18" y="45"/>
                    </a:lnTo>
                    <a:lnTo>
                      <a:pt x="27" y="38"/>
                    </a:lnTo>
                    <a:lnTo>
                      <a:pt x="36" y="30"/>
                    </a:lnTo>
                    <a:lnTo>
                      <a:pt x="45" y="22"/>
                    </a:lnTo>
                    <a:lnTo>
                      <a:pt x="55" y="15"/>
                    </a:lnTo>
                    <a:lnTo>
                      <a:pt x="64" y="8"/>
                    </a:lnTo>
                    <a:lnTo>
                      <a:pt x="72" y="0"/>
                    </a:lnTo>
                    <a:lnTo>
                      <a:pt x="91" y="427"/>
                    </a:lnTo>
                    <a:lnTo>
                      <a:pt x="82" y="434"/>
                    </a:lnTo>
                    <a:lnTo>
                      <a:pt x="72" y="440"/>
                    </a:lnTo>
                    <a:lnTo>
                      <a:pt x="63" y="447"/>
                    </a:lnTo>
                    <a:lnTo>
                      <a:pt x="54" y="454"/>
                    </a:lnTo>
                    <a:lnTo>
                      <a:pt x="45" y="461"/>
                    </a:lnTo>
                    <a:lnTo>
                      <a:pt x="36" y="468"/>
                    </a:lnTo>
                    <a:lnTo>
                      <a:pt x="27" y="475"/>
                    </a:lnTo>
                    <a:lnTo>
                      <a:pt x="19" y="484"/>
                    </a:lnTo>
                    <a:close/>
                  </a:path>
                </a:pathLst>
              </a:custGeom>
              <a:solidFill>
                <a:srgbClr val="AEA0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5" name="Freeform 38"/>
              <p:cNvSpPr>
                <a:spLocks/>
              </p:cNvSpPr>
              <p:nvPr/>
            </p:nvSpPr>
            <p:spPr bwMode="auto">
              <a:xfrm>
                <a:off x="9840" y="8090"/>
                <a:ext cx="47" cy="250"/>
              </a:xfrm>
              <a:custGeom>
                <a:avLst/>
                <a:gdLst>
                  <a:gd name="T0" fmla="*/ 1 w 93"/>
                  <a:gd name="T1" fmla="*/ 16 h 499"/>
                  <a:gd name="T2" fmla="*/ 0 w 93"/>
                  <a:gd name="T3" fmla="*/ 3 h 499"/>
                  <a:gd name="T4" fmla="*/ 1 w 93"/>
                  <a:gd name="T5" fmla="*/ 3 h 499"/>
                  <a:gd name="T6" fmla="*/ 1 w 93"/>
                  <a:gd name="T7" fmla="*/ 2 h 499"/>
                  <a:gd name="T8" fmla="*/ 1 w 93"/>
                  <a:gd name="T9" fmla="*/ 2 h 499"/>
                  <a:gd name="T10" fmla="*/ 2 w 93"/>
                  <a:gd name="T11" fmla="*/ 2 h 499"/>
                  <a:gd name="T12" fmla="*/ 2 w 93"/>
                  <a:gd name="T13" fmla="*/ 2 h 499"/>
                  <a:gd name="T14" fmla="*/ 2 w 93"/>
                  <a:gd name="T15" fmla="*/ 1 h 499"/>
                  <a:gd name="T16" fmla="*/ 2 w 93"/>
                  <a:gd name="T17" fmla="*/ 1 h 499"/>
                  <a:gd name="T18" fmla="*/ 2 w 93"/>
                  <a:gd name="T19" fmla="*/ 1 h 499"/>
                  <a:gd name="T20" fmla="*/ 3 w 93"/>
                  <a:gd name="T21" fmla="*/ 1 h 499"/>
                  <a:gd name="T22" fmla="*/ 3 w 93"/>
                  <a:gd name="T23" fmla="*/ 1 h 499"/>
                  <a:gd name="T24" fmla="*/ 3 w 93"/>
                  <a:gd name="T25" fmla="*/ 1 h 499"/>
                  <a:gd name="T26" fmla="*/ 3 w 93"/>
                  <a:gd name="T27" fmla="*/ 1 h 499"/>
                  <a:gd name="T28" fmla="*/ 3 w 93"/>
                  <a:gd name="T29" fmla="*/ 1 h 499"/>
                  <a:gd name="T30" fmla="*/ 3 w 93"/>
                  <a:gd name="T31" fmla="*/ 1 h 499"/>
                  <a:gd name="T32" fmla="*/ 3 w 93"/>
                  <a:gd name="T33" fmla="*/ 1 h 499"/>
                  <a:gd name="T34" fmla="*/ 3 w 93"/>
                  <a:gd name="T35" fmla="*/ 0 h 499"/>
                  <a:gd name="T36" fmla="*/ 3 w 93"/>
                  <a:gd name="T37" fmla="*/ 14 h 499"/>
                  <a:gd name="T38" fmla="*/ 3 w 93"/>
                  <a:gd name="T39" fmla="*/ 15 h 499"/>
                  <a:gd name="T40" fmla="*/ 3 w 93"/>
                  <a:gd name="T41" fmla="*/ 15 h 499"/>
                  <a:gd name="T42" fmla="*/ 3 w 93"/>
                  <a:gd name="T43" fmla="*/ 15 h 499"/>
                  <a:gd name="T44" fmla="*/ 2 w 93"/>
                  <a:gd name="T45" fmla="*/ 15 h 499"/>
                  <a:gd name="T46" fmla="*/ 2 w 93"/>
                  <a:gd name="T47" fmla="*/ 15 h 499"/>
                  <a:gd name="T48" fmla="*/ 2 w 93"/>
                  <a:gd name="T49" fmla="*/ 16 h 499"/>
                  <a:gd name="T50" fmla="*/ 1 w 93"/>
                  <a:gd name="T51" fmla="*/ 16 h 499"/>
                  <a:gd name="T52" fmla="*/ 1 w 93"/>
                  <a:gd name="T53" fmla="*/ 16 h 4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3"/>
                  <a:gd name="T82" fmla="*/ 0 h 499"/>
                  <a:gd name="T83" fmla="*/ 93 w 93"/>
                  <a:gd name="T84" fmla="*/ 499 h 49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3" h="499">
                    <a:moveTo>
                      <a:pt x="19" y="499"/>
                    </a:moveTo>
                    <a:lnTo>
                      <a:pt x="0" y="72"/>
                    </a:lnTo>
                    <a:lnTo>
                      <a:pt x="9" y="65"/>
                    </a:lnTo>
                    <a:lnTo>
                      <a:pt x="17" y="58"/>
                    </a:lnTo>
                    <a:lnTo>
                      <a:pt x="25" y="49"/>
                    </a:lnTo>
                    <a:lnTo>
                      <a:pt x="34" y="42"/>
                    </a:lnTo>
                    <a:lnTo>
                      <a:pt x="41" y="34"/>
                    </a:lnTo>
                    <a:lnTo>
                      <a:pt x="49" y="26"/>
                    </a:lnTo>
                    <a:lnTo>
                      <a:pt x="56" y="17"/>
                    </a:lnTo>
                    <a:lnTo>
                      <a:pt x="63" y="9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9" y="4"/>
                    </a:lnTo>
                    <a:lnTo>
                      <a:pt x="70" y="3"/>
                    </a:lnTo>
                    <a:lnTo>
                      <a:pt x="71" y="2"/>
                    </a:lnTo>
                    <a:lnTo>
                      <a:pt x="72" y="1"/>
                    </a:lnTo>
                    <a:lnTo>
                      <a:pt x="74" y="0"/>
                    </a:lnTo>
                    <a:lnTo>
                      <a:pt x="93" y="446"/>
                    </a:lnTo>
                    <a:lnTo>
                      <a:pt x="85" y="454"/>
                    </a:lnTo>
                    <a:lnTo>
                      <a:pt x="76" y="460"/>
                    </a:lnTo>
                    <a:lnTo>
                      <a:pt x="67" y="467"/>
                    </a:lnTo>
                    <a:lnTo>
                      <a:pt x="58" y="474"/>
                    </a:lnTo>
                    <a:lnTo>
                      <a:pt x="48" y="480"/>
                    </a:lnTo>
                    <a:lnTo>
                      <a:pt x="39" y="487"/>
                    </a:lnTo>
                    <a:lnTo>
                      <a:pt x="30" y="493"/>
                    </a:lnTo>
                    <a:lnTo>
                      <a:pt x="19" y="499"/>
                    </a:lnTo>
                    <a:close/>
                  </a:path>
                </a:pathLst>
              </a:custGeom>
              <a:solidFill>
                <a:srgbClr val="C4C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6" name="Freeform 39"/>
              <p:cNvSpPr>
                <a:spLocks/>
              </p:cNvSpPr>
              <p:nvPr/>
            </p:nvSpPr>
            <p:spPr bwMode="auto">
              <a:xfrm>
                <a:off x="9877" y="8055"/>
                <a:ext cx="46" cy="258"/>
              </a:xfrm>
              <a:custGeom>
                <a:avLst/>
                <a:gdLst>
                  <a:gd name="T0" fmla="*/ 0 w 93"/>
                  <a:gd name="T1" fmla="*/ 16 h 516"/>
                  <a:gd name="T2" fmla="*/ 0 w 93"/>
                  <a:gd name="T3" fmla="*/ 2 h 516"/>
                  <a:gd name="T4" fmla="*/ 0 w 93"/>
                  <a:gd name="T5" fmla="*/ 1 h 516"/>
                  <a:gd name="T6" fmla="*/ 0 w 93"/>
                  <a:gd name="T7" fmla="*/ 1 h 516"/>
                  <a:gd name="T8" fmla="*/ 0 w 93"/>
                  <a:gd name="T9" fmla="*/ 1 h 516"/>
                  <a:gd name="T10" fmla="*/ 1 w 93"/>
                  <a:gd name="T11" fmla="*/ 1 h 516"/>
                  <a:gd name="T12" fmla="*/ 1 w 93"/>
                  <a:gd name="T13" fmla="*/ 1 h 516"/>
                  <a:gd name="T14" fmla="*/ 1 w 93"/>
                  <a:gd name="T15" fmla="*/ 1 h 516"/>
                  <a:gd name="T16" fmla="*/ 1 w 93"/>
                  <a:gd name="T17" fmla="*/ 1 h 516"/>
                  <a:gd name="T18" fmla="*/ 2 w 93"/>
                  <a:gd name="T19" fmla="*/ 0 h 516"/>
                  <a:gd name="T20" fmla="*/ 2 w 93"/>
                  <a:gd name="T21" fmla="*/ 14 h 516"/>
                  <a:gd name="T22" fmla="*/ 2 w 93"/>
                  <a:gd name="T23" fmla="*/ 14 h 516"/>
                  <a:gd name="T24" fmla="*/ 2 w 93"/>
                  <a:gd name="T25" fmla="*/ 14 h 516"/>
                  <a:gd name="T26" fmla="*/ 2 w 93"/>
                  <a:gd name="T27" fmla="*/ 14 h 516"/>
                  <a:gd name="T28" fmla="*/ 2 w 93"/>
                  <a:gd name="T29" fmla="*/ 14 h 516"/>
                  <a:gd name="T30" fmla="*/ 2 w 93"/>
                  <a:gd name="T31" fmla="*/ 14 h 516"/>
                  <a:gd name="T32" fmla="*/ 2 w 93"/>
                  <a:gd name="T33" fmla="*/ 14 h 516"/>
                  <a:gd name="T34" fmla="*/ 2 w 93"/>
                  <a:gd name="T35" fmla="*/ 14 h 516"/>
                  <a:gd name="T36" fmla="*/ 2 w 93"/>
                  <a:gd name="T37" fmla="*/ 14 h 516"/>
                  <a:gd name="T38" fmla="*/ 2 w 93"/>
                  <a:gd name="T39" fmla="*/ 14 h 516"/>
                  <a:gd name="T40" fmla="*/ 2 w 93"/>
                  <a:gd name="T41" fmla="*/ 15 h 516"/>
                  <a:gd name="T42" fmla="*/ 1 w 93"/>
                  <a:gd name="T43" fmla="*/ 15 h 516"/>
                  <a:gd name="T44" fmla="*/ 1 w 93"/>
                  <a:gd name="T45" fmla="*/ 15 h 516"/>
                  <a:gd name="T46" fmla="*/ 1 w 93"/>
                  <a:gd name="T47" fmla="*/ 15 h 516"/>
                  <a:gd name="T48" fmla="*/ 1 w 93"/>
                  <a:gd name="T49" fmla="*/ 15 h 516"/>
                  <a:gd name="T50" fmla="*/ 1 w 93"/>
                  <a:gd name="T51" fmla="*/ 15 h 516"/>
                  <a:gd name="T52" fmla="*/ 0 w 93"/>
                  <a:gd name="T53" fmla="*/ 15 h 516"/>
                  <a:gd name="T54" fmla="*/ 0 w 93"/>
                  <a:gd name="T55" fmla="*/ 15 h 516"/>
                  <a:gd name="T56" fmla="*/ 0 w 93"/>
                  <a:gd name="T57" fmla="*/ 15 h 516"/>
                  <a:gd name="T58" fmla="*/ 0 w 93"/>
                  <a:gd name="T59" fmla="*/ 16 h 516"/>
                  <a:gd name="T60" fmla="*/ 0 w 93"/>
                  <a:gd name="T61" fmla="*/ 16 h 516"/>
                  <a:gd name="T62" fmla="*/ 0 w 93"/>
                  <a:gd name="T63" fmla="*/ 16 h 516"/>
                  <a:gd name="T64" fmla="*/ 0 w 93"/>
                  <a:gd name="T65" fmla="*/ 16 h 516"/>
                  <a:gd name="T66" fmla="*/ 0 w 93"/>
                  <a:gd name="T67" fmla="*/ 16 h 516"/>
                  <a:gd name="T68" fmla="*/ 0 w 93"/>
                  <a:gd name="T69" fmla="*/ 16 h 51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516"/>
                  <a:gd name="T107" fmla="*/ 93 w 93"/>
                  <a:gd name="T108" fmla="*/ 516 h 51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516">
                    <a:moveTo>
                      <a:pt x="19" y="516"/>
                    </a:moveTo>
                    <a:lnTo>
                      <a:pt x="0" y="70"/>
                    </a:lnTo>
                    <a:lnTo>
                      <a:pt x="9" y="61"/>
                    </a:lnTo>
                    <a:lnTo>
                      <a:pt x="18" y="53"/>
                    </a:lnTo>
                    <a:lnTo>
                      <a:pt x="27" y="44"/>
                    </a:lnTo>
                    <a:lnTo>
                      <a:pt x="36" y="35"/>
                    </a:lnTo>
                    <a:lnTo>
                      <a:pt x="45" y="26"/>
                    </a:lnTo>
                    <a:lnTo>
                      <a:pt x="54" y="18"/>
                    </a:lnTo>
                    <a:lnTo>
                      <a:pt x="63" y="8"/>
                    </a:lnTo>
                    <a:lnTo>
                      <a:pt x="72" y="0"/>
                    </a:lnTo>
                    <a:lnTo>
                      <a:pt x="93" y="465"/>
                    </a:lnTo>
                    <a:lnTo>
                      <a:pt x="91" y="466"/>
                    </a:lnTo>
                    <a:lnTo>
                      <a:pt x="90" y="466"/>
                    </a:lnTo>
                    <a:lnTo>
                      <a:pt x="90" y="467"/>
                    </a:lnTo>
                    <a:lnTo>
                      <a:pt x="89" y="468"/>
                    </a:lnTo>
                    <a:lnTo>
                      <a:pt x="88" y="469"/>
                    </a:lnTo>
                    <a:lnTo>
                      <a:pt x="86" y="471"/>
                    </a:lnTo>
                    <a:lnTo>
                      <a:pt x="85" y="472"/>
                    </a:lnTo>
                    <a:lnTo>
                      <a:pt x="77" y="477"/>
                    </a:lnTo>
                    <a:lnTo>
                      <a:pt x="69" y="482"/>
                    </a:lnTo>
                    <a:lnTo>
                      <a:pt x="63" y="487"/>
                    </a:lnTo>
                    <a:lnTo>
                      <a:pt x="55" y="492"/>
                    </a:lnTo>
                    <a:lnTo>
                      <a:pt x="49" y="497"/>
                    </a:lnTo>
                    <a:lnTo>
                      <a:pt x="41" y="501"/>
                    </a:lnTo>
                    <a:lnTo>
                      <a:pt x="33" y="506"/>
                    </a:lnTo>
                    <a:lnTo>
                      <a:pt x="26" y="510"/>
                    </a:lnTo>
                    <a:lnTo>
                      <a:pt x="26" y="511"/>
                    </a:lnTo>
                    <a:lnTo>
                      <a:pt x="24" y="511"/>
                    </a:lnTo>
                    <a:lnTo>
                      <a:pt x="23" y="512"/>
                    </a:lnTo>
                    <a:lnTo>
                      <a:pt x="23" y="513"/>
                    </a:lnTo>
                    <a:lnTo>
                      <a:pt x="22" y="513"/>
                    </a:lnTo>
                    <a:lnTo>
                      <a:pt x="20" y="514"/>
                    </a:lnTo>
                    <a:lnTo>
                      <a:pt x="20" y="516"/>
                    </a:lnTo>
                    <a:lnTo>
                      <a:pt x="19" y="516"/>
                    </a:lnTo>
                    <a:close/>
                  </a:path>
                </a:pathLst>
              </a:custGeom>
              <a:solidFill>
                <a:srgbClr val="C6C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7" name="Freeform 40"/>
              <p:cNvSpPr>
                <a:spLocks/>
              </p:cNvSpPr>
              <p:nvPr/>
            </p:nvSpPr>
            <p:spPr bwMode="auto">
              <a:xfrm>
                <a:off x="9913" y="8018"/>
                <a:ext cx="47" cy="270"/>
              </a:xfrm>
              <a:custGeom>
                <a:avLst/>
                <a:gdLst>
                  <a:gd name="T0" fmla="*/ 1 w 93"/>
                  <a:gd name="T1" fmla="*/ 17 h 540"/>
                  <a:gd name="T2" fmla="*/ 0 w 93"/>
                  <a:gd name="T3" fmla="*/ 2 h 540"/>
                  <a:gd name="T4" fmla="*/ 1 w 93"/>
                  <a:gd name="T5" fmla="*/ 2 h 540"/>
                  <a:gd name="T6" fmla="*/ 1 w 93"/>
                  <a:gd name="T7" fmla="*/ 1 h 540"/>
                  <a:gd name="T8" fmla="*/ 1 w 93"/>
                  <a:gd name="T9" fmla="*/ 1 h 540"/>
                  <a:gd name="T10" fmla="*/ 2 w 93"/>
                  <a:gd name="T11" fmla="*/ 1 h 540"/>
                  <a:gd name="T12" fmla="*/ 2 w 93"/>
                  <a:gd name="T13" fmla="*/ 1 h 540"/>
                  <a:gd name="T14" fmla="*/ 2 w 93"/>
                  <a:gd name="T15" fmla="*/ 1 h 540"/>
                  <a:gd name="T16" fmla="*/ 2 w 93"/>
                  <a:gd name="T17" fmla="*/ 1 h 540"/>
                  <a:gd name="T18" fmla="*/ 3 w 93"/>
                  <a:gd name="T19" fmla="*/ 0 h 540"/>
                  <a:gd name="T20" fmla="*/ 3 w 93"/>
                  <a:gd name="T21" fmla="*/ 14 h 540"/>
                  <a:gd name="T22" fmla="*/ 3 w 93"/>
                  <a:gd name="T23" fmla="*/ 15 h 540"/>
                  <a:gd name="T24" fmla="*/ 3 w 93"/>
                  <a:gd name="T25" fmla="*/ 15 h 540"/>
                  <a:gd name="T26" fmla="*/ 3 w 93"/>
                  <a:gd name="T27" fmla="*/ 15 h 540"/>
                  <a:gd name="T28" fmla="*/ 2 w 93"/>
                  <a:gd name="T29" fmla="*/ 15 h 540"/>
                  <a:gd name="T30" fmla="*/ 2 w 93"/>
                  <a:gd name="T31" fmla="*/ 17 h 540"/>
                  <a:gd name="T32" fmla="*/ 2 w 93"/>
                  <a:gd name="T33" fmla="*/ 17 h 540"/>
                  <a:gd name="T34" fmla="*/ 1 w 93"/>
                  <a:gd name="T35" fmla="*/ 17 h 540"/>
                  <a:gd name="T36" fmla="*/ 1 w 93"/>
                  <a:gd name="T37" fmla="*/ 17 h 5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540"/>
                  <a:gd name="T59" fmla="*/ 93 w 93"/>
                  <a:gd name="T60" fmla="*/ 540 h 5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540">
                    <a:moveTo>
                      <a:pt x="21" y="540"/>
                    </a:moveTo>
                    <a:lnTo>
                      <a:pt x="0" y="75"/>
                    </a:lnTo>
                    <a:lnTo>
                      <a:pt x="9" y="65"/>
                    </a:lnTo>
                    <a:lnTo>
                      <a:pt x="18" y="56"/>
                    </a:lnTo>
                    <a:lnTo>
                      <a:pt x="27" y="48"/>
                    </a:lnTo>
                    <a:lnTo>
                      <a:pt x="36" y="38"/>
                    </a:lnTo>
                    <a:lnTo>
                      <a:pt x="45" y="29"/>
                    </a:lnTo>
                    <a:lnTo>
                      <a:pt x="54" y="19"/>
                    </a:lnTo>
                    <a:lnTo>
                      <a:pt x="63" y="10"/>
                    </a:lnTo>
                    <a:lnTo>
                      <a:pt x="72" y="0"/>
                    </a:lnTo>
                    <a:lnTo>
                      <a:pt x="93" y="473"/>
                    </a:lnTo>
                    <a:lnTo>
                      <a:pt x="84" y="482"/>
                    </a:lnTo>
                    <a:lnTo>
                      <a:pt x="75" y="490"/>
                    </a:lnTo>
                    <a:lnTo>
                      <a:pt x="66" y="498"/>
                    </a:lnTo>
                    <a:lnTo>
                      <a:pt x="57" y="507"/>
                    </a:lnTo>
                    <a:lnTo>
                      <a:pt x="48" y="515"/>
                    </a:lnTo>
                    <a:lnTo>
                      <a:pt x="39" y="523"/>
                    </a:lnTo>
                    <a:lnTo>
                      <a:pt x="30" y="531"/>
                    </a:lnTo>
                    <a:lnTo>
                      <a:pt x="21" y="540"/>
                    </a:lnTo>
                    <a:close/>
                  </a:path>
                </a:pathLst>
              </a:custGeom>
              <a:solidFill>
                <a:srgbClr val="BDB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8" name="Freeform 41"/>
              <p:cNvSpPr>
                <a:spLocks/>
              </p:cNvSpPr>
              <p:nvPr/>
            </p:nvSpPr>
            <p:spPr bwMode="auto">
              <a:xfrm>
                <a:off x="9949" y="7978"/>
                <a:ext cx="47" cy="277"/>
              </a:xfrm>
              <a:custGeom>
                <a:avLst/>
                <a:gdLst>
                  <a:gd name="T0" fmla="*/ 1 w 93"/>
                  <a:gd name="T1" fmla="*/ 18 h 553"/>
                  <a:gd name="T2" fmla="*/ 0 w 93"/>
                  <a:gd name="T3" fmla="*/ 3 h 553"/>
                  <a:gd name="T4" fmla="*/ 1 w 93"/>
                  <a:gd name="T5" fmla="*/ 3 h 553"/>
                  <a:gd name="T6" fmla="*/ 1 w 93"/>
                  <a:gd name="T7" fmla="*/ 2 h 553"/>
                  <a:gd name="T8" fmla="*/ 1 w 93"/>
                  <a:gd name="T9" fmla="*/ 2 h 553"/>
                  <a:gd name="T10" fmla="*/ 2 w 93"/>
                  <a:gd name="T11" fmla="*/ 2 h 553"/>
                  <a:gd name="T12" fmla="*/ 2 w 93"/>
                  <a:gd name="T13" fmla="*/ 1 h 553"/>
                  <a:gd name="T14" fmla="*/ 2 w 93"/>
                  <a:gd name="T15" fmla="*/ 1 h 553"/>
                  <a:gd name="T16" fmla="*/ 2 w 93"/>
                  <a:gd name="T17" fmla="*/ 1 h 553"/>
                  <a:gd name="T18" fmla="*/ 3 w 93"/>
                  <a:gd name="T19" fmla="*/ 0 h 553"/>
                  <a:gd name="T20" fmla="*/ 3 w 93"/>
                  <a:gd name="T21" fmla="*/ 16 h 553"/>
                  <a:gd name="T22" fmla="*/ 3 w 93"/>
                  <a:gd name="T23" fmla="*/ 16 h 553"/>
                  <a:gd name="T24" fmla="*/ 3 w 93"/>
                  <a:gd name="T25" fmla="*/ 16 h 553"/>
                  <a:gd name="T26" fmla="*/ 3 w 93"/>
                  <a:gd name="T27" fmla="*/ 16 h 553"/>
                  <a:gd name="T28" fmla="*/ 2 w 93"/>
                  <a:gd name="T29" fmla="*/ 17 h 553"/>
                  <a:gd name="T30" fmla="*/ 2 w 93"/>
                  <a:gd name="T31" fmla="*/ 17 h 553"/>
                  <a:gd name="T32" fmla="*/ 2 w 93"/>
                  <a:gd name="T33" fmla="*/ 17 h 553"/>
                  <a:gd name="T34" fmla="*/ 1 w 93"/>
                  <a:gd name="T35" fmla="*/ 18 h 553"/>
                  <a:gd name="T36" fmla="*/ 1 w 93"/>
                  <a:gd name="T37" fmla="*/ 18 h 5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553"/>
                  <a:gd name="T59" fmla="*/ 93 w 93"/>
                  <a:gd name="T60" fmla="*/ 553 h 5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553">
                    <a:moveTo>
                      <a:pt x="21" y="553"/>
                    </a:moveTo>
                    <a:lnTo>
                      <a:pt x="0" y="80"/>
                    </a:lnTo>
                    <a:lnTo>
                      <a:pt x="9" y="71"/>
                    </a:lnTo>
                    <a:lnTo>
                      <a:pt x="18" y="60"/>
                    </a:lnTo>
                    <a:lnTo>
                      <a:pt x="28" y="51"/>
                    </a:lnTo>
                    <a:lnTo>
                      <a:pt x="37" y="41"/>
                    </a:lnTo>
                    <a:lnTo>
                      <a:pt x="46" y="31"/>
                    </a:lnTo>
                    <a:lnTo>
                      <a:pt x="55" y="20"/>
                    </a:lnTo>
                    <a:lnTo>
                      <a:pt x="64" y="10"/>
                    </a:lnTo>
                    <a:lnTo>
                      <a:pt x="73" y="0"/>
                    </a:lnTo>
                    <a:lnTo>
                      <a:pt x="93" y="485"/>
                    </a:lnTo>
                    <a:lnTo>
                      <a:pt x="84" y="494"/>
                    </a:lnTo>
                    <a:lnTo>
                      <a:pt x="75" y="503"/>
                    </a:lnTo>
                    <a:lnTo>
                      <a:pt x="66" y="511"/>
                    </a:lnTo>
                    <a:lnTo>
                      <a:pt x="57" y="520"/>
                    </a:lnTo>
                    <a:lnTo>
                      <a:pt x="48" y="529"/>
                    </a:lnTo>
                    <a:lnTo>
                      <a:pt x="39" y="537"/>
                    </a:lnTo>
                    <a:lnTo>
                      <a:pt x="30" y="545"/>
                    </a:lnTo>
                    <a:lnTo>
                      <a:pt x="21" y="553"/>
                    </a:lnTo>
                    <a:close/>
                  </a:path>
                </a:pathLst>
              </a:custGeom>
              <a:solidFill>
                <a:srgbClr val="B5B5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9" name="Freeform 42"/>
              <p:cNvSpPr>
                <a:spLocks/>
              </p:cNvSpPr>
              <p:nvPr/>
            </p:nvSpPr>
            <p:spPr bwMode="auto">
              <a:xfrm>
                <a:off x="9985" y="7934"/>
                <a:ext cx="47" cy="286"/>
              </a:xfrm>
              <a:custGeom>
                <a:avLst/>
                <a:gdLst>
                  <a:gd name="T0" fmla="*/ 1 w 93"/>
                  <a:gd name="T1" fmla="*/ 17 h 574"/>
                  <a:gd name="T2" fmla="*/ 0 w 93"/>
                  <a:gd name="T3" fmla="*/ 2 h 574"/>
                  <a:gd name="T4" fmla="*/ 1 w 93"/>
                  <a:gd name="T5" fmla="*/ 2 h 574"/>
                  <a:gd name="T6" fmla="*/ 1 w 93"/>
                  <a:gd name="T7" fmla="*/ 2 h 574"/>
                  <a:gd name="T8" fmla="*/ 1 w 93"/>
                  <a:gd name="T9" fmla="*/ 1 h 574"/>
                  <a:gd name="T10" fmla="*/ 2 w 93"/>
                  <a:gd name="T11" fmla="*/ 1 h 574"/>
                  <a:gd name="T12" fmla="*/ 2 w 93"/>
                  <a:gd name="T13" fmla="*/ 1 h 574"/>
                  <a:gd name="T14" fmla="*/ 2 w 93"/>
                  <a:gd name="T15" fmla="*/ 0 h 574"/>
                  <a:gd name="T16" fmla="*/ 2 w 93"/>
                  <a:gd name="T17" fmla="*/ 0 h 574"/>
                  <a:gd name="T18" fmla="*/ 3 w 93"/>
                  <a:gd name="T19" fmla="*/ 0 h 574"/>
                  <a:gd name="T20" fmla="*/ 3 w 93"/>
                  <a:gd name="T21" fmla="*/ 15 h 574"/>
                  <a:gd name="T22" fmla="*/ 3 w 93"/>
                  <a:gd name="T23" fmla="*/ 15 h 574"/>
                  <a:gd name="T24" fmla="*/ 3 w 93"/>
                  <a:gd name="T25" fmla="*/ 16 h 574"/>
                  <a:gd name="T26" fmla="*/ 3 w 93"/>
                  <a:gd name="T27" fmla="*/ 16 h 574"/>
                  <a:gd name="T28" fmla="*/ 2 w 93"/>
                  <a:gd name="T29" fmla="*/ 16 h 574"/>
                  <a:gd name="T30" fmla="*/ 2 w 93"/>
                  <a:gd name="T31" fmla="*/ 17 h 574"/>
                  <a:gd name="T32" fmla="*/ 2 w 93"/>
                  <a:gd name="T33" fmla="*/ 17 h 574"/>
                  <a:gd name="T34" fmla="*/ 1 w 93"/>
                  <a:gd name="T35" fmla="*/ 17 h 574"/>
                  <a:gd name="T36" fmla="*/ 1 w 93"/>
                  <a:gd name="T37" fmla="*/ 17 h 5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574"/>
                  <a:gd name="T59" fmla="*/ 93 w 93"/>
                  <a:gd name="T60" fmla="*/ 574 h 5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574">
                    <a:moveTo>
                      <a:pt x="20" y="574"/>
                    </a:moveTo>
                    <a:lnTo>
                      <a:pt x="0" y="89"/>
                    </a:lnTo>
                    <a:lnTo>
                      <a:pt x="9" y="78"/>
                    </a:lnTo>
                    <a:lnTo>
                      <a:pt x="18" y="67"/>
                    </a:lnTo>
                    <a:lnTo>
                      <a:pt x="27" y="56"/>
                    </a:lnTo>
                    <a:lnTo>
                      <a:pt x="36" y="45"/>
                    </a:lnTo>
                    <a:lnTo>
                      <a:pt x="45" y="34"/>
                    </a:lnTo>
                    <a:lnTo>
                      <a:pt x="54" y="23"/>
                    </a:lnTo>
                    <a:lnTo>
                      <a:pt x="62" y="12"/>
                    </a:lnTo>
                    <a:lnTo>
                      <a:pt x="71" y="0"/>
                    </a:lnTo>
                    <a:lnTo>
                      <a:pt x="93" y="503"/>
                    </a:lnTo>
                    <a:lnTo>
                      <a:pt x="85" y="511"/>
                    </a:lnTo>
                    <a:lnTo>
                      <a:pt x="76" y="521"/>
                    </a:lnTo>
                    <a:lnTo>
                      <a:pt x="67" y="530"/>
                    </a:lnTo>
                    <a:lnTo>
                      <a:pt x="58" y="538"/>
                    </a:lnTo>
                    <a:lnTo>
                      <a:pt x="49" y="548"/>
                    </a:lnTo>
                    <a:lnTo>
                      <a:pt x="40" y="556"/>
                    </a:lnTo>
                    <a:lnTo>
                      <a:pt x="29" y="566"/>
                    </a:lnTo>
                    <a:lnTo>
                      <a:pt x="20" y="574"/>
                    </a:lnTo>
                    <a:close/>
                  </a:path>
                </a:pathLst>
              </a:custGeom>
              <a:solidFill>
                <a:srgbClr val="ACA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Freeform 43"/>
              <p:cNvSpPr>
                <a:spLocks/>
              </p:cNvSpPr>
              <p:nvPr/>
            </p:nvSpPr>
            <p:spPr bwMode="auto">
              <a:xfrm>
                <a:off x="10021" y="7889"/>
                <a:ext cx="47" cy="296"/>
              </a:xfrm>
              <a:custGeom>
                <a:avLst/>
                <a:gdLst>
                  <a:gd name="T0" fmla="*/ 1 w 94"/>
                  <a:gd name="T1" fmla="*/ 18 h 593"/>
                  <a:gd name="T2" fmla="*/ 0 w 94"/>
                  <a:gd name="T3" fmla="*/ 2 h 593"/>
                  <a:gd name="T4" fmla="*/ 1 w 94"/>
                  <a:gd name="T5" fmla="*/ 2 h 593"/>
                  <a:gd name="T6" fmla="*/ 1 w 94"/>
                  <a:gd name="T7" fmla="*/ 2 h 593"/>
                  <a:gd name="T8" fmla="*/ 1 w 94"/>
                  <a:gd name="T9" fmla="*/ 2 h 593"/>
                  <a:gd name="T10" fmla="*/ 1 w 94"/>
                  <a:gd name="T11" fmla="*/ 2 h 593"/>
                  <a:gd name="T12" fmla="*/ 1 w 94"/>
                  <a:gd name="T13" fmla="*/ 2 h 593"/>
                  <a:gd name="T14" fmla="*/ 1 w 94"/>
                  <a:gd name="T15" fmla="*/ 2 h 593"/>
                  <a:gd name="T16" fmla="*/ 1 w 94"/>
                  <a:gd name="T17" fmla="*/ 2 h 593"/>
                  <a:gd name="T18" fmla="*/ 1 w 94"/>
                  <a:gd name="T19" fmla="*/ 1 h 593"/>
                  <a:gd name="T20" fmla="*/ 1 w 94"/>
                  <a:gd name="T21" fmla="*/ 1 h 593"/>
                  <a:gd name="T22" fmla="*/ 1 w 94"/>
                  <a:gd name="T23" fmla="*/ 1 h 593"/>
                  <a:gd name="T24" fmla="*/ 1 w 94"/>
                  <a:gd name="T25" fmla="*/ 1 h 593"/>
                  <a:gd name="T26" fmla="*/ 1 w 94"/>
                  <a:gd name="T27" fmla="*/ 0 h 593"/>
                  <a:gd name="T28" fmla="*/ 1 w 94"/>
                  <a:gd name="T29" fmla="*/ 0 h 593"/>
                  <a:gd name="T30" fmla="*/ 1 w 94"/>
                  <a:gd name="T31" fmla="*/ 0 h 593"/>
                  <a:gd name="T32" fmla="*/ 3 w 94"/>
                  <a:gd name="T33" fmla="*/ 0 h 593"/>
                  <a:gd name="T34" fmla="*/ 3 w 94"/>
                  <a:gd name="T35" fmla="*/ 0 h 593"/>
                  <a:gd name="T36" fmla="*/ 3 w 94"/>
                  <a:gd name="T37" fmla="*/ 16 h 593"/>
                  <a:gd name="T38" fmla="*/ 3 w 94"/>
                  <a:gd name="T39" fmla="*/ 16 h 593"/>
                  <a:gd name="T40" fmla="*/ 3 w 94"/>
                  <a:gd name="T41" fmla="*/ 16 h 593"/>
                  <a:gd name="T42" fmla="*/ 3 w 94"/>
                  <a:gd name="T43" fmla="*/ 17 h 593"/>
                  <a:gd name="T44" fmla="*/ 1 w 94"/>
                  <a:gd name="T45" fmla="*/ 17 h 593"/>
                  <a:gd name="T46" fmla="*/ 1 w 94"/>
                  <a:gd name="T47" fmla="*/ 17 h 593"/>
                  <a:gd name="T48" fmla="*/ 1 w 94"/>
                  <a:gd name="T49" fmla="*/ 17 h 593"/>
                  <a:gd name="T50" fmla="*/ 1 w 94"/>
                  <a:gd name="T51" fmla="*/ 18 h 593"/>
                  <a:gd name="T52" fmla="*/ 1 w 94"/>
                  <a:gd name="T53" fmla="*/ 18 h 5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4"/>
                  <a:gd name="T82" fmla="*/ 0 h 593"/>
                  <a:gd name="T83" fmla="*/ 94 w 94"/>
                  <a:gd name="T84" fmla="*/ 593 h 5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4" h="593">
                    <a:moveTo>
                      <a:pt x="22" y="593"/>
                    </a:moveTo>
                    <a:lnTo>
                      <a:pt x="0" y="90"/>
                    </a:lnTo>
                    <a:lnTo>
                      <a:pt x="2" y="87"/>
                    </a:lnTo>
                    <a:lnTo>
                      <a:pt x="5" y="83"/>
                    </a:lnTo>
                    <a:lnTo>
                      <a:pt x="8" y="79"/>
                    </a:lnTo>
                    <a:lnTo>
                      <a:pt x="10" y="76"/>
                    </a:lnTo>
                    <a:lnTo>
                      <a:pt x="13" y="72"/>
                    </a:lnTo>
                    <a:lnTo>
                      <a:pt x="15" y="69"/>
                    </a:lnTo>
                    <a:lnTo>
                      <a:pt x="18" y="64"/>
                    </a:lnTo>
                    <a:lnTo>
                      <a:pt x="21" y="60"/>
                    </a:lnTo>
                    <a:lnTo>
                      <a:pt x="28" y="53"/>
                    </a:lnTo>
                    <a:lnTo>
                      <a:pt x="35" y="46"/>
                    </a:lnTo>
                    <a:lnTo>
                      <a:pt x="40" y="38"/>
                    </a:lnTo>
                    <a:lnTo>
                      <a:pt x="46" y="31"/>
                    </a:lnTo>
                    <a:lnTo>
                      <a:pt x="53" y="23"/>
                    </a:lnTo>
                    <a:lnTo>
                      <a:pt x="59" y="16"/>
                    </a:lnTo>
                    <a:lnTo>
                      <a:pt x="66" y="8"/>
                    </a:lnTo>
                    <a:lnTo>
                      <a:pt x="72" y="0"/>
                    </a:lnTo>
                    <a:lnTo>
                      <a:pt x="94" y="517"/>
                    </a:lnTo>
                    <a:lnTo>
                      <a:pt x="85" y="527"/>
                    </a:lnTo>
                    <a:lnTo>
                      <a:pt x="77" y="536"/>
                    </a:lnTo>
                    <a:lnTo>
                      <a:pt x="68" y="546"/>
                    </a:lnTo>
                    <a:lnTo>
                      <a:pt x="59" y="555"/>
                    </a:lnTo>
                    <a:lnTo>
                      <a:pt x="50" y="564"/>
                    </a:lnTo>
                    <a:lnTo>
                      <a:pt x="41" y="574"/>
                    </a:lnTo>
                    <a:lnTo>
                      <a:pt x="32" y="583"/>
                    </a:lnTo>
                    <a:lnTo>
                      <a:pt x="22" y="593"/>
                    </a:lnTo>
                    <a:close/>
                  </a:path>
                </a:pathLst>
              </a:custGeom>
              <a:solidFill>
                <a:srgbClr val="A3A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1" name="Freeform 44"/>
              <p:cNvSpPr>
                <a:spLocks/>
              </p:cNvSpPr>
              <p:nvPr/>
            </p:nvSpPr>
            <p:spPr bwMode="auto">
              <a:xfrm>
                <a:off x="10057" y="7842"/>
                <a:ext cx="47" cy="305"/>
              </a:xfrm>
              <a:custGeom>
                <a:avLst/>
                <a:gdLst>
                  <a:gd name="T0" fmla="*/ 0 w 95"/>
                  <a:gd name="T1" fmla="*/ 20 h 609"/>
                  <a:gd name="T2" fmla="*/ 0 w 95"/>
                  <a:gd name="T3" fmla="*/ 3 h 609"/>
                  <a:gd name="T4" fmla="*/ 0 w 95"/>
                  <a:gd name="T5" fmla="*/ 3 h 609"/>
                  <a:gd name="T6" fmla="*/ 0 w 95"/>
                  <a:gd name="T7" fmla="*/ 3 h 609"/>
                  <a:gd name="T8" fmla="*/ 0 w 95"/>
                  <a:gd name="T9" fmla="*/ 2 h 609"/>
                  <a:gd name="T10" fmla="*/ 1 w 95"/>
                  <a:gd name="T11" fmla="*/ 2 h 609"/>
                  <a:gd name="T12" fmla="*/ 1 w 95"/>
                  <a:gd name="T13" fmla="*/ 2 h 609"/>
                  <a:gd name="T14" fmla="*/ 1 w 95"/>
                  <a:gd name="T15" fmla="*/ 1 h 609"/>
                  <a:gd name="T16" fmla="*/ 1 w 95"/>
                  <a:gd name="T17" fmla="*/ 1 h 609"/>
                  <a:gd name="T18" fmla="*/ 2 w 95"/>
                  <a:gd name="T19" fmla="*/ 1 h 609"/>
                  <a:gd name="T20" fmla="*/ 2 w 95"/>
                  <a:gd name="T21" fmla="*/ 1 h 609"/>
                  <a:gd name="T22" fmla="*/ 2 w 95"/>
                  <a:gd name="T23" fmla="*/ 1 h 609"/>
                  <a:gd name="T24" fmla="*/ 2 w 95"/>
                  <a:gd name="T25" fmla="*/ 1 h 609"/>
                  <a:gd name="T26" fmla="*/ 2 w 95"/>
                  <a:gd name="T27" fmla="*/ 1 h 609"/>
                  <a:gd name="T28" fmla="*/ 2 w 95"/>
                  <a:gd name="T29" fmla="*/ 1 h 609"/>
                  <a:gd name="T30" fmla="*/ 2 w 95"/>
                  <a:gd name="T31" fmla="*/ 1 h 609"/>
                  <a:gd name="T32" fmla="*/ 2 w 95"/>
                  <a:gd name="T33" fmla="*/ 1 h 609"/>
                  <a:gd name="T34" fmla="*/ 2 w 95"/>
                  <a:gd name="T35" fmla="*/ 0 h 609"/>
                  <a:gd name="T36" fmla="*/ 2 w 95"/>
                  <a:gd name="T37" fmla="*/ 17 h 609"/>
                  <a:gd name="T38" fmla="*/ 2 w 95"/>
                  <a:gd name="T39" fmla="*/ 17 h 609"/>
                  <a:gd name="T40" fmla="*/ 2 w 95"/>
                  <a:gd name="T41" fmla="*/ 17 h 609"/>
                  <a:gd name="T42" fmla="*/ 2 w 95"/>
                  <a:gd name="T43" fmla="*/ 17 h 609"/>
                  <a:gd name="T44" fmla="*/ 2 w 95"/>
                  <a:gd name="T45" fmla="*/ 17 h 609"/>
                  <a:gd name="T46" fmla="*/ 2 w 95"/>
                  <a:gd name="T47" fmla="*/ 17 h 609"/>
                  <a:gd name="T48" fmla="*/ 2 w 95"/>
                  <a:gd name="T49" fmla="*/ 17 h 609"/>
                  <a:gd name="T50" fmla="*/ 2 w 95"/>
                  <a:gd name="T51" fmla="*/ 17 h 609"/>
                  <a:gd name="T52" fmla="*/ 2 w 95"/>
                  <a:gd name="T53" fmla="*/ 17 h 609"/>
                  <a:gd name="T54" fmla="*/ 2 w 95"/>
                  <a:gd name="T55" fmla="*/ 18 h 609"/>
                  <a:gd name="T56" fmla="*/ 2 w 95"/>
                  <a:gd name="T57" fmla="*/ 18 h 609"/>
                  <a:gd name="T58" fmla="*/ 1 w 95"/>
                  <a:gd name="T59" fmla="*/ 18 h 609"/>
                  <a:gd name="T60" fmla="*/ 1 w 95"/>
                  <a:gd name="T61" fmla="*/ 18 h 609"/>
                  <a:gd name="T62" fmla="*/ 1 w 95"/>
                  <a:gd name="T63" fmla="*/ 19 h 609"/>
                  <a:gd name="T64" fmla="*/ 1 w 95"/>
                  <a:gd name="T65" fmla="*/ 19 h 609"/>
                  <a:gd name="T66" fmla="*/ 0 w 95"/>
                  <a:gd name="T67" fmla="*/ 19 h 609"/>
                  <a:gd name="T68" fmla="*/ 0 w 95"/>
                  <a:gd name="T69" fmla="*/ 20 h 6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609"/>
                  <a:gd name="T107" fmla="*/ 95 w 95"/>
                  <a:gd name="T108" fmla="*/ 609 h 6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609">
                    <a:moveTo>
                      <a:pt x="22" y="609"/>
                    </a:moveTo>
                    <a:lnTo>
                      <a:pt x="0" y="92"/>
                    </a:lnTo>
                    <a:lnTo>
                      <a:pt x="8" y="82"/>
                    </a:lnTo>
                    <a:lnTo>
                      <a:pt x="17" y="71"/>
                    </a:lnTo>
                    <a:lnTo>
                      <a:pt x="25" y="60"/>
                    </a:lnTo>
                    <a:lnTo>
                      <a:pt x="34" y="50"/>
                    </a:lnTo>
                    <a:lnTo>
                      <a:pt x="42" y="39"/>
                    </a:lnTo>
                    <a:lnTo>
                      <a:pt x="51" y="28"/>
                    </a:lnTo>
                    <a:lnTo>
                      <a:pt x="58" y="18"/>
                    </a:lnTo>
                    <a:lnTo>
                      <a:pt x="67" y="7"/>
                    </a:lnTo>
                    <a:lnTo>
                      <a:pt x="67" y="6"/>
                    </a:lnTo>
                    <a:lnTo>
                      <a:pt x="69" y="5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1"/>
                    </a:lnTo>
                    <a:lnTo>
                      <a:pt x="71" y="0"/>
                    </a:lnTo>
                    <a:lnTo>
                      <a:pt x="95" y="530"/>
                    </a:lnTo>
                    <a:lnTo>
                      <a:pt x="93" y="531"/>
                    </a:lnTo>
                    <a:lnTo>
                      <a:pt x="92" y="532"/>
                    </a:lnTo>
                    <a:lnTo>
                      <a:pt x="91" y="535"/>
                    </a:lnTo>
                    <a:lnTo>
                      <a:pt x="89" y="536"/>
                    </a:lnTo>
                    <a:lnTo>
                      <a:pt x="88" y="537"/>
                    </a:lnTo>
                    <a:lnTo>
                      <a:pt x="87" y="538"/>
                    </a:lnTo>
                    <a:lnTo>
                      <a:pt x="85" y="539"/>
                    </a:lnTo>
                    <a:lnTo>
                      <a:pt x="84" y="542"/>
                    </a:lnTo>
                    <a:lnTo>
                      <a:pt x="76" y="550"/>
                    </a:lnTo>
                    <a:lnTo>
                      <a:pt x="69" y="558"/>
                    </a:lnTo>
                    <a:lnTo>
                      <a:pt x="61" y="567"/>
                    </a:lnTo>
                    <a:lnTo>
                      <a:pt x="53" y="575"/>
                    </a:lnTo>
                    <a:lnTo>
                      <a:pt x="45" y="584"/>
                    </a:lnTo>
                    <a:lnTo>
                      <a:pt x="38" y="593"/>
                    </a:lnTo>
                    <a:lnTo>
                      <a:pt x="30" y="601"/>
                    </a:lnTo>
                    <a:lnTo>
                      <a:pt x="22" y="609"/>
                    </a:lnTo>
                    <a:close/>
                  </a:path>
                </a:pathLst>
              </a:custGeom>
              <a:solidFill>
                <a:srgbClr val="9B9B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Freeform 45"/>
              <p:cNvSpPr>
                <a:spLocks/>
              </p:cNvSpPr>
              <p:nvPr/>
            </p:nvSpPr>
            <p:spPr bwMode="auto">
              <a:xfrm>
                <a:off x="10093" y="7789"/>
                <a:ext cx="47" cy="318"/>
              </a:xfrm>
              <a:custGeom>
                <a:avLst/>
                <a:gdLst>
                  <a:gd name="T0" fmla="*/ 0 w 96"/>
                  <a:gd name="T1" fmla="*/ 19 h 637"/>
                  <a:gd name="T2" fmla="*/ 0 w 96"/>
                  <a:gd name="T3" fmla="*/ 3 h 637"/>
                  <a:gd name="T4" fmla="*/ 0 w 96"/>
                  <a:gd name="T5" fmla="*/ 2 h 637"/>
                  <a:gd name="T6" fmla="*/ 0 w 96"/>
                  <a:gd name="T7" fmla="*/ 2 h 637"/>
                  <a:gd name="T8" fmla="*/ 0 w 96"/>
                  <a:gd name="T9" fmla="*/ 2 h 637"/>
                  <a:gd name="T10" fmla="*/ 1 w 96"/>
                  <a:gd name="T11" fmla="*/ 1 h 637"/>
                  <a:gd name="T12" fmla="*/ 1 w 96"/>
                  <a:gd name="T13" fmla="*/ 1 h 637"/>
                  <a:gd name="T14" fmla="*/ 1 w 96"/>
                  <a:gd name="T15" fmla="*/ 0 h 637"/>
                  <a:gd name="T16" fmla="*/ 1 w 96"/>
                  <a:gd name="T17" fmla="*/ 0 h 637"/>
                  <a:gd name="T18" fmla="*/ 2 w 96"/>
                  <a:gd name="T19" fmla="*/ 0 h 637"/>
                  <a:gd name="T20" fmla="*/ 2 w 96"/>
                  <a:gd name="T21" fmla="*/ 17 h 637"/>
                  <a:gd name="T22" fmla="*/ 2 w 96"/>
                  <a:gd name="T23" fmla="*/ 17 h 637"/>
                  <a:gd name="T24" fmla="*/ 2 w 96"/>
                  <a:gd name="T25" fmla="*/ 17 h 637"/>
                  <a:gd name="T26" fmla="*/ 2 w 96"/>
                  <a:gd name="T27" fmla="*/ 18 h 637"/>
                  <a:gd name="T28" fmla="*/ 1 w 96"/>
                  <a:gd name="T29" fmla="*/ 18 h 637"/>
                  <a:gd name="T30" fmla="*/ 1 w 96"/>
                  <a:gd name="T31" fmla="*/ 18 h 637"/>
                  <a:gd name="T32" fmla="*/ 1 w 96"/>
                  <a:gd name="T33" fmla="*/ 19 h 637"/>
                  <a:gd name="T34" fmla="*/ 1 w 96"/>
                  <a:gd name="T35" fmla="*/ 19 h 637"/>
                  <a:gd name="T36" fmla="*/ 0 w 96"/>
                  <a:gd name="T37" fmla="*/ 19 h 6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6"/>
                  <a:gd name="T58" fmla="*/ 0 h 637"/>
                  <a:gd name="T59" fmla="*/ 96 w 96"/>
                  <a:gd name="T60" fmla="*/ 637 h 6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6" h="637">
                    <a:moveTo>
                      <a:pt x="24" y="637"/>
                    </a:moveTo>
                    <a:lnTo>
                      <a:pt x="0" y="107"/>
                    </a:lnTo>
                    <a:lnTo>
                      <a:pt x="8" y="94"/>
                    </a:lnTo>
                    <a:lnTo>
                      <a:pt x="17" y="80"/>
                    </a:lnTo>
                    <a:lnTo>
                      <a:pt x="26" y="67"/>
                    </a:lnTo>
                    <a:lnTo>
                      <a:pt x="35" y="54"/>
                    </a:lnTo>
                    <a:lnTo>
                      <a:pt x="44" y="39"/>
                    </a:lnTo>
                    <a:lnTo>
                      <a:pt x="53" y="26"/>
                    </a:lnTo>
                    <a:lnTo>
                      <a:pt x="62" y="13"/>
                    </a:lnTo>
                    <a:lnTo>
                      <a:pt x="71" y="0"/>
                    </a:lnTo>
                    <a:lnTo>
                      <a:pt x="96" y="552"/>
                    </a:lnTo>
                    <a:lnTo>
                      <a:pt x="87" y="562"/>
                    </a:lnTo>
                    <a:lnTo>
                      <a:pt x="79" y="573"/>
                    </a:lnTo>
                    <a:lnTo>
                      <a:pt x="70" y="584"/>
                    </a:lnTo>
                    <a:lnTo>
                      <a:pt x="61" y="594"/>
                    </a:lnTo>
                    <a:lnTo>
                      <a:pt x="52" y="605"/>
                    </a:lnTo>
                    <a:lnTo>
                      <a:pt x="43" y="616"/>
                    </a:lnTo>
                    <a:lnTo>
                      <a:pt x="33" y="626"/>
                    </a:lnTo>
                    <a:lnTo>
                      <a:pt x="24" y="637"/>
                    </a:lnTo>
                    <a:close/>
                  </a:path>
                </a:pathLst>
              </a:custGeom>
              <a:solidFill>
                <a:srgbClr val="9087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3" name="Freeform 46"/>
              <p:cNvSpPr>
                <a:spLocks/>
              </p:cNvSpPr>
              <p:nvPr/>
            </p:nvSpPr>
            <p:spPr bwMode="auto">
              <a:xfrm>
                <a:off x="10128" y="7730"/>
                <a:ext cx="48" cy="335"/>
              </a:xfrm>
              <a:custGeom>
                <a:avLst/>
                <a:gdLst>
                  <a:gd name="T0" fmla="*/ 1 w 96"/>
                  <a:gd name="T1" fmla="*/ 21 h 670"/>
                  <a:gd name="T2" fmla="*/ 0 w 96"/>
                  <a:gd name="T3" fmla="*/ 3 h 670"/>
                  <a:gd name="T4" fmla="*/ 1 w 96"/>
                  <a:gd name="T5" fmla="*/ 3 h 670"/>
                  <a:gd name="T6" fmla="*/ 1 w 96"/>
                  <a:gd name="T7" fmla="*/ 3 h 670"/>
                  <a:gd name="T8" fmla="*/ 1 w 96"/>
                  <a:gd name="T9" fmla="*/ 3 h 670"/>
                  <a:gd name="T10" fmla="*/ 1 w 96"/>
                  <a:gd name="T11" fmla="*/ 3 h 670"/>
                  <a:gd name="T12" fmla="*/ 1 w 96"/>
                  <a:gd name="T13" fmla="*/ 3 h 670"/>
                  <a:gd name="T14" fmla="*/ 1 w 96"/>
                  <a:gd name="T15" fmla="*/ 3 h 670"/>
                  <a:gd name="T16" fmla="*/ 1 w 96"/>
                  <a:gd name="T17" fmla="*/ 3 h 670"/>
                  <a:gd name="T18" fmla="*/ 1 w 96"/>
                  <a:gd name="T19" fmla="*/ 3 h 670"/>
                  <a:gd name="T20" fmla="*/ 1 w 96"/>
                  <a:gd name="T21" fmla="*/ 3 h 670"/>
                  <a:gd name="T22" fmla="*/ 1 w 96"/>
                  <a:gd name="T23" fmla="*/ 3 h 670"/>
                  <a:gd name="T24" fmla="*/ 2 w 96"/>
                  <a:gd name="T25" fmla="*/ 1 h 670"/>
                  <a:gd name="T26" fmla="*/ 2 w 96"/>
                  <a:gd name="T27" fmla="*/ 1 h 670"/>
                  <a:gd name="T28" fmla="*/ 2 w 96"/>
                  <a:gd name="T29" fmla="*/ 1 h 670"/>
                  <a:gd name="T30" fmla="*/ 2 w 96"/>
                  <a:gd name="T31" fmla="*/ 1 h 670"/>
                  <a:gd name="T32" fmla="*/ 2 w 96"/>
                  <a:gd name="T33" fmla="*/ 1 h 670"/>
                  <a:gd name="T34" fmla="*/ 3 w 96"/>
                  <a:gd name="T35" fmla="*/ 0 h 670"/>
                  <a:gd name="T36" fmla="*/ 3 w 96"/>
                  <a:gd name="T37" fmla="*/ 18 h 670"/>
                  <a:gd name="T38" fmla="*/ 3 w 96"/>
                  <a:gd name="T39" fmla="*/ 19 h 670"/>
                  <a:gd name="T40" fmla="*/ 3 w 96"/>
                  <a:gd name="T41" fmla="*/ 19 h 670"/>
                  <a:gd name="T42" fmla="*/ 3 w 96"/>
                  <a:gd name="T43" fmla="*/ 19 h 670"/>
                  <a:gd name="T44" fmla="*/ 2 w 96"/>
                  <a:gd name="T45" fmla="*/ 20 h 670"/>
                  <a:gd name="T46" fmla="*/ 2 w 96"/>
                  <a:gd name="T47" fmla="*/ 20 h 670"/>
                  <a:gd name="T48" fmla="*/ 2 w 96"/>
                  <a:gd name="T49" fmla="*/ 21 h 670"/>
                  <a:gd name="T50" fmla="*/ 2 w 96"/>
                  <a:gd name="T51" fmla="*/ 21 h 670"/>
                  <a:gd name="T52" fmla="*/ 1 w 96"/>
                  <a:gd name="T53" fmla="*/ 21 h 67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6"/>
                  <a:gd name="T82" fmla="*/ 0 h 670"/>
                  <a:gd name="T83" fmla="*/ 96 w 96"/>
                  <a:gd name="T84" fmla="*/ 670 h 67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6" h="670">
                    <a:moveTo>
                      <a:pt x="25" y="670"/>
                    </a:moveTo>
                    <a:lnTo>
                      <a:pt x="0" y="118"/>
                    </a:lnTo>
                    <a:lnTo>
                      <a:pt x="3" y="114"/>
                    </a:lnTo>
                    <a:lnTo>
                      <a:pt x="4" y="110"/>
                    </a:lnTo>
                    <a:lnTo>
                      <a:pt x="7" y="107"/>
                    </a:lnTo>
                    <a:lnTo>
                      <a:pt x="9" y="103"/>
                    </a:lnTo>
                    <a:lnTo>
                      <a:pt x="12" y="99"/>
                    </a:lnTo>
                    <a:lnTo>
                      <a:pt x="15" y="96"/>
                    </a:lnTo>
                    <a:lnTo>
                      <a:pt x="16" y="92"/>
                    </a:lnTo>
                    <a:lnTo>
                      <a:pt x="18" y="89"/>
                    </a:lnTo>
                    <a:lnTo>
                      <a:pt x="25" y="78"/>
                    </a:lnTo>
                    <a:lnTo>
                      <a:pt x="31" y="66"/>
                    </a:lnTo>
                    <a:lnTo>
                      <a:pt x="38" y="56"/>
                    </a:lnTo>
                    <a:lnTo>
                      <a:pt x="44" y="44"/>
                    </a:lnTo>
                    <a:lnTo>
                      <a:pt x="51" y="33"/>
                    </a:lnTo>
                    <a:lnTo>
                      <a:pt x="57" y="21"/>
                    </a:lnTo>
                    <a:lnTo>
                      <a:pt x="64" y="11"/>
                    </a:lnTo>
                    <a:lnTo>
                      <a:pt x="70" y="0"/>
                    </a:lnTo>
                    <a:lnTo>
                      <a:pt x="96" y="566"/>
                    </a:lnTo>
                    <a:lnTo>
                      <a:pt x="88" y="579"/>
                    </a:lnTo>
                    <a:lnTo>
                      <a:pt x="79" y="593"/>
                    </a:lnTo>
                    <a:lnTo>
                      <a:pt x="71" y="606"/>
                    </a:lnTo>
                    <a:lnTo>
                      <a:pt x="62" y="619"/>
                    </a:lnTo>
                    <a:lnTo>
                      <a:pt x="53" y="632"/>
                    </a:lnTo>
                    <a:lnTo>
                      <a:pt x="44" y="644"/>
                    </a:lnTo>
                    <a:lnTo>
                      <a:pt x="34" y="657"/>
                    </a:lnTo>
                    <a:lnTo>
                      <a:pt x="25" y="670"/>
                    </a:lnTo>
                    <a:close/>
                  </a:path>
                </a:pathLst>
              </a:custGeom>
              <a:solidFill>
                <a:srgbClr val="8571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4" name="Freeform 47"/>
              <p:cNvSpPr>
                <a:spLocks/>
              </p:cNvSpPr>
              <p:nvPr/>
            </p:nvSpPr>
            <p:spPr bwMode="auto">
              <a:xfrm>
                <a:off x="10163" y="7670"/>
                <a:ext cx="45" cy="343"/>
              </a:xfrm>
              <a:custGeom>
                <a:avLst/>
                <a:gdLst>
                  <a:gd name="T0" fmla="*/ 1 w 89"/>
                  <a:gd name="T1" fmla="*/ 21 h 687"/>
                  <a:gd name="T2" fmla="*/ 0 w 89"/>
                  <a:gd name="T3" fmla="*/ 3 h 687"/>
                  <a:gd name="T4" fmla="*/ 1 w 89"/>
                  <a:gd name="T5" fmla="*/ 3 h 687"/>
                  <a:gd name="T6" fmla="*/ 1 w 89"/>
                  <a:gd name="T7" fmla="*/ 2 h 687"/>
                  <a:gd name="T8" fmla="*/ 1 w 89"/>
                  <a:gd name="T9" fmla="*/ 2 h 687"/>
                  <a:gd name="T10" fmla="*/ 2 w 89"/>
                  <a:gd name="T11" fmla="*/ 1 h 687"/>
                  <a:gd name="T12" fmla="*/ 2 w 89"/>
                  <a:gd name="T13" fmla="*/ 1 h 687"/>
                  <a:gd name="T14" fmla="*/ 2 w 89"/>
                  <a:gd name="T15" fmla="*/ 0 h 687"/>
                  <a:gd name="T16" fmla="*/ 2 w 89"/>
                  <a:gd name="T17" fmla="*/ 0 h 687"/>
                  <a:gd name="T18" fmla="*/ 3 w 89"/>
                  <a:gd name="T19" fmla="*/ 0 h 687"/>
                  <a:gd name="T20" fmla="*/ 3 w 89"/>
                  <a:gd name="T21" fmla="*/ 12 h 687"/>
                  <a:gd name="T22" fmla="*/ 3 w 89"/>
                  <a:gd name="T23" fmla="*/ 13 h 687"/>
                  <a:gd name="T24" fmla="*/ 3 w 89"/>
                  <a:gd name="T25" fmla="*/ 13 h 687"/>
                  <a:gd name="T26" fmla="*/ 3 w 89"/>
                  <a:gd name="T27" fmla="*/ 14 h 687"/>
                  <a:gd name="T28" fmla="*/ 3 w 89"/>
                  <a:gd name="T29" fmla="*/ 14 h 687"/>
                  <a:gd name="T30" fmla="*/ 3 w 89"/>
                  <a:gd name="T31" fmla="*/ 15 h 687"/>
                  <a:gd name="T32" fmla="*/ 3 w 89"/>
                  <a:gd name="T33" fmla="*/ 15 h 687"/>
                  <a:gd name="T34" fmla="*/ 3 w 89"/>
                  <a:gd name="T35" fmla="*/ 16 h 687"/>
                  <a:gd name="T36" fmla="*/ 3 w 89"/>
                  <a:gd name="T37" fmla="*/ 16 h 687"/>
                  <a:gd name="T38" fmla="*/ 3 w 89"/>
                  <a:gd name="T39" fmla="*/ 17 h 687"/>
                  <a:gd name="T40" fmla="*/ 3 w 89"/>
                  <a:gd name="T41" fmla="*/ 18 h 687"/>
                  <a:gd name="T42" fmla="*/ 3 w 89"/>
                  <a:gd name="T43" fmla="*/ 18 h 687"/>
                  <a:gd name="T44" fmla="*/ 2 w 89"/>
                  <a:gd name="T45" fmla="*/ 19 h 687"/>
                  <a:gd name="T46" fmla="*/ 2 w 89"/>
                  <a:gd name="T47" fmla="*/ 19 h 687"/>
                  <a:gd name="T48" fmla="*/ 2 w 89"/>
                  <a:gd name="T49" fmla="*/ 20 h 687"/>
                  <a:gd name="T50" fmla="*/ 2 w 89"/>
                  <a:gd name="T51" fmla="*/ 20 h 687"/>
                  <a:gd name="T52" fmla="*/ 1 w 89"/>
                  <a:gd name="T53" fmla="*/ 21 h 6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9"/>
                  <a:gd name="T82" fmla="*/ 0 h 687"/>
                  <a:gd name="T83" fmla="*/ 89 w 89"/>
                  <a:gd name="T84" fmla="*/ 687 h 68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9" h="687">
                    <a:moveTo>
                      <a:pt x="26" y="687"/>
                    </a:moveTo>
                    <a:lnTo>
                      <a:pt x="0" y="121"/>
                    </a:lnTo>
                    <a:lnTo>
                      <a:pt x="9" y="106"/>
                    </a:lnTo>
                    <a:lnTo>
                      <a:pt x="18" y="90"/>
                    </a:lnTo>
                    <a:lnTo>
                      <a:pt x="27" y="76"/>
                    </a:lnTo>
                    <a:lnTo>
                      <a:pt x="36" y="61"/>
                    </a:lnTo>
                    <a:lnTo>
                      <a:pt x="45" y="45"/>
                    </a:lnTo>
                    <a:lnTo>
                      <a:pt x="54" y="31"/>
                    </a:lnTo>
                    <a:lnTo>
                      <a:pt x="62" y="16"/>
                    </a:lnTo>
                    <a:lnTo>
                      <a:pt x="71" y="0"/>
                    </a:lnTo>
                    <a:lnTo>
                      <a:pt x="89" y="407"/>
                    </a:lnTo>
                    <a:lnTo>
                      <a:pt x="88" y="423"/>
                    </a:lnTo>
                    <a:lnTo>
                      <a:pt x="87" y="439"/>
                    </a:lnTo>
                    <a:lnTo>
                      <a:pt x="87" y="456"/>
                    </a:lnTo>
                    <a:lnTo>
                      <a:pt x="85" y="472"/>
                    </a:lnTo>
                    <a:lnTo>
                      <a:pt x="85" y="489"/>
                    </a:lnTo>
                    <a:lnTo>
                      <a:pt x="84" y="504"/>
                    </a:lnTo>
                    <a:lnTo>
                      <a:pt x="84" y="521"/>
                    </a:lnTo>
                    <a:lnTo>
                      <a:pt x="84" y="538"/>
                    </a:lnTo>
                    <a:lnTo>
                      <a:pt x="80" y="556"/>
                    </a:lnTo>
                    <a:lnTo>
                      <a:pt x="75" y="577"/>
                    </a:lnTo>
                    <a:lnTo>
                      <a:pt x="69" y="595"/>
                    </a:lnTo>
                    <a:lnTo>
                      <a:pt x="61" y="613"/>
                    </a:lnTo>
                    <a:lnTo>
                      <a:pt x="53" y="632"/>
                    </a:lnTo>
                    <a:lnTo>
                      <a:pt x="45" y="651"/>
                    </a:lnTo>
                    <a:lnTo>
                      <a:pt x="36" y="669"/>
                    </a:lnTo>
                    <a:lnTo>
                      <a:pt x="26" y="687"/>
                    </a:lnTo>
                    <a:close/>
                  </a:path>
                </a:pathLst>
              </a:custGeom>
              <a:solidFill>
                <a:srgbClr val="7C5F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5" name="Freeform 48"/>
              <p:cNvSpPr>
                <a:spLocks/>
              </p:cNvSpPr>
              <p:nvPr/>
            </p:nvSpPr>
            <p:spPr bwMode="auto">
              <a:xfrm>
                <a:off x="10199" y="7646"/>
                <a:ext cx="14" cy="227"/>
              </a:xfrm>
              <a:custGeom>
                <a:avLst/>
                <a:gdLst>
                  <a:gd name="T0" fmla="*/ 0 w 29"/>
                  <a:gd name="T1" fmla="*/ 14 h 454"/>
                  <a:gd name="T2" fmla="*/ 0 w 29"/>
                  <a:gd name="T3" fmla="*/ 2 h 454"/>
                  <a:gd name="T4" fmla="*/ 0 w 29"/>
                  <a:gd name="T5" fmla="*/ 2 h 454"/>
                  <a:gd name="T6" fmla="*/ 0 w 29"/>
                  <a:gd name="T7" fmla="*/ 2 h 454"/>
                  <a:gd name="T8" fmla="*/ 0 w 29"/>
                  <a:gd name="T9" fmla="*/ 1 h 454"/>
                  <a:gd name="T10" fmla="*/ 0 w 29"/>
                  <a:gd name="T11" fmla="*/ 1 h 454"/>
                  <a:gd name="T12" fmla="*/ 0 w 29"/>
                  <a:gd name="T13" fmla="*/ 1 h 454"/>
                  <a:gd name="T14" fmla="*/ 0 w 29"/>
                  <a:gd name="T15" fmla="*/ 1 h 454"/>
                  <a:gd name="T16" fmla="*/ 0 w 29"/>
                  <a:gd name="T17" fmla="*/ 1 h 454"/>
                  <a:gd name="T18" fmla="*/ 0 w 29"/>
                  <a:gd name="T19" fmla="*/ 0 h 454"/>
                  <a:gd name="T20" fmla="*/ 0 w 29"/>
                  <a:gd name="T21" fmla="*/ 1 h 454"/>
                  <a:gd name="T22" fmla="*/ 0 w 29"/>
                  <a:gd name="T23" fmla="*/ 2 h 454"/>
                  <a:gd name="T24" fmla="*/ 0 w 29"/>
                  <a:gd name="T25" fmla="*/ 3 h 454"/>
                  <a:gd name="T26" fmla="*/ 0 w 29"/>
                  <a:gd name="T27" fmla="*/ 3 h 454"/>
                  <a:gd name="T28" fmla="*/ 0 w 29"/>
                  <a:gd name="T29" fmla="*/ 4 h 454"/>
                  <a:gd name="T30" fmla="*/ 0 w 29"/>
                  <a:gd name="T31" fmla="*/ 5 h 454"/>
                  <a:gd name="T32" fmla="*/ 0 w 29"/>
                  <a:gd name="T33" fmla="*/ 5 h 454"/>
                  <a:gd name="T34" fmla="*/ 0 w 29"/>
                  <a:gd name="T35" fmla="*/ 6 h 454"/>
                  <a:gd name="T36" fmla="*/ 0 w 29"/>
                  <a:gd name="T37" fmla="*/ 7 h 454"/>
                  <a:gd name="T38" fmla="*/ 0 w 29"/>
                  <a:gd name="T39" fmla="*/ 7 h 454"/>
                  <a:gd name="T40" fmla="*/ 0 w 29"/>
                  <a:gd name="T41" fmla="*/ 7 h 454"/>
                  <a:gd name="T42" fmla="*/ 0 w 29"/>
                  <a:gd name="T43" fmla="*/ 7 h 454"/>
                  <a:gd name="T44" fmla="*/ 0 w 29"/>
                  <a:gd name="T45" fmla="*/ 7 h 454"/>
                  <a:gd name="T46" fmla="*/ 0 w 29"/>
                  <a:gd name="T47" fmla="*/ 9 h 454"/>
                  <a:gd name="T48" fmla="*/ 0 w 29"/>
                  <a:gd name="T49" fmla="*/ 9 h 454"/>
                  <a:gd name="T50" fmla="*/ 0 w 29"/>
                  <a:gd name="T51" fmla="*/ 9 h 454"/>
                  <a:gd name="T52" fmla="*/ 0 w 29"/>
                  <a:gd name="T53" fmla="*/ 10 h 454"/>
                  <a:gd name="T54" fmla="*/ 0 w 29"/>
                  <a:gd name="T55" fmla="*/ 10 h 454"/>
                  <a:gd name="T56" fmla="*/ 0 w 29"/>
                  <a:gd name="T57" fmla="*/ 10 h 454"/>
                  <a:gd name="T58" fmla="*/ 0 w 29"/>
                  <a:gd name="T59" fmla="*/ 11 h 454"/>
                  <a:gd name="T60" fmla="*/ 0 w 29"/>
                  <a:gd name="T61" fmla="*/ 11 h 454"/>
                  <a:gd name="T62" fmla="*/ 0 w 29"/>
                  <a:gd name="T63" fmla="*/ 12 h 454"/>
                  <a:gd name="T64" fmla="*/ 0 w 29"/>
                  <a:gd name="T65" fmla="*/ 12 h 454"/>
                  <a:gd name="T66" fmla="*/ 0 w 29"/>
                  <a:gd name="T67" fmla="*/ 13 h 454"/>
                  <a:gd name="T68" fmla="*/ 0 w 29"/>
                  <a:gd name="T69" fmla="*/ 14 h 454"/>
                  <a:gd name="T70" fmla="*/ 0 w 29"/>
                  <a:gd name="T71" fmla="*/ 14 h 454"/>
                  <a:gd name="T72" fmla="*/ 0 w 29"/>
                  <a:gd name="T73" fmla="*/ 14 h 4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"/>
                  <a:gd name="T112" fmla="*/ 0 h 454"/>
                  <a:gd name="T113" fmla="*/ 29 w 29"/>
                  <a:gd name="T114" fmla="*/ 454 h 4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" h="454">
                    <a:moveTo>
                      <a:pt x="18" y="454"/>
                    </a:moveTo>
                    <a:lnTo>
                      <a:pt x="0" y="47"/>
                    </a:lnTo>
                    <a:lnTo>
                      <a:pt x="3" y="42"/>
                    </a:lnTo>
                    <a:lnTo>
                      <a:pt x="5" y="36"/>
                    </a:lnTo>
                    <a:lnTo>
                      <a:pt x="9" y="30"/>
                    </a:lnTo>
                    <a:lnTo>
                      <a:pt x="12" y="24"/>
                    </a:lnTo>
                    <a:lnTo>
                      <a:pt x="14" y="18"/>
                    </a:lnTo>
                    <a:lnTo>
                      <a:pt x="17" y="12"/>
                    </a:lnTo>
                    <a:lnTo>
                      <a:pt x="21" y="6"/>
                    </a:lnTo>
                    <a:lnTo>
                      <a:pt x="23" y="0"/>
                    </a:lnTo>
                    <a:lnTo>
                      <a:pt x="25" y="23"/>
                    </a:lnTo>
                    <a:lnTo>
                      <a:pt x="26" y="45"/>
                    </a:lnTo>
                    <a:lnTo>
                      <a:pt x="27" y="68"/>
                    </a:lnTo>
                    <a:lnTo>
                      <a:pt x="27" y="89"/>
                    </a:lnTo>
                    <a:lnTo>
                      <a:pt x="29" y="110"/>
                    </a:lnTo>
                    <a:lnTo>
                      <a:pt x="27" y="133"/>
                    </a:lnTo>
                    <a:lnTo>
                      <a:pt x="26" y="155"/>
                    </a:lnTo>
                    <a:lnTo>
                      <a:pt x="23" y="179"/>
                    </a:lnTo>
                    <a:lnTo>
                      <a:pt x="27" y="194"/>
                    </a:lnTo>
                    <a:lnTo>
                      <a:pt x="26" y="208"/>
                    </a:lnTo>
                    <a:lnTo>
                      <a:pt x="25" y="223"/>
                    </a:lnTo>
                    <a:lnTo>
                      <a:pt x="26" y="238"/>
                    </a:lnTo>
                    <a:lnTo>
                      <a:pt x="27" y="252"/>
                    </a:lnTo>
                    <a:lnTo>
                      <a:pt x="27" y="266"/>
                    </a:lnTo>
                    <a:lnTo>
                      <a:pt x="27" y="280"/>
                    </a:lnTo>
                    <a:lnTo>
                      <a:pt x="26" y="288"/>
                    </a:lnTo>
                    <a:lnTo>
                      <a:pt x="25" y="295"/>
                    </a:lnTo>
                    <a:lnTo>
                      <a:pt x="23" y="302"/>
                    </a:lnTo>
                    <a:lnTo>
                      <a:pt x="21" y="309"/>
                    </a:lnTo>
                    <a:lnTo>
                      <a:pt x="21" y="328"/>
                    </a:lnTo>
                    <a:lnTo>
                      <a:pt x="22" y="346"/>
                    </a:lnTo>
                    <a:lnTo>
                      <a:pt x="22" y="364"/>
                    </a:lnTo>
                    <a:lnTo>
                      <a:pt x="21" y="382"/>
                    </a:lnTo>
                    <a:lnTo>
                      <a:pt x="21" y="400"/>
                    </a:lnTo>
                    <a:lnTo>
                      <a:pt x="20" y="418"/>
                    </a:lnTo>
                    <a:lnTo>
                      <a:pt x="20" y="437"/>
                    </a:lnTo>
                    <a:lnTo>
                      <a:pt x="18" y="45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6" name="Freeform 49"/>
              <p:cNvSpPr>
                <a:spLocks/>
              </p:cNvSpPr>
              <p:nvPr/>
            </p:nvSpPr>
            <p:spPr bwMode="auto">
              <a:xfrm>
                <a:off x="9644" y="8472"/>
                <a:ext cx="651" cy="113"/>
              </a:xfrm>
              <a:custGeom>
                <a:avLst/>
                <a:gdLst>
                  <a:gd name="T0" fmla="*/ 41 w 1301"/>
                  <a:gd name="T1" fmla="*/ 1 h 227"/>
                  <a:gd name="T2" fmla="*/ 41 w 1301"/>
                  <a:gd name="T3" fmla="*/ 1 h 227"/>
                  <a:gd name="T4" fmla="*/ 40 w 1301"/>
                  <a:gd name="T5" fmla="*/ 2 h 227"/>
                  <a:gd name="T6" fmla="*/ 38 w 1301"/>
                  <a:gd name="T7" fmla="*/ 3 h 227"/>
                  <a:gd name="T8" fmla="*/ 37 w 1301"/>
                  <a:gd name="T9" fmla="*/ 4 h 227"/>
                  <a:gd name="T10" fmla="*/ 36 w 1301"/>
                  <a:gd name="T11" fmla="*/ 4 h 227"/>
                  <a:gd name="T12" fmla="*/ 36 w 1301"/>
                  <a:gd name="T13" fmla="*/ 4 h 227"/>
                  <a:gd name="T14" fmla="*/ 33 w 1301"/>
                  <a:gd name="T15" fmla="*/ 5 h 227"/>
                  <a:gd name="T16" fmla="*/ 30 w 1301"/>
                  <a:gd name="T17" fmla="*/ 6 h 227"/>
                  <a:gd name="T18" fmla="*/ 28 w 1301"/>
                  <a:gd name="T19" fmla="*/ 6 h 227"/>
                  <a:gd name="T20" fmla="*/ 26 w 1301"/>
                  <a:gd name="T21" fmla="*/ 6 h 227"/>
                  <a:gd name="T22" fmla="*/ 24 w 1301"/>
                  <a:gd name="T23" fmla="*/ 6 h 227"/>
                  <a:gd name="T24" fmla="*/ 22 w 1301"/>
                  <a:gd name="T25" fmla="*/ 7 h 227"/>
                  <a:gd name="T26" fmla="*/ 20 w 1301"/>
                  <a:gd name="T27" fmla="*/ 7 h 227"/>
                  <a:gd name="T28" fmla="*/ 18 w 1301"/>
                  <a:gd name="T29" fmla="*/ 6 h 227"/>
                  <a:gd name="T30" fmla="*/ 17 w 1301"/>
                  <a:gd name="T31" fmla="*/ 6 h 227"/>
                  <a:gd name="T32" fmla="*/ 16 w 1301"/>
                  <a:gd name="T33" fmla="*/ 6 h 227"/>
                  <a:gd name="T34" fmla="*/ 15 w 1301"/>
                  <a:gd name="T35" fmla="*/ 6 h 227"/>
                  <a:gd name="T36" fmla="*/ 15 w 1301"/>
                  <a:gd name="T37" fmla="*/ 6 h 227"/>
                  <a:gd name="T38" fmla="*/ 15 w 1301"/>
                  <a:gd name="T39" fmla="*/ 6 h 227"/>
                  <a:gd name="T40" fmla="*/ 14 w 1301"/>
                  <a:gd name="T41" fmla="*/ 6 h 227"/>
                  <a:gd name="T42" fmla="*/ 13 w 1301"/>
                  <a:gd name="T43" fmla="*/ 6 h 227"/>
                  <a:gd name="T44" fmla="*/ 12 w 1301"/>
                  <a:gd name="T45" fmla="*/ 6 h 227"/>
                  <a:gd name="T46" fmla="*/ 11 w 1301"/>
                  <a:gd name="T47" fmla="*/ 6 h 227"/>
                  <a:gd name="T48" fmla="*/ 11 w 1301"/>
                  <a:gd name="T49" fmla="*/ 6 h 227"/>
                  <a:gd name="T50" fmla="*/ 9 w 1301"/>
                  <a:gd name="T51" fmla="*/ 5 h 227"/>
                  <a:gd name="T52" fmla="*/ 7 w 1301"/>
                  <a:gd name="T53" fmla="*/ 5 h 227"/>
                  <a:gd name="T54" fmla="*/ 5 w 1301"/>
                  <a:gd name="T55" fmla="*/ 4 h 227"/>
                  <a:gd name="T56" fmla="*/ 4 w 1301"/>
                  <a:gd name="T57" fmla="*/ 4 h 227"/>
                  <a:gd name="T58" fmla="*/ 3 w 1301"/>
                  <a:gd name="T59" fmla="*/ 3 h 227"/>
                  <a:gd name="T60" fmla="*/ 3 w 1301"/>
                  <a:gd name="T61" fmla="*/ 3 h 227"/>
                  <a:gd name="T62" fmla="*/ 2 w 1301"/>
                  <a:gd name="T63" fmla="*/ 3 h 227"/>
                  <a:gd name="T64" fmla="*/ 2 w 1301"/>
                  <a:gd name="T65" fmla="*/ 2 h 227"/>
                  <a:gd name="T66" fmla="*/ 1 w 1301"/>
                  <a:gd name="T67" fmla="*/ 2 h 227"/>
                  <a:gd name="T68" fmla="*/ 1 w 1301"/>
                  <a:gd name="T69" fmla="*/ 2 h 227"/>
                  <a:gd name="T70" fmla="*/ 0 w 1301"/>
                  <a:gd name="T71" fmla="*/ 1 h 227"/>
                  <a:gd name="T72" fmla="*/ 1 w 1301"/>
                  <a:gd name="T73" fmla="*/ 1 h 227"/>
                  <a:gd name="T74" fmla="*/ 1 w 1301"/>
                  <a:gd name="T75" fmla="*/ 1 h 227"/>
                  <a:gd name="T76" fmla="*/ 2 w 1301"/>
                  <a:gd name="T77" fmla="*/ 1 h 227"/>
                  <a:gd name="T78" fmla="*/ 2 w 1301"/>
                  <a:gd name="T79" fmla="*/ 1 h 227"/>
                  <a:gd name="T80" fmla="*/ 3 w 1301"/>
                  <a:gd name="T81" fmla="*/ 2 h 227"/>
                  <a:gd name="T82" fmla="*/ 5 w 1301"/>
                  <a:gd name="T83" fmla="*/ 2 h 227"/>
                  <a:gd name="T84" fmla="*/ 7 w 1301"/>
                  <a:gd name="T85" fmla="*/ 3 h 227"/>
                  <a:gd name="T86" fmla="*/ 9 w 1301"/>
                  <a:gd name="T87" fmla="*/ 4 h 227"/>
                  <a:gd name="T88" fmla="*/ 11 w 1301"/>
                  <a:gd name="T89" fmla="*/ 4 h 227"/>
                  <a:gd name="T90" fmla="*/ 15 w 1301"/>
                  <a:gd name="T91" fmla="*/ 4 h 227"/>
                  <a:gd name="T92" fmla="*/ 21 w 1301"/>
                  <a:gd name="T93" fmla="*/ 5 h 227"/>
                  <a:gd name="T94" fmla="*/ 24 w 1301"/>
                  <a:gd name="T95" fmla="*/ 5 h 227"/>
                  <a:gd name="T96" fmla="*/ 27 w 1301"/>
                  <a:gd name="T97" fmla="*/ 4 h 227"/>
                  <a:gd name="T98" fmla="*/ 29 w 1301"/>
                  <a:gd name="T99" fmla="*/ 4 h 227"/>
                  <a:gd name="T100" fmla="*/ 32 w 1301"/>
                  <a:gd name="T101" fmla="*/ 3 h 227"/>
                  <a:gd name="T102" fmla="*/ 34 w 1301"/>
                  <a:gd name="T103" fmla="*/ 3 h 227"/>
                  <a:gd name="T104" fmla="*/ 36 w 1301"/>
                  <a:gd name="T105" fmla="*/ 2 h 227"/>
                  <a:gd name="T106" fmla="*/ 37 w 1301"/>
                  <a:gd name="T107" fmla="*/ 2 h 227"/>
                  <a:gd name="T108" fmla="*/ 39 w 1301"/>
                  <a:gd name="T109" fmla="*/ 1 h 227"/>
                  <a:gd name="T110" fmla="*/ 40 w 1301"/>
                  <a:gd name="T111" fmla="*/ 0 h 227"/>
                  <a:gd name="T112" fmla="*/ 40 w 1301"/>
                  <a:gd name="T113" fmla="*/ 0 h 227"/>
                  <a:gd name="T114" fmla="*/ 41 w 1301"/>
                  <a:gd name="T115" fmla="*/ 0 h 227"/>
                  <a:gd name="T116" fmla="*/ 41 w 1301"/>
                  <a:gd name="T117" fmla="*/ 0 h 227"/>
                  <a:gd name="T118" fmla="*/ 41 w 1301"/>
                  <a:gd name="T119" fmla="*/ 0 h 2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01"/>
                  <a:gd name="T181" fmla="*/ 0 h 227"/>
                  <a:gd name="T182" fmla="*/ 1301 w 1301"/>
                  <a:gd name="T183" fmla="*/ 227 h 2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01" h="227">
                    <a:moveTo>
                      <a:pt x="1301" y="13"/>
                    </a:moveTo>
                    <a:lnTo>
                      <a:pt x="1301" y="22"/>
                    </a:lnTo>
                    <a:lnTo>
                      <a:pt x="1298" y="32"/>
                    </a:lnTo>
                    <a:lnTo>
                      <a:pt x="1296" y="41"/>
                    </a:lnTo>
                    <a:lnTo>
                      <a:pt x="1290" y="49"/>
                    </a:lnTo>
                    <a:lnTo>
                      <a:pt x="1285" y="58"/>
                    </a:lnTo>
                    <a:lnTo>
                      <a:pt x="1280" y="65"/>
                    </a:lnTo>
                    <a:lnTo>
                      <a:pt x="1272" y="72"/>
                    </a:lnTo>
                    <a:lnTo>
                      <a:pt x="1265" y="79"/>
                    </a:lnTo>
                    <a:lnTo>
                      <a:pt x="1249" y="92"/>
                    </a:lnTo>
                    <a:lnTo>
                      <a:pt x="1231" y="103"/>
                    </a:lnTo>
                    <a:lnTo>
                      <a:pt x="1214" y="113"/>
                    </a:lnTo>
                    <a:lnTo>
                      <a:pt x="1197" y="124"/>
                    </a:lnTo>
                    <a:lnTo>
                      <a:pt x="1188" y="127"/>
                    </a:lnTo>
                    <a:lnTo>
                      <a:pt x="1179" y="132"/>
                    </a:lnTo>
                    <a:lnTo>
                      <a:pt x="1170" y="136"/>
                    </a:lnTo>
                    <a:lnTo>
                      <a:pt x="1161" y="140"/>
                    </a:lnTo>
                    <a:lnTo>
                      <a:pt x="1152" y="144"/>
                    </a:lnTo>
                    <a:lnTo>
                      <a:pt x="1143" y="148"/>
                    </a:lnTo>
                    <a:lnTo>
                      <a:pt x="1133" y="152"/>
                    </a:lnTo>
                    <a:lnTo>
                      <a:pt x="1124" y="155"/>
                    </a:lnTo>
                    <a:lnTo>
                      <a:pt x="1095" y="161"/>
                    </a:lnTo>
                    <a:lnTo>
                      <a:pt x="1068" y="168"/>
                    </a:lnTo>
                    <a:lnTo>
                      <a:pt x="1041" y="176"/>
                    </a:lnTo>
                    <a:lnTo>
                      <a:pt x="1014" y="184"/>
                    </a:lnTo>
                    <a:lnTo>
                      <a:pt x="987" y="191"/>
                    </a:lnTo>
                    <a:lnTo>
                      <a:pt x="958" y="197"/>
                    </a:lnTo>
                    <a:lnTo>
                      <a:pt x="931" y="202"/>
                    </a:lnTo>
                    <a:lnTo>
                      <a:pt x="903" y="204"/>
                    </a:lnTo>
                    <a:lnTo>
                      <a:pt x="879" y="209"/>
                    </a:lnTo>
                    <a:lnTo>
                      <a:pt x="857" y="213"/>
                    </a:lnTo>
                    <a:lnTo>
                      <a:pt x="836" y="215"/>
                    </a:lnTo>
                    <a:lnTo>
                      <a:pt x="814" y="217"/>
                    </a:lnTo>
                    <a:lnTo>
                      <a:pt x="793" y="219"/>
                    </a:lnTo>
                    <a:lnTo>
                      <a:pt x="770" y="221"/>
                    </a:lnTo>
                    <a:lnTo>
                      <a:pt x="746" y="221"/>
                    </a:lnTo>
                    <a:lnTo>
                      <a:pt x="722" y="222"/>
                    </a:lnTo>
                    <a:lnTo>
                      <a:pt x="709" y="224"/>
                    </a:lnTo>
                    <a:lnTo>
                      <a:pt x="695" y="227"/>
                    </a:lnTo>
                    <a:lnTo>
                      <a:pt x="680" y="227"/>
                    </a:lnTo>
                    <a:lnTo>
                      <a:pt x="668" y="227"/>
                    </a:lnTo>
                    <a:lnTo>
                      <a:pt x="640" y="226"/>
                    </a:lnTo>
                    <a:lnTo>
                      <a:pt x="613" y="224"/>
                    </a:lnTo>
                    <a:lnTo>
                      <a:pt x="586" y="221"/>
                    </a:lnTo>
                    <a:lnTo>
                      <a:pt x="558" y="220"/>
                    </a:lnTo>
                    <a:lnTo>
                      <a:pt x="545" y="219"/>
                    </a:lnTo>
                    <a:lnTo>
                      <a:pt x="531" y="219"/>
                    </a:lnTo>
                    <a:lnTo>
                      <a:pt x="518" y="220"/>
                    </a:lnTo>
                    <a:lnTo>
                      <a:pt x="503" y="221"/>
                    </a:lnTo>
                    <a:lnTo>
                      <a:pt x="497" y="221"/>
                    </a:lnTo>
                    <a:lnTo>
                      <a:pt x="491" y="220"/>
                    </a:lnTo>
                    <a:lnTo>
                      <a:pt x="485" y="217"/>
                    </a:lnTo>
                    <a:lnTo>
                      <a:pt x="479" y="214"/>
                    </a:lnTo>
                    <a:lnTo>
                      <a:pt x="474" y="213"/>
                    </a:lnTo>
                    <a:lnTo>
                      <a:pt x="469" y="211"/>
                    </a:lnTo>
                    <a:lnTo>
                      <a:pt x="466" y="211"/>
                    </a:lnTo>
                    <a:lnTo>
                      <a:pt x="462" y="213"/>
                    </a:lnTo>
                    <a:lnTo>
                      <a:pt x="460" y="214"/>
                    </a:lnTo>
                    <a:lnTo>
                      <a:pt x="457" y="216"/>
                    </a:lnTo>
                    <a:lnTo>
                      <a:pt x="449" y="215"/>
                    </a:lnTo>
                    <a:lnTo>
                      <a:pt x="440" y="214"/>
                    </a:lnTo>
                    <a:lnTo>
                      <a:pt x="432" y="214"/>
                    </a:lnTo>
                    <a:lnTo>
                      <a:pt x="425" y="213"/>
                    </a:lnTo>
                    <a:lnTo>
                      <a:pt x="417" y="211"/>
                    </a:lnTo>
                    <a:lnTo>
                      <a:pt x="409" y="210"/>
                    </a:lnTo>
                    <a:lnTo>
                      <a:pt x="401" y="209"/>
                    </a:lnTo>
                    <a:lnTo>
                      <a:pt x="395" y="207"/>
                    </a:lnTo>
                    <a:lnTo>
                      <a:pt x="386" y="204"/>
                    </a:lnTo>
                    <a:lnTo>
                      <a:pt x="377" y="202"/>
                    </a:lnTo>
                    <a:lnTo>
                      <a:pt x="368" y="200"/>
                    </a:lnTo>
                    <a:lnTo>
                      <a:pt x="359" y="197"/>
                    </a:lnTo>
                    <a:lnTo>
                      <a:pt x="348" y="196"/>
                    </a:lnTo>
                    <a:lnTo>
                      <a:pt x="339" y="195"/>
                    </a:lnTo>
                    <a:lnTo>
                      <a:pt x="332" y="194"/>
                    </a:lnTo>
                    <a:lnTo>
                      <a:pt x="324" y="194"/>
                    </a:lnTo>
                    <a:lnTo>
                      <a:pt x="303" y="191"/>
                    </a:lnTo>
                    <a:lnTo>
                      <a:pt x="284" y="189"/>
                    </a:lnTo>
                    <a:lnTo>
                      <a:pt x="263" y="185"/>
                    </a:lnTo>
                    <a:lnTo>
                      <a:pt x="242" y="181"/>
                    </a:lnTo>
                    <a:lnTo>
                      <a:pt x="222" y="175"/>
                    </a:lnTo>
                    <a:lnTo>
                      <a:pt x="201" y="168"/>
                    </a:lnTo>
                    <a:lnTo>
                      <a:pt x="182" y="161"/>
                    </a:lnTo>
                    <a:lnTo>
                      <a:pt x="164" y="150"/>
                    </a:lnTo>
                    <a:lnTo>
                      <a:pt x="153" y="148"/>
                    </a:lnTo>
                    <a:lnTo>
                      <a:pt x="144" y="144"/>
                    </a:lnTo>
                    <a:lnTo>
                      <a:pt x="134" y="140"/>
                    </a:lnTo>
                    <a:lnTo>
                      <a:pt x="124" y="137"/>
                    </a:lnTo>
                    <a:lnTo>
                      <a:pt x="115" y="133"/>
                    </a:lnTo>
                    <a:lnTo>
                      <a:pt x="105" y="130"/>
                    </a:lnTo>
                    <a:lnTo>
                      <a:pt x="95" y="126"/>
                    </a:lnTo>
                    <a:lnTo>
                      <a:pt x="87" y="121"/>
                    </a:lnTo>
                    <a:lnTo>
                      <a:pt x="81" y="121"/>
                    </a:lnTo>
                    <a:lnTo>
                      <a:pt x="76" y="120"/>
                    </a:lnTo>
                    <a:lnTo>
                      <a:pt x="71" y="119"/>
                    </a:lnTo>
                    <a:lnTo>
                      <a:pt x="67" y="117"/>
                    </a:lnTo>
                    <a:lnTo>
                      <a:pt x="58" y="111"/>
                    </a:lnTo>
                    <a:lnTo>
                      <a:pt x="50" y="103"/>
                    </a:lnTo>
                    <a:lnTo>
                      <a:pt x="42" y="95"/>
                    </a:lnTo>
                    <a:lnTo>
                      <a:pt x="34" y="90"/>
                    </a:lnTo>
                    <a:lnTo>
                      <a:pt x="29" y="87"/>
                    </a:lnTo>
                    <a:lnTo>
                      <a:pt x="24" y="85"/>
                    </a:lnTo>
                    <a:lnTo>
                      <a:pt x="18" y="85"/>
                    </a:lnTo>
                    <a:lnTo>
                      <a:pt x="11" y="85"/>
                    </a:lnTo>
                    <a:lnTo>
                      <a:pt x="9" y="80"/>
                    </a:lnTo>
                    <a:lnTo>
                      <a:pt x="6" y="75"/>
                    </a:lnTo>
                    <a:lnTo>
                      <a:pt x="2" y="71"/>
                    </a:lnTo>
                    <a:lnTo>
                      <a:pt x="1" y="66"/>
                    </a:lnTo>
                    <a:lnTo>
                      <a:pt x="0" y="61"/>
                    </a:lnTo>
                    <a:lnTo>
                      <a:pt x="1" y="56"/>
                    </a:lnTo>
                    <a:lnTo>
                      <a:pt x="5" y="52"/>
                    </a:lnTo>
                    <a:lnTo>
                      <a:pt x="11" y="49"/>
                    </a:lnTo>
                    <a:lnTo>
                      <a:pt x="15" y="47"/>
                    </a:lnTo>
                    <a:lnTo>
                      <a:pt x="19" y="46"/>
                    </a:lnTo>
                    <a:lnTo>
                      <a:pt x="23" y="46"/>
                    </a:lnTo>
                    <a:lnTo>
                      <a:pt x="27" y="46"/>
                    </a:lnTo>
                    <a:lnTo>
                      <a:pt x="31" y="47"/>
                    </a:lnTo>
                    <a:lnTo>
                      <a:pt x="34" y="47"/>
                    </a:lnTo>
                    <a:lnTo>
                      <a:pt x="38" y="48"/>
                    </a:lnTo>
                    <a:lnTo>
                      <a:pt x="43" y="49"/>
                    </a:lnTo>
                    <a:lnTo>
                      <a:pt x="51" y="56"/>
                    </a:lnTo>
                    <a:lnTo>
                      <a:pt x="60" y="62"/>
                    </a:lnTo>
                    <a:lnTo>
                      <a:pt x="69" y="68"/>
                    </a:lnTo>
                    <a:lnTo>
                      <a:pt x="78" y="74"/>
                    </a:lnTo>
                    <a:lnTo>
                      <a:pt x="98" y="82"/>
                    </a:lnTo>
                    <a:lnTo>
                      <a:pt x="118" y="90"/>
                    </a:lnTo>
                    <a:lnTo>
                      <a:pt x="140" y="95"/>
                    </a:lnTo>
                    <a:lnTo>
                      <a:pt x="161" y="100"/>
                    </a:lnTo>
                    <a:lnTo>
                      <a:pt x="183" y="107"/>
                    </a:lnTo>
                    <a:lnTo>
                      <a:pt x="202" y="114"/>
                    </a:lnTo>
                    <a:lnTo>
                      <a:pt x="226" y="119"/>
                    </a:lnTo>
                    <a:lnTo>
                      <a:pt x="248" y="125"/>
                    </a:lnTo>
                    <a:lnTo>
                      <a:pt x="271" y="130"/>
                    </a:lnTo>
                    <a:lnTo>
                      <a:pt x="294" y="135"/>
                    </a:lnTo>
                    <a:lnTo>
                      <a:pt x="317" y="139"/>
                    </a:lnTo>
                    <a:lnTo>
                      <a:pt x="341" y="143"/>
                    </a:lnTo>
                    <a:lnTo>
                      <a:pt x="364" y="145"/>
                    </a:lnTo>
                    <a:lnTo>
                      <a:pt x="387" y="146"/>
                    </a:lnTo>
                    <a:lnTo>
                      <a:pt x="452" y="151"/>
                    </a:lnTo>
                    <a:lnTo>
                      <a:pt x="515" y="157"/>
                    </a:lnTo>
                    <a:lnTo>
                      <a:pt x="580" y="164"/>
                    </a:lnTo>
                    <a:lnTo>
                      <a:pt x="644" y="169"/>
                    </a:lnTo>
                    <a:lnTo>
                      <a:pt x="675" y="171"/>
                    </a:lnTo>
                    <a:lnTo>
                      <a:pt x="708" y="171"/>
                    </a:lnTo>
                    <a:lnTo>
                      <a:pt x="740" y="170"/>
                    </a:lnTo>
                    <a:lnTo>
                      <a:pt x="772" y="169"/>
                    </a:lnTo>
                    <a:lnTo>
                      <a:pt x="805" y="164"/>
                    </a:lnTo>
                    <a:lnTo>
                      <a:pt x="836" y="159"/>
                    </a:lnTo>
                    <a:lnTo>
                      <a:pt x="868" y="151"/>
                    </a:lnTo>
                    <a:lnTo>
                      <a:pt x="900" y="142"/>
                    </a:lnTo>
                    <a:lnTo>
                      <a:pt x="925" y="139"/>
                    </a:lnTo>
                    <a:lnTo>
                      <a:pt x="949" y="136"/>
                    </a:lnTo>
                    <a:lnTo>
                      <a:pt x="972" y="132"/>
                    </a:lnTo>
                    <a:lnTo>
                      <a:pt x="996" y="127"/>
                    </a:lnTo>
                    <a:lnTo>
                      <a:pt x="1019" y="123"/>
                    </a:lnTo>
                    <a:lnTo>
                      <a:pt x="1041" y="117"/>
                    </a:lnTo>
                    <a:lnTo>
                      <a:pt x="1064" y="111"/>
                    </a:lnTo>
                    <a:lnTo>
                      <a:pt x="1087" y="103"/>
                    </a:lnTo>
                    <a:lnTo>
                      <a:pt x="1107" y="100"/>
                    </a:lnTo>
                    <a:lnTo>
                      <a:pt x="1126" y="95"/>
                    </a:lnTo>
                    <a:lnTo>
                      <a:pt x="1146" y="88"/>
                    </a:lnTo>
                    <a:lnTo>
                      <a:pt x="1164" y="81"/>
                    </a:lnTo>
                    <a:lnTo>
                      <a:pt x="1182" y="74"/>
                    </a:lnTo>
                    <a:lnTo>
                      <a:pt x="1200" y="66"/>
                    </a:lnTo>
                    <a:lnTo>
                      <a:pt x="1217" y="58"/>
                    </a:lnTo>
                    <a:lnTo>
                      <a:pt x="1235" y="49"/>
                    </a:lnTo>
                    <a:lnTo>
                      <a:pt x="1241" y="41"/>
                    </a:lnTo>
                    <a:lnTo>
                      <a:pt x="1248" y="35"/>
                    </a:lnTo>
                    <a:lnTo>
                      <a:pt x="1254" y="29"/>
                    </a:lnTo>
                    <a:lnTo>
                      <a:pt x="1261" y="23"/>
                    </a:lnTo>
                    <a:lnTo>
                      <a:pt x="1267" y="17"/>
                    </a:lnTo>
                    <a:lnTo>
                      <a:pt x="1274" y="11"/>
                    </a:lnTo>
                    <a:lnTo>
                      <a:pt x="1280" y="6"/>
                    </a:lnTo>
                    <a:lnTo>
                      <a:pt x="1286" y="0"/>
                    </a:lnTo>
                    <a:lnTo>
                      <a:pt x="1289" y="0"/>
                    </a:lnTo>
                    <a:lnTo>
                      <a:pt x="1292" y="1"/>
                    </a:lnTo>
                    <a:lnTo>
                      <a:pt x="1294" y="2"/>
                    </a:lnTo>
                    <a:lnTo>
                      <a:pt x="1296" y="3"/>
                    </a:lnTo>
                    <a:lnTo>
                      <a:pt x="1298" y="6"/>
                    </a:lnTo>
                    <a:lnTo>
                      <a:pt x="1299" y="8"/>
                    </a:lnTo>
                    <a:lnTo>
                      <a:pt x="1301" y="10"/>
                    </a:lnTo>
                    <a:lnTo>
                      <a:pt x="1301" y="13"/>
                    </a:lnTo>
                    <a:close/>
                  </a:path>
                </a:pathLst>
              </a:custGeom>
              <a:solidFill>
                <a:srgbClr val="AB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7" name="Freeform 50"/>
              <p:cNvSpPr>
                <a:spLocks/>
              </p:cNvSpPr>
              <p:nvPr/>
            </p:nvSpPr>
            <p:spPr bwMode="auto">
              <a:xfrm>
                <a:off x="9674" y="7433"/>
                <a:ext cx="576" cy="146"/>
              </a:xfrm>
              <a:custGeom>
                <a:avLst/>
                <a:gdLst>
                  <a:gd name="T0" fmla="*/ 3 w 1151"/>
                  <a:gd name="T1" fmla="*/ 6 h 292"/>
                  <a:gd name="T2" fmla="*/ 10 w 1151"/>
                  <a:gd name="T3" fmla="*/ 7 h 292"/>
                  <a:gd name="T4" fmla="*/ 17 w 1151"/>
                  <a:gd name="T5" fmla="*/ 9 h 292"/>
                  <a:gd name="T6" fmla="*/ 25 w 1151"/>
                  <a:gd name="T7" fmla="*/ 7 h 292"/>
                  <a:gd name="T8" fmla="*/ 32 w 1151"/>
                  <a:gd name="T9" fmla="*/ 6 h 292"/>
                  <a:gd name="T10" fmla="*/ 35 w 1151"/>
                  <a:gd name="T11" fmla="*/ 3 h 292"/>
                  <a:gd name="T12" fmla="*/ 31 w 1151"/>
                  <a:gd name="T13" fmla="*/ 1 h 292"/>
                  <a:gd name="T14" fmla="*/ 28 w 1151"/>
                  <a:gd name="T15" fmla="*/ 1 h 292"/>
                  <a:gd name="T16" fmla="*/ 29 w 1151"/>
                  <a:gd name="T17" fmla="*/ 1 h 292"/>
                  <a:gd name="T18" fmla="*/ 30 w 1151"/>
                  <a:gd name="T19" fmla="*/ 1 h 292"/>
                  <a:gd name="T20" fmla="*/ 31 w 1151"/>
                  <a:gd name="T21" fmla="*/ 1 h 292"/>
                  <a:gd name="T22" fmla="*/ 32 w 1151"/>
                  <a:gd name="T23" fmla="*/ 1 h 292"/>
                  <a:gd name="T24" fmla="*/ 32 w 1151"/>
                  <a:gd name="T25" fmla="*/ 1 h 292"/>
                  <a:gd name="T26" fmla="*/ 33 w 1151"/>
                  <a:gd name="T27" fmla="*/ 1 h 292"/>
                  <a:gd name="T28" fmla="*/ 34 w 1151"/>
                  <a:gd name="T29" fmla="*/ 1 h 292"/>
                  <a:gd name="T30" fmla="*/ 34 w 1151"/>
                  <a:gd name="T31" fmla="*/ 1 h 292"/>
                  <a:gd name="T32" fmla="*/ 34 w 1151"/>
                  <a:gd name="T33" fmla="*/ 1 h 292"/>
                  <a:gd name="T34" fmla="*/ 35 w 1151"/>
                  <a:gd name="T35" fmla="*/ 1 h 292"/>
                  <a:gd name="T36" fmla="*/ 35 w 1151"/>
                  <a:gd name="T37" fmla="*/ 1 h 292"/>
                  <a:gd name="T38" fmla="*/ 36 w 1151"/>
                  <a:gd name="T39" fmla="*/ 2 h 292"/>
                  <a:gd name="T40" fmla="*/ 36 w 1151"/>
                  <a:gd name="T41" fmla="*/ 2 h 292"/>
                  <a:gd name="T42" fmla="*/ 36 w 1151"/>
                  <a:gd name="T43" fmla="*/ 2 h 292"/>
                  <a:gd name="T44" fmla="*/ 36 w 1151"/>
                  <a:gd name="T45" fmla="*/ 2 h 292"/>
                  <a:gd name="T46" fmla="*/ 36 w 1151"/>
                  <a:gd name="T47" fmla="*/ 2 h 292"/>
                  <a:gd name="T48" fmla="*/ 36 w 1151"/>
                  <a:gd name="T49" fmla="*/ 2 h 292"/>
                  <a:gd name="T50" fmla="*/ 36 w 1151"/>
                  <a:gd name="T51" fmla="*/ 2 h 292"/>
                  <a:gd name="T52" fmla="*/ 36 w 1151"/>
                  <a:gd name="T53" fmla="*/ 2 h 292"/>
                  <a:gd name="T54" fmla="*/ 36 w 1151"/>
                  <a:gd name="T55" fmla="*/ 2 h 292"/>
                  <a:gd name="T56" fmla="*/ 36 w 1151"/>
                  <a:gd name="T57" fmla="*/ 3 h 292"/>
                  <a:gd name="T58" fmla="*/ 36 w 1151"/>
                  <a:gd name="T59" fmla="*/ 5 h 292"/>
                  <a:gd name="T60" fmla="*/ 36 w 1151"/>
                  <a:gd name="T61" fmla="*/ 5 h 292"/>
                  <a:gd name="T62" fmla="*/ 35 w 1151"/>
                  <a:gd name="T63" fmla="*/ 5 h 292"/>
                  <a:gd name="T64" fmla="*/ 34 w 1151"/>
                  <a:gd name="T65" fmla="*/ 6 h 292"/>
                  <a:gd name="T66" fmla="*/ 33 w 1151"/>
                  <a:gd name="T67" fmla="*/ 7 h 292"/>
                  <a:gd name="T68" fmla="*/ 32 w 1151"/>
                  <a:gd name="T69" fmla="*/ 7 h 292"/>
                  <a:gd name="T70" fmla="*/ 30 w 1151"/>
                  <a:gd name="T71" fmla="*/ 9 h 292"/>
                  <a:gd name="T72" fmla="*/ 28 w 1151"/>
                  <a:gd name="T73" fmla="*/ 9 h 292"/>
                  <a:gd name="T74" fmla="*/ 26 w 1151"/>
                  <a:gd name="T75" fmla="*/ 9 h 292"/>
                  <a:gd name="T76" fmla="*/ 24 w 1151"/>
                  <a:gd name="T77" fmla="*/ 9 h 292"/>
                  <a:gd name="T78" fmla="*/ 22 w 1151"/>
                  <a:gd name="T79" fmla="*/ 9 h 292"/>
                  <a:gd name="T80" fmla="*/ 19 w 1151"/>
                  <a:gd name="T81" fmla="*/ 9 h 292"/>
                  <a:gd name="T82" fmla="*/ 17 w 1151"/>
                  <a:gd name="T83" fmla="*/ 9 h 292"/>
                  <a:gd name="T84" fmla="*/ 15 w 1151"/>
                  <a:gd name="T85" fmla="*/ 9 h 292"/>
                  <a:gd name="T86" fmla="*/ 14 w 1151"/>
                  <a:gd name="T87" fmla="*/ 9 h 292"/>
                  <a:gd name="T88" fmla="*/ 12 w 1151"/>
                  <a:gd name="T89" fmla="*/ 9 h 292"/>
                  <a:gd name="T90" fmla="*/ 10 w 1151"/>
                  <a:gd name="T91" fmla="*/ 9 h 292"/>
                  <a:gd name="T92" fmla="*/ 10 w 1151"/>
                  <a:gd name="T93" fmla="*/ 9 h 292"/>
                  <a:gd name="T94" fmla="*/ 10 w 1151"/>
                  <a:gd name="T95" fmla="*/ 9 h 292"/>
                  <a:gd name="T96" fmla="*/ 10 w 1151"/>
                  <a:gd name="T97" fmla="*/ 9 h 292"/>
                  <a:gd name="T98" fmla="*/ 10 w 1151"/>
                  <a:gd name="T99" fmla="*/ 9 h 292"/>
                  <a:gd name="T100" fmla="*/ 8 w 1151"/>
                  <a:gd name="T101" fmla="*/ 9 h 292"/>
                  <a:gd name="T102" fmla="*/ 7 w 1151"/>
                  <a:gd name="T103" fmla="*/ 7 h 292"/>
                  <a:gd name="T104" fmla="*/ 6 w 1151"/>
                  <a:gd name="T105" fmla="*/ 7 h 292"/>
                  <a:gd name="T106" fmla="*/ 5 w 1151"/>
                  <a:gd name="T107" fmla="*/ 7 h 292"/>
                  <a:gd name="T108" fmla="*/ 4 w 1151"/>
                  <a:gd name="T109" fmla="*/ 7 h 292"/>
                  <a:gd name="T110" fmla="*/ 4 w 1151"/>
                  <a:gd name="T111" fmla="*/ 6 h 292"/>
                  <a:gd name="T112" fmla="*/ 3 w 1151"/>
                  <a:gd name="T113" fmla="*/ 6 h 292"/>
                  <a:gd name="T114" fmla="*/ 2 w 1151"/>
                  <a:gd name="T115" fmla="*/ 6 h 292"/>
                  <a:gd name="T116" fmla="*/ 1 w 1151"/>
                  <a:gd name="T117" fmla="*/ 5 h 292"/>
                  <a:gd name="T118" fmla="*/ 1 w 1151"/>
                  <a:gd name="T119" fmla="*/ 5 h 292"/>
                  <a:gd name="T120" fmla="*/ 1 w 1151"/>
                  <a:gd name="T121" fmla="*/ 5 h 292"/>
                  <a:gd name="T122" fmla="*/ 0 w 1151"/>
                  <a:gd name="T123" fmla="*/ 5 h 29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1"/>
                  <a:gd name="T187" fmla="*/ 0 h 292"/>
                  <a:gd name="T188" fmla="*/ 1151 w 1151"/>
                  <a:gd name="T189" fmla="*/ 292 h 29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1" h="292">
                    <a:moveTo>
                      <a:pt x="0" y="144"/>
                    </a:moveTo>
                    <a:lnTo>
                      <a:pt x="88" y="198"/>
                    </a:lnTo>
                    <a:lnTo>
                      <a:pt x="167" y="220"/>
                    </a:lnTo>
                    <a:lnTo>
                      <a:pt x="289" y="237"/>
                    </a:lnTo>
                    <a:lnTo>
                      <a:pt x="375" y="254"/>
                    </a:lnTo>
                    <a:lnTo>
                      <a:pt x="522" y="271"/>
                    </a:lnTo>
                    <a:lnTo>
                      <a:pt x="686" y="271"/>
                    </a:lnTo>
                    <a:lnTo>
                      <a:pt x="789" y="254"/>
                    </a:lnTo>
                    <a:lnTo>
                      <a:pt x="906" y="237"/>
                    </a:lnTo>
                    <a:lnTo>
                      <a:pt x="1004" y="209"/>
                    </a:lnTo>
                    <a:lnTo>
                      <a:pt x="1096" y="164"/>
                    </a:lnTo>
                    <a:lnTo>
                      <a:pt x="1120" y="114"/>
                    </a:lnTo>
                    <a:lnTo>
                      <a:pt x="1083" y="58"/>
                    </a:lnTo>
                    <a:lnTo>
                      <a:pt x="973" y="25"/>
                    </a:lnTo>
                    <a:lnTo>
                      <a:pt x="880" y="0"/>
                    </a:lnTo>
                    <a:lnTo>
                      <a:pt x="895" y="1"/>
                    </a:lnTo>
                    <a:lnTo>
                      <a:pt x="911" y="1"/>
                    </a:lnTo>
                    <a:lnTo>
                      <a:pt x="925" y="1"/>
                    </a:lnTo>
                    <a:lnTo>
                      <a:pt x="941" y="2"/>
                    </a:lnTo>
                    <a:lnTo>
                      <a:pt x="955" y="4"/>
                    </a:lnTo>
                    <a:lnTo>
                      <a:pt x="969" y="7"/>
                    </a:lnTo>
                    <a:lnTo>
                      <a:pt x="983" y="11"/>
                    </a:lnTo>
                    <a:lnTo>
                      <a:pt x="996" y="17"/>
                    </a:lnTo>
                    <a:lnTo>
                      <a:pt x="1005" y="18"/>
                    </a:lnTo>
                    <a:lnTo>
                      <a:pt x="1016" y="20"/>
                    </a:lnTo>
                    <a:lnTo>
                      <a:pt x="1023" y="22"/>
                    </a:lnTo>
                    <a:lnTo>
                      <a:pt x="1032" y="27"/>
                    </a:lnTo>
                    <a:lnTo>
                      <a:pt x="1041" y="31"/>
                    </a:lnTo>
                    <a:lnTo>
                      <a:pt x="1049" y="33"/>
                    </a:lnTo>
                    <a:lnTo>
                      <a:pt x="1060" y="36"/>
                    </a:lnTo>
                    <a:lnTo>
                      <a:pt x="1070" y="36"/>
                    </a:lnTo>
                    <a:lnTo>
                      <a:pt x="1074" y="38"/>
                    </a:lnTo>
                    <a:lnTo>
                      <a:pt x="1079" y="40"/>
                    </a:lnTo>
                    <a:lnTo>
                      <a:pt x="1084" y="41"/>
                    </a:lnTo>
                    <a:lnTo>
                      <a:pt x="1089" y="44"/>
                    </a:lnTo>
                    <a:lnTo>
                      <a:pt x="1094" y="46"/>
                    </a:lnTo>
                    <a:lnTo>
                      <a:pt x="1100" y="47"/>
                    </a:lnTo>
                    <a:lnTo>
                      <a:pt x="1105" y="50"/>
                    </a:lnTo>
                    <a:lnTo>
                      <a:pt x="1110" y="52"/>
                    </a:lnTo>
                    <a:lnTo>
                      <a:pt x="1141" y="82"/>
                    </a:lnTo>
                    <a:lnTo>
                      <a:pt x="1141" y="83"/>
                    </a:lnTo>
                    <a:lnTo>
                      <a:pt x="1141" y="84"/>
                    </a:lnTo>
                    <a:lnTo>
                      <a:pt x="1142" y="84"/>
                    </a:lnTo>
                    <a:lnTo>
                      <a:pt x="1145" y="86"/>
                    </a:lnTo>
                    <a:lnTo>
                      <a:pt x="1151" y="112"/>
                    </a:lnTo>
                    <a:lnTo>
                      <a:pt x="1151" y="141"/>
                    </a:lnTo>
                    <a:lnTo>
                      <a:pt x="1146" y="150"/>
                    </a:lnTo>
                    <a:lnTo>
                      <a:pt x="1140" y="159"/>
                    </a:lnTo>
                    <a:lnTo>
                      <a:pt x="1134" y="167"/>
                    </a:lnTo>
                    <a:lnTo>
                      <a:pt x="1128" y="174"/>
                    </a:lnTo>
                    <a:lnTo>
                      <a:pt x="1112" y="187"/>
                    </a:lnTo>
                    <a:lnTo>
                      <a:pt x="1096" y="198"/>
                    </a:lnTo>
                    <a:lnTo>
                      <a:pt x="1079" y="208"/>
                    </a:lnTo>
                    <a:lnTo>
                      <a:pt x="1060" y="217"/>
                    </a:lnTo>
                    <a:lnTo>
                      <a:pt x="1041" y="225"/>
                    </a:lnTo>
                    <a:lnTo>
                      <a:pt x="1023" y="233"/>
                    </a:lnTo>
                    <a:lnTo>
                      <a:pt x="996" y="244"/>
                    </a:lnTo>
                    <a:lnTo>
                      <a:pt x="968" y="253"/>
                    </a:lnTo>
                    <a:lnTo>
                      <a:pt x="939" y="261"/>
                    </a:lnTo>
                    <a:lnTo>
                      <a:pt x="910" y="269"/>
                    </a:lnTo>
                    <a:lnTo>
                      <a:pt x="880" y="274"/>
                    </a:lnTo>
                    <a:lnTo>
                      <a:pt x="849" y="279"/>
                    </a:lnTo>
                    <a:lnTo>
                      <a:pt x="819" y="284"/>
                    </a:lnTo>
                    <a:lnTo>
                      <a:pt x="788" y="287"/>
                    </a:lnTo>
                    <a:lnTo>
                      <a:pt x="756" y="290"/>
                    </a:lnTo>
                    <a:lnTo>
                      <a:pt x="725" y="291"/>
                    </a:lnTo>
                    <a:lnTo>
                      <a:pt x="694" y="292"/>
                    </a:lnTo>
                    <a:lnTo>
                      <a:pt x="662" y="292"/>
                    </a:lnTo>
                    <a:lnTo>
                      <a:pt x="598" y="291"/>
                    </a:lnTo>
                    <a:lnTo>
                      <a:pt x="535" y="287"/>
                    </a:lnTo>
                    <a:lnTo>
                      <a:pt x="531" y="292"/>
                    </a:lnTo>
                    <a:lnTo>
                      <a:pt x="503" y="291"/>
                    </a:lnTo>
                    <a:lnTo>
                      <a:pt x="477" y="287"/>
                    </a:lnTo>
                    <a:lnTo>
                      <a:pt x="450" y="284"/>
                    </a:lnTo>
                    <a:lnTo>
                      <a:pt x="424" y="279"/>
                    </a:lnTo>
                    <a:lnTo>
                      <a:pt x="398" y="276"/>
                    </a:lnTo>
                    <a:lnTo>
                      <a:pt x="371" y="272"/>
                    </a:lnTo>
                    <a:lnTo>
                      <a:pt x="344" y="270"/>
                    </a:lnTo>
                    <a:lnTo>
                      <a:pt x="317" y="270"/>
                    </a:lnTo>
                    <a:lnTo>
                      <a:pt x="314" y="267"/>
                    </a:lnTo>
                    <a:lnTo>
                      <a:pt x="310" y="266"/>
                    </a:lnTo>
                    <a:lnTo>
                      <a:pt x="307" y="265"/>
                    </a:lnTo>
                    <a:lnTo>
                      <a:pt x="304" y="266"/>
                    </a:lnTo>
                    <a:lnTo>
                      <a:pt x="300" y="266"/>
                    </a:lnTo>
                    <a:lnTo>
                      <a:pt x="296" y="267"/>
                    </a:lnTo>
                    <a:lnTo>
                      <a:pt x="293" y="266"/>
                    </a:lnTo>
                    <a:lnTo>
                      <a:pt x="289" y="265"/>
                    </a:lnTo>
                    <a:lnTo>
                      <a:pt x="271" y="264"/>
                    </a:lnTo>
                    <a:lnTo>
                      <a:pt x="255" y="260"/>
                    </a:lnTo>
                    <a:lnTo>
                      <a:pt x="238" y="257"/>
                    </a:lnTo>
                    <a:lnTo>
                      <a:pt x="221" y="253"/>
                    </a:lnTo>
                    <a:lnTo>
                      <a:pt x="205" y="250"/>
                    </a:lnTo>
                    <a:lnTo>
                      <a:pt x="189" y="246"/>
                    </a:lnTo>
                    <a:lnTo>
                      <a:pt x="172" y="243"/>
                    </a:lnTo>
                    <a:lnTo>
                      <a:pt x="154" y="240"/>
                    </a:lnTo>
                    <a:lnTo>
                      <a:pt x="141" y="234"/>
                    </a:lnTo>
                    <a:lnTo>
                      <a:pt x="127" y="230"/>
                    </a:lnTo>
                    <a:lnTo>
                      <a:pt x="112" y="226"/>
                    </a:lnTo>
                    <a:lnTo>
                      <a:pt x="98" y="221"/>
                    </a:lnTo>
                    <a:lnTo>
                      <a:pt x="84" y="217"/>
                    </a:lnTo>
                    <a:lnTo>
                      <a:pt x="71" y="212"/>
                    </a:lnTo>
                    <a:lnTo>
                      <a:pt x="58" y="206"/>
                    </a:lnTo>
                    <a:lnTo>
                      <a:pt x="45" y="198"/>
                    </a:lnTo>
                    <a:lnTo>
                      <a:pt x="37" y="192"/>
                    </a:lnTo>
                    <a:lnTo>
                      <a:pt x="30" y="187"/>
                    </a:lnTo>
                    <a:lnTo>
                      <a:pt x="23" y="180"/>
                    </a:lnTo>
                    <a:lnTo>
                      <a:pt x="17" y="174"/>
                    </a:lnTo>
                    <a:lnTo>
                      <a:pt x="12" y="167"/>
                    </a:lnTo>
                    <a:lnTo>
                      <a:pt x="6" y="160"/>
                    </a:lnTo>
                    <a:lnTo>
                      <a:pt x="3" y="151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2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8" name="Freeform 51"/>
              <p:cNvSpPr>
                <a:spLocks/>
              </p:cNvSpPr>
              <p:nvPr/>
            </p:nvSpPr>
            <p:spPr bwMode="auto">
              <a:xfrm>
                <a:off x="9828" y="7467"/>
                <a:ext cx="128" cy="39"/>
              </a:xfrm>
              <a:custGeom>
                <a:avLst/>
                <a:gdLst>
                  <a:gd name="T0" fmla="*/ 0 w 258"/>
                  <a:gd name="T1" fmla="*/ 0 h 79"/>
                  <a:gd name="T2" fmla="*/ 1 w 258"/>
                  <a:gd name="T3" fmla="*/ 0 h 79"/>
                  <a:gd name="T4" fmla="*/ 3 w 258"/>
                  <a:gd name="T5" fmla="*/ 0 h 79"/>
                  <a:gd name="T6" fmla="*/ 5 w 258"/>
                  <a:gd name="T7" fmla="*/ 1 h 79"/>
                  <a:gd name="T8" fmla="*/ 8 w 258"/>
                  <a:gd name="T9" fmla="*/ 2 h 79"/>
                  <a:gd name="T10" fmla="*/ 5 w 258"/>
                  <a:gd name="T11" fmla="*/ 2 h 79"/>
                  <a:gd name="T12" fmla="*/ 2 w 258"/>
                  <a:gd name="T13" fmla="*/ 1 h 79"/>
                  <a:gd name="T14" fmla="*/ 0 w 258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8"/>
                  <a:gd name="T25" fmla="*/ 0 h 79"/>
                  <a:gd name="T26" fmla="*/ 258 w 25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8" h="79">
                    <a:moveTo>
                      <a:pt x="0" y="17"/>
                    </a:moveTo>
                    <a:lnTo>
                      <a:pt x="56" y="0"/>
                    </a:lnTo>
                    <a:lnTo>
                      <a:pt x="117" y="28"/>
                    </a:lnTo>
                    <a:lnTo>
                      <a:pt x="171" y="40"/>
                    </a:lnTo>
                    <a:lnTo>
                      <a:pt x="258" y="79"/>
                    </a:lnTo>
                    <a:lnTo>
                      <a:pt x="184" y="73"/>
                    </a:lnTo>
                    <a:lnTo>
                      <a:pt x="74" y="5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1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9" name="Freeform 52"/>
              <p:cNvSpPr>
                <a:spLocks/>
              </p:cNvSpPr>
              <p:nvPr/>
            </p:nvSpPr>
            <p:spPr bwMode="auto">
              <a:xfrm>
                <a:off x="9978" y="7441"/>
                <a:ext cx="151" cy="71"/>
              </a:xfrm>
              <a:custGeom>
                <a:avLst/>
                <a:gdLst>
                  <a:gd name="T0" fmla="*/ 1 w 304"/>
                  <a:gd name="T1" fmla="*/ 0 h 141"/>
                  <a:gd name="T2" fmla="*/ 4 w 304"/>
                  <a:gd name="T3" fmla="*/ 1 h 141"/>
                  <a:gd name="T4" fmla="*/ 6 w 304"/>
                  <a:gd name="T5" fmla="*/ 1 h 141"/>
                  <a:gd name="T6" fmla="*/ 8 w 304"/>
                  <a:gd name="T7" fmla="*/ 2 h 141"/>
                  <a:gd name="T8" fmla="*/ 9 w 304"/>
                  <a:gd name="T9" fmla="*/ 3 h 141"/>
                  <a:gd name="T10" fmla="*/ 8 w 304"/>
                  <a:gd name="T11" fmla="*/ 5 h 141"/>
                  <a:gd name="T12" fmla="*/ 8 w 304"/>
                  <a:gd name="T13" fmla="*/ 5 h 141"/>
                  <a:gd name="T14" fmla="*/ 9 w 304"/>
                  <a:gd name="T15" fmla="*/ 4 h 141"/>
                  <a:gd name="T16" fmla="*/ 9 w 304"/>
                  <a:gd name="T17" fmla="*/ 4 h 141"/>
                  <a:gd name="T18" fmla="*/ 9 w 304"/>
                  <a:gd name="T19" fmla="*/ 4 h 141"/>
                  <a:gd name="T20" fmla="*/ 9 w 304"/>
                  <a:gd name="T21" fmla="*/ 4 h 141"/>
                  <a:gd name="T22" fmla="*/ 9 w 304"/>
                  <a:gd name="T23" fmla="*/ 3 h 141"/>
                  <a:gd name="T24" fmla="*/ 9 w 304"/>
                  <a:gd name="T25" fmla="*/ 3 h 141"/>
                  <a:gd name="T26" fmla="*/ 9 w 304"/>
                  <a:gd name="T27" fmla="*/ 3 h 141"/>
                  <a:gd name="T28" fmla="*/ 9 w 304"/>
                  <a:gd name="T29" fmla="*/ 3 h 141"/>
                  <a:gd name="T30" fmla="*/ 9 w 304"/>
                  <a:gd name="T31" fmla="*/ 3 h 141"/>
                  <a:gd name="T32" fmla="*/ 8 w 304"/>
                  <a:gd name="T33" fmla="*/ 3 h 141"/>
                  <a:gd name="T34" fmla="*/ 8 w 304"/>
                  <a:gd name="T35" fmla="*/ 3 h 141"/>
                  <a:gd name="T36" fmla="*/ 8 w 304"/>
                  <a:gd name="T37" fmla="*/ 3 h 141"/>
                  <a:gd name="T38" fmla="*/ 8 w 304"/>
                  <a:gd name="T39" fmla="*/ 2 h 141"/>
                  <a:gd name="T40" fmla="*/ 8 w 304"/>
                  <a:gd name="T41" fmla="*/ 2 h 141"/>
                  <a:gd name="T42" fmla="*/ 8 w 304"/>
                  <a:gd name="T43" fmla="*/ 2 h 141"/>
                  <a:gd name="T44" fmla="*/ 3 w 304"/>
                  <a:gd name="T45" fmla="*/ 1 h 141"/>
                  <a:gd name="T46" fmla="*/ 0 w 304"/>
                  <a:gd name="T47" fmla="*/ 1 h 141"/>
                  <a:gd name="T48" fmla="*/ 1 w 304"/>
                  <a:gd name="T49" fmla="*/ 0 h 1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4"/>
                  <a:gd name="T76" fmla="*/ 0 h 141"/>
                  <a:gd name="T77" fmla="*/ 304 w 304"/>
                  <a:gd name="T78" fmla="*/ 141 h 1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4" h="141">
                    <a:moveTo>
                      <a:pt x="56" y="0"/>
                    </a:moveTo>
                    <a:lnTo>
                      <a:pt x="137" y="14"/>
                    </a:lnTo>
                    <a:lnTo>
                      <a:pt x="211" y="31"/>
                    </a:lnTo>
                    <a:lnTo>
                      <a:pt x="274" y="51"/>
                    </a:lnTo>
                    <a:lnTo>
                      <a:pt x="304" y="79"/>
                    </a:lnTo>
                    <a:lnTo>
                      <a:pt x="287" y="141"/>
                    </a:lnTo>
                    <a:lnTo>
                      <a:pt x="288" y="133"/>
                    </a:lnTo>
                    <a:lnTo>
                      <a:pt x="291" y="125"/>
                    </a:lnTo>
                    <a:lnTo>
                      <a:pt x="292" y="117"/>
                    </a:lnTo>
                    <a:lnTo>
                      <a:pt x="295" y="109"/>
                    </a:lnTo>
                    <a:lnTo>
                      <a:pt x="296" y="100"/>
                    </a:lnTo>
                    <a:lnTo>
                      <a:pt x="297" y="93"/>
                    </a:lnTo>
                    <a:lnTo>
                      <a:pt x="297" y="88"/>
                    </a:lnTo>
                    <a:lnTo>
                      <a:pt x="297" y="85"/>
                    </a:lnTo>
                    <a:lnTo>
                      <a:pt x="294" y="80"/>
                    </a:lnTo>
                    <a:lnTo>
                      <a:pt x="290" y="75"/>
                    </a:lnTo>
                    <a:lnTo>
                      <a:pt x="285" y="72"/>
                    </a:lnTo>
                    <a:lnTo>
                      <a:pt x="281" y="68"/>
                    </a:lnTo>
                    <a:lnTo>
                      <a:pt x="277" y="66"/>
                    </a:lnTo>
                    <a:lnTo>
                      <a:pt x="272" y="62"/>
                    </a:lnTo>
                    <a:lnTo>
                      <a:pt x="266" y="60"/>
                    </a:lnTo>
                    <a:lnTo>
                      <a:pt x="261" y="58"/>
                    </a:lnTo>
                    <a:lnTo>
                      <a:pt x="105" y="18"/>
                    </a:lnTo>
                    <a:lnTo>
                      <a:pt x="0" y="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82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Freeform 53"/>
              <p:cNvSpPr>
                <a:spLocks/>
              </p:cNvSpPr>
              <p:nvPr/>
            </p:nvSpPr>
            <p:spPr bwMode="auto">
              <a:xfrm>
                <a:off x="10138" y="7460"/>
                <a:ext cx="53" cy="55"/>
              </a:xfrm>
              <a:custGeom>
                <a:avLst/>
                <a:gdLst>
                  <a:gd name="T0" fmla="*/ 0 w 106"/>
                  <a:gd name="T1" fmla="*/ 0 h 108"/>
                  <a:gd name="T2" fmla="*/ 2 w 106"/>
                  <a:gd name="T3" fmla="*/ 1 h 108"/>
                  <a:gd name="T4" fmla="*/ 2 w 106"/>
                  <a:gd name="T5" fmla="*/ 2 h 108"/>
                  <a:gd name="T6" fmla="*/ 3 w 106"/>
                  <a:gd name="T7" fmla="*/ 2 h 108"/>
                  <a:gd name="T8" fmla="*/ 2 w 106"/>
                  <a:gd name="T9" fmla="*/ 3 h 108"/>
                  <a:gd name="T10" fmla="*/ 2 w 106"/>
                  <a:gd name="T11" fmla="*/ 4 h 108"/>
                  <a:gd name="T12" fmla="*/ 3 w 106"/>
                  <a:gd name="T13" fmla="*/ 4 h 108"/>
                  <a:gd name="T14" fmla="*/ 3 w 106"/>
                  <a:gd name="T15" fmla="*/ 3 h 108"/>
                  <a:gd name="T16" fmla="*/ 3 w 106"/>
                  <a:gd name="T17" fmla="*/ 2 h 108"/>
                  <a:gd name="T18" fmla="*/ 3 w 106"/>
                  <a:gd name="T19" fmla="*/ 1 h 108"/>
                  <a:gd name="T20" fmla="*/ 2 w 106"/>
                  <a:gd name="T21" fmla="*/ 1 h 108"/>
                  <a:gd name="T22" fmla="*/ 0 w 106"/>
                  <a:gd name="T23" fmla="*/ 0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108"/>
                  <a:gd name="T38" fmla="*/ 106 w 106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108">
                    <a:moveTo>
                      <a:pt x="0" y="0"/>
                    </a:moveTo>
                    <a:lnTo>
                      <a:pt x="45" y="14"/>
                    </a:lnTo>
                    <a:lnTo>
                      <a:pt x="60" y="36"/>
                    </a:lnTo>
                    <a:lnTo>
                      <a:pt x="67" y="61"/>
                    </a:lnTo>
                    <a:lnTo>
                      <a:pt x="60" y="86"/>
                    </a:lnTo>
                    <a:lnTo>
                      <a:pt x="38" y="108"/>
                    </a:lnTo>
                    <a:lnTo>
                      <a:pt x="76" y="98"/>
                    </a:lnTo>
                    <a:lnTo>
                      <a:pt x="106" y="69"/>
                    </a:lnTo>
                    <a:lnTo>
                      <a:pt x="106" y="45"/>
                    </a:lnTo>
                    <a:lnTo>
                      <a:pt x="88" y="19"/>
                    </a:lnTo>
                    <a:lnTo>
                      <a:pt x="5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1" name="Freeform 54"/>
              <p:cNvSpPr>
                <a:spLocks/>
              </p:cNvSpPr>
              <p:nvPr/>
            </p:nvSpPr>
            <p:spPr bwMode="auto">
              <a:xfrm>
                <a:off x="9695" y="8522"/>
                <a:ext cx="367" cy="54"/>
              </a:xfrm>
              <a:custGeom>
                <a:avLst/>
                <a:gdLst>
                  <a:gd name="T0" fmla="*/ 1 w 732"/>
                  <a:gd name="T1" fmla="*/ 0 h 109"/>
                  <a:gd name="T2" fmla="*/ 3 w 732"/>
                  <a:gd name="T3" fmla="*/ 0 h 109"/>
                  <a:gd name="T4" fmla="*/ 6 w 732"/>
                  <a:gd name="T5" fmla="*/ 1 h 109"/>
                  <a:gd name="T6" fmla="*/ 8 w 732"/>
                  <a:gd name="T7" fmla="*/ 1 h 109"/>
                  <a:gd name="T8" fmla="*/ 11 w 732"/>
                  <a:gd name="T9" fmla="*/ 2 h 109"/>
                  <a:gd name="T10" fmla="*/ 13 w 732"/>
                  <a:gd name="T11" fmla="*/ 2 h 109"/>
                  <a:gd name="T12" fmla="*/ 15 w 732"/>
                  <a:gd name="T13" fmla="*/ 2 h 109"/>
                  <a:gd name="T14" fmla="*/ 18 w 732"/>
                  <a:gd name="T15" fmla="*/ 2 h 109"/>
                  <a:gd name="T16" fmla="*/ 20 w 732"/>
                  <a:gd name="T17" fmla="*/ 2 h 109"/>
                  <a:gd name="T18" fmla="*/ 22 w 732"/>
                  <a:gd name="T19" fmla="*/ 2 h 109"/>
                  <a:gd name="T20" fmla="*/ 23 w 732"/>
                  <a:gd name="T21" fmla="*/ 2 h 109"/>
                  <a:gd name="T22" fmla="*/ 23 w 732"/>
                  <a:gd name="T23" fmla="*/ 2 h 109"/>
                  <a:gd name="T24" fmla="*/ 23 w 732"/>
                  <a:gd name="T25" fmla="*/ 3 h 109"/>
                  <a:gd name="T26" fmla="*/ 22 w 732"/>
                  <a:gd name="T27" fmla="*/ 3 h 109"/>
                  <a:gd name="T28" fmla="*/ 20 w 732"/>
                  <a:gd name="T29" fmla="*/ 3 h 109"/>
                  <a:gd name="T30" fmla="*/ 17 w 732"/>
                  <a:gd name="T31" fmla="*/ 3 h 109"/>
                  <a:gd name="T32" fmla="*/ 12 w 732"/>
                  <a:gd name="T33" fmla="*/ 3 h 109"/>
                  <a:gd name="T34" fmla="*/ 10 w 732"/>
                  <a:gd name="T35" fmla="*/ 2 h 109"/>
                  <a:gd name="T36" fmla="*/ 7 w 732"/>
                  <a:gd name="T37" fmla="*/ 2 h 109"/>
                  <a:gd name="T38" fmla="*/ 3 w 732"/>
                  <a:gd name="T39" fmla="*/ 1 h 109"/>
                  <a:gd name="T40" fmla="*/ 1 w 732"/>
                  <a:gd name="T41" fmla="*/ 0 h 109"/>
                  <a:gd name="T42" fmla="*/ 0 w 732"/>
                  <a:gd name="T43" fmla="*/ 0 h 109"/>
                  <a:gd name="T44" fmla="*/ 1 w 732"/>
                  <a:gd name="T45" fmla="*/ 0 h 109"/>
                  <a:gd name="T46" fmla="*/ 1 w 732"/>
                  <a:gd name="T47" fmla="*/ 0 h 109"/>
                  <a:gd name="T48" fmla="*/ 1 w 732"/>
                  <a:gd name="T49" fmla="*/ 0 h 109"/>
                  <a:gd name="T50" fmla="*/ 1 w 732"/>
                  <a:gd name="T51" fmla="*/ 0 h 109"/>
                  <a:gd name="T52" fmla="*/ 1 w 732"/>
                  <a:gd name="T53" fmla="*/ 0 h 109"/>
                  <a:gd name="T54" fmla="*/ 1 w 732"/>
                  <a:gd name="T55" fmla="*/ 0 h 109"/>
                  <a:gd name="T56" fmla="*/ 1 w 732"/>
                  <a:gd name="T57" fmla="*/ 0 h 109"/>
                  <a:gd name="T58" fmla="*/ 1 w 732"/>
                  <a:gd name="T59" fmla="*/ 0 h 10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32"/>
                  <a:gd name="T91" fmla="*/ 0 h 109"/>
                  <a:gd name="T92" fmla="*/ 732 w 732"/>
                  <a:gd name="T93" fmla="*/ 109 h 10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32" h="109">
                    <a:moveTo>
                      <a:pt x="25" y="7"/>
                    </a:moveTo>
                    <a:lnTo>
                      <a:pt x="95" y="31"/>
                    </a:lnTo>
                    <a:lnTo>
                      <a:pt x="188" y="49"/>
                    </a:lnTo>
                    <a:lnTo>
                      <a:pt x="253" y="63"/>
                    </a:lnTo>
                    <a:lnTo>
                      <a:pt x="328" y="70"/>
                    </a:lnTo>
                    <a:lnTo>
                      <a:pt x="391" y="76"/>
                    </a:lnTo>
                    <a:lnTo>
                      <a:pt x="473" y="83"/>
                    </a:lnTo>
                    <a:lnTo>
                      <a:pt x="560" y="89"/>
                    </a:lnTo>
                    <a:lnTo>
                      <a:pt x="635" y="89"/>
                    </a:lnTo>
                    <a:lnTo>
                      <a:pt x="684" y="89"/>
                    </a:lnTo>
                    <a:lnTo>
                      <a:pt x="719" y="90"/>
                    </a:lnTo>
                    <a:lnTo>
                      <a:pt x="732" y="93"/>
                    </a:lnTo>
                    <a:lnTo>
                      <a:pt x="724" y="99"/>
                    </a:lnTo>
                    <a:lnTo>
                      <a:pt x="684" y="106"/>
                    </a:lnTo>
                    <a:lnTo>
                      <a:pt x="625" y="109"/>
                    </a:lnTo>
                    <a:lnTo>
                      <a:pt x="525" y="109"/>
                    </a:lnTo>
                    <a:lnTo>
                      <a:pt x="372" y="97"/>
                    </a:lnTo>
                    <a:lnTo>
                      <a:pt x="289" y="86"/>
                    </a:lnTo>
                    <a:lnTo>
                      <a:pt x="195" y="75"/>
                    </a:lnTo>
                    <a:lnTo>
                      <a:pt x="85" y="47"/>
                    </a:lnTo>
                    <a:lnTo>
                      <a:pt x="24" y="2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2"/>
                    </a:lnTo>
                    <a:lnTo>
                      <a:pt x="13" y="4"/>
                    </a:lnTo>
                    <a:lnTo>
                      <a:pt x="18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E5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8" name="Line 55"/>
            <p:cNvSpPr>
              <a:spLocks noChangeShapeType="1"/>
            </p:cNvSpPr>
            <p:nvPr/>
          </p:nvSpPr>
          <p:spPr bwMode="auto">
            <a:xfrm flipV="1">
              <a:off x="10161" y="7024"/>
              <a:ext cx="0" cy="5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56"/>
            <p:cNvSpPr>
              <a:spLocks noChangeShapeType="1"/>
            </p:cNvSpPr>
            <p:nvPr/>
          </p:nvSpPr>
          <p:spPr bwMode="auto">
            <a:xfrm>
              <a:off x="9801" y="918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57"/>
            <p:cNvSpPr>
              <a:spLocks noChangeShapeType="1"/>
            </p:cNvSpPr>
            <p:nvPr/>
          </p:nvSpPr>
          <p:spPr bwMode="auto">
            <a:xfrm>
              <a:off x="9621" y="900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58"/>
            <p:cNvSpPr>
              <a:spLocks noChangeShapeType="1"/>
            </p:cNvSpPr>
            <p:nvPr/>
          </p:nvSpPr>
          <p:spPr bwMode="auto">
            <a:xfrm>
              <a:off x="10341" y="900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59"/>
            <p:cNvSpPr>
              <a:spLocks noChangeShapeType="1"/>
            </p:cNvSpPr>
            <p:nvPr/>
          </p:nvSpPr>
          <p:spPr bwMode="auto">
            <a:xfrm>
              <a:off x="10161" y="918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60"/>
            <p:cNvSpPr>
              <a:spLocks noChangeShapeType="1"/>
            </p:cNvSpPr>
            <p:nvPr/>
          </p:nvSpPr>
          <p:spPr bwMode="auto">
            <a:xfrm>
              <a:off x="9981" y="918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8" name="Rectangle 61"/>
          <p:cNvSpPr>
            <a:spLocks noChangeArrowheads="1"/>
          </p:cNvSpPr>
          <p:nvPr/>
        </p:nvSpPr>
        <p:spPr bwMode="auto">
          <a:xfrm>
            <a:off x="609600" y="3048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c. …maximum height attained</a:t>
            </a:r>
          </a:p>
        </p:txBody>
      </p:sp>
      <p:sp>
        <p:nvSpPr>
          <p:cNvPr id="156738" name="Rectangle 66"/>
          <p:cNvSpPr>
            <a:spLocks noChangeArrowheads="1"/>
          </p:cNvSpPr>
          <p:nvPr/>
        </p:nvSpPr>
        <p:spPr bwMode="auto">
          <a:xfrm>
            <a:off x="609600" y="33528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d. …location of can when its speed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       is half its original speed </a:t>
            </a:r>
          </a:p>
        </p:txBody>
      </p:sp>
      <p:sp>
        <p:nvSpPr>
          <p:cNvPr id="156741" name="AutoShape 69"/>
          <p:cNvSpPr>
            <a:spLocks noChangeArrowheads="1"/>
          </p:cNvSpPr>
          <p:nvPr/>
        </p:nvSpPr>
        <p:spPr bwMode="auto">
          <a:xfrm>
            <a:off x="533400" y="5029200"/>
            <a:ext cx="304800" cy="762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6742" name="Object 70"/>
          <p:cNvGraphicFramePr>
            <a:graphicFrameLocks noChangeAspect="1"/>
          </p:cNvGraphicFramePr>
          <p:nvPr/>
        </p:nvGraphicFramePr>
        <p:xfrm>
          <a:off x="1225550" y="955675"/>
          <a:ext cx="2203450" cy="873125"/>
        </p:xfrm>
        <a:graphic>
          <a:graphicData uri="http://schemas.openxmlformats.org/presentationml/2006/ole">
            <p:oleObj spid="_x0000_s19458" name="Equation" r:id="rId5" imgW="990360" imgH="393480" progId="Equation.3">
              <p:embed/>
            </p:oleObj>
          </a:graphicData>
        </a:graphic>
      </p:graphicFrame>
      <p:graphicFrame>
        <p:nvGraphicFramePr>
          <p:cNvPr id="156743" name="Object 71"/>
          <p:cNvGraphicFramePr>
            <a:graphicFrameLocks noChangeAspect="1"/>
          </p:cNvGraphicFramePr>
          <p:nvPr/>
        </p:nvGraphicFramePr>
        <p:xfrm>
          <a:off x="3473450" y="955675"/>
          <a:ext cx="3841750" cy="873125"/>
        </p:xfrm>
        <a:graphic>
          <a:graphicData uri="http://schemas.openxmlformats.org/presentationml/2006/ole">
            <p:oleObj spid="_x0000_s19459" name="Equation" r:id="rId6" imgW="1726920" imgH="393480" progId="Equation.3">
              <p:embed/>
            </p:oleObj>
          </a:graphicData>
        </a:graphic>
      </p:graphicFrame>
      <p:graphicFrame>
        <p:nvGraphicFramePr>
          <p:cNvPr id="156744" name="Object 72"/>
          <p:cNvGraphicFramePr>
            <a:graphicFrameLocks noChangeAspect="1"/>
          </p:cNvGraphicFramePr>
          <p:nvPr/>
        </p:nvGraphicFramePr>
        <p:xfrm>
          <a:off x="3441700" y="1981200"/>
          <a:ext cx="1554163" cy="393700"/>
        </p:xfrm>
        <a:graphic>
          <a:graphicData uri="http://schemas.openxmlformats.org/presentationml/2006/ole">
            <p:oleObj spid="_x0000_s19460" name="Equation" r:id="rId7" imgW="698400" imgH="177480" progId="Equation.3">
              <p:embed/>
            </p:oleObj>
          </a:graphicData>
        </a:graphic>
      </p:graphicFrame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457200" y="1538288"/>
            <a:ext cx="3048000" cy="1814512"/>
            <a:chOff x="144" y="969"/>
            <a:chExt cx="1920" cy="1143"/>
          </a:xfrm>
        </p:grpSpPr>
        <p:grpSp>
          <p:nvGrpSpPr>
            <p:cNvPr id="19472" name="Group 76"/>
            <p:cNvGrpSpPr>
              <a:grpSpLocks/>
            </p:cNvGrpSpPr>
            <p:nvPr/>
          </p:nvGrpSpPr>
          <p:grpSpPr bwMode="auto">
            <a:xfrm>
              <a:off x="144" y="1248"/>
              <a:ext cx="1920" cy="864"/>
              <a:chOff x="288" y="1536"/>
              <a:chExt cx="1920" cy="864"/>
            </a:xfrm>
          </p:grpSpPr>
          <p:sp>
            <p:nvSpPr>
              <p:cNvPr id="19474" name="Rectangle 73"/>
              <p:cNvSpPr>
                <a:spLocks noChangeArrowheads="1"/>
              </p:cNvSpPr>
              <p:nvPr/>
            </p:nvSpPr>
            <p:spPr bwMode="auto">
              <a:xfrm>
                <a:off x="288" y="1536"/>
                <a:ext cx="1920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/>
                  <a:t>(–) sign because</a:t>
                </a:r>
                <a:br>
                  <a:rPr lang="en-US"/>
                </a:br>
                <a:r>
                  <a:rPr lang="en-US"/>
                  <a:t>g is    and </a:t>
                </a:r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/>
                  <a:t>y is</a:t>
                </a:r>
              </a:p>
            </p:txBody>
          </p:sp>
          <p:sp>
            <p:nvSpPr>
              <p:cNvPr id="19475" name="Line 74"/>
              <p:cNvSpPr>
                <a:spLocks noChangeShapeType="1"/>
              </p:cNvSpPr>
              <p:nvPr/>
            </p:nvSpPr>
            <p:spPr bwMode="auto">
              <a:xfrm flipV="1">
                <a:off x="1968" y="1968"/>
                <a:ext cx="0" cy="3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Line 75"/>
              <p:cNvSpPr>
                <a:spLocks noChangeShapeType="1"/>
              </p:cNvSpPr>
              <p:nvPr/>
            </p:nvSpPr>
            <p:spPr bwMode="auto">
              <a:xfrm flipV="1">
                <a:off x="816" y="1968"/>
                <a:ext cx="0" cy="3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3" name="Freeform 77"/>
            <p:cNvSpPr>
              <a:spLocks/>
            </p:cNvSpPr>
            <p:nvPr/>
          </p:nvSpPr>
          <p:spPr bwMode="auto">
            <a:xfrm>
              <a:off x="768" y="969"/>
              <a:ext cx="320" cy="423"/>
            </a:xfrm>
            <a:custGeom>
              <a:avLst/>
              <a:gdLst>
                <a:gd name="T0" fmla="*/ 0 w 320"/>
                <a:gd name="T1" fmla="*/ 423 h 423"/>
                <a:gd name="T2" fmla="*/ 320 w 320"/>
                <a:gd name="T3" fmla="*/ 0 h 423"/>
                <a:gd name="T4" fmla="*/ 0 60000 65536"/>
                <a:gd name="T5" fmla="*/ 0 60000 65536"/>
                <a:gd name="T6" fmla="*/ 0 w 320"/>
                <a:gd name="T7" fmla="*/ 0 h 423"/>
                <a:gd name="T8" fmla="*/ 320 w 320"/>
                <a:gd name="T9" fmla="*/ 423 h 4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" h="423">
                  <a:moveTo>
                    <a:pt x="0" y="423"/>
                  </a:moveTo>
                  <a:lnTo>
                    <a:pt x="32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6750" name="Object 78"/>
          <p:cNvGraphicFramePr>
            <a:graphicFrameLocks noChangeAspect="1"/>
          </p:cNvGraphicFramePr>
          <p:nvPr/>
        </p:nvGraphicFramePr>
        <p:xfrm>
          <a:off x="838200" y="4572000"/>
          <a:ext cx="2513013" cy="534988"/>
        </p:xfrm>
        <a:graphic>
          <a:graphicData uri="http://schemas.openxmlformats.org/presentationml/2006/ole">
            <p:oleObj spid="_x0000_s19461" name="Equation" r:id="rId8" imgW="1130040" imgH="241200" progId="Equation.3">
              <p:embed/>
            </p:oleObj>
          </a:graphicData>
        </a:graphic>
      </p:graphicFrame>
      <p:graphicFrame>
        <p:nvGraphicFramePr>
          <p:cNvPr id="156753" name="Object 81"/>
          <p:cNvGraphicFramePr>
            <a:graphicFrameLocks noChangeAspect="1"/>
          </p:cNvGraphicFramePr>
          <p:nvPr/>
        </p:nvGraphicFramePr>
        <p:xfrm>
          <a:off x="919163" y="5311775"/>
          <a:ext cx="1976437" cy="1012825"/>
        </p:xfrm>
        <a:graphic>
          <a:graphicData uri="http://schemas.openxmlformats.org/presentationml/2006/ole">
            <p:oleObj spid="_x0000_s19462" name="Equation" r:id="rId9" imgW="888840" imgH="457200" progId="Equation.3">
              <p:embed/>
            </p:oleObj>
          </a:graphicData>
        </a:graphic>
      </p:graphicFrame>
      <p:graphicFrame>
        <p:nvGraphicFramePr>
          <p:cNvPr id="156754" name="Object 82"/>
          <p:cNvGraphicFramePr>
            <a:graphicFrameLocks noChangeAspect="1"/>
          </p:cNvGraphicFramePr>
          <p:nvPr/>
        </p:nvGraphicFramePr>
        <p:xfrm>
          <a:off x="2905125" y="5348288"/>
          <a:ext cx="3952875" cy="984250"/>
        </p:xfrm>
        <a:graphic>
          <a:graphicData uri="http://schemas.openxmlformats.org/presentationml/2006/ole">
            <p:oleObj spid="_x0000_s19463" name="Equation" r:id="rId10" imgW="1777680" imgH="444240" progId="Equation.3">
              <p:embed/>
            </p:oleObj>
          </a:graphicData>
        </a:graphic>
      </p:graphicFrame>
      <p:graphicFrame>
        <p:nvGraphicFramePr>
          <p:cNvPr id="156755" name="Object 83"/>
          <p:cNvGraphicFramePr>
            <a:graphicFrameLocks noChangeAspect="1"/>
          </p:cNvGraphicFramePr>
          <p:nvPr/>
        </p:nvGraphicFramePr>
        <p:xfrm>
          <a:off x="6932613" y="5626100"/>
          <a:ext cx="1525587" cy="393700"/>
        </p:xfrm>
        <a:graphic>
          <a:graphicData uri="http://schemas.openxmlformats.org/presentationml/2006/ole">
            <p:oleObj spid="_x0000_s19464" name="Equation" r:id="rId11" imgW="685800" imgH="177480" progId="Equation.3">
              <p:embed/>
            </p:oleObj>
          </a:graphicData>
        </a:graphic>
      </p:graphicFrame>
      <p:pic>
        <p:nvPicPr>
          <p:cNvPr id="76" name="~PP103.WAV">
            <a:hlinkClick r:id="" action="ppaction://media"/>
          </p:cNvPr>
          <p:cNvPicPr>
            <a:picLocks noRot="1" noChangeAspect="1"/>
          </p:cNvPicPr>
          <p:nvPr>
            <a:wavAudioFile r:embed="rId3" name="~PP103.WAV"/>
          </p:nvPr>
        </p:nvPicPr>
        <p:blipFill>
          <a:blip r:embed="rId12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20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5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6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15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15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5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156674" grpId="0" animBg="1"/>
      <p:bldP spid="156675" grpId="0" animBg="1"/>
      <p:bldP spid="156738" grpId="0"/>
      <p:bldP spid="1567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9|26.7|1|20.7|0.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1|8|13.4|8.5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1|3|7.1|7.7|2.6|26|25.6|2.6|14.5|1.7|5.8|1.8|2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0.7|6.5|7.5|10|8.3|19.8|3.5|13.9"/>
</p:tagLst>
</file>

<file path=ppt/theme/theme1.xml><?xml version="1.0" encoding="utf-8"?>
<a:theme xmlns:a="http://schemas.openxmlformats.org/drawingml/2006/main" name="AP Walker Chapter 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Walker Chapter 2</Template>
  <TotalTime>16</TotalTime>
  <Words>311</Words>
  <Application>Microsoft Office PowerPoint</Application>
  <PresentationFormat>On-screen Show (4:3)</PresentationFormat>
  <Paragraphs>48</Paragraphs>
  <Slides>12</Slides>
  <Notes>0</Notes>
  <HiddenSlides>0</HiddenSlides>
  <MMClips>12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AP Walker Chapter 2</vt:lpstr>
      <vt:lpstr>Equation</vt:lpstr>
      <vt:lpstr>Section 2.7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Chris</cp:lastModifiedBy>
  <cp:revision>3</cp:revision>
  <dcterms:created xsi:type="dcterms:W3CDTF">2012-08-23T11:19:56Z</dcterms:created>
  <dcterms:modified xsi:type="dcterms:W3CDTF">2012-09-09T13:33:26Z</dcterms:modified>
</cp:coreProperties>
</file>