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tags/tag2.xml" ContentType="application/vnd.openxmlformats-officedocument.presentationml.tags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tags/tag3.xml" ContentType="application/vnd.openxmlformats-officedocument.presentationml.tags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tags/tag4.xml" ContentType="application/vnd.openxmlformats-officedocument.presentationml.tags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98" r:id="rId3"/>
    <p:sldId id="299" r:id="rId4"/>
    <p:sldId id="300" r:id="rId5"/>
    <p:sldId id="268" r:id="rId6"/>
    <p:sldId id="301" r:id="rId7"/>
    <p:sldId id="302" r:id="rId8"/>
    <p:sldId id="303" r:id="rId9"/>
    <p:sldId id="269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E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433" autoAdjust="0"/>
    <p:restoredTop sz="94667" autoAdjust="0"/>
  </p:normalViewPr>
  <p:slideViewPr>
    <p:cSldViewPr snapToGrid="0">
      <p:cViewPr varScale="1">
        <p:scale>
          <a:sx n="83" d="100"/>
          <a:sy n="83" d="100"/>
        </p:scale>
        <p:origin x="-176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Relationship Id="rId2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4" Type="http://schemas.openxmlformats.org/officeDocument/2006/relationships/image" Target="../media/image10.wmf"/><Relationship Id="rId1" Type="http://schemas.openxmlformats.org/officeDocument/2006/relationships/image" Target="../media/image4.wmf"/><Relationship Id="rId2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4" Type="http://schemas.openxmlformats.org/officeDocument/2006/relationships/image" Target="../media/image13.wmf"/><Relationship Id="rId1" Type="http://schemas.openxmlformats.org/officeDocument/2006/relationships/image" Target="../media/image4.wmf"/><Relationship Id="rId2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Relationship Id="rId2" Type="http://schemas.openxmlformats.org/officeDocument/2006/relationships/image" Target="../media/image17.wmf"/><Relationship Id="rId3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wmf"/><Relationship Id="rId12" Type="http://schemas.openxmlformats.org/officeDocument/2006/relationships/image" Target="../media/image32.wmf"/><Relationship Id="rId1" Type="http://schemas.openxmlformats.org/officeDocument/2006/relationships/image" Target="../media/image21.wmf"/><Relationship Id="rId2" Type="http://schemas.openxmlformats.org/officeDocument/2006/relationships/image" Target="../media/image22.wmf"/><Relationship Id="rId3" Type="http://schemas.openxmlformats.org/officeDocument/2006/relationships/image" Target="../media/image23.wmf"/><Relationship Id="rId4" Type="http://schemas.openxmlformats.org/officeDocument/2006/relationships/image" Target="../media/image24.wmf"/><Relationship Id="rId5" Type="http://schemas.openxmlformats.org/officeDocument/2006/relationships/image" Target="../media/image25.wmf"/><Relationship Id="rId6" Type="http://schemas.openxmlformats.org/officeDocument/2006/relationships/image" Target="../media/image26.wmf"/><Relationship Id="rId7" Type="http://schemas.openxmlformats.org/officeDocument/2006/relationships/image" Target="../media/image27.wmf"/><Relationship Id="rId8" Type="http://schemas.openxmlformats.org/officeDocument/2006/relationships/image" Target="../media/image28.wmf"/><Relationship Id="rId9" Type="http://schemas.openxmlformats.org/officeDocument/2006/relationships/image" Target="../media/image29.wmf"/><Relationship Id="rId10" Type="http://schemas.openxmlformats.org/officeDocument/2006/relationships/image" Target="../media/image3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E0DD3-F782-4115-81E6-C04F2DCE0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5DDE0-94BF-4FF8-B9AA-9AA445708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867B4-6A20-49C9-A0F8-7BCDE10D09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DB37-EE5B-476F-B4C0-203254F86F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D7756-9313-4612-AE40-AA5426B49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9E2C9-E183-4726-9838-8037888BC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945E4-341F-4A12-8F9C-20B039484A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A7162-2898-44BF-A796-4814240B47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B838C-E280-4335-BBC3-2FB789505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2924B-DBB4-436E-9909-A3162180FE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077AC-4B78-4F90-A0AF-FC92586B3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CD5BCDCA-6424-41CC-80FA-1D2EEA60E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wmf"/><Relationship Id="rId5" Type="http://schemas.openxmlformats.org/officeDocument/2006/relationships/image" Target="../media/image2.wmf"/><Relationship Id="rId6" Type="http://schemas.openxmlformats.org/officeDocument/2006/relationships/image" Target="../media/image3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wmf"/><Relationship Id="rId12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6.wmf"/><Relationship Id="rId7" Type="http://schemas.openxmlformats.org/officeDocument/2006/relationships/image" Target="../media/image7.wmf"/><Relationship Id="rId8" Type="http://schemas.openxmlformats.org/officeDocument/2006/relationships/oleObject" Target="../embeddings/oleObject1.bin"/><Relationship Id="rId9" Type="http://schemas.openxmlformats.org/officeDocument/2006/relationships/image" Target="../media/image4.wmf"/><Relationship Id="rId10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9.w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10.wmf"/><Relationship Id="rId15" Type="http://schemas.openxmlformats.org/officeDocument/2006/relationships/image" Target="../media/image3.png"/><Relationship Id="rId1" Type="http://schemas.openxmlformats.org/officeDocument/2006/relationships/vmlDrawing" Target="../drawings/vmlDrawing2.vml"/><Relationship Id="rId2" Type="http://schemas.openxmlformats.org/officeDocument/2006/relationships/tags" Target="../tags/tag2.xml"/><Relationship Id="rId3" Type="http://schemas.microsoft.com/office/2007/relationships/media" Target="../media/media3.wav"/><Relationship Id="rId4" Type="http://schemas.openxmlformats.org/officeDocument/2006/relationships/audio" Target="../media/media3.wa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1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4.w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9.bin"/><Relationship Id="rId12" Type="http://schemas.openxmlformats.org/officeDocument/2006/relationships/image" Target="../media/image12.wmf"/><Relationship Id="rId13" Type="http://schemas.openxmlformats.org/officeDocument/2006/relationships/oleObject" Target="../embeddings/oleObject10.bin"/><Relationship Id="rId14" Type="http://schemas.openxmlformats.org/officeDocument/2006/relationships/image" Target="../media/image13.wmf"/><Relationship Id="rId15" Type="http://schemas.openxmlformats.org/officeDocument/2006/relationships/image" Target="../media/image14.wmf"/><Relationship Id="rId16" Type="http://schemas.openxmlformats.org/officeDocument/2006/relationships/image" Target="../media/image3.png"/><Relationship Id="rId1" Type="http://schemas.openxmlformats.org/officeDocument/2006/relationships/vmlDrawing" Target="../drawings/vmlDrawing3.vml"/><Relationship Id="rId2" Type="http://schemas.openxmlformats.org/officeDocument/2006/relationships/tags" Target="../tags/tag3.xml"/><Relationship Id="rId3" Type="http://schemas.microsoft.com/office/2007/relationships/media" Target="../media/media4.wav"/><Relationship Id="rId4" Type="http://schemas.openxmlformats.org/officeDocument/2006/relationships/audio" Target="../media/media4.wa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1.w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4.wmf"/><Relationship Id="rId9" Type="http://schemas.openxmlformats.org/officeDocument/2006/relationships/oleObject" Target="../embeddings/oleObject8.bin"/><Relationship Id="rId10" Type="http://schemas.openxmlformats.org/officeDocument/2006/relationships/image" Target="../media/image8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5.jpeg"/><Relationship Id="rId5" Type="http://schemas.openxmlformats.org/officeDocument/2006/relationships/image" Target="../media/image3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wmf"/><Relationship Id="rId12" Type="http://schemas.openxmlformats.org/officeDocument/2006/relationships/image" Target="../media/image19.wmf"/><Relationship Id="rId13" Type="http://schemas.openxmlformats.org/officeDocument/2006/relationships/image" Target="../media/image3.png"/><Relationship Id="rId1" Type="http://schemas.openxmlformats.org/officeDocument/2006/relationships/vmlDrawing" Target="../drawings/vmlDrawing4.vml"/><Relationship Id="rId2" Type="http://schemas.openxmlformats.org/officeDocument/2006/relationships/tags" Target="../tags/tag4.xml"/><Relationship Id="rId3" Type="http://schemas.microsoft.com/office/2007/relationships/media" Target="../media/media6.wav"/><Relationship Id="rId4" Type="http://schemas.openxmlformats.org/officeDocument/2006/relationships/audio" Target="../media/media6.wav"/><Relationship Id="rId5" Type="http://schemas.openxmlformats.org/officeDocument/2006/relationships/slideLayout" Target="../slideLayouts/slideLayout2.xml"/><Relationship Id="rId6" Type="http://schemas.openxmlformats.org/officeDocument/2006/relationships/oleObject" Target="../embeddings/oleObject11.bin"/><Relationship Id="rId7" Type="http://schemas.openxmlformats.org/officeDocument/2006/relationships/image" Target="../media/image16.wmf"/><Relationship Id="rId8" Type="http://schemas.openxmlformats.org/officeDocument/2006/relationships/oleObject" Target="../embeddings/oleObject12.bin"/><Relationship Id="rId9" Type="http://schemas.openxmlformats.org/officeDocument/2006/relationships/image" Target="../media/image17.wmf"/><Relationship Id="rId10" Type="http://schemas.openxmlformats.org/officeDocument/2006/relationships/oleObject" Target="../embeddings/oleObject1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0.wmf"/><Relationship Id="rId6" Type="http://schemas.openxmlformats.org/officeDocument/2006/relationships/image" Target="../media/image3.png"/><Relationship Id="rId1" Type="http://schemas.openxmlformats.org/officeDocument/2006/relationships/tags" Target="../tags/tag5.xml"/><Relationship Id="rId2" Type="http://schemas.microsoft.com/office/2007/relationships/media" Target="../media/media7.wav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wmf"/><Relationship Id="rId20" Type="http://schemas.openxmlformats.org/officeDocument/2006/relationships/oleObject" Target="../embeddings/oleObject21.bin"/><Relationship Id="rId21" Type="http://schemas.openxmlformats.org/officeDocument/2006/relationships/image" Target="../media/image28.wmf"/><Relationship Id="rId22" Type="http://schemas.openxmlformats.org/officeDocument/2006/relationships/oleObject" Target="../embeddings/oleObject22.bin"/><Relationship Id="rId23" Type="http://schemas.openxmlformats.org/officeDocument/2006/relationships/image" Target="../media/image29.wmf"/><Relationship Id="rId24" Type="http://schemas.openxmlformats.org/officeDocument/2006/relationships/oleObject" Target="../embeddings/oleObject23.bin"/><Relationship Id="rId25" Type="http://schemas.openxmlformats.org/officeDocument/2006/relationships/image" Target="../media/image30.wmf"/><Relationship Id="rId26" Type="http://schemas.openxmlformats.org/officeDocument/2006/relationships/oleObject" Target="../embeddings/oleObject24.bin"/><Relationship Id="rId27" Type="http://schemas.openxmlformats.org/officeDocument/2006/relationships/image" Target="../media/image31.wmf"/><Relationship Id="rId28" Type="http://schemas.openxmlformats.org/officeDocument/2006/relationships/oleObject" Target="../embeddings/oleObject25.bin"/><Relationship Id="rId29" Type="http://schemas.openxmlformats.org/officeDocument/2006/relationships/image" Target="../media/image32.wmf"/><Relationship Id="rId30" Type="http://schemas.openxmlformats.org/officeDocument/2006/relationships/image" Target="../media/image3.png"/><Relationship Id="rId10" Type="http://schemas.openxmlformats.org/officeDocument/2006/relationships/oleObject" Target="../embeddings/oleObject16.bin"/><Relationship Id="rId11" Type="http://schemas.openxmlformats.org/officeDocument/2006/relationships/image" Target="../media/image23.wmf"/><Relationship Id="rId12" Type="http://schemas.openxmlformats.org/officeDocument/2006/relationships/oleObject" Target="../embeddings/oleObject17.bin"/><Relationship Id="rId13" Type="http://schemas.openxmlformats.org/officeDocument/2006/relationships/image" Target="../media/image24.wmf"/><Relationship Id="rId14" Type="http://schemas.openxmlformats.org/officeDocument/2006/relationships/oleObject" Target="../embeddings/oleObject18.bin"/><Relationship Id="rId15" Type="http://schemas.openxmlformats.org/officeDocument/2006/relationships/image" Target="../media/image25.wmf"/><Relationship Id="rId16" Type="http://schemas.openxmlformats.org/officeDocument/2006/relationships/oleObject" Target="../embeddings/oleObject19.bin"/><Relationship Id="rId17" Type="http://schemas.openxmlformats.org/officeDocument/2006/relationships/image" Target="../media/image26.wmf"/><Relationship Id="rId18" Type="http://schemas.openxmlformats.org/officeDocument/2006/relationships/oleObject" Target="../embeddings/oleObject20.bin"/><Relationship Id="rId19" Type="http://schemas.openxmlformats.org/officeDocument/2006/relationships/image" Target="../media/image27.wmf"/><Relationship Id="rId1" Type="http://schemas.openxmlformats.org/officeDocument/2006/relationships/vmlDrawing" Target="../drawings/vmlDrawing5.vml"/><Relationship Id="rId2" Type="http://schemas.openxmlformats.org/officeDocument/2006/relationships/tags" Target="../tags/tag6.xml"/><Relationship Id="rId3" Type="http://schemas.microsoft.com/office/2007/relationships/media" Target="../media/media8.wav"/><Relationship Id="rId4" Type="http://schemas.openxmlformats.org/officeDocument/2006/relationships/audio" Target="../media/media8.wav"/><Relationship Id="rId5" Type="http://schemas.openxmlformats.org/officeDocument/2006/relationships/slideLayout" Target="../slideLayouts/slideLayout2.xml"/><Relationship Id="rId6" Type="http://schemas.openxmlformats.org/officeDocument/2006/relationships/oleObject" Target="../embeddings/oleObject14.bin"/><Relationship Id="rId7" Type="http://schemas.openxmlformats.org/officeDocument/2006/relationships/image" Target="../media/image21.wmf"/><Relationship Id="rId8" Type="http://schemas.openxmlformats.org/officeDocument/2006/relationships/oleObject" Target="../embeddings/oleObject1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3.jpeg"/><Relationship Id="rId5" Type="http://schemas.openxmlformats.org/officeDocument/2006/relationships/image" Target="../media/image3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85750" y="0"/>
            <a:ext cx="85963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/>
              <a:t>2-4 Acceleration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7038" y="831850"/>
            <a:ext cx="8467725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Average acceleration:</a:t>
            </a:r>
          </a:p>
          <a:p>
            <a:pPr>
              <a:spcBef>
                <a:spcPct val="50000"/>
              </a:spcBef>
            </a:pPr>
            <a:r>
              <a:rPr lang="en-US" i="1">
                <a:solidFill>
                  <a:schemeClr val="accent2"/>
                </a:solidFill>
              </a:rPr>
              <a:t>						</a:t>
            </a:r>
            <a:r>
              <a:rPr lang="en-US" baseline="-25000">
                <a:solidFill>
                  <a:schemeClr val="accent2"/>
                </a:solidFill>
              </a:rPr>
              <a:t>		</a:t>
            </a:r>
          </a:p>
          <a:p>
            <a:pPr>
              <a:spcBef>
                <a:spcPct val="50000"/>
              </a:spcBef>
            </a:pPr>
            <a:endParaRPr lang="en-US" baseline="-2500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US" baseline="-2500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		</a:t>
            </a:r>
            <a:r>
              <a:rPr lang="en-US"/>
              <a:t>(2-5)</a:t>
            </a:r>
            <a:endParaRPr lang="en-US" baseline="-25000"/>
          </a:p>
        </p:txBody>
      </p:sp>
      <p:pic>
        <p:nvPicPr>
          <p:cNvPr id="34820" name="Picture 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538" y="1695450"/>
            <a:ext cx="3332162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5375" y="833438"/>
            <a:ext cx="3976688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26"/>
    </mc:Choice>
    <mc:Fallback xmlns="">
      <p:transition xmlns:p14="http://schemas.microsoft.com/office/powerpoint/2010/main" spd="slow" advTm="9762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79" name="Rectangle 27"/>
          <p:cNvSpPr>
            <a:spLocks noChangeArrowheads="1"/>
          </p:cNvSpPr>
          <p:nvPr/>
        </p:nvSpPr>
        <p:spPr bwMode="auto">
          <a:xfrm>
            <a:off x="1828800" y="5486400"/>
            <a:ext cx="1600200" cy="990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5954" name="Rectangle 2"/>
          <p:cNvSpPr>
            <a:spLocks noChangeArrowheads="1"/>
          </p:cNvSpPr>
          <p:nvPr/>
        </p:nvSpPr>
        <p:spPr bwMode="auto">
          <a:xfrm>
            <a:off x="2819400" y="304800"/>
            <a:ext cx="6096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chemeClr val="tx2"/>
                </a:solidFill>
              </a:rPr>
              <a:t>“how quickly” velocity is changing</a:t>
            </a:r>
          </a:p>
        </p:txBody>
      </p:sp>
      <p:sp>
        <p:nvSpPr>
          <p:cNvPr id="5126" name="Rectangle 4"/>
          <p:cNvSpPr>
            <a:spLocks noChangeArrowheads="1"/>
          </p:cNvSpPr>
          <p:nvPr/>
        </p:nvSpPr>
        <p:spPr bwMode="auto">
          <a:xfrm>
            <a:off x="609600" y="381000"/>
            <a:ext cx="2514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u="sng">
                <a:solidFill>
                  <a:srgbClr val="FF3300"/>
                </a:solidFill>
              </a:rPr>
              <a:t>acceleration</a:t>
            </a:r>
            <a:r>
              <a:rPr lang="en-US">
                <a:solidFill>
                  <a:srgbClr val="FF3300"/>
                </a:solidFill>
              </a:rPr>
              <a:t>:</a:t>
            </a:r>
          </a:p>
        </p:txBody>
      </p:sp>
      <p:sp>
        <p:nvSpPr>
          <p:cNvPr id="5127" name="Rectangle 6"/>
          <p:cNvSpPr>
            <a:spLocks noChangeArrowheads="1"/>
          </p:cNvSpPr>
          <p:nvPr/>
        </p:nvSpPr>
        <p:spPr bwMode="auto">
          <a:xfrm>
            <a:off x="1611313" y="1179513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FF3300"/>
                </a:solidFill>
              </a:rPr>
              <a:t>-- speed up</a:t>
            </a:r>
          </a:p>
        </p:txBody>
      </p:sp>
      <p:sp>
        <p:nvSpPr>
          <p:cNvPr id="5128" name="Rectangle 7"/>
          <p:cNvSpPr>
            <a:spLocks noChangeArrowheads="1"/>
          </p:cNvSpPr>
          <p:nvPr/>
        </p:nvSpPr>
        <p:spPr bwMode="auto">
          <a:xfrm>
            <a:off x="1638300" y="2555875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FF3300"/>
                </a:solidFill>
              </a:rPr>
              <a:t>-- slow down</a:t>
            </a:r>
          </a:p>
        </p:txBody>
      </p:sp>
      <p:sp>
        <p:nvSpPr>
          <p:cNvPr id="5129" name="Rectangle 8"/>
          <p:cNvSpPr>
            <a:spLocks noChangeArrowheads="1"/>
          </p:cNvSpPr>
          <p:nvPr/>
        </p:nvSpPr>
        <p:spPr bwMode="auto">
          <a:xfrm>
            <a:off x="1612900" y="4038600"/>
            <a:ext cx="373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FF3300"/>
                </a:solidFill>
              </a:rPr>
              <a:t>-- change direction</a:t>
            </a:r>
          </a:p>
        </p:txBody>
      </p:sp>
      <p:pic>
        <p:nvPicPr>
          <p:cNvPr id="5130" name="Picture 9" descr="j0323684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48300" y="2286000"/>
            <a:ext cx="14097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10" descr="j0368408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16513" y="1179513"/>
            <a:ext cx="181768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2" name="AutoShape 12"/>
          <p:cNvSpPr>
            <a:spLocks noChangeAspect="1" noChangeArrowheads="1" noTextEdit="1"/>
          </p:cNvSpPr>
          <p:nvPr/>
        </p:nvSpPr>
        <p:spPr bwMode="auto">
          <a:xfrm>
            <a:off x="6337300" y="3886200"/>
            <a:ext cx="1816100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133" name="Group 23"/>
          <p:cNvGrpSpPr>
            <a:grpSpLocks/>
          </p:cNvGrpSpPr>
          <p:nvPr/>
        </p:nvGrpSpPr>
        <p:grpSpPr bwMode="auto">
          <a:xfrm>
            <a:off x="5422900" y="3886200"/>
            <a:ext cx="1466850" cy="1473200"/>
            <a:chOff x="4006" y="3120"/>
            <a:chExt cx="924" cy="928"/>
          </a:xfrm>
        </p:grpSpPr>
        <p:sp>
          <p:nvSpPr>
            <p:cNvPr id="5135" name="Freeform 15"/>
            <p:cNvSpPr>
              <a:spLocks/>
            </p:cNvSpPr>
            <p:nvPr/>
          </p:nvSpPr>
          <p:spPr bwMode="auto">
            <a:xfrm>
              <a:off x="4071" y="3440"/>
              <a:ext cx="784" cy="214"/>
            </a:xfrm>
            <a:custGeom>
              <a:avLst/>
              <a:gdLst>
                <a:gd name="T0" fmla="*/ 48 w 1567"/>
                <a:gd name="T1" fmla="*/ 3 h 428"/>
                <a:gd name="T2" fmla="*/ 47 w 1567"/>
                <a:gd name="T3" fmla="*/ 5 h 428"/>
                <a:gd name="T4" fmla="*/ 46 w 1567"/>
                <a:gd name="T5" fmla="*/ 6 h 428"/>
                <a:gd name="T6" fmla="*/ 43 w 1567"/>
                <a:gd name="T7" fmla="*/ 5 h 428"/>
                <a:gd name="T8" fmla="*/ 39 w 1567"/>
                <a:gd name="T9" fmla="*/ 3 h 428"/>
                <a:gd name="T10" fmla="*/ 35 w 1567"/>
                <a:gd name="T11" fmla="*/ 2 h 428"/>
                <a:gd name="T12" fmla="*/ 31 w 1567"/>
                <a:gd name="T13" fmla="*/ 1 h 428"/>
                <a:gd name="T14" fmla="*/ 27 w 1567"/>
                <a:gd name="T15" fmla="*/ 0 h 428"/>
                <a:gd name="T16" fmla="*/ 24 w 1567"/>
                <a:gd name="T17" fmla="*/ 1 h 428"/>
                <a:gd name="T18" fmla="*/ 20 w 1567"/>
                <a:gd name="T19" fmla="*/ 1 h 428"/>
                <a:gd name="T20" fmla="*/ 17 w 1567"/>
                <a:gd name="T21" fmla="*/ 2 h 428"/>
                <a:gd name="T22" fmla="*/ 14 w 1567"/>
                <a:gd name="T23" fmla="*/ 3 h 428"/>
                <a:gd name="T24" fmla="*/ 10 w 1567"/>
                <a:gd name="T25" fmla="*/ 5 h 428"/>
                <a:gd name="T26" fmla="*/ 7 w 1567"/>
                <a:gd name="T27" fmla="*/ 6 h 428"/>
                <a:gd name="T28" fmla="*/ 3 w 1567"/>
                <a:gd name="T29" fmla="*/ 7 h 428"/>
                <a:gd name="T30" fmla="*/ 2 w 1567"/>
                <a:gd name="T31" fmla="*/ 5 h 428"/>
                <a:gd name="T32" fmla="*/ 1 w 1567"/>
                <a:gd name="T33" fmla="*/ 3 h 428"/>
                <a:gd name="T34" fmla="*/ 1 w 1567"/>
                <a:gd name="T35" fmla="*/ 6 h 428"/>
                <a:gd name="T36" fmla="*/ 3 w 1567"/>
                <a:gd name="T37" fmla="*/ 7 h 428"/>
                <a:gd name="T38" fmla="*/ 6 w 1567"/>
                <a:gd name="T39" fmla="*/ 7 h 428"/>
                <a:gd name="T40" fmla="*/ 9 w 1567"/>
                <a:gd name="T41" fmla="*/ 7 h 428"/>
                <a:gd name="T42" fmla="*/ 12 w 1567"/>
                <a:gd name="T43" fmla="*/ 5 h 428"/>
                <a:gd name="T44" fmla="*/ 14 w 1567"/>
                <a:gd name="T45" fmla="*/ 5 h 428"/>
                <a:gd name="T46" fmla="*/ 13 w 1567"/>
                <a:gd name="T47" fmla="*/ 7 h 428"/>
                <a:gd name="T48" fmla="*/ 11 w 1567"/>
                <a:gd name="T49" fmla="*/ 9 h 428"/>
                <a:gd name="T50" fmla="*/ 9 w 1567"/>
                <a:gd name="T51" fmla="*/ 10 h 428"/>
                <a:gd name="T52" fmla="*/ 7 w 1567"/>
                <a:gd name="T53" fmla="*/ 12 h 428"/>
                <a:gd name="T54" fmla="*/ 6 w 1567"/>
                <a:gd name="T55" fmla="*/ 13 h 428"/>
                <a:gd name="T56" fmla="*/ 7 w 1567"/>
                <a:gd name="T57" fmla="*/ 13 h 428"/>
                <a:gd name="T58" fmla="*/ 8 w 1567"/>
                <a:gd name="T59" fmla="*/ 11 h 428"/>
                <a:gd name="T60" fmla="*/ 10 w 1567"/>
                <a:gd name="T61" fmla="*/ 10 h 428"/>
                <a:gd name="T62" fmla="*/ 13 w 1567"/>
                <a:gd name="T63" fmla="*/ 9 h 428"/>
                <a:gd name="T64" fmla="*/ 13 w 1567"/>
                <a:gd name="T65" fmla="*/ 13 h 428"/>
                <a:gd name="T66" fmla="*/ 14 w 1567"/>
                <a:gd name="T67" fmla="*/ 13 h 428"/>
                <a:gd name="T68" fmla="*/ 15 w 1567"/>
                <a:gd name="T69" fmla="*/ 7 h 428"/>
                <a:gd name="T70" fmla="*/ 16 w 1567"/>
                <a:gd name="T71" fmla="*/ 3 h 428"/>
                <a:gd name="T72" fmla="*/ 17 w 1567"/>
                <a:gd name="T73" fmla="*/ 3 h 428"/>
                <a:gd name="T74" fmla="*/ 20 w 1567"/>
                <a:gd name="T75" fmla="*/ 2 h 428"/>
                <a:gd name="T76" fmla="*/ 23 w 1567"/>
                <a:gd name="T77" fmla="*/ 2 h 428"/>
                <a:gd name="T78" fmla="*/ 26 w 1567"/>
                <a:gd name="T79" fmla="*/ 2 h 428"/>
                <a:gd name="T80" fmla="*/ 29 w 1567"/>
                <a:gd name="T81" fmla="*/ 2 h 428"/>
                <a:gd name="T82" fmla="*/ 33 w 1567"/>
                <a:gd name="T83" fmla="*/ 2 h 428"/>
                <a:gd name="T84" fmla="*/ 35 w 1567"/>
                <a:gd name="T85" fmla="*/ 3 h 428"/>
                <a:gd name="T86" fmla="*/ 36 w 1567"/>
                <a:gd name="T87" fmla="*/ 5 h 428"/>
                <a:gd name="T88" fmla="*/ 37 w 1567"/>
                <a:gd name="T89" fmla="*/ 10 h 428"/>
                <a:gd name="T90" fmla="*/ 38 w 1567"/>
                <a:gd name="T91" fmla="*/ 13 h 428"/>
                <a:gd name="T92" fmla="*/ 38 w 1567"/>
                <a:gd name="T93" fmla="*/ 11 h 428"/>
                <a:gd name="T94" fmla="*/ 40 w 1567"/>
                <a:gd name="T95" fmla="*/ 10 h 428"/>
                <a:gd name="T96" fmla="*/ 43 w 1567"/>
                <a:gd name="T97" fmla="*/ 13 h 428"/>
                <a:gd name="T98" fmla="*/ 44 w 1567"/>
                <a:gd name="T99" fmla="*/ 12 h 428"/>
                <a:gd name="T100" fmla="*/ 41 w 1567"/>
                <a:gd name="T101" fmla="*/ 9 h 428"/>
                <a:gd name="T102" fmla="*/ 38 w 1567"/>
                <a:gd name="T103" fmla="*/ 7 h 428"/>
                <a:gd name="T104" fmla="*/ 37 w 1567"/>
                <a:gd name="T105" fmla="*/ 7 h 428"/>
                <a:gd name="T106" fmla="*/ 36 w 1567"/>
                <a:gd name="T107" fmla="*/ 3 h 428"/>
                <a:gd name="T108" fmla="*/ 38 w 1567"/>
                <a:gd name="T109" fmla="*/ 3 h 428"/>
                <a:gd name="T110" fmla="*/ 40 w 1567"/>
                <a:gd name="T111" fmla="*/ 5 h 428"/>
                <a:gd name="T112" fmla="*/ 42 w 1567"/>
                <a:gd name="T113" fmla="*/ 6 h 428"/>
                <a:gd name="T114" fmla="*/ 45 w 1567"/>
                <a:gd name="T115" fmla="*/ 7 h 428"/>
                <a:gd name="T116" fmla="*/ 48 w 1567"/>
                <a:gd name="T117" fmla="*/ 6 h 428"/>
                <a:gd name="T118" fmla="*/ 49 w 1567"/>
                <a:gd name="T119" fmla="*/ 3 h 42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567"/>
                <a:gd name="T181" fmla="*/ 0 h 428"/>
                <a:gd name="T182" fmla="*/ 1567 w 1567"/>
                <a:gd name="T183" fmla="*/ 428 h 42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567" h="428">
                  <a:moveTo>
                    <a:pt x="1554" y="93"/>
                  </a:moveTo>
                  <a:lnTo>
                    <a:pt x="1546" y="92"/>
                  </a:lnTo>
                  <a:lnTo>
                    <a:pt x="1538" y="95"/>
                  </a:lnTo>
                  <a:lnTo>
                    <a:pt x="1533" y="99"/>
                  </a:lnTo>
                  <a:lnTo>
                    <a:pt x="1528" y="107"/>
                  </a:lnTo>
                  <a:lnTo>
                    <a:pt x="1523" y="116"/>
                  </a:lnTo>
                  <a:lnTo>
                    <a:pt x="1519" y="126"/>
                  </a:lnTo>
                  <a:lnTo>
                    <a:pt x="1513" y="134"/>
                  </a:lnTo>
                  <a:lnTo>
                    <a:pt x="1507" y="141"/>
                  </a:lnTo>
                  <a:lnTo>
                    <a:pt x="1500" y="147"/>
                  </a:lnTo>
                  <a:lnTo>
                    <a:pt x="1492" y="153"/>
                  </a:lnTo>
                  <a:lnTo>
                    <a:pt x="1484" y="159"/>
                  </a:lnTo>
                  <a:lnTo>
                    <a:pt x="1475" y="162"/>
                  </a:lnTo>
                  <a:lnTo>
                    <a:pt x="1468" y="165"/>
                  </a:lnTo>
                  <a:lnTo>
                    <a:pt x="1462" y="166"/>
                  </a:lnTo>
                  <a:lnTo>
                    <a:pt x="1455" y="167"/>
                  </a:lnTo>
                  <a:lnTo>
                    <a:pt x="1450" y="167"/>
                  </a:lnTo>
                  <a:lnTo>
                    <a:pt x="1443" y="167"/>
                  </a:lnTo>
                  <a:lnTo>
                    <a:pt x="1437" y="167"/>
                  </a:lnTo>
                  <a:lnTo>
                    <a:pt x="1430" y="166"/>
                  </a:lnTo>
                  <a:lnTo>
                    <a:pt x="1424" y="165"/>
                  </a:lnTo>
                  <a:lnTo>
                    <a:pt x="1401" y="158"/>
                  </a:lnTo>
                  <a:lnTo>
                    <a:pt x="1378" y="151"/>
                  </a:lnTo>
                  <a:lnTo>
                    <a:pt x="1356" y="143"/>
                  </a:lnTo>
                  <a:lnTo>
                    <a:pt x="1334" y="135"/>
                  </a:lnTo>
                  <a:lnTo>
                    <a:pt x="1313" y="126"/>
                  </a:lnTo>
                  <a:lnTo>
                    <a:pt x="1292" y="116"/>
                  </a:lnTo>
                  <a:lnTo>
                    <a:pt x="1270" y="106"/>
                  </a:lnTo>
                  <a:lnTo>
                    <a:pt x="1248" y="95"/>
                  </a:lnTo>
                  <a:lnTo>
                    <a:pt x="1226" y="85"/>
                  </a:lnTo>
                  <a:lnTo>
                    <a:pt x="1205" y="76"/>
                  </a:lnTo>
                  <a:lnTo>
                    <a:pt x="1186" y="68"/>
                  </a:lnTo>
                  <a:lnTo>
                    <a:pt x="1165" y="60"/>
                  </a:lnTo>
                  <a:lnTo>
                    <a:pt x="1146" y="52"/>
                  </a:lnTo>
                  <a:lnTo>
                    <a:pt x="1125" y="45"/>
                  </a:lnTo>
                  <a:lnTo>
                    <a:pt x="1104" y="37"/>
                  </a:lnTo>
                  <a:lnTo>
                    <a:pt x="1081" y="30"/>
                  </a:lnTo>
                  <a:lnTo>
                    <a:pt x="1061" y="24"/>
                  </a:lnTo>
                  <a:lnTo>
                    <a:pt x="1042" y="20"/>
                  </a:lnTo>
                  <a:lnTo>
                    <a:pt x="1022" y="15"/>
                  </a:lnTo>
                  <a:lnTo>
                    <a:pt x="1002" y="12"/>
                  </a:lnTo>
                  <a:lnTo>
                    <a:pt x="982" y="8"/>
                  </a:lnTo>
                  <a:lnTo>
                    <a:pt x="961" y="6"/>
                  </a:lnTo>
                  <a:lnTo>
                    <a:pt x="940" y="4"/>
                  </a:lnTo>
                  <a:lnTo>
                    <a:pt x="920" y="2"/>
                  </a:lnTo>
                  <a:lnTo>
                    <a:pt x="899" y="1"/>
                  </a:lnTo>
                  <a:lnTo>
                    <a:pt x="878" y="0"/>
                  </a:lnTo>
                  <a:lnTo>
                    <a:pt x="857" y="0"/>
                  </a:lnTo>
                  <a:lnTo>
                    <a:pt x="837" y="0"/>
                  </a:lnTo>
                  <a:lnTo>
                    <a:pt x="817" y="0"/>
                  </a:lnTo>
                  <a:lnTo>
                    <a:pt x="796" y="0"/>
                  </a:lnTo>
                  <a:lnTo>
                    <a:pt x="777" y="1"/>
                  </a:lnTo>
                  <a:lnTo>
                    <a:pt x="757" y="2"/>
                  </a:lnTo>
                  <a:lnTo>
                    <a:pt x="740" y="4"/>
                  </a:lnTo>
                  <a:lnTo>
                    <a:pt x="723" y="5"/>
                  </a:lnTo>
                  <a:lnTo>
                    <a:pt x="705" y="6"/>
                  </a:lnTo>
                  <a:lnTo>
                    <a:pt x="688" y="8"/>
                  </a:lnTo>
                  <a:lnTo>
                    <a:pt x="671" y="10"/>
                  </a:lnTo>
                  <a:lnTo>
                    <a:pt x="655" y="12"/>
                  </a:lnTo>
                  <a:lnTo>
                    <a:pt x="637" y="15"/>
                  </a:lnTo>
                  <a:lnTo>
                    <a:pt x="620" y="17"/>
                  </a:lnTo>
                  <a:lnTo>
                    <a:pt x="603" y="21"/>
                  </a:lnTo>
                  <a:lnTo>
                    <a:pt x="587" y="24"/>
                  </a:lnTo>
                  <a:lnTo>
                    <a:pt x="569" y="28"/>
                  </a:lnTo>
                  <a:lnTo>
                    <a:pt x="553" y="32"/>
                  </a:lnTo>
                  <a:lnTo>
                    <a:pt x="537" y="37"/>
                  </a:lnTo>
                  <a:lnTo>
                    <a:pt x="520" y="42"/>
                  </a:lnTo>
                  <a:lnTo>
                    <a:pt x="504" y="47"/>
                  </a:lnTo>
                  <a:lnTo>
                    <a:pt x="488" y="53"/>
                  </a:lnTo>
                  <a:lnTo>
                    <a:pt x="467" y="61"/>
                  </a:lnTo>
                  <a:lnTo>
                    <a:pt x="447" y="69"/>
                  </a:lnTo>
                  <a:lnTo>
                    <a:pt x="428" y="77"/>
                  </a:lnTo>
                  <a:lnTo>
                    <a:pt x="407" y="86"/>
                  </a:lnTo>
                  <a:lnTo>
                    <a:pt x="387" y="95"/>
                  </a:lnTo>
                  <a:lnTo>
                    <a:pt x="368" y="104"/>
                  </a:lnTo>
                  <a:lnTo>
                    <a:pt x="348" y="113"/>
                  </a:lnTo>
                  <a:lnTo>
                    <a:pt x="329" y="121"/>
                  </a:lnTo>
                  <a:lnTo>
                    <a:pt x="309" y="130"/>
                  </a:lnTo>
                  <a:lnTo>
                    <a:pt x="291" y="139"/>
                  </a:lnTo>
                  <a:lnTo>
                    <a:pt x="271" y="149"/>
                  </a:lnTo>
                  <a:lnTo>
                    <a:pt x="252" y="158"/>
                  </a:lnTo>
                  <a:lnTo>
                    <a:pt x="232" y="167"/>
                  </a:lnTo>
                  <a:lnTo>
                    <a:pt x="212" y="176"/>
                  </a:lnTo>
                  <a:lnTo>
                    <a:pt x="193" y="184"/>
                  </a:lnTo>
                  <a:lnTo>
                    <a:pt x="173" y="194"/>
                  </a:lnTo>
                  <a:lnTo>
                    <a:pt x="158" y="197"/>
                  </a:lnTo>
                  <a:lnTo>
                    <a:pt x="143" y="200"/>
                  </a:lnTo>
                  <a:lnTo>
                    <a:pt x="127" y="205"/>
                  </a:lnTo>
                  <a:lnTo>
                    <a:pt x="111" y="209"/>
                  </a:lnTo>
                  <a:lnTo>
                    <a:pt x="95" y="210"/>
                  </a:lnTo>
                  <a:lnTo>
                    <a:pt x="80" y="209"/>
                  </a:lnTo>
                  <a:lnTo>
                    <a:pt x="65" y="203"/>
                  </a:lnTo>
                  <a:lnTo>
                    <a:pt x="52" y="194"/>
                  </a:lnTo>
                  <a:lnTo>
                    <a:pt x="43" y="179"/>
                  </a:lnTo>
                  <a:lnTo>
                    <a:pt x="38" y="159"/>
                  </a:lnTo>
                  <a:lnTo>
                    <a:pt x="37" y="139"/>
                  </a:lnTo>
                  <a:lnTo>
                    <a:pt x="40" y="121"/>
                  </a:lnTo>
                  <a:lnTo>
                    <a:pt x="38" y="112"/>
                  </a:lnTo>
                  <a:lnTo>
                    <a:pt x="35" y="105"/>
                  </a:lnTo>
                  <a:lnTo>
                    <a:pt x="30" y="100"/>
                  </a:lnTo>
                  <a:lnTo>
                    <a:pt x="22" y="99"/>
                  </a:lnTo>
                  <a:lnTo>
                    <a:pt x="14" y="100"/>
                  </a:lnTo>
                  <a:lnTo>
                    <a:pt x="10" y="104"/>
                  </a:lnTo>
                  <a:lnTo>
                    <a:pt x="6" y="111"/>
                  </a:lnTo>
                  <a:lnTo>
                    <a:pt x="3" y="120"/>
                  </a:lnTo>
                  <a:lnTo>
                    <a:pt x="0" y="138"/>
                  </a:lnTo>
                  <a:lnTo>
                    <a:pt x="2" y="158"/>
                  </a:lnTo>
                  <a:lnTo>
                    <a:pt x="4" y="176"/>
                  </a:lnTo>
                  <a:lnTo>
                    <a:pt x="8" y="195"/>
                  </a:lnTo>
                  <a:lnTo>
                    <a:pt x="16" y="212"/>
                  </a:lnTo>
                  <a:lnTo>
                    <a:pt x="28" y="227"/>
                  </a:lnTo>
                  <a:lnTo>
                    <a:pt x="42" y="238"/>
                  </a:lnTo>
                  <a:lnTo>
                    <a:pt x="60" y="245"/>
                  </a:lnTo>
                  <a:lnTo>
                    <a:pt x="76" y="249"/>
                  </a:lnTo>
                  <a:lnTo>
                    <a:pt x="91" y="250"/>
                  </a:lnTo>
                  <a:lnTo>
                    <a:pt x="107" y="250"/>
                  </a:lnTo>
                  <a:lnTo>
                    <a:pt x="122" y="249"/>
                  </a:lnTo>
                  <a:lnTo>
                    <a:pt x="137" y="247"/>
                  </a:lnTo>
                  <a:lnTo>
                    <a:pt x="152" y="244"/>
                  </a:lnTo>
                  <a:lnTo>
                    <a:pt x="167" y="240"/>
                  </a:lnTo>
                  <a:lnTo>
                    <a:pt x="181" y="235"/>
                  </a:lnTo>
                  <a:lnTo>
                    <a:pt x="199" y="228"/>
                  </a:lnTo>
                  <a:lnTo>
                    <a:pt x="216" y="221"/>
                  </a:lnTo>
                  <a:lnTo>
                    <a:pt x="233" y="214"/>
                  </a:lnTo>
                  <a:lnTo>
                    <a:pt x="250" y="207"/>
                  </a:lnTo>
                  <a:lnTo>
                    <a:pt x="266" y="199"/>
                  </a:lnTo>
                  <a:lnTo>
                    <a:pt x="284" y="192"/>
                  </a:lnTo>
                  <a:lnTo>
                    <a:pt x="300" y="184"/>
                  </a:lnTo>
                  <a:lnTo>
                    <a:pt x="317" y="176"/>
                  </a:lnTo>
                  <a:lnTo>
                    <a:pt x="333" y="168"/>
                  </a:lnTo>
                  <a:lnTo>
                    <a:pt x="349" y="160"/>
                  </a:lnTo>
                  <a:lnTo>
                    <a:pt x="367" y="153"/>
                  </a:lnTo>
                  <a:lnTo>
                    <a:pt x="383" y="145"/>
                  </a:lnTo>
                  <a:lnTo>
                    <a:pt x="399" y="137"/>
                  </a:lnTo>
                  <a:lnTo>
                    <a:pt x="416" y="130"/>
                  </a:lnTo>
                  <a:lnTo>
                    <a:pt x="432" y="122"/>
                  </a:lnTo>
                  <a:lnTo>
                    <a:pt x="450" y="115"/>
                  </a:lnTo>
                  <a:lnTo>
                    <a:pt x="442" y="130"/>
                  </a:lnTo>
                  <a:lnTo>
                    <a:pt x="436" y="146"/>
                  </a:lnTo>
                  <a:lnTo>
                    <a:pt x="430" y="162"/>
                  </a:lnTo>
                  <a:lnTo>
                    <a:pt x="424" y="179"/>
                  </a:lnTo>
                  <a:lnTo>
                    <a:pt x="421" y="196"/>
                  </a:lnTo>
                  <a:lnTo>
                    <a:pt x="417" y="212"/>
                  </a:lnTo>
                  <a:lnTo>
                    <a:pt x="415" y="229"/>
                  </a:lnTo>
                  <a:lnTo>
                    <a:pt x="413" y="247"/>
                  </a:lnTo>
                  <a:lnTo>
                    <a:pt x="398" y="249"/>
                  </a:lnTo>
                  <a:lnTo>
                    <a:pt x="384" y="252"/>
                  </a:lnTo>
                  <a:lnTo>
                    <a:pt x="370" y="257"/>
                  </a:lnTo>
                  <a:lnTo>
                    <a:pt x="355" y="261"/>
                  </a:lnTo>
                  <a:lnTo>
                    <a:pt x="341" y="266"/>
                  </a:lnTo>
                  <a:lnTo>
                    <a:pt x="329" y="272"/>
                  </a:lnTo>
                  <a:lnTo>
                    <a:pt x="315" y="278"/>
                  </a:lnTo>
                  <a:lnTo>
                    <a:pt x="302" y="285"/>
                  </a:lnTo>
                  <a:lnTo>
                    <a:pt x="290" y="291"/>
                  </a:lnTo>
                  <a:lnTo>
                    <a:pt x="277" y="298"/>
                  </a:lnTo>
                  <a:lnTo>
                    <a:pt x="265" y="308"/>
                  </a:lnTo>
                  <a:lnTo>
                    <a:pt x="253" y="316"/>
                  </a:lnTo>
                  <a:lnTo>
                    <a:pt x="241" y="325"/>
                  </a:lnTo>
                  <a:lnTo>
                    <a:pt x="231" y="335"/>
                  </a:lnTo>
                  <a:lnTo>
                    <a:pt x="219" y="346"/>
                  </a:lnTo>
                  <a:lnTo>
                    <a:pt x="209" y="357"/>
                  </a:lnTo>
                  <a:lnTo>
                    <a:pt x="200" y="369"/>
                  </a:lnTo>
                  <a:lnTo>
                    <a:pt x="193" y="381"/>
                  </a:lnTo>
                  <a:lnTo>
                    <a:pt x="188" y="395"/>
                  </a:lnTo>
                  <a:lnTo>
                    <a:pt x="185" y="410"/>
                  </a:lnTo>
                  <a:lnTo>
                    <a:pt x="185" y="416"/>
                  </a:lnTo>
                  <a:lnTo>
                    <a:pt x="186" y="422"/>
                  </a:lnTo>
                  <a:lnTo>
                    <a:pt x="189" y="426"/>
                  </a:lnTo>
                  <a:lnTo>
                    <a:pt x="195" y="428"/>
                  </a:lnTo>
                  <a:lnTo>
                    <a:pt x="201" y="428"/>
                  </a:lnTo>
                  <a:lnTo>
                    <a:pt x="205" y="427"/>
                  </a:lnTo>
                  <a:lnTo>
                    <a:pt x="210" y="424"/>
                  </a:lnTo>
                  <a:lnTo>
                    <a:pt x="212" y="418"/>
                  </a:lnTo>
                  <a:lnTo>
                    <a:pt x="216" y="408"/>
                  </a:lnTo>
                  <a:lnTo>
                    <a:pt x="219" y="397"/>
                  </a:lnTo>
                  <a:lnTo>
                    <a:pt x="225" y="387"/>
                  </a:lnTo>
                  <a:lnTo>
                    <a:pt x="231" y="378"/>
                  </a:lnTo>
                  <a:lnTo>
                    <a:pt x="239" y="367"/>
                  </a:lnTo>
                  <a:lnTo>
                    <a:pt x="246" y="359"/>
                  </a:lnTo>
                  <a:lnTo>
                    <a:pt x="254" y="351"/>
                  </a:lnTo>
                  <a:lnTo>
                    <a:pt x="261" y="344"/>
                  </a:lnTo>
                  <a:lnTo>
                    <a:pt x="268" y="337"/>
                  </a:lnTo>
                  <a:lnTo>
                    <a:pt x="276" y="332"/>
                  </a:lnTo>
                  <a:lnTo>
                    <a:pt x="284" y="326"/>
                  </a:lnTo>
                  <a:lnTo>
                    <a:pt x="292" y="320"/>
                  </a:lnTo>
                  <a:lnTo>
                    <a:pt x="306" y="311"/>
                  </a:lnTo>
                  <a:lnTo>
                    <a:pt x="321" y="302"/>
                  </a:lnTo>
                  <a:lnTo>
                    <a:pt x="334" y="294"/>
                  </a:lnTo>
                  <a:lnTo>
                    <a:pt x="349" y="287"/>
                  </a:lnTo>
                  <a:lnTo>
                    <a:pt x="363" y="281"/>
                  </a:lnTo>
                  <a:lnTo>
                    <a:pt x="378" y="276"/>
                  </a:lnTo>
                  <a:lnTo>
                    <a:pt x="393" y="272"/>
                  </a:lnTo>
                  <a:lnTo>
                    <a:pt x="409" y="268"/>
                  </a:lnTo>
                  <a:lnTo>
                    <a:pt x="408" y="296"/>
                  </a:lnTo>
                  <a:lnTo>
                    <a:pt x="407" y="324"/>
                  </a:lnTo>
                  <a:lnTo>
                    <a:pt x="405" y="352"/>
                  </a:lnTo>
                  <a:lnTo>
                    <a:pt x="404" y="380"/>
                  </a:lnTo>
                  <a:lnTo>
                    <a:pt x="405" y="386"/>
                  </a:lnTo>
                  <a:lnTo>
                    <a:pt x="408" y="390"/>
                  </a:lnTo>
                  <a:lnTo>
                    <a:pt x="413" y="393"/>
                  </a:lnTo>
                  <a:lnTo>
                    <a:pt x="419" y="394"/>
                  </a:lnTo>
                  <a:lnTo>
                    <a:pt x="423" y="393"/>
                  </a:lnTo>
                  <a:lnTo>
                    <a:pt x="428" y="390"/>
                  </a:lnTo>
                  <a:lnTo>
                    <a:pt x="431" y="386"/>
                  </a:lnTo>
                  <a:lnTo>
                    <a:pt x="432" y="380"/>
                  </a:lnTo>
                  <a:lnTo>
                    <a:pt x="434" y="343"/>
                  </a:lnTo>
                  <a:lnTo>
                    <a:pt x="436" y="306"/>
                  </a:lnTo>
                  <a:lnTo>
                    <a:pt x="438" y="271"/>
                  </a:lnTo>
                  <a:lnTo>
                    <a:pt x="443" y="235"/>
                  </a:lnTo>
                  <a:lnTo>
                    <a:pt x="449" y="200"/>
                  </a:lnTo>
                  <a:lnTo>
                    <a:pt x="457" y="167"/>
                  </a:lnTo>
                  <a:lnTo>
                    <a:pt x="467" y="134"/>
                  </a:lnTo>
                  <a:lnTo>
                    <a:pt x="480" y="103"/>
                  </a:lnTo>
                  <a:lnTo>
                    <a:pt x="485" y="100"/>
                  </a:lnTo>
                  <a:lnTo>
                    <a:pt x="490" y="98"/>
                  </a:lnTo>
                  <a:lnTo>
                    <a:pt x="496" y="97"/>
                  </a:lnTo>
                  <a:lnTo>
                    <a:pt x="502" y="95"/>
                  </a:lnTo>
                  <a:lnTo>
                    <a:pt x="506" y="92"/>
                  </a:lnTo>
                  <a:lnTo>
                    <a:pt x="512" y="91"/>
                  </a:lnTo>
                  <a:lnTo>
                    <a:pt x="518" y="89"/>
                  </a:lnTo>
                  <a:lnTo>
                    <a:pt x="523" y="86"/>
                  </a:lnTo>
                  <a:lnTo>
                    <a:pt x="537" y="82"/>
                  </a:lnTo>
                  <a:lnTo>
                    <a:pt x="551" y="77"/>
                  </a:lnTo>
                  <a:lnTo>
                    <a:pt x="566" y="74"/>
                  </a:lnTo>
                  <a:lnTo>
                    <a:pt x="580" y="70"/>
                  </a:lnTo>
                  <a:lnTo>
                    <a:pt x="595" y="67"/>
                  </a:lnTo>
                  <a:lnTo>
                    <a:pt x="609" y="63"/>
                  </a:lnTo>
                  <a:lnTo>
                    <a:pt x="622" y="61"/>
                  </a:lnTo>
                  <a:lnTo>
                    <a:pt x="637" y="59"/>
                  </a:lnTo>
                  <a:lnTo>
                    <a:pt x="652" y="57"/>
                  </a:lnTo>
                  <a:lnTo>
                    <a:pt x="666" y="54"/>
                  </a:lnTo>
                  <a:lnTo>
                    <a:pt x="681" y="52"/>
                  </a:lnTo>
                  <a:lnTo>
                    <a:pt x="696" y="51"/>
                  </a:lnTo>
                  <a:lnTo>
                    <a:pt x="710" y="50"/>
                  </a:lnTo>
                  <a:lnTo>
                    <a:pt x="725" y="48"/>
                  </a:lnTo>
                  <a:lnTo>
                    <a:pt x="740" y="47"/>
                  </a:lnTo>
                  <a:lnTo>
                    <a:pt x="755" y="46"/>
                  </a:lnTo>
                  <a:lnTo>
                    <a:pt x="773" y="45"/>
                  </a:lnTo>
                  <a:lnTo>
                    <a:pt x="793" y="44"/>
                  </a:lnTo>
                  <a:lnTo>
                    <a:pt x="811" y="43"/>
                  </a:lnTo>
                  <a:lnTo>
                    <a:pt x="831" y="43"/>
                  </a:lnTo>
                  <a:lnTo>
                    <a:pt x="849" y="42"/>
                  </a:lnTo>
                  <a:lnTo>
                    <a:pt x="869" y="42"/>
                  </a:lnTo>
                  <a:lnTo>
                    <a:pt x="887" y="42"/>
                  </a:lnTo>
                  <a:lnTo>
                    <a:pt x="907" y="42"/>
                  </a:lnTo>
                  <a:lnTo>
                    <a:pt x="925" y="43"/>
                  </a:lnTo>
                  <a:lnTo>
                    <a:pt x="944" y="44"/>
                  </a:lnTo>
                  <a:lnTo>
                    <a:pt x="963" y="46"/>
                  </a:lnTo>
                  <a:lnTo>
                    <a:pt x="982" y="48"/>
                  </a:lnTo>
                  <a:lnTo>
                    <a:pt x="1002" y="52"/>
                  </a:lnTo>
                  <a:lnTo>
                    <a:pt x="1020" y="55"/>
                  </a:lnTo>
                  <a:lnTo>
                    <a:pt x="1040" y="60"/>
                  </a:lnTo>
                  <a:lnTo>
                    <a:pt x="1058" y="66"/>
                  </a:lnTo>
                  <a:lnTo>
                    <a:pt x="1065" y="68"/>
                  </a:lnTo>
                  <a:lnTo>
                    <a:pt x="1073" y="70"/>
                  </a:lnTo>
                  <a:lnTo>
                    <a:pt x="1080" y="73"/>
                  </a:lnTo>
                  <a:lnTo>
                    <a:pt x="1088" y="75"/>
                  </a:lnTo>
                  <a:lnTo>
                    <a:pt x="1095" y="77"/>
                  </a:lnTo>
                  <a:lnTo>
                    <a:pt x="1102" y="81"/>
                  </a:lnTo>
                  <a:lnTo>
                    <a:pt x="1110" y="83"/>
                  </a:lnTo>
                  <a:lnTo>
                    <a:pt x="1117" y="85"/>
                  </a:lnTo>
                  <a:lnTo>
                    <a:pt x="1118" y="91"/>
                  </a:lnTo>
                  <a:lnTo>
                    <a:pt x="1122" y="106"/>
                  </a:lnTo>
                  <a:lnTo>
                    <a:pt x="1128" y="129"/>
                  </a:lnTo>
                  <a:lnTo>
                    <a:pt x="1136" y="156"/>
                  </a:lnTo>
                  <a:lnTo>
                    <a:pt x="1144" y="185"/>
                  </a:lnTo>
                  <a:lnTo>
                    <a:pt x="1152" y="217"/>
                  </a:lnTo>
                  <a:lnTo>
                    <a:pt x="1160" y="245"/>
                  </a:lnTo>
                  <a:lnTo>
                    <a:pt x="1166" y="272"/>
                  </a:lnTo>
                  <a:lnTo>
                    <a:pt x="1171" y="298"/>
                  </a:lnTo>
                  <a:lnTo>
                    <a:pt x="1175" y="325"/>
                  </a:lnTo>
                  <a:lnTo>
                    <a:pt x="1179" y="351"/>
                  </a:lnTo>
                  <a:lnTo>
                    <a:pt x="1184" y="378"/>
                  </a:lnTo>
                  <a:lnTo>
                    <a:pt x="1185" y="382"/>
                  </a:lnTo>
                  <a:lnTo>
                    <a:pt x="1188" y="387"/>
                  </a:lnTo>
                  <a:lnTo>
                    <a:pt x="1193" y="390"/>
                  </a:lnTo>
                  <a:lnTo>
                    <a:pt x="1199" y="390"/>
                  </a:lnTo>
                  <a:lnTo>
                    <a:pt x="1204" y="389"/>
                  </a:lnTo>
                  <a:lnTo>
                    <a:pt x="1209" y="386"/>
                  </a:lnTo>
                  <a:lnTo>
                    <a:pt x="1212" y="381"/>
                  </a:lnTo>
                  <a:lnTo>
                    <a:pt x="1212" y="375"/>
                  </a:lnTo>
                  <a:lnTo>
                    <a:pt x="1208" y="344"/>
                  </a:lnTo>
                  <a:lnTo>
                    <a:pt x="1203" y="313"/>
                  </a:lnTo>
                  <a:lnTo>
                    <a:pt x="1199" y="283"/>
                  </a:lnTo>
                  <a:lnTo>
                    <a:pt x="1192" y="252"/>
                  </a:lnTo>
                  <a:lnTo>
                    <a:pt x="1218" y="263"/>
                  </a:lnTo>
                  <a:lnTo>
                    <a:pt x="1243" y="276"/>
                  </a:lnTo>
                  <a:lnTo>
                    <a:pt x="1268" y="293"/>
                  </a:lnTo>
                  <a:lnTo>
                    <a:pt x="1291" y="310"/>
                  </a:lnTo>
                  <a:lnTo>
                    <a:pt x="1313" y="331"/>
                  </a:lnTo>
                  <a:lnTo>
                    <a:pt x="1333" y="351"/>
                  </a:lnTo>
                  <a:lnTo>
                    <a:pt x="1352" y="373"/>
                  </a:lnTo>
                  <a:lnTo>
                    <a:pt x="1369" y="396"/>
                  </a:lnTo>
                  <a:lnTo>
                    <a:pt x="1374" y="400"/>
                  </a:lnTo>
                  <a:lnTo>
                    <a:pt x="1379" y="401"/>
                  </a:lnTo>
                  <a:lnTo>
                    <a:pt x="1384" y="401"/>
                  </a:lnTo>
                  <a:lnTo>
                    <a:pt x="1390" y="397"/>
                  </a:lnTo>
                  <a:lnTo>
                    <a:pt x="1392" y="392"/>
                  </a:lnTo>
                  <a:lnTo>
                    <a:pt x="1392" y="385"/>
                  </a:lnTo>
                  <a:lnTo>
                    <a:pt x="1390" y="378"/>
                  </a:lnTo>
                  <a:lnTo>
                    <a:pt x="1386" y="372"/>
                  </a:lnTo>
                  <a:lnTo>
                    <a:pt x="1369" y="351"/>
                  </a:lnTo>
                  <a:lnTo>
                    <a:pt x="1352" y="333"/>
                  </a:lnTo>
                  <a:lnTo>
                    <a:pt x="1333" y="317"/>
                  </a:lnTo>
                  <a:lnTo>
                    <a:pt x="1316" y="301"/>
                  </a:lnTo>
                  <a:lnTo>
                    <a:pt x="1299" y="288"/>
                  </a:lnTo>
                  <a:lnTo>
                    <a:pt x="1283" y="275"/>
                  </a:lnTo>
                  <a:lnTo>
                    <a:pt x="1266" y="265"/>
                  </a:lnTo>
                  <a:lnTo>
                    <a:pt x="1250" y="256"/>
                  </a:lnTo>
                  <a:lnTo>
                    <a:pt x="1237" y="248"/>
                  </a:lnTo>
                  <a:lnTo>
                    <a:pt x="1224" y="241"/>
                  </a:lnTo>
                  <a:lnTo>
                    <a:pt x="1212" y="235"/>
                  </a:lnTo>
                  <a:lnTo>
                    <a:pt x="1202" y="230"/>
                  </a:lnTo>
                  <a:lnTo>
                    <a:pt x="1194" y="228"/>
                  </a:lnTo>
                  <a:lnTo>
                    <a:pt x="1188" y="226"/>
                  </a:lnTo>
                  <a:lnTo>
                    <a:pt x="1185" y="223"/>
                  </a:lnTo>
                  <a:lnTo>
                    <a:pt x="1184" y="223"/>
                  </a:lnTo>
                  <a:lnTo>
                    <a:pt x="1179" y="207"/>
                  </a:lnTo>
                  <a:lnTo>
                    <a:pt x="1174" y="191"/>
                  </a:lnTo>
                  <a:lnTo>
                    <a:pt x="1171" y="176"/>
                  </a:lnTo>
                  <a:lnTo>
                    <a:pt x="1166" y="160"/>
                  </a:lnTo>
                  <a:lnTo>
                    <a:pt x="1162" y="145"/>
                  </a:lnTo>
                  <a:lnTo>
                    <a:pt x="1157" y="129"/>
                  </a:lnTo>
                  <a:lnTo>
                    <a:pt x="1151" y="114"/>
                  </a:lnTo>
                  <a:lnTo>
                    <a:pt x="1147" y="98"/>
                  </a:lnTo>
                  <a:lnTo>
                    <a:pt x="1157" y="103"/>
                  </a:lnTo>
                  <a:lnTo>
                    <a:pt x="1167" y="107"/>
                  </a:lnTo>
                  <a:lnTo>
                    <a:pt x="1178" y="111"/>
                  </a:lnTo>
                  <a:lnTo>
                    <a:pt x="1188" y="115"/>
                  </a:lnTo>
                  <a:lnTo>
                    <a:pt x="1199" y="120"/>
                  </a:lnTo>
                  <a:lnTo>
                    <a:pt x="1209" y="124"/>
                  </a:lnTo>
                  <a:lnTo>
                    <a:pt x="1219" y="129"/>
                  </a:lnTo>
                  <a:lnTo>
                    <a:pt x="1230" y="134"/>
                  </a:lnTo>
                  <a:lnTo>
                    <a:pt x="1241" y="139"/>
                  </a:lnTo>
                  <a:lnTo>
                    <a:pt x="1253" y="144"/>
                  </a:lnTo>
                  <a:lnTo>
                    <a:pt x="1265" y="150"/>
                  </a:lnTo>
                  <a:lnTo>
                    <a:pt x="1277" y="156"/>
                  </a:lnTo>
                  <a:lnTo>
                    <a:pt x="1288" y="160"/>
                  </a:lnTo>
                  <a:lnTo>
                    <a:pt x="1300" y="166"/>
                  </a:lnTo>
                  <a:lnTo>
                    <a:pt x="1311" y="171"/>
                  </a:lnTo>
                  <a:lnTo>
                    <a:pt x="1323" y="175"/>
                  </a:lnTo>
                  <a:lnTo>
                    <a:pt x="1336" y="181"/>
                  </a:lnTo>
                  <a:lnTo>
                    <a:pt x="1347" y="185"/>
                  </a:lnTo>
                  <a:lnTo>
                    <a:pt x="1359" y="189"/>
                  </a:lnTo>
                  <a:lnTo>
                    <a:pt x="1371" y="194"/>
                  </a:lnTo>
                  <a:lnTo>
                    <a:pt x="1384" y="197"/>
                  </a:lnTo>
                  <a:lnTo>
                    <a:pt x="1397" y="202"/>
                  </a:lnTo>
                  <a:lnTo>
                    <a:pt x="1409" y="204"/>
                  </a:lnTo>
                  <a:lnTo>
                    <a:pt x="1422" y="207"/>
                  </a:lnTo>
                  <a:lnTo>
                    <a:pt x="1446" y="211"/>
                  </a:lnTo>
                  <a:lnTo>
                    <a:pt x="1469" y="209"/>
                  </a:lnTo>
                  <a:lnTo>
                    <a:pt x="1491" y="202"/>
                  </a:lnTo>
                  <a:lnTo>
                    <a:pt x="1511" y="191"/>
                  </a:lnTo>
                  <a:lnTo>
                    <a:pt x="1529" y="177"/>
                  </a:lnTo>
                  <a:lnTo>
                    <a:pt x="1544" y="160"/>
                  </a:lnTo>
                  <a:lnTo>
                    <a:pt x="1557" y="141"/>
                  </a:lnTo>
                  <a:lnTo>
                    <a:pt x="1566" y="119"/>
                  </a:lnTo>
                  <a:lnTo>
                    <a:pt x="1567" y="111"/>
                  </a:lnTo>
                  <a:lnTo>
                    <a:pt x="1566" y="103"/>
                  </a:lnTo>
                  <a:lnTo>
                    <a:pt x="1561" y="97"/>
                  </a:lnTo>
                  <a:lnTo>
                    <a:pt x="1554" y="9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6" name="Freeform 16"/>
            <p:cNvSpPr>
              <a:spLocks/>
            </p:cNvSpPr>
            <p:nvPr/>
          </p:nvSpPr>
          <p:spPr bwMode="auto">
            <a:xfrm>
              <a:off x="4203" y="3599"/>
              <a:ext cx="51" cy="49"/>
            </a:xfrm>
            <a:custGeom>
              <a:avLst/>
              <a:gdLst>
                <a:gd name="T0" fmla="*/ 0 w 104"/>
                <a:gd name="T1" fmla="*/ 3 h 98"/>
                <a:gd name="T2" fmla="*/ 0 w 104"/>
                <a:gd name="T3" fmla="*/ 2 h 98"/>
                <a:gd name="T4" fmla="*/ 0 w 104"/>
                <a:gd name="T5" fmla="*/ 2 h 98"/>
                <a:gd name="T6" fmla="*/ 0 w 104"/>
                <a:gd name="T7" fmla="*/ 2 h 98"/>
                <a:gd name="T8" fmla="*/ 1 w 104"/>
                <a:gd name="T9" fmla="*/ 2 h 98"/>
                <a:gd name="T10" fmla="*/ 1 w 104"/>
                <a:gd name="T11" fmla="*/ 2 h 98"/>
                <a:gd name="T12" fmla="*/ 1 w 104"/>
                <a:gd name="T13" fmla="*/ 1 h 98"/>
                <a:gd name="T14" fmla="*/ 2 w 104"/>
                <a:gd name="T15" fmla="*/ 1 h 98"/>
                <a:gd name="T16" fmla="*/ 2 w 104"/>
                <a:gd name="T17" fmla="*/ 1 h 98"/>
                <a:gd name="T18" fmla="*/ 2 w 104"/>
                <a:gd name="T19" fmla="*/ 1 h 98"/>
                <a:gd name="T20" fmla="*/ 3 w 104"/>
                <a:gd name="T21" fmla="*/ 1 h 98"/>
                <a:gd name="T22" fmla="*/ 3 w 104"/>
                <a:gd name="T23" fmla="*/ 1 h 98"/>
                <a:gd name="T24" fmla="*/ 3 w 104"/>
                <a:gd name="T25" fmla="*/ 1 h 98"/>
                <a:gd name="T26" fmla="*/ 3 w 104"/>
                <a:gd name="T27" fmla="*/ 1 h 98"/>
                <a:gd name="T28" fmla="*/ 3 w 104"/>
                <a:gd name="T29" fmla="*/ 1 h 98"/>
                <a:gd name="T30" fmla="*/ 2 w 104"/>
                <a:gd name="T31" fmla="*/ 1 h 98"/>
                <a:gd name="T32" fmla="*/ 2 w 104"/>
                <a:gd name="T33" fmla="*/ 0 h 98"/>
                <a:gd name="T34" fmla="*/ 2 w 104"/>
                <a:gd name="T35" fmla="*/ 1 h 98"/>
                <a:gd name="T36" fmla="*/ 2 w 104"/>
                <a:gd name="T37" fmla="*/ 1 h 98"/>
                <a:gd name="T38" fmla="*/ 1 w 104"/>
                <a:gd name="T39" fmla="*/ 1 h 98"/>
                <a:gd name="T40" fmla="*/ 1 w 104"/>
                <a:gd name="T41" fmla="*/ 1 h 98"/>
                <a:gd name="T42" fmla="*/ 1 w 104"/>
                <a:gd name="T43" fmla="*/ 1 h 98"/>
                <a:gd name="T44" fmla="*/ 0 w 104"/>
                <a:gd name="T45" fmla="*/ 1 h 98"/>
                <a:gd name="T46" fmla="*/ 0 w 104"/>
                <a:gd name="T47" fmla="*/ 2 h 98"/>
                <a:gd name="T48" fmla="*/ 0 w 104"/>
                <a:gd name="T49" fmla="*/ 2 h 98"/>
                <a:gd name="T50" fmla="*/ 0 w 104"/>
                <a:gd name="T51" fmla="*/ 2 h 98"/>
                <a:gd name="T52" fmla="*/ 0 w 104"/>
                <a:gd name="T53" fmla="*/ 2 h 98"/>
                <a:gd name="T54" fmla="*/ 0 w 104"/>
                <a:gd name="T55" fmla="*/ 3 h 98"/>
                <a:gd name="T56" fmla="*/ 0 w 104"/>
                <a:gd name="T57" fmla="*/ 3 h 98"/>
                <a:gd name="T58" fmla="*/ 0 w 104"/>
                <a:gd name="T59" fmla="*/ 3 h 98"/>
                <a:gd name="T60" fmla="*/ 0 w 104"/>
                <a:gd name="T61" fmla="*/ 3 h 98"/>
                <a:gd name="T62" fmla="*/ 1 w 104"/>
                <a:gd name="T63" fmla="*/ 3 h 98"/>
                <a:gd name="T64" fmla="*/ 1 w 104"/>
                <a:gd name="T65" fmla="*/ 3 h 98"/>
                <a:gd name="T66" fmla="*/ 1 w 104"/>
                <a:gd name="T67" fmla="*/ 3 h 98"/>
                <a:gd name="T68" fmla="*/ 2 w 104"/>
                <a:gd name="T69" fmla="*/ 3 h 98"/>
                <a:gd name="T70" fmla="*/ 2 w 104"/>
                <a:gd name="T71" fmla="*/ 3 h 98"/>
                <a:gd name="T72" fmla="*/ 2 w 104"/>
                <a:gd name="T73" fmla="*/ 3 h 98"/>
                <a:gd name="T74" fmla="*/ 2 w 104"/>
                <a:gd name="T75" fmla="*/ 2 h 98"/>
                <a:gd name="T76" fmla="*/ 3 w 104"/>
                <a:gd name="T77" fmla="*/ 2 h 98"/>
                <a:gd name="T78" fmla="*/ 3 w 104"/>
                <a:gd name="T79" fmla="*/ 2 h 98"/>
                <a:gd name="T80" fmla="*/ 3 w 104"/>
                <a:gd name="T81" fmla="*/ 2 h 98"/>
                <a:gd name="T82" fmla="*/ 3 w 104"/>
                <a:gd name="T83" fmla="*/ 2 h 98"/>
                <a:gd name="T84" fmla="*/ 3 w 104"/>
                <a:gd name="T85" fmla="*/ 2 h 98"/>
                <a:gd name="T86" fmla="*/ 2 w 104"/>
                <a:gd name="T87" fmla="*/ 2 h 98"/>
                <a:gd name="T88" fmla="*/ 2 w 104"/>
                <a:gd name="T89" fmla="*/ 2 h 98"/>
                <a:gd name="T90" fmla="*/ 2 w 104"/>
                <a:gd name="T91" fmla="*/ 2 h 98"/>
                <a:gd name="T92" fmla="*/ 2 w 104"/>
                <a:gd name="T93" fmla="*/ 2 h 98"/>
                <a:gd name="T94" fmla="*/ 2 w 104"/>
                <a:gd name="T95" fmla="*/ 2 h 98"/>
                <a:gd name="T96" fmla="*/ 1 w 104"/>
                <a:gd name="T97" fmla="*/ 3 h 98"/>
                <a:gd name="T98" fmla="*/ 1 w 104"/>
                <a:gd name="T99" fmla="*/ 3 h 98"/>
                <a:gd name="T100" fmla="*/ 1 w 104"/>
                <a:gd name="T101" fmla="*/ 3 h 98"/>
                <a:gd name="T102" fmla="*/ 1 w 104"/>
                <a:gd name="T103" fmla="*/ 3 h 98"/>
                <a:gd name="T104" fmla="*/ 1 w 104"/>
                <a:gd name="T105" fmla="*/ 3 h 98"/>
                <a:gd name="T106" fmla="*/ 0 w 104"/>
                <a:gd name="T107" fmla="*/ 3 h 98"/>
                <a:gd name="T108" fmla="*/ 0 w 104"/>
                <a:gd name="T109" fmla="*/ 3 h 98"/>
                <a:gd name="T110" fmla="*/ 0 w 104"/>
                <a:gd name="T111" fmla="*/ 3 h 98"/>
                <a:gd name="T112" fmla="*/ 0 w 104"/>
                <a:gd name="T113" fmla="*/ 3 h 98"/>
                <a:gd name="T114" fmla="*/ 0 w 104"/>
                <a:gd name="T115" fmla="*/ 3 h 9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4"/>
                <a:gd name="T175" fmla="*/ 0 h 98"/>
                <a:gd name="T176" fmla="*/ 104 w 104"/>
                <a:gd name="T177" fmla="*/ 98 h 9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4" h="98">
                  <a:moveTo>
                    <a:pt x="20" y="66"/>
                  </a:moveTo>
                  <a:lnTo>
                    <a:pt x="22" y="62"/>
                  </a:lnTo>
                  <a:lnTo>
                    <a:pt x="25" y="56"/>
                  </a:lnTo>
                  <a:lnTo>
                    <a:pt x="30" y="51"/>
                  </a:lnTo>
                  <a:lnTo>
                    <a:pt x="37" y="44"/>
                  </a:lnTo>
                  <a:lnTo>
                    <a:pt x="45" y="37"/>
                  </a:lnTo>
                  <a:lnTo>
                    <a:pt x="54" y="31"/>
                  </a:lnTo>
                  <a:lnTo>
                    <a:pt x="65" y="25"/>
                  </a:lnTo>
                  <a:lnTo>
                    <a:pt x="77" y="21"/>
                  </a:lnTo>
                  <a:lnTo>
                    <a:pt x="91" y="20"/>
                  </a:lnTo>
                  <a:lnTo>
                    <a:pt x="99" y="18"/>
                  </a:lnTo>
                  <a:lnTo>
                    <a:pt x="101" y="17"/>
                  </a:lnTo>
                  <a:lnTo>
                    <a:pt x="103" y="14"/>
                  </a:lnTo>
                  <a:lnTo>
                    <a:pt x="100" y="10"/>
                  </a:lnTo>
                  <a:lnTo>
                    <a:pt x="99" y="7"/>
                  </a:lnTo>
                  <a:lnTo>
                    <a:pt x="96" y="4"/>
                  </a:lnTo>
                  <a:lnTo>
                    <a:pt x="92" y="0"/>
                  </a:lnTo>
                  <a:lnTo>
                    <a:pt x="81" y="2"/>
                  </a:lnTo>
                  <a:lnTo>
                    <a:pt x="68" y="7"/>
                  </a:lnTo>
                  <a:lnTo>
                    <a:pt x="58" y="13"/>
                  </a:lnTo>
                  <a:lnTo>
                    <a:pt x="46" y="18"/>
                  </a:lnTo>
                  <a:lnTo>
                    <a:pt x="37" y="25"/>
                  </a:lnTo>
                  <a:lnTo>
                    <a:pt x="29" y="32"/>
                  </a:lnTo>
                  <a:lnTo>
                    <a:pt x="23" y="38"/>
                  </a:lnTo>
                  <a:lnTo>
                    <a:pt x="20" y="42"/>
                  </a:lnTo>
                  <a:lnTo>
                    <a:pt x="14" y="50"/>
                  </a:lnTo>
                  <a:lnTo>
                    <a:pt x="8" y="59"/>
                  </a:lnTo>
                  <a:lnTo>
                    <a:pt x="2" y="68"/>
                  </a:lnTo>
                  <a:lnTo>
                    <a:pt x="0" y="77"/>
                  </a:lnTo>
                  <a:lnTo>
                    <a:pt x="16" y="98"/>
                  </a:lnTo>
                  <a:lnTo>
                    <a:pt x="27" y="98"/>
                  </a:lnTo>
                  <a:lnTo>
                    <a:pt x="37" y="97"/>
                  </a:lnTo>
                  <a:lnTo>
                    <a:pt x="48" y="93"/>
                  </a:lnTo>
                  <a:lnTo>
                    <a:pt x="59" y="89"/>
                  </a:lnTo>
                  <a:lnTo>
                    <a:pt x="69" y="83"/>
                  </a:lnTo>
                  <a:lnTo>
                    <a:pt x="78" y="77"/>
                  </a:lnTo>
                  <a:lnTo>
                    <a:pt x="88" y="70"/>
                  </a:lnTo>
                  <a:lnTo>
                    <a:pt x="94" y="62"/>
                  </a:lnTo>
                  <a:lnTo>
                    <a:pt x="99" y="55"/>
                  </a:lnTo>
                  <a:lnTo>
                    <a:pt x="103" y="50"/>
                  </a:lnTo>
                  <a:lnTo>
                    <a:pt x="104" y="44"/>
                  </a:lnTo>
                  <a:lnTo>
                    <a:pt x="101" y="40"/>
                  </a:lnTo>
                  <a:lnTo>
                    <a:pt x="97" y="39"/>
                  </a:lnTo>
                  <a:lnTo>
                    <a:pt x="92" y="40"/>
                  </a:lnTo>
                  <a:lnTo>
                    <a:pt x="88" y="44"/>
                  </a:lnTo>
                  <a:lnTo>
                    <a:pt x="83" y="48"/>
                  </a:lnTo>
                  <a:lnTo>
                    <a:pt x="76" y="56"/>
                  </a:lnTo>
                  <a:lnTo>
                    <a:pt x="68" y="62"/>
                  </a:lnTo>
                  <a:lnTo>
                    <a:pt x="61" y="67"/>
                  </a:lnTo>
                  <a:lnTo>
                    <a:pt x="54" y="71"/>
                  </a:lnTo>
                  <a:lnTo>
                    <a:pt x="47" y="75"/>
                  </a:lnTo>
                  <a:lnTo>
                    <a:pt x="40" y="77"/>
                  </a:lnTo>
                  <a:lnTo>
                    <a:pt x="33" y="80"/>
                  </a:lnTo>
                  <a:lnTo>
                    <a:pt x="28" y="81"/>
                  </a:lnTo>
                  <a:lnTo>
                    <a:pt x="27" y="80"/>
                  </a:lnTo>
                  <a:lnTo>
                    <a:pt x="23" y="76"/>
                  </a:lnTo>
                  <a:lnTo>
                    <a:pt x="21" y="71"/>
                  </a:lnTo>
                  <a:lnTo>
                    <a:pt x="20" y="6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7" name="Freeform 17"/>
            <p:cNvSpPr>
              <a:spLocks/>
            </p:cNvSpPr>
            <p:nvPr/>
          </p:nvSpPr>
          <p:spPr bwMode="auto">
            <a:xfrm>
              <a:off x="4682" y="3593"/>
              <a:ext cx="51" cy="49"/>
            </a:xfrm>
            <a:custGeom>
              <a:avLst/>
              <a:gdLst>
                <a:gd name="T0" fmla="*/ 3 w 102"/>
                <a:gd name="T1" fmla="*/ 3 h 97"/>
                <a:gd name="T2" fmla="*/ 3 w 102"/>
                <a:gd name="T3" fmla="*/ 2 h 97"/>
                <a:gd name="T4" fmla="*/ 3 w 102"/>
                <a:gd name="T5" fmla="*/ 2 h 97"/>
                <a:gd name="T6" fmla="*/ 3 w 102"/>
                <a:gd name="T7" fmla="*/ 2 h 97"/>
                <a:gd name="T8" fmla="*/ 3 w 102"/>
                <a:gd name="T9" fmla="*/ 2 h 97"/>
                <a:gd name="T10" fmla="*/ 2 w 102"/>
                <a:gd name="T11" fmla="*/ 2 h 97"/>
                <a:gd name="T12" fmla="*/ 2 w 102"/>
                <a:gd name="T13" fmla="*/ 1 h 97"/>
                <a:gd name="T14" fmla="*/ 2 w 102"/>
                <a:gd name="T15" fmla="*/ 1 h 97"/>
                <a:gd name="T16" fmla="*/ 1 w 102"/>
                <a:gd name="T17" fmla="*/ 1 h 97"/>
                <a:gd name="T18" fmla="*/ 1 w 102"/>
                <a:gd name="T19" fmla="*/ 1 h 97"/>
                <a:gd name="T20" fmla="*/ 1 w 102"/>
                <a:gd name="T21" fmla="*/ 1 h 97"/>
                <a:gd name="T22" fmla="*/ 1 w 102"/>
                <a:gd name="T23" fmla="*/ 1 h 97"/>
                <a:gd name="T24" fmla="*/ 1 w 102"/>
                <a:gd name="T25" fmla="*/ 1 h 97"/>
                <a:gd name="T26" fmla="*/ 1 w 102"/>
                <a:gd name="T27" fmla="*/ 1 h 97"/>
                <a:gd name="T28" fmla="*/ 1 w 102"/>
                <a:gd name="T29" fmla="*/ 1 h 97"/>
                <a:gd name="T30" fmla="*/ 1 w 102"/>
                <a:gd name="T31" fmla="*/ 1 h 97"/>
                <a:gd name="T32" fmla="*/ 1 w 102"/>
                <a:gd name="T33" fmla="*/ 0 h 97"/>
                <a:gd name="T34" fmla="*/ 1 w 102"/>
                <a:gd name="T35" fmla="*/ 1 h 97"/>
                <a:gd name="T36" fmla="*/ 2 w 102"/>
                <a:gd name="T37" fmla="*/ 1 h 97"/>
                <a:gd name="T38" fmla="*/ 2 w 102"/>
                <a:gd name="T39" fmla="*/ 1 h 97"/>
                <a:gd name="T40" fmla="*/ 2 w 102"/>
                <a:gd name="T41" fmla="*/ 1 h 97"/>
                <a:gd name="T42" fmla="*/ 3 w 102"/>
                <a:gd name="T43" fmla="*/ 1 h 97"/>
                <a:gd name="T44" fmla="*/ 3 w 102"/>
                <a:gd name="T45" fmla="*/ 1 h 97"/>
                <a:gd name="T46" fmla="*/ 3 w 102"/>
                <a:gd name="T47" fmla="*/ 2 h 97"/>
                <a:gd name="T48" fmla="*/ 3 w 102"/>
                <a:gd name="T49" fmla="*/ 2 h 97"/>
                <a:gd name="T50" fmla="*/ 3 w 102"/>
                <a:gd name="T51" fmla="*/ 2 h 97"/>
                <a:gd name="T52" fmla="*/ 3 w 102"/>
                <a:gd name="T53" fmla="*/ 2 h 97"/>
                <a:gd name="T54" fmla="*/ 3 w 102"/>
                <a:gd name="T55" fmla="*/ 3 h 97"/>
                <a:gd name="T56" fmla="*/ 3 w 102"/>
                <a:gd name="T57" fmla="*/ 3 h 97"/>
                <a:gd name="T58" fmla="*/ 3 w 102"/>
                <a:gd name="T59" fmla="*/ 4 h 97"/>
                <a:gd name="T60" fmla="*/ 3 w 102"/>
                <a:gd name="T61" fmla="*/ 4 h 97"/>
                <a:gd name="T62" fmla="*/ 3 w 102"/>
                <a:gd name="T63" fmla="*/ 3 h 97"/>
                <a:gd name="T64" fmla="*/ 2 w 102"/>
                <a:gd name="T65" fmla="*/ 3 h 97"/>
                <a:gd name="T66" fmla="*/ 2 w 102"/>
                <a:gd name="T67" fmla="*/ 3 h 97"/>
                <a:gd name="T68" fmla="*/ 2 w 102"/>
                <a:gd name="T69" fmla="*/ 3 h 97"/>
                <a:gd name="T70" fmla="*/ 1 w 102"/>
                <a:gd name="T71" fmla="*/ 3 h 97"/>
                <a:gd name="T72" fmla="*/ 1 w 102"/>
                <a:gd name="T73" fmla="*/ 3 h 97"/>
                <a:gd name="T74" fmla="*/ 1 w 102"/>
                <a:gd name="T75" fmla="*/ 2 h 97"/>
                <a:gd name="T76" fmla="*/ 1 w 102"/>
                <a:gd name="T77" fmla="*/ 2 h 97"/>
                <a:gd name="T78" fmla="*/ 1 w 102"/>
                <a:gd name="T79" fmla="*/ 2 h 97"/>
                <a:gd name="T80" fmla="*/ 0 w 102"/>
                <a:gd name="T81" fmla="*/ 2 h 97"/>
                <a:gd name="T82" fmla="*/ 1 w 102"/>
                <a:gd name="T83" fmla="*/ 2 h 97"/>
                <a:gd name="T84" fmla="*/ 1 w 102"/>
                <a:gd name="T85" fmla="*/ 2 h 97"/>
                <a:gd name="T86" fmla="*/ 1 w 102"/>
                <a:gd name="T87" fmla="*/ 2 h 97"/>
                <a:gd name="T88" fmla="*/ 1 w 102"/>
                <a:gd name="T89" fmla="*/ 2 h 97"/>
                <a:gd name="T90" fmla="*/ 1 w 102"/>
                <a:gd name="T91" fmla="*/ 2 h 97"/>
                <a:gd name="T92" fmla="*/ 1 w 102"/>
                <a:gd name="T93" fmla="*/ 2 h 97"/>
                <a:gd name="T94" fmla="*/ 2 w 102"/>
                <a:gd name="T95" fmla="*/ 2 h 97"/>
                <a:gd name="T96" fmla="*/ 2 w 102"/>
                <a:gd name="T97" fmla="*/ 3 h 97"/>
                <a:gd name="T98" fmla="*/ 2 w 102"/>
                <a:gd name="T99" fmla="*/ 3 h 97"/>
                <a:gd name="T100" fmla="*/ 2 w 102"/>
                <a:gd name="T101" fmla="*/ 3 h 97"/>
                <a:gd name="T102" fmla="*/ 2 w 102"/>
                <a:gd name="T103" fmla="*/ 3 h 97"/>
                <a:gd name="T104" fmla="*/ 3 w 102"/>
                <a:gd name="T105" fmla="*/ 3 h 97"/>
                <a:gd name="T106" fmla="*/ 3 w 102"/>
                <a:gd name="T107" fmla="*/ 3 h 97"/>
                <a:gd name="T108" fmla="*/ 3 w 102"/>
                <a:gd name="T109" fmla="*/ 3 h 97"/>
                <a:gd name="T110" fmla="*/ 3 w 102"/>
                <a:gd name="T111" fmla="*/ 3 h 97"/>
                <a:gd name="T112" fmla="*/ 3 w 102"/>
                <a:gd name="T113" fmla="*/ 3 h 97"/>
                <a:gd name="T114" fmla="*/ 3 w 102"/>
                <a:gd name="T115" fmla="*/ 3 h 9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2"/>
                <a:gd name="T175" fmla="*/ 0 h 97"/>
                <a:gd name="T176" fmla="*/ 102 w 102"/>
                <a:gd name="T177" fmla="*/ 97 h 9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2" h="97">
                  <a:moveTo>
                    <a:pt x="84" y="65"/>
                  </a:moveTo>
                  <a:lnTo>
                    <a:pt x="81" y="62"/>
                  </a:lnTo>
                  <a:lnTo>
                    <a:pt x="78" y="56"/>
                  </a:lnTo>
                  <a:lnTo>
                    <a:pt x="72" y="50"/>
                  </a:lnTo>
                  <a:lnTo>
                    <a:pt x="65" y="43"/>
                  </a:lnTo>
                  <a:lnTo>
                    <a:pt x="58" y="36"/>
                  </a:lnTo>
                  <a:lnTo>
                    <a:pt x="48" y="31"/>
                  </a:lnTo>
                  <a:lnTo>
                    <a:pt x="38" y="25"/>
                  </a:lnTo>
                  <a:lnTo>
                    <a:pt x="26" y="20"/>
                  </a:lnTo>
                  <a:lnTo>
                    <a:pt x="12" y="18"/>
                  </a:lnTo>
                  <a:lnTo>
                    <a:pt x="5" y="18"/>
                  </a:lnTo>
                  <a:lnTo>
                    <a:pt x="2" y="17"/>
                  </a:lnTo>
                  <a:lnTo>
                    <a:pt x="1" y="13"/>
                  </a:lnTo>
                  <a:lnTo>
                    <a:pt x="2" y="9"/>
                  </a:lnTo>
                  <a:lnTo>
                    <a:pt x="4" y="5"/>
                  </a:lnTo>
                  <a:lnTo>
                    <a:pt x="6" y="2"/>
                  </a:lnTo>
                  <a:lnTo>
                    <a:pt x="11" y="0"/>
                  </a:lnTo>
                  <a:lnTo>
                    <a:pt x="23" y="2"/>
                  </a:lnTo>
                  <a:lnTo>
                    <a:pt x="34" y="5"/>
                  </a:lnTo>
                  <a:lnTo>
                    <a:pt x="46" y="11"/>
                  </a:lnTo>
                  <a:lnTo>
                    <a:pt x="56" y="18"/>
                  </a:lnTo>
                  <a:lnTo>
                    <a:pt x="65" y="25"/>
                  </a:lnTo>
                  <a:lnTo>
                    <a:pt x="73" y="32"/>
                  </a:lnTo>
                  <a:lnTo>
                    <a:pt x="80" y="38"/>
                  </a:lnTo>
                  <a:lnTo>
                    <a:pt x="84" y="41"/>
                  </a:lnTo>
                  <a:lnTo>
                    <a:pt x="88" y="48"/>
                  </a:lnTo>
                  <a:lnTo>
                    <a:pt x="95" y="57"/>
                  </a:lnTo>
                  <a:lnTo>
                    <a:pt x="100" y="67"/>
                  </a:lnTo>
                  <a:lnTo>
                    <a:pt x="102" y="77"/>
                  </a:lnTo>
                  <a:lnTo>
                    <a:pt x="87" y="97"/>
                  </a:lnTo>
                  <a:lnTo>
                    <a:pt x="77" y="97"/>
                  </a:lnTo>
                  <a:lnTo>
                    <a:pt x="65" y="96"/>
                  </a:lnTo>
                  <a:lnTo>
                    <a:pt x="55" y="93"/>
                  </a:lnTo>
                  <a:lnTo>
                    <a:pt x="43" y="88"/>
                  </a:lnTo>
                  <a:lnTo>
                    <a:pt x="33" y="82"/>
                  </a:lnTo>
                  <a:lnTo>
                    <a:pt x="24" y="76"/>
                  </a:lnTo>
                  <a:lnTo>
                    <a:pt x="16" y="69"/>
                  </a:lnTo>
                  <a:lnTo>
                    <a:pt x="9" y="61"/>
                  </a:lnTo>
                  <a:lnTo>
                    <a:pt x="4" y="55"/>
                  </a:lnTo>
                  <a:lnTo>
                    <a:pt x="1" y="49"/>
                  </a:lnTo>
                  <a:lnTo>
                    <a:pt x="0" y="43"/>
                  </a:lnTo>
                  <a:lnTo>
                    <a:pt x="2" y="40"/>
                  </a:lnTo>
                  <a:lnTo>
                    <a:pt x="5" y="39"/>
                  </a:lnTo>
                  <a:lnTo>
                    <a:pt x="11" y="40"/>
                  </a:lnTo>
                  <a:lnTo>
                    <a:pt x="16" y="43"/>
                  </a:lnTo>
                  <a:lnTo>
                    <a:pt x="19" y="48"/>
                  </a:lnTo>
                  <a:lnTo>
                    <a:pt x="27" y="55"/>
                  </a:lnTo>
                  <a:lnTo>
                    <a:pt x="34" y="62"/>
                  </a:lnTo>
                  <a:lnTo>
                    <a:pt x="42" y="66"/>
                  </a:lnTo>
                  <a:lnTo>
                    <a:pt x="49" y="71"/>
                  </a:lnTo>
                  <a:lnTo>
                    <a:pt x="56" y="74"/>
                  </a:lnTo>
                  <a:lnTo>
                    <a:pt x="63" y="77"/>
                  </a:lnTo>
                  <a:lnTo>
                    <a:pt x="70" y="79"/>
                  </a:lnTo>
                  <a:lnTo>
                    <a:pt x="76" y="80"/>
                  </a:lnTo>
                  <a:lnTo>
                    <a:pt x="77" y="79"/>
                  </a:lnTo>
                  <a:lnTo>
                    <a:pt x="80" y="76"/>
                  </a:lnTo>
                  <a:lnTo>
                    <a:pt x="82" y="71"/>
                  </a:lnTo>
                  <a:lnTo>
                    <a:pt x="84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Freeform 18"/>
            <p:cNvSpPr>
              <a:spLocks/>
            </p:cNvSpPr>
            <p:nvPr/>
          </p:nvSpPr>
          <p:spPr bwMode="auto">
            <a:xfrm>
              <a:off x="4459" y="3590"/>
              <a:ext cx="58" cy="67"/>
            </a:xfrm>
            <a:custGeom>
              <a:avLst/>
              <a:gdLst>
                <a:gd name="T0" fmla="*/ 1 w 115"/>
                <a:gd name="T1" fmla="*/ 4 h 134"/>
                <a:gd name="T2" fmla="*/ 2 w 115"/>
                <a:gd name="T3" fmla="*/ 4 h 134"/>
                <a:gd name="T4" fmla="*/ 2 w 115"/>
                <a:gd name="T5" fmla="*/ 3 h 134"/>
                <a:gd name="T6" fmla="*/ 3 w 115"/>
                <a:gd name="T7" fmla="*/ 3 h 134"/>
                <a:gd name="T8" fmla="*/ 3 w 115"/>
                <a:gd name="T9" fmla="*/ 2 h 134"/>
                <a:gd name="T10" fmla="*/ 4 w 115"/>
                <a:gd name="T11" fmla="*/ 2 h 134"/>
                <a:gd name="T12" fmla="*/ 4 w 115"/>
                <a:gd name="T13" fmla="*/ 1 h 134"/>
                <a:gd name="T14" fmla="*/ 4 w 115"/>
                <a:gd name="T15" fmla="*/ 1 h 134"/>
                <a:gd name="T16" fmla="*/ 4 w 115"/>
                <a:gd name="T17" fmla="*/ 1 h 134"/>
                <a:gd name="T18" fmla="*/ 4 w 115"/>
                <a:gd name="T19" fmla="*/ 1 h 134"/>
                <a:gd name="T20" fmla="*/ 4 w 115"/>
                <a:gd name="T21" fmla="*/ 1 h 134"/>
                <a:gd name="T22" fmla="*/ 4 w 115"/>
                <a:gd name="T23" fmla="*/ 1 h 134"/>
                <a:gd name="T24" fmla="*/ 4 w 115"/>
                <a:gd name="T25" fmla="*/ 0 h 134"/>
                <a:gd name="T26" fmla="*/ 4 w 115"/>
                <a:gd name="T27" fmla="*/ 1 h 134"/>
                <a:gd name="T28" fmla="*/ 4 w 115"/>
                <a:gd name="T29" fmla="*/ 1 h 134"/>
                <a:gd name="T30" fmla="*/ 3 w 115"/>
                <a:gd name="T31" fmla="*/ 1 h 134"/>
                <a:gd name="T32" fmla="*/ 3 w 115"/>
                <a:gd name="T33" fmla="*/ 1 h 134"/>
                <a:gd name="T34" fmla="*/ 3 w 115"/>
                <a:gd name="T35" fmla="*/ 1 h 134"/>
                <a:gd name="T36" fmla="*/ 3 w 115"/>
                <a:gd name="T37" fmla="*/ 1 h 134"/>
                <a:gd name="T38" fmla="*/ 3 w 115"/>
                <a:gd name="T39" fmla="*/ 1 h 134"/>
                <a:gd name="T40" fmla="*/ 3 w 115"/>
                <a:gd name="T41" fmla="*/ 2 h 134"/>
                <a:gd name="T42" fmla="*/ 2 w 115"/>
                <a:gd name="T43" fmla="*/ 2 h 134"/>
                <a:gd name="T44" fmla="*/ 2 w 115"/>
                <a:gd name="T45" fmla="*/ 3 h 134"/>
                <a:gd name="T46" fmla="*/ 1 w 115"/>
                <a:gd name="T47" fmla="*/ 3 h 134"/>
                <a:gd name="T48" fmla="*/ 1 w 115"/>
                <a:gd name="T49" fmla="*/ 3 h 134"/>
                <a:gd name="T50" fmla="*/ 1 w 115"/>
                <a:gd name="T51" fmla="*/ 3 h 134"/>
                <a:gd name="T52" fmla="*/ 1 w 115"/>
                <a:gd name="T53" fmla="*/ 3 h 134"/>
                <a:gd name="T54" fmla="*/ 1 w 115"/>
                <a:gd name="T55" fmla="*/ 3 h 134"/>
                <a:gd name="T56" fmla="*/ 0 w 115"/>
                <a:gd name="T57" fmla="*/ 3 h 134"/>
                <a:gd name="T58" fmla="*/ 1 w 115"/>
                <a:gd name="T59" fmla="*/ 4 h 134"/>
                <a:gd name="T60" fmla="*/ 1 w 115"/>
                <a:gd name="T61" fmla="*/ 4 h 134"/>
                <a:gd name="T62" fmla="*/ 1 w 115"/>
                <a:gd name="T63" fmla="*/ 4 h 134"/>
                <a:gd name="T64" fmla="*/ 1 w 115"/>
                <a:gd name="T65" fmla="*/ 4 h 134"/>
                <a:gd name="T66" fmla="*/ 1 w 115"/>
                <a:gd name="T67" fmla="*/ 4 h 1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5"/>
                <a:gd name="T103" fmla="*/ 0 h 134"/>
                <a:gd name="T104" fmla="*/ 115 w 115"/>
                <a:gd name="T105" fmla="*/ 134 h 1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5" h="134">
                  <a:moveTo>
                    <a:pt x="10" y="134"/>
                  </a:moveTo>
                  <a:lnTo>
                    <a:pt x="33" y="131"/>
                  </a:lnTo>
                  <a:lnTo>
                    <a:pt x="54" y="123"/>
                  </a:lnTo>
                  <a:lnTo>
                    <a:pt x="72" y="110"/>
                  </a:lnTo>
                  <a:lnTo>
                    <a:pt x="89" y="94"/>
                  </a:lnTo>
                  <a:lnTo>
                    <a:pt x="101" y="76"/>
                  </a:lnTo>
                  <a:lnTo>
                    <a:pt x="109" y="55"/>
                  </a:lnTo>
                  <a:lnTo>
                    <a:pt x="115" y="33"/>
                  </a:lnTo>
                  <a:lnTo>
                    <a:pt x="115" y="11"/>
                  </a:lnTo>
                  <a:lnTo>
                    <a:pt x="114" y="7"/>
                  </a:lnTo>
                  <a:lnTo>
                    <a:pt x="112" y="3"/>
                  </a:lnTo>
                  <a:lnTo>
                    <a:pt x="109" y="1"/>
                  </a:lnTo>
                  <a:lnTo>
                    <a:pt x="105" y="0"/>
                  </a:lnTo>
                  <a:lnTo>
                    <a:pt x="100" y="1"/>
                  </a:lnTo>
                  <a:lnTo>
                    <a:pt x="98" y="3"/>
                  </a:lnTo>
                  <a:lnTo>
                    <a:pt x="94" y="5"/>
                  </a:lnTo>
                  <a:lnTo>
                    <a:pt x="93" y="10"/>
                  </a:lnTo>
                  <a:lnTo>
                    <a:pt x="93" y="28"/>
                  </a:lnTo>
                  <a:lnTo>
                    <a:pt x="90" y="46"/>
                  </a:lnTo>
                  <a:lnTo>
                    <a:pt x="83" y="63"/>
                  </a:lnTo>
                  <a:lnTo>
                    <a:pt x="72" y="79"/>
                  </a:lnTo>
                  <a:lnTo>
                    <a:pt x="61" y="93"/>
                  </a:lnTo>
                  <a:lnTo>
                    <a:pt x="46" y="104"/>
                  </a:lnTo>
                  <a:lnTo>
                    <a:pt x="29" y="111"/>
                  </a:lnTo>
                  <a:lnTo>
                    <a:pt x="10" y="114"/>
                  </a:lnTo>
                  <a:lnTo>
                    <a:pt x="6" y="115"/>
                  </a:lnTo>
                  <a:lnTo>
                    <a:pt x="3" y="117"/>
                  </a:lnTo>
                  <a:lnTo>
                    <a:pt x="1" y="119"/>
                  </a:lnTo>
                  <a:lnTo>
                    <a:pt x="0" y="124"/>
                  </a:lnTo>
                  <a:lnTo>
                    <a:pt x="1" y="129"/>
                  </a:lnTo>
                  <a:lnTo>
                    <a:pt x="3" y="131"/>
                  </a:lnTo>
                  <a:lnTo>
                    <a:pt x="6" y="133"/>
                  </a:lnTo>
                  <a:lnTo>
                    <a:pt x="10" y="1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Freeform 19"/>
            <p:cNvSpPr>
              <a:spLocks/>
            </p:cNvSpPr>
            <p:nvPr/>
          </p:nvSpPr>
          <p:spPr bwMode="auto">
            <a:xfrm>
              <a:off x="4345" y="3488"/>
              <a:ext cx="244" cy="244"/>
            </a:xfrm>
            <a:custGeom>
              <a:avLst/>
              <a:gdLst>
                <a:gd name="T0" fmla="*/ 7 w 488"/>
                <a:gd name="T1" fmla="*/ 1 h 487"/>
                <a:gd name="T2" fmla="*/ 5 w 488"/>
                <a:gd name="T3" fmla="*/ 1 h 487"/>
                <a:gd name="T4" fmla="*/ 4 w 488"/>
                <a:gd name="T5" fmla="*/ 2 h 487"/>
                <a:gd name="T6" fmla="*/ 2 w 488"/>
                <a:gd name="T7" fmla="*/ 3 h 487"/>
                <a:gd name="T8" fmla="*/ 1 w 488"/>
                <a:gd name="T9" fmla="*/ 5 h 487"/>
                <a:gd name="T10" fmla="*/ 1 w 488"/>
                <a:gd name="T11" fmla="*/ 6 h 487"/>
                <a:gd name="T12" fmla="*/ 1 w 488"/>
                <a:gd name="T13" fmla="*/ 6 h 487"/>
                <a:gd name="T14" fmla="*/ 2 w 488"/>
                <a:gd name="T15" fmla="*/ 6 h 487"/>
                <a:gd name="T16" fmla="*/ 2 w 488"/>
                <a:gd name="T17" fmla="*/ 5 h 487"/>
                <a:gd name="T18" fmla="*/ 3 w 488"/>
                <a:gd name="T19" fmla="*/ 4 h 487"/>
                <a:gd name="T20" fmla="*/ 4 w 488"/>
                <a:gd name="T21" fmla="*/ 3 h 487"/>
                <a:gd name="T22" fmla="*/ 6 w 488"/>
                <a:gd name="T23" fmla="*/ 2 h 487"/>
                <a:gd name="T24" fmla="*/ 7 w 488"/>
                <a:gd name="T25" fmla="*/ 2 h 487"/>
                <a:gd name="T26" fmla="*/ 9 w 488"/>
                <a:gd name="T27" fmla="*/ 1 h 487"/>
                <a:gd name="T28" fmla="*/ 11 w 488"/>
                <a:gd name="T29" fmla="*/ 2 h 487"/>
                <a:gd name="T30" fmla="*/ 12 w 488"/>
                <a:gd name="T31" fmla="*/ 3 h 487"/>
                <a:gd name="T32" fmla="*/ 14 w 488"/>
                <a:gd name="T33" fmla="*/ 4 h 487"/>
                <a:gd name="T34" fmla="*/ 14 w 488"/>
                <a:gd name="T35" fmla="*/ 6 h 487"/>
                <a:gd name="T36" fmla="*/ 15 w 488"/>
                <a:gd name="T37" fmla="*/ 8 h 487"/>
                <a:gd name="T38" fmla="*/ 14 w 488"/>
                <a:gd name="T39" fmla="*/ 10 h 487"/>
                <a:gd name="T40" fmla="*/ 14 w 488"/>
                <a:gd name="T41" fmla="*/ 12 h 487"/>
                <a:gd name="T42" fmla="*/ 12 w 488"/>
                <a:gd name="T43" fmla="*/ 13 h 487"/>
                <a:gd name="T44" fmla="*/ 11 w 488"/>
                <a:gd name="T45" fmla="*/ 14 h 487"/>
                <a:gd name="T46" fmla="*/ 9 w 488"/>
                <a:gd name="T47" fmla="*/ 15 h 487"/>
                <a:gd name="T48" fmla="*/ 7 w 488"/>
                <a:gd name="T49" fmla="*/ 15 h 487"/>
                <a:gd name="T50" fmla="*/ 5 w 488"/>
                <a:gd name="T51" fmla="*/ 14 h 487"/>
                <a:gd name="T52" fmla="*/ 3 w 488"/>
                <a:gd name="T53" fmla="*/ 13 h 487"/>
                <a:gd name="T54" fmla="*/ 2 w 488"/>
                <a:gd name="T55" fmla="*/ 11 h 487"/>
                <a:gd name="T56" fmla="*/ 2 w 488"/>
                <a:gd name="T57" fmla="*/ 9 h 487"/>
                <a:gd name="T58" fmla="*/ 1 w 488"/>
                <a:gd name="T59" fmla="*/ 8 h 487"/>
                <a:gd name="T60" fmla="*/ 1 w 488"/>
                <a:gd name="T61" fmla="*/ 8 h 487"/>
                <a:gd name="T62" fmla="*/ 1 w 488"/>
                <a:gd name="T63" fmla="*/ 8 h 487"/>
                <a:gd name="T64" fmla="*/ 1 w 488"/>
                <a:gd name="T65" fmla="*/ 8 h 487"/>
                <a:gd name="T66" fmla="*/ 1 w 488"/>
                <a:gd name="T67" fmla="*/ 8 h 487"/>
                <a:gd name="T68" fmla="*/ 0 w 488"/>
                <a:gd name="T69" fmla="*/ 8 h 487"/>
                <a:gd name="T70" fmla="*/ 1 w 488"/>
                <a:gd name="T71" fmla="*/ 10 h 487"/>
                <a:gd name="T72" fmla="*/ 2 w 488"/>
                <a:gd name="T73" fmla="*/ 12 h 487"/>
                <a:gd name="T74" fmla="*/ 3 w 488"/>
                <a:gd name="T75" fmla="*/ 14 h 487"/>
                <a:gd name="T76" fmla="*/ 5 w 488"/>
                <a:gd name="T77" fmla="*/ 15 h 487"/>
                <a:gd name="T78" fmla="*/ 7 w 488"/>
                <a:gd name="T79" fmla="*/ 16 h 487"/>
                <a:gd name="T80" fmla="*/ 10 w 488"/>
                <a:gd name="T81" fmla="*/ 16 h 487"/>
                <a:gd name="T82" fmla="*/ 12 w 488"/>
                <a:gd name="T83" fmla="*/ 15 h 487"/>
                <a:gd name="T84" fmla="*/ 14 w 488"/>
                <a:gd name="T85" fmla="*/ 13 h 487"/>
                <a:gd name="T86" fmla="*/ 15 w 488"/>
                <a:gd name="T87" fmla="*/ 12 h 487"/>
                <a:gd name="T88" fmla="*/ 15 w 488"/>
                <a:gd name="T89" fmla="*/ 10 h 487"/>
                <a:gd name="T90" fmla="*/ 15 w 488"/>
                <a:gd name="T91" fmla="*/ 7 h 487"/>
                <a:gd name="T92" fmla="*/ 15 w 488"/>
                <a:gd name="T93" fmla="*/ 5 h 487"/>
                <a:gd name="T94" fmla="*/ 14 w 488"/>
                <a:gd name="T95" fmla="*/ 3 h 487"/>
                <a:gd name="T96" fmla="*/ 12 w 488"/>
                <a:gd name="T97" fmla="*/ 2 h 487"/>
                <a:gd name="T98" fmla="*/ 10 w 488"/>
                <a:gd name="T99" fmla="*/ 1 h 487"/>
                <a:gd name="T100" fmla="*/ 8 w 488"/>
                <a:gd name="T101" fmla="*/ 0 h 48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88"/>
                <a:gd name="T154" fmla="*/ 0 h 487"/>
                <a:gd name="T155" fmla="*/ 488 w 488"/>
                <a:gd name="T156" fmla="*/ 487 h 48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88" h="487">
                  <a:moveTo>
                    <a:pt x="244" y="0"/>
                  </a:moveTo>
                  <a:lnTo>
                    <a:pt x="224" y="1"/>
                  </a:lnTo>
                  <a:lnTo>
                    <a:pt x="205" y="3"/>
                  </a:lnTo>
                  <a:lnTo>
                    <a:pt x="186" y="7"/>
                  </a:lnTo>
                  <a:lnTo>
                    <a:pt x="168" y="13"/>
                  </a:lnTo>
                  <a:lnTo>
                    <a:pt x="151" y="18"/>
                  </a:lnTo>
                  <a:lnTo>
                    <a:pt x="133" y="26"/>
                  </a:lnTo>
                  <a:lnTo>
                    <a:pt x="117" y="36"/>
                  </a:lnTo>
                  <a:lnTo>
                    <a:pt x="101" y="46"/>
                  </a:lnTo>
                  <a:lnTo>
                    <a:pt x="87" y="59"/>
                  </a:lnTo>
                  <a:lnTo>
                    <a:pt x="73" y="71"/>
                  </a:lnTo>
                  <a:lnTo>
                    <a:pt x="61" y="84"/>
                  </a:lnTo>
                  <a:lnTo>
                    <a:pt x="49" y="99"/>
                  </a:lnTo>
                  <a:lnTo>
                    <a:pt x="38" y="115"/>
                  </a:lnTo>
                  <a:lnTo>
                    <a:pt x="28" y="131"/>
                  </a:lnTo>
                  <a:lnTo>
                    <a:pt x="20" y="149"/>
                  </a:lnTo>
                  <a:lnTo>
                    <a:pt x="13" y="166"/>
                  </a:lnTo>
                  <a:lnTo>
                    <a:pt x="13" y="167"/>
                  </a:lnTo>
                  <a:lnTo>
                    <a:pt x="16" y="168"/>
                  </a:lnTo>
                  <a:lnTo>
                    <a:pt x="19" y="172"/>
                  </a:lnTo>
                  <a:lnTo>
                    <a:pt x="26" y="174"/>
                  </a:lnTo>
                  <a:lnTo>
                    <a:pt x="34" y="174"/>
                  </a:lnTo>
                  <a:lnTo>
                    <a:pt x="41" y="172"/>
                  </a:lnTo>
                  <a:lnTo>
                    <a:pt x="46" y="168"/>
                  </a:lnTo>
                  <a:lnTo>
                    <a:pt x="47" y="166"/>
                  </a:lnTo>
                  <a:lnTo>
                    <a:pt x="54" y="151"/>
                  </a:lnTo>
                  <a:lnTo>
                    <a:pt x="61" y="137"/>
                  </a:lnTo>
                  <a:lnTo>
                    <a:pt x="69" y="124"/>
                  </a:lnTo>
                  <a:lnTo>
                    <a:pt x="78" y="112"/>
                  </a:lnTo>
                  <a:lnTo>
                    <a:pt x="88" y="99"/>
                  </a:lnTo>
                  <a:lnTo>
                    <a:pt x="100" y="89"/>
                  </a:lnTo>
                  <a:lnTo>
                    <a:pt x="111" y="78"/>
                  </a:lnTo>
                  <a:lnTo>
                    <a:pt x="124" y="69"/>
                  </a:lnTo>
                  <a:lnTo>
                    <a:pt x="137" y="60"/>
                  </a:lnTo>
                  <a:lnTo>
                    <a:pt x="151" y="53"/>
                  </a:lnTo>
                  <a:lnTo>
                    <a:pt x="165" y="46"/>
                  </a:lnTo>
                  <a:lnTo>
                    <a:pt x="180" y="41"/>
                  </a:lnTo>
                  <a:lnTo>
                    <a:pt x="195" y="37"/>
                  </a:lnTo>
                  <a:lnTo>
                    <a:pt x="212" y="33"/>
                  </a:lnTo>
                  <a:lnTo>
                    <a:pt x="228" y="32"/>
                  </a:lnTo>
                  <a:lnTo>
                    <a:pt x="244" y="31"/>
                  </a:lnTo>
                  <a:lnTo>
                    <a:pt x="266" y="32"/>
                  </a:lnTo>
                  <a:lnTo>
                    <a:pt x="286" y="36"/>
                  </a:lnTo>
                  <a:lnTo>
                    <a:pt x="307" y="40"/>
                  </a:lnTo>
                  <a:lnTo>
                    <a:pt x="327" y="48"/>
                  </a:lnTo>
                  <a:lnTo>
                    <a:pt x="345" y="56"/>
                  </a:lnTo>
                  <a:lnTo>
                    <a:pt x="362" y="68"/>
                  </a:lnTo>
                  <a:lnTo>
                    <a:pt x="380" y="79"/>
                  </a:lnTo>
                  <a:lnTo>
                    <a:pt x="395" y="93"/>
                  </a:lnTo>
                  <a:lnTo>
                    <a:pt x="409" y="108"/>
                  </a:lnTo>
                  <a:lnTo>
                    <a:pt x="420" y="125"/>
                  </a:lnTo>
                  <a:lnTo>
                    <a:pt x="432" y="143"/>
                  </a:lnTo>
                  <a:lnTo>
                    <a:pt x="440" y="161"/>
                  </a:lnTo>
                  <a:lnTo>
                    <a:pt x="448" y="181"/>
                  </a:lnTo>
                  <a:lnTo>
                    <a:pt x="452" y="201"/>
                  </a:lnTo>
                  <a:lnTo>
                    <a:pt x="456" y="222"/>
                  </a:lnTo>
                  <a:lnTo>
                    <a:pt x="457" y="244"/>
                  </a:lnTo>
                  <a:lnTo>
                    <a:pt x="456" y="266"/>
                  </a:lnTo>
                  <a:lnTo>
                    <a:pt x="452" y="287"/>
                  </a:lnTo>
                  <a:lnTo>
                    <a:pt x="448" y="306"/>
                  </a:lnTo>
                  <a:lnTo>
                    <a:pt x="440" y="326"/>
                  </a:lnTo>
                  <a:lnTo>
                    <a:pt x="432" y="344"/>
                  </a:lnTo>
                  <a:lnTo>
                    <a:pt x="420" y="363"/>
                  </a:lnTo>
                  <a:lnTo>
                    <a:pt x="409" y="379"/>
                  </a:lnTo>
                  <a:lnTo>
                    <a:pt x="395" y="394"/>
                  </a:lnTo>
                  <a:lnTo>
                    <a:pt x="380" y="408"/>
                  </a:lnTo>
                  <a:lnTo>
                    <a:pt x="362" y="419"/>
                  </a:lnTo>
                  <a:lnTo>
                    <a:pt x="345" y="431"/>
                  </a:lnTo>
                  <a:lnTo>
                    <a:pt x="327" y="439"/>
                  </a:lnTo>
                  <a:lnTo>
                    <a:pt x="307" y="447"/>
                  </a:lnTo>
                  <a:lnTo>
                    <a:pt x="286" y="451"/>
                  </a:lnTo>
                  <a:lnTo>
                    <a:pt x="266" y="455"/>
                  </a:lnTo>
                  <a:lnTo>
                    <a:pt x="244" y="456"/>
                  </a:lnTo>
                  <a:lnTo>
                    <a:pt x="222" y="455"/>
                  </a:lnTo>
                  <a:lnTo>
                    <a:pt x="201" y="451"/>
                  </a:lnTo>
                  <a:lnTo>
                    <a:pt x="180" y="447"/>
                  </a:lnTo>
                  <a:lnTo>
                    <a:pt x="161" y="439"/>
                  </a:lnTo>
                  <a:lnTo>
                    <a:pt x="142" y="431"/>
                  </a:lnTo>
                  <a:lnTo>
                    <a:pt x="125" y="419"/>
                  </a:lnTo>
                  <a:lnTo>
                    <a:pt x="109" y="408"/>
                  </a:lnTo>
                  <a:lnTo>
                    <a:pt x="94" y="394"/>
                  </a:lnTo>
                  <a:lnTo>
                    <a:pt x="80" y="379"/>
                  </a:lnTo>
                  <a:lnTo>
                    <a:pt x="68" y="363"/>
                  </a:lnTo>
                  <a:lnTo>
                    <a:pt x="57" y="344"/>
                  </a:lnTo>
                  <a:lnTo>
                    <a:pt x="48" y="326"/>
                  </a:lnTo>
                  <a:lnTo>
                    <a:pt x="41" y="306"/>
                  </a:lnTo>
                  <a:lnTo>
                    <a:pt x="36" y="287"/>
                  </a:lnTo>
                  <a:lnTo>
                    <a:pt x="33" y="266"/>
                  </a:lnTo>
                  <a:lnTo>
                    <a:pt x="32" y="244"/>
                  </a:lnTo>
                  <a:lnTo>
                    <a:pt x="32" y="242"/>
                  </a:lnTo>
                  <a:lnTo>
                    <a:pt x="32" y="241"/>
                  </a:lnTo>
                  <a:lnTo>
                    <a:pt x="32" y="238"/>
                  </a:lnTo>
                  <a:lnTo>
                    <a:pt x="32" y="237"/>
                  </a:lnTo>
                  <a:lnTo>
                    <a:pt x="31" y="236"/>
                  </a:lnTo>
                  <a:lnTo>
                    <a:pt x="27" y="233"/>
                  </a:lnTo>
                  <a:lnTo>
                    <a:pt x="23" y="229"/>
                  </a:lnTo>
                  <a:lnTo>
                    <a:pt x="16" y="228"/>
                  </a:lnTo>
                  <a:lnTo>
                    <a:pt x="9" y="230"/>
                  </a:lnTo>
                  <a:lnTo>
                    <a:pt x="4" y="233"/>
                  </a:lnTo>
                  <a:lnTo>
                    <a:pt x="2" y="236"/>
                  </a:lnTo>
                  <a:lnTo>
                    <a:pt x="1" y="237"/>
                  </a:lnTo>
                  <a:lnTo>
                    <a:pt x="1" y="238"/>
                  </a:lnTo>
                  <a:lnTo>
                    <a:pt x="1" y="241"/>
                  </a:lnTo>
                  <a:lnTo>
                    <a:pt x="0" y="242"/>
                  </a:lnTo>
                  <a:lnTo>
                    <a:pt x="0" y="244"/>
                  </a:lnTo>
                  <a:lnTo>
                    <a:pt x="1" y="268"/>
                  </a:lnTo>
                  <a:lnTo>
                    <a:pt x="4" y="292"/>
                  </a:lnTo>
                  <a:lnTo>
                    <a:pt x="11" y="317"/>
                  </a:lnTo>
                  <a:lnTo>
                    <a:pt x="19" y="339"/>
                  </a:lnTo>
                  <a:lnTo>
                    <a:pt x="30" y="359"/>
                  </a:lnTo>
                  <a:lnTo>
                    <a:pt x="41" y="380"/>
                  </a:lnTo>
                  <a:lnTo>
                    <a:pt x="55" y="398"/>
                  </a:lnTo>
                  <a:lnTo>
                    <a:pt x="71" y="416"/>
                  </a:lnTo>
                  <a:lnTo>
                    <a:pt x="88" y="432"/>
                  </a:lnTo>
                  <a:lnTo>
                    <a:pt x="108" y="446"/>
                  </a:lnTo>
                  <a:lnTo>
                    <a:pt x="127" y="457"/>
                  </a:lnTo>
                  <a:lnTo>
                    <a:pt x="149" y="467"/>
                  </a:lnTo>
                  <a:lnTo>
                    <a:pt x="171" y="476"/>
                  </a:lnTo>
                  <a:lnTo>
                    <a:pt x="194" y="482"/>
                  </a:lnTo>
                  <a:lnTo>
                    <a:pt x="218" y="486"/>
                  </a:lnTo>
                  <a:lnTo>
                    <a:pt x="244" y="487"/>
                  </a:lnTo>
                  <a:lnTo>
                    <a:pt x="269" y="486"/>
                  </a:lnTo>
                  <a:lnTo>
                    <a:pt x="293" y="482"/>
                  </a:lnTo>
                  <a:lnTo>
                    <a:pt x="316" y="476"/>
                  </a:lnTo>
                  <a:lnTo>
                    <a:pt x="338" y="467"/>
                  </a:lnTo>
                  <a:lnTo>
                    <a:pt x="360" y="457"/>
                  </a:lnTo>
                  <a:lnTo>
                    <a:pt x="380" y="446"/>
                  </a:lnTo>
                  <a:lnTo>
                    <a:pt x="399" y="432"/>
                  </a:lnTo>
                  <a:lnTo>
                    <a:pt x="417" y="416"/>
                  </a:lnTo>
                  <a:lnTo>
                    <a:pt x="433" y="398"/>
                  </a:lnTo>
                  <a:lnTo>
                    <a:pt x="447" y="380"/>
                  </a:lnTo>
                  <a:lnTo>
                    <a:pt x="458" y="359"/>
                  </a:lnTo>
                  <a:lnTo>
                    <a:pt x="468" y="339"/>
                  </a:lnTo>
                  <a:lnTo>
                    <a:pt x="477" y="317"/>
                  </a:lnTo>
                  <a:lnTo>
                    <a:pt x="483" y="292"/>
                  </a:lnTo>
                  <a:lnTo>
                    <a:pt x="487" y="268"/>
                  </a:lnTo>
                  <a:lnTo>
                    <a:pt x="488" y="244"/>
                  </a:lnTo>
                  <a:lnTo>
                    <a:pt x="487" y="219"/>
                  </a:lnTo>
                  <a:lnTo>
                    <a:pt x="483" y="195"/>
                  </a:lnTo>
                  <a:lnTo>
                    <a:pt x="477" y="172"/>
                  </a:lnTo>
                  <a:lnTo>
                    <a:pt x="468" y="150"/>
                  </a:lnTo>
                  <a:lnTo>
                    <a:pt x="458" y="128"/>
                  </a:lnTo>
                  <a:lnTo>
                    <a:pt x="447" y="108"/>
                  </a:lnTo>
                  <a:lnTo>
                    <a:pt x="433" y="89"/>
                  </a:lnTo>
                  <a:lnTo>
                    <a:pt x="417" y="71"/>
                  </a:lnTo>
                  <a:lnTo>
                    <a:pt x="399" y="55"/>
                  </a:lnTo>
                  <a:lnTo>
                    <a:pt x="380" y="41"/>
                  </a:lnTo>
                  <a:lnTo>
                    <a:pt x="360" y="30"/>
                  </a:lnTo>
                  <a:lnTo>
                    <a:pt x="338" y="20"/>
                  </a:lnTo>
                  <a:lnTo>
                    <a:pt x="316" y="11"/>
                  </a:lnTo>
                  <a:lnTo>
                    <a:pt x="293" y="5"/>
                  </a:lnTo>
                  <a:lnTo>
                    <a:pt x="269" y="1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0" name="Freeform 20"/>
            <p:cNvSpPr>
              <a:spLocks/>
            </p:cNvSpPr>
            <p:nvPr/>
          </p:nvSpPr>
          <p:spPr bwMode="auto">
            <a:xfrm>
              <a:off x="4398" y="3537"/>
              <a:ext cx="141" cy="143"/>
            </a:xfrm>
            <a:custGeom>
              <a:avLst/>
              <a:gdLst>
                <a:gd name="T0" fmla="*/ 3 w 282"/>
                <a:gd name="T1" fmla="*/ 1 h 284"/>
                <a:gd name="T2" fmla="*/ 2 w 282"/>
                <a:gd name="T3" fmla="*/ 1 h 284"/>
                <a:gd name="T4" fmla="*/ 1 w 282"/>
                <a:gd name="T5" fmla="*/ 2 h 284"/>
                <a:gd name="T6" fmla="*/ 1 w 282"/>
                <a:gd name="T7" fmla="*/ 4 h 284"/>
                <a:gd name="T8" fmla="*/ 0 w 282"/>
                <a:gd name="T9" fmla="*/ 5 h 284"/>
                <a:gd name="T10" fmla="*/ 1 w 282"/>
                <a:gd name="T11" fmla="*/ 5 h 284"/>
                <a:gd name="T12" fmla="*/ 1 w 282"/>
                <a:gd name="T13" fmla="*/ 5 h 284"/>
                <a:gd name="T14" fmla="*/ 1 w 282"/>
                <a:gd name="T15" fmla="*/ 5 h 284"/>
                <a:gd name="T16" fmla="*/ 1 w 282"/>
                <a:gd name="T17" fmla="*/ 4 h 284"/>
                <a:gd name="T18" fmla="*/ 1 w 282"/>
                <a:gd name="T19" fmla="*/ 3 h 284"/>
                <a:gd name="T20" fmla="*/ 2 w 282"/>
                <a:gd name="T21" fmla="*/ 2 h 284"/>
                <a:gd name="T22" fmla="*/ 3 w 282"/>
                <a:gd name="T23" fmla="*/ 1 h 284"/>
                <a:gd name="T24" fmla="*/ 5 w 282"/>
                <a:gd name="T25" fmla="*/ 1 h 284"/>
                <a:gd name="T26" fmla="*/ 6 w 282"/>
                <a:gd name="T27" fmla="*/ 2 h 284"/>
                <a:gd name="T28" fmla="*/ 7 w 282"/>
                <a:gd name="T29" fmla="*/ 3 h 284"/>
                <a:gd name="T30" fmla="*/ 9 w 282"/>
                <a:gd name="T31" fmla="*/ 4 h 284"/>
                <a:gd name="T32" fmla="*/ 9 w 282"/>
                <a:gd name="T33" fmla="*/ 6 h 284"/>
                <a:gd name="T34" fmla="*/ 7 w 282"/>
                <a:gd name="T35" fmla="*/ 7 h 284"/>
                <a:gd name="T36" fmla="*/ 6 w 282"/>
                <a:gd name="T37" fmla="*/ 8 h 284"/>
                <a:gd name="T38" fmla="*/ 5 w 282"/>
                <a:gd name="T39" fmla="*/ 9 h 284"/>
                <a:gd name="T40" fmla="*/ 3 w 282"/>
                <a:gd name="T41" fmla="*/ 9 h 284"/>
                <a:gd name="T42" fmla="*/ 2 w 282"/>
                <a:gd name="T43" fmla="*/ 8 h 284"/>
                <a:gd name="T44" fmla="*/ 1 w 282"/>
                <a:gd name="T45" fmla="*/ 7 h 284"/>
                <a:gd name="T46" fmla="*/ 1 w 282"/>
                <a:gd name="T47" fmla="*/ 6 h 284"/>
                <a:gd name="T48" fmla="*/ 1 w 282"/>
                <a:gd name="T49" fmla="*/ 5 h 284"/>
                <a:gd name="T50" fmla="*/ 1 w 282"/>
                <a:gd name="T51" fmla="*/ 5 h 284"/>
                <a:gd name="T52" fmla="*/ 1 w 282"/>
                <a:gd name="T53" fmla="*/ 5 h 284"/>
                <a:gd name="T54" fmla="*/ 0 w 282"/>
                <a:gd name="T55" fmla="*/ 5 h 284"/>
                <a:gd name="T56" fmla="*/ 1 w 282"/>
                <a:gd name="T57" fmla="*/ 6 h 284"/>
                <a:gd name="T58" fmla="*/ 1 w 282"/>
                <a:gd name="T59" fmla="*/ 8 h 284"/>
                <a:gd name="T60" fmla="*/ 2 w 282"/>
                <a:gd name="T61" fmla="*/ 9 h 284"/>
                <a:gd name="T62" fmla="*/ 3 w 282"/>
                <a:gd name="T63" fmla="*/ 9 h 284"/>
                <a:gd name="T64" fmla="*/ 5 w 282"/>
                <a:gd name="T65" fmla="*/ 9 h 284"/>
                <a:gd name="T66" fmla="*/ 6 w 282"/>
                <a:gd name="T67" fmla="*/ 9 h 284"/>
                <a:gd name="T68" fmla="*/ 9 w 282"/>
                <a:gd name="T69" fmla="*/ 7 h 284"/>
                <a:gd name="T70" fmla="*/ 9 w 282"/>
                <a:gd name="T71" fmla="*/ 6 h 284"/>
                <a:gd name="T72" fmla="*/ 9 w 282"/>
                <a:gd name="T73" fmla="*/ 4 h 284"/>
                <a:gd name="T74" fmla="*/ 9 w 282"/>
                <a:gd name="T75" fmla="*/ 2 h 284"/>
                <a:gd name="T76" fmla="*/ 6 w 282"/>
                <a:gd name="T77" fmla="*/ 1 h 284"/>
                <a:gd name="T78" fmla="*/ 5 w 282"/>
                <a:gd name="T79" fmla="*/ 1 h 28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82"/>
                <a:gd name="T121" fmla="*/ 0 h 284"/>
                <a:gd name="T122" fmla="*/ 282 w 282"/>
                <a:gd name="T123" fmla="*/ 284 h 28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82" h="284">
                  <a:moveTo>
                    <a:pt x="140" y="0"/>
                  </a:moveTo>
                  <a:lnTo>
                    <a:pt x="114" y="2"/>
                  </a:lnTo>
                  <a:lnTo>
                    <a:pt x="88" y="10"/>
                  </a:lnTo>
                  <a:lnTo>
                    <a:pt x="65" y="22"/>
                  </a:lnTo>
                  <a:lnTo>
                    <a:pt x="46" y="37"/>
                  </a:lnTo>
                  <a:lnTo>
                    <a:pt x="29" y="56"/>
                  </a:lnTo>
                  <a:lnTo>
                    <a:pt x="15" y="78"/>
                  </a:lnTo>
                  <a:lnTo>
                    <a:pt x="4" y="102"/>
                  </a:lnTo>
                  <a:lnTo>
                    <a:pt x="0" y="129"/>
                  </a:lnTo>
                  <a:lnTo>
                    <a:pt x="0" y="130"/>
                  </a:lnTo>
                  <a:lnTo>
                    <a:pt x="1" y="132"/>
                  </a:lnTo>
                  <a:lnTo>
                    <a:pt x="3" y="135"/>
                  </a:lnTo>
                  <a:lnTo>
                    <a:pt x="8" y="136"/>
                  </a:lnTo>
                  <a:lnTo>
                    <a:pt x="14" y="135"/>
                  </a:lnTo>
                  <a:lnTo>
                    <a:pt x="17" y="132"/>
                  </a:lnTo>
                  <a:lnTo>
                    <a:pt x="19" y="130"/>
                  </a:lnTo>
                  <a:lnTo>
                    <a:pt x="20" y="129"/>
                  </a:lnTo>
                  <a:lnTo>
                    <a:pt x="25" y="107"/>
                  </a:lnTo>
                  <a:lnTo>
                    <a:pt x="33" y="86"/>
                  </a:lnTo>
                  <a:lnTo>
                    <a:pt x="46" y="68"/>
                  </a:lnTo>
                  <a:lnTo>
                    <a:pt x="60" y="52"/>
                  </a:lnTo>
                  <a:lnTo>
                    <a:pt x="77" y="39"/>
                  </a:lnTo>
                  <a:lnTo>
                    <a:pt x="97" y="29"/>
                  </a:lnTo>
                  <a:lnTo>
                    <a:pt x="118" y="23"/>
                  </a:lnTo>
                  <a:lnTo>
                    <a:pt x="140" y="21"/>
                  </a:lnTo>
                  <a:lnTo>
                    <a:pt x="164" y="23"/>
                  </a:lnTo>
                  <a:lnTo>
                    <a:pt x="188" y="30"/>
                  </a:lnTo>
                  <a:lnTo>
                    <a:pt x="208" y="41"/>
                  </a:lnTo>
                  <a:lnTo>
                    <a:pt x="226" y="56"/>
                  </a:lnTo>
                  <a:lnTo>
                    <a:pt x="241" y="75"/>
                  </a:lnTo>
                  <a:lnTo>
                    <a:pt x="252" y="95"/>
                  </a:lnTo>
                  <a:lnTo>
                    <a:pt x="259" y="118"/>
                  </a:lnTo>
                  <a:lnTo>
                    <a:pt x="261" y="143"/>
                  </a:lnTo>
                  <a:lnTo>
                    <a:pt x="259" y="167"/>
                  </a:lnTo>
                  <a:lnTo>
                    <a:pt x="252" y="190"/>
                  </a:lnTo>
                  <a:lnTo>
                    <a:pt x="241" y="211"/>
                  </a:lnTo>
                  <a:lnTo>
                    <a:pt x="226" y="229"/>
                  </a:lnTo>
                  <a:lnTo>
                    <a:pt x="208" y="243"/>
                  </a:lnTo>
                  <a:lnTo>
                    <a:pt x="188" y="254"/>
                  </a:lnTo>
                  <a:lnTo>
                    <a:pt x="164" y="261"/>
                  </a:lnTo>
                  <a:lnTo>
                    <a:pt x="140" y="264"/>
                  </a:lnTo>
                  <a:lnTo>
                    <a:pt x="118" y="261"/>
                  </a:lnTo>
                  <a:lnTo>
                    <a:pt x="97" y="255"/>
                  </a:lnTo>
                  <a:lnTo>
                    <a:pt x="77" y="246"/>
                  </a:lnTo>
                  <a:lnTo>
                    <a:pt x="60" y="232"/>
                  </a:lnTo>
                  <a:lnTo>
                    <a:pt x="46" y="217"/>
                  </a:lnTo>
                  <a:lnTo>
                    <a:pt x="33" y="199"/>
                  </a:lnTo>
                  <a:lnTo>
                    <a:pt x="25" y="179"/>
                  </a:lnTo>
                  <a:lnTo>
                    <a:pt x="20" y="158"/>
                  </a:lnTo>
                  <a:lnTo>
                    <a:pt x="19" y="156"/>
                  </a:lnTo>
                  <a:lnTo>
                    <a:pt x="16" y="153"/>
                  </a:lnTo>
                  <a:lnTo>
                    <a:pt x="12" y="151"/>
                  </a:lnTo>
                  <a:lnTo>
                    <a:pt x="8" y="150"/>
                  </a:lnTo>
                  <a:lnTo>
                    <a:pt x="4" y="152"/>
                  </a:lnTo>
                  <a:lnTo>
                    <a:pt x="2" y="154"/>
                  </a:lnTo>
                  <a:lnTo>
                    <a:pt x="0" y="156"/>
                  </a:lnTo>
                  <a:lnTo>
                    <a:pt x="0" y="158"/>
                  </a:lnTo>
                  <a:lnTo>
                    <a:pt x="4" y="184"/>
                  </a:lnTo>
                  <a:lnTo>
                    <a:pt x="15" y="207"/>
                  </a:lnTo>
                  <a:lnTo>
                    <a:pt x="29" y="229"/>
                  </a:lnTo>
                  <a:lnTo>
                    <a:pt x="46" y="247"/>
                  </a:lnTo>
                  <a:lnTo>
                    <a:pt x="65" y="264"/>
                  </a:lnTo>
                  <a:lnTo>
                    <a:pt x="88" y="275"/>
                  </a:lnTo>
                  <a:lnTo>
                    <a:pt x="114" y="282"/>
                  </a:lnTo>
                  <a:lnTo>
                    <a:pt x="140" y="284"/>
                  </a:lnTo>
                  <a:lnTo>
                    <a:pt x="169" y="282"/>
                  </a:lnTo>
                  <a:lnTo>
                    <a:pt x="196" y="273"/>
                  </a:lnTo>
                  <a:lnTo>
                    <a:pt x="220" y="260"/>
                  </a:lnTo>
                  <a:lnTo>
                    <a:pt x="241" y="243"/>
                  </a:lnTo>
                  <a:lnTo>
                    <a:pt x="258" y="222"/>
                  </a:lnTo>
                  <a:lnTo>
                    <a:pt x="270" y="198"/>
                  </a:lnTo>
                  <a:lnTo>
                    <a:pt x="280" y="171"/>
                  </a:lnTo>
                  <a:lnTo>
                    <a:pt x="282" y="143"/>
                  </a:lnTo>
                  <a:lnTo>
                    <a:pt x="280" y="114"/>
                  </a:lnTo>
                  <a:lnTo>
                    <a:pt x="270" y="87"/>
                  </a:lnTo>
                  <a:lnTo>
                    <a:pt x="258" y="63"/>
                  </a:lnTo>
                  <a:lnTo>
                    <a:pt x="241" y="41"/>
                  </a:lnTo>
                  <a:lnTo>
                    <a:pt x="220" y="24"/>
                  </a:lnTo>
                  <a:lnTo>
                    <a:pt x="196" y="11"/>
                  </a:lnTo>
                  <a:lnTo>
                    <a:pt x="169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1" name="Freeform 21"/>
            <p:cNvSpPr>
              <a:spLocks/>
            </p:cNvSpPr>
            <p:nvPr/>
          </p:nvSpPr>
          <p:spPr bwMode="auto">
            <a:xfrm>
              <a:off x="4080" y="3181"/>
              <a:ext cx="771" cy="303"/>
            </a:xfrm>
            <a:custGeom>
              <a:avLst/>
              <a:gdLst>
                <a:gd name="T0" fmla="*/ 29 w 1540"/>
                <a:gd name="T1" fmla="*/ 1 h 607"/>
                <a:gd name="T2" fmla="*/ 30 w 1540"/>
                <a:gd name="T3" fmla="*/ 1 h 607"/>
                <a:gd name="T4" fmla="*/ 31 w 1540"/>
                <a:gd name="T5" fmla="*/ 1 h 607"/>
                <a:gd name="T6" fmla="*/ 33 w 1540"/>
                <a:gd name="T7" fmla="*/ 2 h 607"/>
                <a:gd name="T8" fmla="*/ 37 w 1540"/>
                <a:gd name="T9" fmla="*/ 4 h 607"/>
                <a:gd name="T10" fmla="*/ 41 w 1540"/>
                <a:gd name="T11" fmla="*/ 7 h 607"/>
                <a:gd name="T12" fmla="*/ 45 w 1540"/>
                <a:gd name="T13" fmla="*/ 11 h 607"/>
                <a:gd name="T14" fmla="*/ 47 w 1540"/>
                <a:gd name="T15" fmla="*/ 16 h 607"/>
                <a:gd name="T16" fmla="*/ 48 w 1540"/>
                <a:gd name="T17" fmla="*/ 17 h 607"/>
                <a:gd name="T18" fmla="*/ 49 w 1540"/>
                <a:gd name="T19" fmla="*/ 17 h 607"/>
                <a:gd name="T20" fmla="*/ 49 w 1540"/>
                <a:gd name="T21" fmla="*/ 17 h 607"/>
                <a:gd name="T22" fmla="*/ 47 w 1540"/>
                <a:gd name="T23" fmla="*/ 13 h 607"/>
                <a:gd name="T24" fmla="*/ 44 w 1540"/>
                <a:gd name="T25" fmla="*/ 9 h 607"/>
                <a:gd name="T26" fmla="*/ 40 w 1540"/>
                <a:gd name="T27" fmla="*/ 5 h 607"/>
                <a:gd name="T28" fmla="*/ 36 w 1540"/>
                <a:gd name="T29" fmla="*/ 2 h 607"/>
                <a:gd name="T30" fmla="*/ 34 w 1540"/>
                <a:gd name="T31" fmla="*/ 1 h 607"/>
                <a:gd name="T32" fmla="*/ 32 w 1540"/>
                <a:gd name="T33" fmla="*/ 1 h 607"/>
                <a:gd name="T34" fmla="*/ 31 w 1540"/>
                <a:gd name="T35" fmla="*/ 0 h 607"/>
                <a:gd name="T36" fmla="*/ 30 w 1540"/>
                <a:gd name="T37" fmla="*/ 0 h 607"/>
                <a:gd name="T38" fmla="*/ 28 w 1540"/>
                <a:gd name="T39" fmla="*/ 0 h 607"/>
                <a:gd name="T40" fmla="*/ 25 w 1540"/>
                <a:gd name="T41" fmla="*/ 0 h 607"/>
                <a:gd name="T42" fmla="*/ 22 w 1540"/>
                <a:gd name="T43" fmla="*/ 0 h 607"/>
                <a:gd name="T44" fmla="*/ 18 w 1540"/>
                <a:gd name="T45" fmla="*/ 0 h 607"/>
                <a:gd name="T46" fmla="*/ 15 w 1540"/>
                <a:gd name="T47" fmla="*/ 2 h 607"/>
                <a:gd name="T48" fmla="*/ 12 w 1540"/>
                <a:gd name="T49" fmla="*/ 3 h 607"/>
                <a:gd name="T50" fmla="*/ 10 w 1540"/>
                <a:gd name="T51" fmla="*/ 4 h 607"/>
                <a:gd name="T52" fmla="*/ 9 w 1540"/>
                <a:gd name="T53" fmla="*/ 5 h 607"/>
                <a:gd name="T54" fmla="*/ 8 w 1540"/>
                <a:gd name="T55" fmla="*/ 6 h 607"/>
                <a:gd name="T56" fmla="*/ 8 w 1540"/>
                <a:gd name="T57" fmla="*/ 6 h 607"/>
                <a:gd name="T58" fmla="*/ 6 w 1540"/>
                <a:gd name="T59" fmla="*/ 8 h 607"/>
                <a:gd name="T60" fmla="*/ 4 w 1540"/>
                <a:gd name="T61" fmla="*/ 11 h 607"/>
                <a:gd name="T62" fmla="*/ 2 w 1540"/>
                <a:gd name="T63" fmla="*/ 14 h 607"/>
                <a:gd name="T64" fmla="*/ 1 w 1540"/>
                <a:gd name="T65" fmla="*/ 17 h 607"/>
                <a:gd name="T66" fmla="*/ 1 w 1540"/>
                <a:gd name="T67" fmla="*/ 18 h 607"/>
                <a:gd name="T68" fmla="*/ 1 w 1540"/>
                <a:gd name="T69" fmla="*/ 18 h 607"/>
                <a:gd name="T70" fmla="*/ 2 w 1540"/>
                <a:gd name="T71" fmla="*/ 16 h 607"/>
                <a:gd name="T72" fmla="*/ 4 w 1540"/>
                <a:gd name="T73" fmla="*/ 13 h 607"/>
                <a:gd name="T74" fmla="*/ 6 w 1540"/>
                <a:gd name="T75" fmla="*/ 10 h 607"/>
                <a:gd name="T76" fmla="*/ 8 w 1540"/>
                <a:gd name="T77" fmla="*/ 8 h 607"/>
                <a:gd name="T78" fmla="*/ 9 w 1540"/>
                <a:gd name="T79" fmla="*/ 6 h 607"/>
                <a:gd name="T80" fmla="*/ 11 w 1540"/>
                <a:gd name="T81" fmla="*/ 5 h 607"/>
                <a:gd name="T82" fmla="*/ 12 w 1540"/>
                <a:gd name="T83" fmla="*/ 4 h 607"/>
                <a:gd name="T84" fmla="*/ 13 w 1540"/>
                <a:gd name="T85" fmla="*/ 4 h 607"/>
                <a:gd name="T86" fmla="*/ 15 w 1540"/>
                <a:gd name="T87" fmla="*/ 3 h 607"/>
                <a:gd name="T88" fmla="*/ 18 w 1540"/>
                <a:gd name="T89" fmla="*/ 2 h 607"/>
                <a:gd name="T90" fmla="*/ 21 w 1540"/>
                <a:gd name="T91" fmla="*/ 1 h 607"/>
                <a:gd name="T92" fmla="*/ 24 w 1540"/>
                <a:gd name="T93" fmla="*/ 1 h 607"/>
                <a:gd name="T94" fmla="*/ 26 w 1540"/>
                <a:gd name="T95" fmla="*/ 1 h 607"/>
                <a:gd name="T96" fmla="*/ 27 w 1540"/>
                <a:gd name="T97" fmla="*/ 1 h 60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540"/>
                <a:gd name="T148" fmla="*/ 0 h 607"/>
                <a:gd name="T149" fmla="*/ 1540 w 1540"/>
                <a:gd name="T150" fmla="*/ 607 h 60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540" h="607">
                  <a:moveTo>
                    <a:pt x="872" y="39"/>
                  </a:moveTo>
                  <a:lnTo>
                    <a:pt x="879" y="40"/>
                  </a:lnTo>
                  <a:lnTo>
                    <a:pt x="887" y="42"/>
                  </a:lnTo>
                  <a:lnTo>
                    <a:pt x="896" y="43"/>
                  </a:lnTo>
                  <a:lnTo>
                    <a:pt x="904" y="44"/>
                  </a:lnTo>
                  <a:lnTo>
                    <a:pt x="913" y="45"/>
                  </a:lnTo>
                  <a:lnTo>
                    <a:pt x="921" y="46"/>
                  </a:lnTo>
                  <a:lnTo>
                    <a:pt x="930" y="47"/>
                  </a:lnTo>
                  <a:lnTo>
                    <a:pt x="936" y="48"/>
                  </a:lnTo>
                  <a:lnTo>
                    <a:pt x="950" y="52"/>
                  </a:lnTo>
                  <a:lnTo>
                    <a:pt x="965" y="56"/>
                  </a:lnTo>
                  <a:lnTo>
                    <a:pt x="981" y="61"/>
                  </a:lnTo>
                  <a:lnTo>
                    <a:pt x="996" y="66"/>
                  </a:lnTo>
                  <a:lnTo>
                    <a:pt x="1011" y="70"/>
                  </a:lnTo>
                  <a:lnTo>
                    <a:pt x="1026" y="75"/>
                  </a:lnTo>
                  <a:lnTo>
                    <a:pt x="1041" y="81"/>
                  </a:lnTo>
                  <a:lnTo>
                    <a:pt x="1054" y="85"/>
                  </a:lnTo>
                  <a:lnTo>
                    <a:pt x="1093" y="101"/>
                  </a:lnTo>
                  <a:lnTo>
                    <a:pt x="1131" y="121"/>
                  </a:lnTo>
                  <a:lnTo>
                    <a:pt x="1168" y="142"/>
                  </a:lnTo>
                  <a:lnTo>
                    <a:pt x="1204" y="164"/>
                  </a:lnTo>
                  <a:lnTo>
                    <a:pt x="1238" y="189"/>
                  </a:lnTo>
                  <a:lnTo>
                    <a:pt x="1272" y="214"/>
                  </a:lnTo>
                  <a:lnTo>
                    <a:pt x="1303" y="243"/>
                  </a:lnTo>
                  <a:lnTo>
                    <a:pt x="1333" y="273"/>
                  </a:lnTo>
                  <a:lnTo>
                    <a:pt x="1360" y="304"/>
                  </a:lnTo>
                  <a:lnTo>
                    <a:pt x="1387" y="336"/>
                  </a:lnTo>
                  <a:lnTo>
                    <a:pt x="1411" y="371"/>
                  </a:lnTo>
                  <a:lnTo>
                    <a:pt x="1434" y="407"/>
                  </a:lnTo>
                  <a:lnTo>
                    <a:pt x="1455" y="443"/>
                  </a:lnTo>
                  <a:lnTo>
                    <a:pt x="1474" y="481"/>
                  </a:lnTo>
                  <a:lnTo>
                    <a:pt x="1491" y="521"/>
                  </a:lnTo>
                  <a:lnTo>
                    <a:pt x="1506" y="561"/>
                  </a:lnTo>
                  <a:lnTo>
                    <a:pt x="1507" y="563"/>
                  </a:lnTo>
                  <a:lnTo>
                    <a:pt x="1510" y="568"/>
                  </a:lnTo>
                  <a:lnTo>
                    <a:pt x="1516" y="574"/>
                  </a:lnTo>
                  <a:lnTo>
                    <a:pt x="1525" y="576"/>
                  </a:lnTo>
                  <a:lnTo>
                    <a:pt x="1533" y="574"/>
                  </a:lnTo>
                  <a:lnTo>
                    <a:pt x="1538" y="569"/>
                  </a:lnTo>
                  <a:lnTo>
                    <a:pt x="1540" y="563"/>
                  </a:lnTo>
                  <a:lnTo>
                    <a:pt x="1540" y="561"/>
                  </a:lnTo>
                  <a:lnTo>
                    <a:pt x="1539" y="557"/>
                  </a:lnTo>
                  <a:lnTo>
                    <a:pt x="1538" y="554"/>
                  </a:lnTo>
                  <a:lnTo>
                    <a:pt x="1537" y="550"/>
                  </a:lnTo>
                  <a:lnTo>
                    <a:pt x="1535" y="547"/>
                  </a:lnTo>
                  <a:lnTo>
                    <a:pt x="1521" y="508"/>
                  </a:lnTo>
                  <a:lnTo>
                    <a:pt x="1504" y="469"/>
                  </a:lnTo>
                  <a:lnTo>
                    <a:pt x="1486" y="431"/>
                  </a:lnTo>
                  <a:lnTo>
                    <a:pt x="1465" y="395"/>
                  </a:lnTo>
                  <a:lnTo>
                    <a:pt x="1443" y="359"/>
                  </a:lnTo>
                  <a:lnTo>
                    <a:pt x="1419" y="325"/>
                  </a:lnTo>
                  <a:lnTo>
                    <a:pt x="1394" y="293"/>
                  </a:lnTo>
                  <a:lnTo>
                    <a:pt x="1366" y="261"/>
                  </a:lnTo>
                  <a:lnTo>
                    <a:pt x="1337" y="232"/>
                  </a:lnTo>
                  <a:lnTo>
                    <a:pt x="1307" y="203"/>
                  </a:lnTo>
                  <a:lnTo>
                    <a:pt x="1275" y="176"/>
                  </a:lnTo>
                  <a:lnTo>
                    <a:pt x="1243" y="151"/>
                  </a:lnTo>
                  <a:lnTo>
                    <a:pt x="1208" y="128"/>
                  </a:lnTo>
                  <a:lnTo>
                    <a:pt x="1173" y="106"/>
                  </a:lnTo>
                  <a:lnTo>
                    <a:pt x="1136" y="86"/>
                  </a:lnTo>
                  <a:lnTo>
                    <a:pt x="1098" y="68"/>
                  </a:lnTo>
                  <a:lnTo>
                    <a:pt x="1085" y="62"/>
                  </a:lnTo>
                  <a:lnTo>
                    <a:pt x="1071" y="58"/>
                  </a:lnTo>
                  <a:lnTo>
                    <a:pt x="1056" y="52"/>
                  </a:lnTo>
                  <a:lnTo>
                    <a:pt x="1041" y="46"/>
                  </a:lnTo>
                  <a:lnTo>
                    <a:pt x="1026" y="42"/>
                  </a:lnTo>
                  <a:lnTo>
                    <a:pt x="1012" y="37"/>
                  </a:lnTo>
                  <a:lnTo>
                    <a:pt x="997" y="32"/>
                  </a:lnTo>
                  <a:lnTo>
                    <a:pt x="985" y="28"/>
                  </a:lnTo>
                  <a:lnTo>
                    <a:pt x="979" y="27"/>
                  </a:lnTo>
                  <a:lnTo>
                    <a:pt x="972" y="24"/>
                  </a:lnTo>
                  <a:lnTo>
                    <a:pt x="964" y="23"/>
                  </a:lnTo>
                  <a:lnTo>
                    <a:pt x="956" y="21"/>
                  </a:lnTo>
                  <a:lnTo>
                    <a:pt x="948" y="20"/>
                  </a:lnTo>
                  <a:lnTo>
                    <a:pt x="940" y="17"/>
                  </a:lnTo>
                  <a:lnTo>
                    <a:pt x="933" y="16"/>
                  </a:lnTo>
                  <a:lnTo>
                    <a:pt x="927" y="15"/>
                  </a:lnTo>
                  <a:lnTo>
                    <a:pt x="909" y="12"/>
                  </a:lnTo>
                  <a:lnTo>
                    <a:pt x="890" y="9"/>
                  </a:lnTo>
                  <a:lnTo>
                    <a:pt x="871" y="6"/>
                  </a:lnTo>
                  <a:lnTo>
                    <a:pt x="852" y="4"/>
                  </a:lnTo>
                  <a:lnTo>
                    <a:pt x="833" y="2"/>
                  </a:lnTo>
                  <a:lnTo>
                    <a:pt x="813" y="1"/>
                  </a:lnTo>
                  <a:lnTo>
                    <a:pt x="794" y="0"/>
                  </a:lnTo>
                  <a:lnTo>
                    <a:pt x="774" y="0"/>
                  </a:lnTo>
                  <a:lnTo>
                    <a:pt x="744" y="0"/>
                  </a:lnTo>
                  <a:lnTo>
                    <a:pt x="714" y="2"/>
                  </a:lnTo>
                  <a:lnTo>
                    <a:pt x="684" y="5"/>
                  </a:lnTo>
                  <a:lnTo>
                    <a:pt x="655" y="9"/>
                  </a:lnTo>
                  <a:lnTo>
                    <a:pt x="627" y="14"/>
                  </a:lnTo>
                  <a:lnTo>
                    <a:pt x="598" y="20"/>
                  </a:lnTo>
                  <a:lnTo>
                    <a:pt x="569" y="27"/>
                  </a:lnTo>
                  <a:lnTo>
                    <a:pt x="541" y="35"/>
                  </a:lnTo>
                  <a:lnTo>
                    <a:pt x="514" y="44"/>
                  </a:lnTo>
                  <a:lnTo>
                    <a:pt x="487" y="53"/>
                  </a:lnTo>
                  <a:lnTo>
                    <a:pt x="461" y="65"/>
                  </a:lnTo>
                  <a:lnTo>
                    <a:pt x="434" y="76"/>
                  </a:lnTo>
                  <a:lnTo>
                    <a:pt x="409" y="89"/>
                  </a:lnTo>
                  <a:lnTo>
                    <a:pt x="383" y="101"/>
                  </a:lnTo>
                  <a:lnTo>
                    <a:pt x="359" y="116"/>
                  </a:lnTo>
                  <a:lnTo>
                    <a:pt x="335" y="131"/>
                  </a:lnTo>
                  <a:lnTo>
                    <a:pt x="328" y="136"/>
                  </a:lnTo>
                  <a:lnTo>
                    <a:pt x="319" y="143"/>
                  </a:lnTo>
                  <a:lnTo>
                    <a:pt x="311" y="149"/>
                  </a:lnTo>
                  <a:lnTo>
                    <a:pt x="302" y="156"/>
                  </a:lnTo>
                  <a:lnTo>
                    <a:pt x="292" y="161"/>
                  </a:lnTo>
                  <a:lnTo>
                    <a:pt x="284" y="168"/>
                  </a:lnTo>
                  <a:lnTo>
                    <a:pt x="276" y="174"/>
                  </a:lnTo>
                  <a:lnTo>
                    <a:pt x="269" y="180"/>
                  </a:lnTo>
                  <a:lnTo>
                    <a:pt x="264" y="184"/>
                  </a:lnTo>
                  <a:lnTo>
                    <a:pt x="258" y="189"/>
                  </a:lnTo>
                  <a:lnTo>
                    <a:pt x="252" y="195"/>
                  </a:lnTo>
                  <a:lnTo>
                    <a:pt x="246" y="199"/>
                  </a:lnTo>
                  <a:lnTo>
                    <a:pt x="239" y="205"/>
                  </a:lnTo>
                  <a:lnTo>
                    <a:pt x="234" y="211"/>
                  </a:lnTo>
                  <a:lnTo>
                    <a:pt x="228" y="215"/>
                  </a:lnTo>
                  <a:lnTo>
                    <a:pt x="223" y="220"/>
                  </a:lnTo>
                  <a:lnTo>
                    <a:pt x="204" y="240"/>
                  </a:lnTo>
                  <a:lnTo>
                    <a:pt x="185" y="259"/>
                  </a:lnTo>
                  <a:lnTo>
                    <a:pt x="167" y="279"/>
                  </a:lnTo>
                  <a:lnTo>
                    <a:pt x="150" y="301"/>
                  </a:lnTo>
                  <a:lnTo>
                    <a:pt x="132" y="322"/>
                  </a:lnTo>
                  <a:lnTo>
                    <a:pt x="116" y="344"/>
                  </a:lnTo>
                  <a:lnTo>
                    <a:pt x="101" y="367"/>
                  </a:lnTo>
                  <a:lnTo>
                    <a:pt x="86" y="390"/>
                  </a:lnTo>
                  <a:lnTo>
                    <a:pt x="72" y="413"/>
                  </a:lnTo>
                  <a:lnTo>
                    <a:pt x="60" y="438"/>
                  </a:lnTo>
                  <a:lnTo>
                    <a:pt x="48" y="463"/>
                  </a:lnTo>
                  <a:lnTo>
                    <a:pt x="37" y="488"/>
                  </a:lnTo>
                  <a:lnTo>
                    <a:pt x="26" y="514"/>
                  </a:lnTo>
                  <a:lnTo>
                    <a:pt x="16" y="540"/>
                  </a:lnTo>
                  <a:lnTo>
                    <a:pt x="8" y="567"/>
                  </a:lnTo>
                  <a:lnTo>
                    <a:pt x="0" y="593"/>
                  </a:lnTo>
                  <a:lnTo>
                    <a:pt x="0" y="595"/>
                  </a:lnTo>
                  <a:lnTo>
                    <a:pt x="1" y="599"/>
                  </a:lnTo>
                  <a:lnTo>
                    <a:pt x="6" y="603"/>
                  </a:lnTo>
                  <a:lnTo>
                    <a:pt x="12" y="607"/>
                  </a:lnTo>
                  <a:lnTo>
                    <a:pt x="21" y="606"/>
                  </a:lnTo>
                  <a:lnTo>
                    <a:pt x="27" y="600"/>
                  </a:lnTo>
                  <a:lnTo>
                    <a:pt x="32" y="595"/>
                  </a:lnTo>
                  <a:lnTo>
                    <a:pt x="33" y="593"/>
                  </a:lnTo>
                  <a:lnTo>
                    <a:pt x="41" y="568"/>
                  </a:lnTo>
                  <a:lnTo>
                    <a:pt x="49" y="542"/>
                  </a:lnTo>
                  <a:lnTo>
                    <a:pt x="59" y="518"/>
                  </a:lnTo>
                  <a:lnTo>
                    <a:pt x="69" y="494"/>
                  </a:lnTo>
                  <a:lnTo>
                    <a:pt x="80" y="470"/>
                  </a:lnTo>
                  <a:lnTo>
                    <a:pt x="92" y="447"/>
                  </a:lnTo>
                  <a:lnTo>
                    <a:pt x="105" y="424"/>
                  </a:lnTo>
                  <a:lnTo>
                    <a:pt x="117" y="401"/>
                  </a:lnTo>
                  <a:lnTo>
                    <a:pt x="131" y="379"/>
                  </a:lnTo>
                  <a:lnTo>
                    <a:pt x="146" y="357"/>
                  </a:lnTo>
                  <a:lnTo>
                    <a:pt x="161" y="336"/>
                  </a:lnTo>
                  <a:lnTo>
                    <a:pt x="177" y="317"/>
                  </a:lnTo>
                  <a:lnTo>
                    <a:pt x="194" y="296"/>
                  </a:lnTo>
                  <a:lnTo>
                    <a:pt x="212" y="278"/>
                  </a:lnTo>
                  <a:lnTo>
                    <a:pt x="230" y="259"/>
                  </a:lnTo>
                  <a:lnTo>
                    <a:pt x="249" y="241"/>
                  </a:lnTo>
                  <a:lnTo>
                    <a:pt x="258" y="232"/>
                  </a:lnTo>
                  <a:lnTo>
                    <a:pt x="268" y="222"/>
                  </a:lnTo>
                  <a:lnTo>
                    <a:pt x="280" y="213"/>
                  </a:lnTo>
                  <a:lnTo>
                    <a:pt x="291" y="204"/>
                  </a:lnTo>
                  <a:lnTo>
                    <a:pt x="303" y="195"/>
                  </a:lnTo>
                  <a:lnTo>
                    <a:pt x="314" y="185"/>
                  </a:lnTo>
                  <a:lnTo>
                    <a:pt x="325" y="177"/>
                  </a:lnTo>
                  <a:lnTo>
                    <a:pt x="335" y="169"/>
                  </a:lnTo>
                  <a:lnTo>
                    <a:pt x="341" y="166"/>
                  </a:lnTo>
                  <a:lnTo>
                    <a:pt x="348" y="161"/>
                  </a:lnTo>
                  <a:lnTo>
                    <a:pt x="356" y="157"/>
                  </a:lnTo>
                  <a:lnTo>
                    <a:pt x="365" y="151"/>
                  </a:lnTo>
                  <a:lnTo>
                    <a:pt x="373" y="146"/>
                  </a:lnTo>
                  <a:lnTo>
                    <a:pt x="381" y="142"/>
                  </a:lnTo>
                  <a:lnTo>
                    <a:pt x="388" y="137"/>
                  </a:lnTo>
                  <a:lnTo>
                    <a:pt x="394" y="134"/>
                  </a:lnTo>
                  <a:lnTo>
                    <a:pt x="416" y="122"/>
                  </a:lnTo>
                  <a:lnTo>
                    <a:pt x="436" y="111"/>
                  </a:lnTo>
                  <a:lnTo>
                    <a:pt x="459" y="100"/>
                  </a:lnTo>
                  <a:lnTo>
                    <a:pt x="481" y="91"/>
                  </a:lnTo>
                  <a:lnTo>
                    <a:pt x="504" y="82"/>
                  </a:lnTo>
                  <a:lnTo>
                    <a:pt x="527" y="74"/>
                  </a:lnTo>
                  <a:lnTo>
                    <a:pt x="550" y="66"/>
                  </a:lnTo>
                  <a:lnTo>
                    <a:pt x="575" y="59"/>
                  </a:lnTo>
                  <a:lnTo>
                    <a:pt x="599" y="53"/>
                  </a:lnTo>
                  <a:lnTo>
                    <a:pt x="623" y="48"/>
                  </a:lnTo>
                  <a:lnTo>
                    <a:pt x="647" y="44"/>
                  </a:lnTo>
                  <a:lnTo>
                    <a:pt x="673" y="40"/>
                  </a:lnTo>
                  <a:lnTo>
                    <a:pt x="698" y="37"/>
                  </a:lnTo>
                  <a:lnTo>
                    <a:pt x="723" y="35"/>
                  </a:lnTo>
                  <a:lnTo>
                    <a:pt x="749" y="33"/>
                  </a:lnTo>
                  <a:lnTo>
                    <a:pt x="774" y="33"/>
                  </a:lnTo>
                  <a:lnTo>
                    <a:pt x="787" y="33"/>
                  </a:lnTo>
                  <a:lnTo>
                    <a:pt x="799" y="33"/>
                  </a:lnTo>
                  <a:lnTo>
                    <a:pt x="811" y="35"/>
                  </a:lnTo>
                  <a:lnTo>
                    <a:pt x="824" y="35"/>
                  </a:lnTo>
                  <a:lnTo>
                    <a:pt x="835" y="36"/>
                  </a:lnTo>
                  <a:lnTo>
                    <a:pt x="848" y="37"/>
                  </a:lnTo>
                  <a:lnTo>
                    <a:pt x="859" y="38"/>
                  </a:lnTo>
                  <a:lnTo>
                    <a:pt x="872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Freeform 22"/>
            <p:cNvSpPr>
              <a:spLocks/>
            </p:cNvSpPr>
            <p:nvPr/>
          </p:nvSpPr>
          <p:spPr bwMode="auto">
            <a:xfrm>
              <a:off x="4006" y="3120"/>
              <a:ext cx="924" cy="928"/>
            </a:xfrm>
            <a:custGeom>
              <a:avLst/>
              <a:gdLst>
                <a:gd name="T0" fmla="*/ 39 w 1849"/>
                <a:gd name="T1" fmla="*/ 3 h 1856"/>
                <a:gd name="T2" fmla="*/ 33 w 1849"/>
                <a:gd name="T3" fmla="*/ 1 h 1856"/>
                <a:gd name="T4" fmla="*/ 26 w 1849"/>
                <a:gd name="T5" fmla="*/ 1 h 1856"/>
                <a:gd name="T6" fmla="*/ 20 w 1849"/>
                <a:gd name="T7" fmla="*/ 2 h 1856"/>
                <a:gd name="T8" fmla="*/ 13 w 1849"/>
                <a:gd name="T9" fmla="*/ 5 h 1856"/>
                <a:gd name="T10" fmla="*/ 8 w 1849"/>
                <a:gd name="T11" fmla="*/ 9 h 1856"/>
                <a:gd name="T12" fmla="*/ 4 w 1849"/>
                <a:gd name="T13" fmla="*/ 14 h 1856"/>
                <a:gd name="T14" fmla="*/ 0 w 1849"/>
                <a:gd name="T15" fmla="*/ 28 h 1856"/>
                <a:gd name="T16" fmla="*/ 5 w 1849"/>
                <a:gd name="T17" fmla="*/ 46 h 1856"/>
                <a:gd name="T18" fmla="*/ 15 w 1849"/>
                <a:gd name="T19" fmla="*/ 55 h 1856"/>
                <a:gd name="T20" fmla="*/ 20 w 1849"/>
                <a:gd name="T21" fmla="*/ 55 h 1856"/>
                <a:gd name="T22" fmla="*/ 8 w 1849"/>
                <a:gd name="T23" fmla="*/ 47 h 1856"/>
                <a:gd name="T24" fmla="*/ 11 w 1849"/>
                <a:gd name="T25" fmla="*/ 48 h 1856"/>
                <a:gd name="T26" fmla="*/ 21 w 1849"/>
                <a:gd name="T27" fmla="*/ 53 h 1856"/>
                <a:gd name="T28" fmla="*/ 14 w 1849"/>
                <a:gd name="T29" fmla="*/ 49 h 1856"/>
                <a:gd name="T30" fmla="*/ 7 w 1849"/>
                <a:gd name="T31" fmla="*/ 37 h 1856"/>
                <a:gd name="T32" fmla="*/ 15 w 1849"/>
                <a:gd name="T33" fmla="*/ 36 h 1856"/>
                <a:gd name="T34" fmla="*/ 21 w 1849"/>
                <a:gd name="T35" fmla="*/ 41 h 1856"/>
                <a:gd name="T36" fmla="*/ 21 w 1849"/>
                <a:gd name="T37" fmla="*/ 50 h 1856"/>
                <a:gd name="T38" fmla="*/ 22 w 1849"/>
                <a:gd name="T39" fmla="*/ 39 h 1856"/>
                <a:gd name="T40" fmla="*/ 13 w 1849"/>
                <a:gd name="T41" fmla="*/ 34 h 1856"/>
                <a:gd name="T42" fmla="*/ 5 w 1849"/>
                <a:gd name="T43" fmla="*/ 37 h 1856"/>
                <a:gd name="T44" fmla="*/ 7 w 1849"/>
                <a:gd name="T45" fmla="*/ 43 h 1856"/>
                <a:gd name="T46" fmla="*/ 3 w 1849"/>
                <a:gd name="T47" fmla="*/ 40 h 1856"/>
                <a:gd name="T48" fmla="*/ 3 w 1849"/>
                <a:gd name="T49" fmla="*/ 18 h 1856"/>
                <a:gd name="T50" fmla="*/ 4 w 1849"/>
                <a:gd name="T51" fmla="*/ 18 h 1856"/>
                <a:gd name="T52" fmla="*/ 8 w 1849"/>
                <a:gd name="T53" fmla="*/ 11 h 1856"/>
                <a:gd name="T54" fmla="*/ 17 w 1849"/>
                <a:gd name="T55" fmla="*/ 5 h 1856"/>
                <a:gd name="T56" fmla="*/ 31 w 1849"/>
                <a:gd name="T57" fmla="*/ 2 h 1856"/>
                <a:gd name="T58" fmla="*/ 37 w 1849"/>
                <a:gd name="T59" fmla="*/ 3 h 1856"/>
                <a:gd name="T60" fmla="*/ 39 w 1849"/>
                <a:gd name="T61" fmla="*/ 4 h 1856"/>
                <a:gd name="T62" fmla="*/ 48 w 1849"/>
                <a:gd name="T63" fmla="*/ 10 h 1856"/>
                <a:gd name="T64" fmla="*/ 50 w 1849"/>
                <a:gd name="T65" fmla="*/ 15 h 1856"/>
                <a:gd name="T66" fmla="*/ 55 w 1849"/>
                <a:gd name="T67" fmla="*/ 23 h 1856"/>
                <a:gd name="T68" fmla="*/ 50 w 1849"/>
                <a:gd name="T69" fmla="*/ 45 h 1856"/>
                <a:gd name="T70" fmla="*/ 52 w 1849"/>
                <a:gd name="T71" fmla="*/ 37 h 1856"/>
                <a:gd name="T72" fmla="*/ 47 w 1849"/>
                <a:gd name="T73" fmla="*/ 34 h 1856"/>
                <a:gd name="T74" fmla="*/ 38 w 1849"/>
                <a:gd name="T75" fmla="*/ 35 h 1856"/>
                <a:gd name="T76" fmla="*/ 34 w 1849"/>
                <a:gd name="T77" fmla="*/ 47 h 1856"/>
                <a:gd name="T78" fmla="*/ 26 w 1849"/>
                <a:gd name="T79" fmla="*/ 48 h 1856"/>
                <a:gd name="T80" fmla="*/ 28 w 1849"/>
                <a:gd name="T81" fmla="*/ 49 h 1856"/>
                <a:gd name="T82" fmla="*/ 34 w 1849"/>
                <a:gd name="T83" fmla="*/ 48 h 1856"/>
                <a:gd name="T84" fmla="*/ 35 w 1849"/>
                <a:gd name="T85" fmla="*/ 47 h 1856"/>
                <a:gd name="T86" fmla="*/ 37 w 1849"/>
                <a:gd name="T87" fmla="*/ 38 h 1856"/>
                <a:gd name="T88" fmla="*/ 45 w 1849"/>
                <a:gd name="T89" fmla="*/ 35 h 1856"/>
                <a:gd name="T90" fmla="*/ 51 w 1849"/>
                <a:gd name="T91" fmla="*/ 37 h 1856"/>
                <a:gd name="T92" fmla="*/ 44 w 1849"/>
                <a:gd name="T93" fmla="*/ 48 h 1856"/>
                <a:gd name="T94" fmla="*/ 37 w 1849"/>
                <a:gd name="T95" fmla="*/ 53 h 1856"/>
                <a:gd name="T96" fmla="*/ 46 w 1849"/>
                <a:gd name="T97" fmla="*/ 47 h 1856"/>
                <a:gd name="T98" fmla="*/ 50 w 1849"/>
                <a:gd name="T99" fmla="*/ 47 h 1856"/>
                <a:gd name="T100" fmla="*/ 42 w 1849"/>
                <a:gd name="T101" fmla="*/ 53 h 1856"/>
                <a:gd name="T102" fmla="*/ 36 w 1849"/>
                <a:gd name="T103" fmla="*/ 56 h 1856"/>
                <a:gd name="T104" fmla="*/ 29 w 1849"/>
                <a:gd name="T105" fmla="*/ 57 h 1856"/>
                <a:gd name="T106" fmla="*/ 25 w 1849"/>
                <a:gd name="T107" fmla="*/ 57 h 1856"/>
                <a:gd name="T108" fmla="*/ 30 w 1849"/>
                <a:gd name="T109" fmla="*/ 58 h 1856"/>
                <a:gd name="T110" fmla="*/ 38 w 1849"/>
                <a:gd name="T111" fmla="*/ 57 h 1856"/>
                <a:gd name="T112" fmla="*/ 49 w 1849"/>
                <a:gd name="T113" fmla="*/ 49 h 1856"/>
                <a:gd name="T114" fmla="*/ 57 w 1849"/>
                <a:gd name="T115" fmla="*/ 27 h 1856"/>
                <a:gd name="T116" fmla="*/ 45 w 1849"/>
                <a:gd name="T117" fmla="*/ 6 h 185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849"/>
                <a:gd name="T178" fmla="*/ 0 h 1856"/>
                <a:gd name="T179" fmla="*/ 1849 w 1849"/>
                <a:gd name="T180" fmla="*/ 1856 h 185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849" h="1856">
                  <a:moveTo>
                    <a:pt x="1368" y="113"/>
                  </a:moveTo>
                  <a:lnTo>
                    <a:pt x="1362" y="109"/>
                  </a:lnTo>
                  <a:lnTo>
                    <a:pt x="1354" y="106"/>
                  </a:lnTo>
                  <a:lnTo>
                    <a:pt x="1346" y="102"/>
                  </a:lnTo>
                  <a:lnTo>
                    <a:pt x="1338" y="98"/>
                  </a:lnTo>
                  <a:lnTo>
                    <a:pt x="1330" y="94"/>
                  </a:lnTo>
                  <a:lnTo>
                    <a:pt x="1321" y="91"/>
                  </a:lnTo>
                  <a:lnTo>
                    <a:pt x="1313" y="88"/>
                  </a:lnTo>
                  <a:lnTo>
                    <a:pt x="1308" y="84"/>
                  </a:lnTo>
                  <a:lnTo>
                    <a:pt x="1298" y="79"/>
                  </a:lnTo>
                  <a:lnTo>
                    <a:pt x="1287" y="75"/>
                  </a:lnTo>
                  <a:lnTo>
                    <a:pt x="1275" y="70"/>
                  </a:lnTo>
                  <a:lnTo>
                    <a:pt x="1264" y="66"/>
                  </a:lnTo>
                  <a:lnTo>
                    <a:pt x="1251" y="61"/>
                  </a:lnTo>
                  <a:lnTo>
                    <a:pt x="1240" y="56"/>
                  </a:lnTo>
                  <a:lnTo>
                    <a:pt x="1229" y="52"/>
                  </a:lnTo>
                  <a:lnTo>
                    <a:pt x="1219" y="48"/>
                  </a:lnTo>
                  <a:lnTo>
                    <a:pt x="1202" y="43"/>
                  </a:lnTo>
                  <a:lnTo>
                    <a:pt x="1184" y="37"/>
                  </a:lnTo>
                  <a:lnTo>
                    <a:pt x="1166" y="32"/>
                  </a:lnTo>
                  <a:lnTo>
                    <a:pt x="1149" y="28"/>
                  </a:lnTo>
                  <a:lnTo>
                    <a:pt x="1130" y="23"/>
                  </a:lnTo>
                  <a:lnTo>
                    <a:pt x="1113" y="20"/>
                  </a:lnTo>
                  <a:lnTo>
                    <a:pt x="1094" y="16"/>
                  </a:lnTo>
                  <a:lnTo>
                    <a:pt x="1076" y="13"/>
                  </a:lnTo>
                  <a:lnTo>
                    <a:pt x="1058" y="9"/>
                  </a:lnTo>
                  <a:lnTo>
                    <a:pt x="1038" y="7"/>
                  </a:lnTo>
                  <a:lnTo>
                    <a:pt x="1020" y="5"/>
                  </a:lnTo>
                  <a:lnTo>
                    <a:pt x="1001" y="3"/>
                  </a:lnTo>
                  <a:lnTo>
                    <a:pt x="982" y="2"/>
                  </a:lnTo>
                  <a:lnTo>
                    <a:pt x="963" y="1"/>
                  </a:lnTo>
                  <a:lnTo>
                    <a:pt x="944" y="0"/>
                  </a:lnTo>
                  <a:lnTo>
                    <a:pt x="924" y="0"/>
                  </a:lnTo>
                  <a:lnTo>
                    <a:pt x="911" y="0"/>
                  </a:lnTo>
                  <a:lnTo>
                    <a:pt x="897" y="0"/>
                  </a:lnTo>
                  <a:lnTo>
                    <a:pt x="885" y="1"/>
                  </a:lnTo>
                  <a:lnTo>
                    <a:pt x="871" y="1"/>
                  </a:lnTo>
                  <a:lnTo>
                    <a:pt x="858" y="2"/>
                  </a:lnTo>
                  <a:lnTo>
                    <a:pt x="844" y="3"/>
                  </a:lnTo>
                  <a:lnTo>
                    <a:pt x="832" y="5"/>
                  </a:lnTo>
                  <a:lnTo>
                    <a:pt x="819" y="7"/>
                  </a:lnTo>
                  <a:lnTo>
                    <a:pt x="805" y="8"/>
                  </a:lnTo>
                  <a:lnTo>
                    <a:pt x="793" y="10"/>
                  </a:lnTo>
                  <a:lnTo>
                    <a:pt x="780" y="12"/>
                  </a:lnTo>
                  <a:lnTo>
                    <a:pt x="767" y="14"/>
                  </a:lnTo>
                  <a:lnTo>
                    <a:pt x="753" y="16"/>
                  </a:lnTo>
                  <a:lnTo>
                    <a:pt x="741" y="18"/>
                  </a:lnTo>
                  <a:lnTo>
                    <a:pt x="728" y="22"/>
                  </a:lnTo>
                  <a:lnTo>
                    <a:pt x="715" y="24"/>
                  </a:lnTo>
                  <a:lnTo>
                    <a:pt x="695" y="29"/>
                  </a:lnTo>
                  <a:lnTo>
                    <a:pt x="674" y="35"/>
                  </a:lnTo>
                  <a:lnTo>
                    <a:pt x="654" y="40"/>
                  </a:lnTo>
                  <a:lnTo>
                    <a:pt x="634" y="47"/>
                  </a:lnTo>
                  <a:lnTo>
                    <a:pt x="614" y="54"/>
                  </a:lnTo>
                  <a:lnTo>
                    <a:pt x="594" y="61"/>
                  </a:lnTo>
                  <a:lnTo>
                    <a:pt x="575" y="69"/>
                  </a:lnTo>
                  <a:lnTo>
                    <a:pt x="555" y="77"/>
                  </a:lnTo>
                  <a:lnTo>
                    <a:pt x="539" y="84"/>
                  </a:lnTo>
                  <a:lnTo>
                    <a:pt x="524" y="92"/>
                  </a:lnTo>
                  <a:lnTo>
                    <a:pt x="508" y="99"/>
                  </a:lnTo>
                  <a:lnTo>
                    <a:pt x="493" y="107"/>
                  </a:lnTo>
                  <a:lnTo>
                    <a:pt x="478" y="115"/>
                  </a:lnTo>
                  <a:lnTo>
                    <a:pt x="463" y="123"/>
                  </a:lnTo>
                  <a:lnTo>
                    <a:pt x="448" y="132"/>
                  </a:lnTo>
                  <a:lnTo>
                    <a:pt x="434" y="142"/>
                  </a:lnTo>
                  <a:lnTo>
                    <a:pt x="419" y="151"/>
                  </a:lnTo>
                  <a:lnTo>
                    <a:pt x="406" y="160"/>
                  </a:lnTo>
                  <a:lnTo>
                    <a:pt x="392" y="170"/>
                  </a:lnTo>
                  <a:lnTo>
                    <a:pt x="378" y="180"/>
                  </a:lnTo>
                  <a:lnTo>
                    <a:pt x="364" y="190"/>
                  </a:lnTo>
                  <a:lnTo>
                    <a:pt x="351" y="200"/>
                  </a:lnTo>
                  <a:lnTo>
                    <a:pt x="338" y="212"/>
                  </a:lnTo>
                  <a:lnTo>
                    <a:pt x="325" y="222"/>
                  </a:lnTo>
                  <a:lnTo>
                    <a:pt x="313" y="233"/>
                  </a:lnTo>
                  <a:lnTo>
                    <a:pt x="302" y="243"/>
                  </a:lnTo>
                  <a:lnTo>
                    <a:pt x="290" y="253"/>
                  </a:lnTo>
                  <a:lnTo>
                    <a:pt x="279" y="264"/>
                  </a:lnTo>
                  <a:lnTo>
                    <a:pt x="268" y="274"/>
                  </a:lnTo>
                  <a:lnTo>
                    <a:pt x="257" y="286"/>
                  </a:lnTo>
                  <a:lnTo>
                    <a:pt x="247" y="296"/>
                  </a:lnTo>
                  <a:lnTo>
                    <a:pt x="236" y="307"/>
                  </a:lnTo>
                  <a:lnTo>
                    <a:pt x="230" y="314"/>
                  </a:lnTo>
                  <a:lnTo>
                    <a:pt x="224" y="321"/>
                  </a:lnTo>
                  <a:lnTo>
                    <a:pt x="215" y="329"/>
                  </a:lnTo>
                  <a:lnTo>
                    <a:pt x="210" y="336"/>
                  </a:lnTo>
                  <a:lnTo>
                    <a:pt x="205" y="342"/>
                  </a:lnTo>
                  <a:lnTo>
                    <a:pt x="200" y="348"/>
                  </a:lnTo>
                  <a:lnTo>
                    <a:pt x="196" y="355"/>
                  </a:lnTo>
                  <a:lnTo>
                    <a:pt x="192" y="360"/>
                  </a:lnTo>
                  <a:lnTo>
                    <a:pt x="171" y="390"/>
                  </a:lnTo>
                  <a:lnTo>
                    <a:pt x="150" y="421"/>
                  </a:lnTo>
                  <a:lnTo>
                    <a:pt x="130" y="453"/>
                  </a:lnTo>
                  <a:lnTo>
                    <a:pt x="112" y="485"/>
                  </a:lnTo>
                  <a:lnTo>
                    <a:pt x="94" y="518"/>
                  </a:lnTo>
                  <a:lnTo>
                    <a:pt x="78" y="552"/>
                  </a:lnTo>
                  <a:lnTo>
                    <a:pt x="63" y="586"/>
                  </a:lnTo>
                  <a:lnTo>
                    <a:pt x="51" y="622"/>
                  </a:lnTo>
                  <a:lnTo>
                    <a:pt x="39" y="658"/>
                  </a:lnTo>
                  <a:lnTo>
                    <a:pt x="29" y="694"/>
                  </a:lnTo>
                  <a:lnTo>
                    <a:pt x="21" y="732"/>
                  </a:lnTo>
                  <a:lnTo>
                    <a:pt x="13" y="769"/>
                  </a:lnTo>
                  <a:lnTo>
                    <a:pt x="7" y="808"/>
                  </a:lnTo>
                  <a:lnTo>
                    <a:pt x="3" y="846"/>
                  </a:lnTo>
                  <a:lnTo>
                    <a:pt x="1" y="886"/>
                  </a:lnTo>
                  <a:lnTo>
                    <a:pt x="0" y="926"/>
                  </a:lnTo>
                  <a:lnTo>
                    <a:pt x="1" y="975"/>
                  </a:lnTo>
                  <a:lnTo>
                    <a:pt x="5" y="1024"/>
                  </a:lnTo>
                  <a:lnTo>
                    <a:pt x="12" y="1071"/>
                  </a:lnTo>
                  <a:lnTo>
                    <a:pt x="20" y="1118"/>
                  </a:lnTo>
                  <a:lnTo>
                    <a:pt x="31" y="1164"/>
                  </a:lnTo>
                  <a:lnTo>
                    <a:pt x="45" y="1209"/>
                  </a:lnTo>
                  <a:lnTo>
                    <a:pt x="60" y="1254"/>
                  </a:lnTo>
                  <a:lnTo>
                    <a:pt x="77" y="1297"/>
                  </a:lnTo>
                  <a:lnTo>
                    <a:pt x="98" y="1339"/>
                  </a:lnTo>
                  <a:lnTo>
                    <a:pt x="119" y="1380"/>
                  </a:lnTo>
                  <a:lnTo>
                    <a:pt x="143" y="1419"/>
                  </a:lnTo>
                  <a:lnTo>
                    <a:pt x="168" y="1458"/>
                  </a:lnTo>
                  <a:lnTo>
                    <a:pt x="196" y="1495"/>
                  </a:lnTo>
                  <a:lnTo>
                    <a:pt x="226" y="1529"/>
                  </a:lnTo>
                  <a:lnTo>
                    <a:pt x="257" y="1564"/>
                  </a:lnTo>
                  <a:lnTo>
                    <a:pt x="289" y="1596"/>
                  </a:lnTo>
                  <a:lnTo>
                    <a:pt x="311" y="1616"/>
                  </a:lnTo>
                  <a:lnTo>
                    <a:pt x="333" y="1635"/>
                  </a:lnTo>
                  <a:lnTo>
                    <a:pt x="356" y="1654"/>
                  </a:lnTo>
                  <a:lnTo>
                    <a:pt x="379" y="1671"/>
                  </a:lnTo>
                  <a:lnTo>
                    <a:pt x="403" y="1688"/>
                  </a:lnTo>
                  <a:lnTo>
                    <a:pt x="429" y="1704"/>
                  </a:lnTo>
                  <a:lnTo>
                    <a:pt x="453" y="1720"/>
                  </a:lnTo>
                  <a:lnTo>
                    <a:pt x="479" y="1734"/>
                  </a:lnTo>
                  <a:lnTo>
                    <a:pt x="505" y="1749"/>
                  </a:lnTo>
                  <a:lnTo>
                    <a:pt x="531" y="1762"/>
                  </a:lnTo>
                  <a:lnTo>
                    <a:pt x="559" y="1773"/>
                  </a:lnTo>
                  <a:lnTo>
                    <a:pt x="586" y="1785"/>
                  </a:lnTo>
                  <a:lnTo>
                    <a:pt x="614" y="1795"/>
                  </a:lnTo>
                  <a:lnTo>
                    <a:pt x="643" y="1806"/>
                  </a:lnTo>
                  <a:lnTo>
                    <a:pt x="672" y="1814"/>
                  </a:lnTo>
                  <a:lnTo>
                    <a:pt x="700" y="1822"/>
                  </a:lnTo>
                  <a:lnTo>
                    <a:pt x="711" y="1816"/>
                  </a:lnTo>
                  <a:lnTo>
                    <a:pt x="719" y="1803"/>
                  </a:lnTo>
                  <a:lnTo>
                    <a:pt x="720" y="1788"/>
                  </a:lnTo>
                  <a:lnTo>
                    <a:pt x="714" y="1778"/>
                  </a:lnTo>
                  <a:lnTo>
                    <a:pt x="679" y="1769"/>
                  </a:lnTo>
                  <a:lnTo>
                    <a:pt x="644" y="1757"/>
                  </a:lnTo>
                  <a:lnTo>
                    <a:pt x="611" y="1745"/>
                  </a:lnTo>
                  <a:lnTo>
                    <a:pt x="577" y="1732"/>
                  </a:lnTo>
                  <a:lnTo>
                    <a:pt x="544" y="1717"/>
                  </a:lnTo>
                  <a:lnTo>
                    <a:pt x="512" y="1701"/>
                  </a:lnTo>
                  <a:lnTo>
                    <a:pt x="480" y="1682"/>
                  </a:lnTo>
                  <a:lnTo>
                    <a:pt x="450" y="1664"/>
                  </a:lnTo>
                  <a:lnTo>
                    <a:pt x="421" y="1644"/>
                  </a:lnTo>
                  <a:lnTo>
                    <a:pt x="392" y="1624"/>
                  </a:lnTo>
                  <a:lnTo>
                    <a:pt x="364" y="1601"/>
                  </a:lnTo>
                  <a:lnTo>
                    <a:pt x="338" y="1578"/>
                  </a:lnTo>
                  <a:lnTo>
                    <a:pt x="311" y="1553"/>
                  </a:lnTo>
                  <a:lnTo>
                    <a:pt x="287" y="1528"/>
                  </a:lnTo>
                  <a:lnTo>
                    <a:pt x="263" y="1503"/>
                  </a:lnTo>
                  <a:lnTo>
                    <a:pt x="240" y="1475"/>
                  </a:lnTo>
                  <a:lnTo>
                    <a:pt x="247" y="1469"/>
                  </a:lnTo>
                  <a:lnTo>
                    <a:pt x="255" y="1462"/>
                  </a:lnTo>
                  <a:lnTo>
                    <a:pt x="262" y="1457"/>
                  </a:lnTo>
                  <a:lnTo>
                    <a:pt x="268" y="1450"/>
                  </a:lnTo>
                  <a:lnTo>
                    <a:pt x="275" y="1443"/>
                  </a:lnTo>
                  <a:lnTo>
                    <a:pt x="282" y="1436"/>
                  </a:lnTo>
                  <a:lnTo>
                    <a:pt x="288" y="1429"/>
                  </a:lnTo>
                  <a:lnTo>
                    <a:pt x="295" y="1422"/>
                  </a:lnTo>
                  <a:lnTo>
                    <a:pt x="315" y="1445"/>
                  </a:lnTo>
                  <a:lnTo>
                    <a:pt x="334" y="1468"/>
                  </a:lnTo>
                  <a:lnTo>
                    <a:pt x="355" y="1490"/>
                  </a:lnTo>
                  <a:lnTo>
                    <a:pt x="377" y="1511"/>
                  </a:lnTo>
                  <a:lnTo>
                    <a:pt x="400" y="1532"/>
                  </a:lnTo>
                  <a:lnTo>
                    <a:pt x="423" y="1551"/>
                  </a:lnTo>
                  <a:lnTo>
                    <a:pt x="447" y="1570"/>
                  </a:lnTo>
                  <a:lnTo>
                    <a:pt x="472" y="1587"/>
                  </a:lnTo>
                  <a:lnTo>
                    <a:pt x="498" y="1604"/>
                  </a:lnTo>
                  <a:lnTo>
                    <a:pt x="524" y="1620"/>
                  </a:lnTo>
                  <a:lnTo>
                    <a:pt x="551" y="1635"/>
                  </a:lnTo>
                  <a:lnTo>
                    <a:pt x="578" y="1649"/>
                  </a:lnTo>
                  <a:lnTo>
                    <a:pt x="607" y="1662"/>
                  </a:lnTo>
                  <a:lnTo>
                    <a:pt x="636" y="1673"/>
                  </a:lnTo>
                  <a:lnTo>
                    <a:pt x="665" y="1685"/>
                  </a:lnTo>
                  <a:lnTo>
                    <a:pt x="695" y="1694"/>
                  </a:lnTo>
                  <a:lnTo>
                    <a:pt x="697" y="1694"/>
                  </a:lnTo>
                  <a:lnTo>
                    <a:pt x="703" y="1695"/>
                  </a:lnTo>
                  <a:lnTo>
                    <a:pt x="710" y="1693"/>
                  </a:lnTo>
                  <a:lnTo>
                    <a:pt x="715" y="1686"/>
                  </a:lnTo>
                  <a:lnTo>
                    <a:pt x="717" y="1677"/>
                  </a:lnTo>
                  <a:lnTo>
                    <a:pt x="713" y="1670"/>
                  </a:lnTo>
                  <a:lnTo>
                    <a:pt x="710" y="1665"/>
                  </a:lnTo>
                  <a:lnTo>
                    <a:pt x="707" y="1664"/>
                  </a:lnTo>
                  <a:lnTo>
                    <a:pt x="665" y="1650"/>
                  </a:lnTo>
                  <a:lnTo>
                    <a:pt x="623" y="1634"/>
                  </a:lnTo>
                  <a:lnTo>
                    <a:pt x="582" y="1614"/>
                  </a:lnTo>
                  <a:lnTo>
                    <a:pt x="543" y="1594"/>
                  </a:lnTo>
                  <a:lnTo>
                    <a:pt x="505" y="1571"/>
                  </a:lnTo>
                  <a:lnTo>
                    <a:pt x="469" y="1545"/>
                  </a:lnTo>
                  <a:lnTo>
                    <a:pt x="434" y="1518"/>
                  </a:lnTo>
                  <a:lnTo>
                    <a:pt x="401" y="1489"/>
                  </a:lnTo>
                  <a:lnTo>
                    <a:pt x="370" y="1458"/>
                  </a:lnTo>
                  <a:lnTo>
                    <a:pt x="340" y="1426"/>
                  </a:lnTo>
                  <a:lnTo>
                    <a:pt x="312" y="1391"/>
                  </a:lnTo>
                  <a:lnTo>
                    <a:pt x="286" y="1355"/>
                  </a:lnTo>
                  <a:lnTo>
                    <a:pt x="263" y="1317"/>
                  </a:lnTo>
                  <a:lnTo>
                    <a:pt x="241" y="1279"/>
                  </a:lnTo>
                  <a:lnTo>
                    <a:pt x="221" y="1239"/>
                  </a:lnTo>
                  <a:lnTo>
                    <a:pt x="204" y="1198"/>
                  </a:lnTo>
                  <a:lnTo>
                    <a:pt x="219" y="1186"/>
                  </a:lnTo>
                  <a:lnTo>
                    <a:pt x="235" y="1176"/>
                  </a:lnTo>
                  <a:lnTo>
                    <a:pt x="252" y="1166"/>
                  </a:lnTo>
                  <a:lnTo>
                    <a:pt x="268" y="1158"/>
                  </a:lnTo>
                  <a:lnTo>
                    <a:pt x="286" y="1150"/>
                  </a:lnTo>
                  <a:lnTo>
                    <a:pt x="304" y="1145"/>
                  </a:lnTo>
                  <a:lnTo>
                    <a:pt x="321" y="1140"/>
                  </a:lnTo>
                  <a:lnTo>
                    <a:pt x="340" y="1135"/>
                  </a:lnTo>
                  <a:lnTo>
                    <a:pt x="358" y="1132"/>
                  </a:lnTo>
                  <a:lnTo>
                    <a:pt x="378" y="1131"/>
                  </a:lnTo>
                  <a:lnTo>
                    <a:pt x="396" y="1130"/>
                  </a:lnTo>
                  <a:lnTo>
                    <a:pt x="416" y="1130"/>
                  </a:lnTo>
                  <a:lnTo>
                    <a:pt x="434" y="1130"/>
                  </a:lnTo>
                  <a:lnTo>
                    <a:pt x="454" y="1132"/>
                  </a:lnTo>
                  <a:lnTo>
                    <a:pt x="472" y="1135"/>
                  </a:lnTo>
                  <a:lnTo>
                    <a:pt x="492" y="1139"/>
                  </a:lnTo>
                  <a:lnTo>
                    <a:pt x="513" y="1143"/>
                  </a:lnTo>
                  <a:lnTo>
                    <a:pt x="531" y="1150"/>
                  </a:lnTo>
                  <a:lnTo>
                    <a:pt x="550" y="1158"/>
                  </a:lnTo>
                  <a:lnTo>
                    <a:pt x="567" y="1166"/>
                  </a:lnTo>
                  <a:lnTo>
                    <a:pt x="584" y="1177"/>
                  </a:lnTo>
                  <a:lnTo>
                    <a:pt x="601" y="1187"/>
                  </a:lnTo>
                  <a:lnTo>
                    <a:pt x="618" y="1199"/>
                  </a:lnTo>
                  <a:lnTo>
                    <a:pt x="635" y="1211"/>
                  </a:lnTo>
                  <a:lnTo>
                    <a:pt x="651" y="1224"/>
                  </a:lnTo>
                  <a:lnTo>
                    <a:pt x="664" y="1239"/>
                  </a:lnTo>
                  <a:lnTo>
                    <a:pt x="675" y="1255"/>
                  </a:lnTo>
                  <a:lnTo>
                    <a:pt x="685" y="1271"/>
                  </a:lnTo>
                  <a:lnTo>
                    <a:pt x="694" y="1289"/>
                  </a:lnTo>
                  <a:lnTo>
                    <a:pt x="700" y="1307"/>
                  </a:lnTo>
                  <a:lnTo>
                    <a:pt x="706" y="1327"/>
                  </a:lnTo>
                  <a:lnTo>
                    <a:pt x="711" y="1346"/>
                  </a:lnTo>
                  <a:lnTo>
                    <a:pt x="717" y="1376"/>
                  </a:lnTo>
                  <a:lnTo>
                    <a:pt x="719" y="1406"/>
                  </a:lnTo>
                  <a:lnTo>
                    <a:pt x="719" y="1435"/>
                  </a:lnTo>
                  <a:lnTo>
                    <a:pt x="717" y="1464"/>
                  </a:lnTo>
                  <a:lnTo>
                    <a:pt x="713" y="1492"/>
                  </a:lnTo>
                  <a:lnTo>
                    <a:pt x="706" y="1521"/>
                  </a:lnTo>
                  <a:lnTo>
                    <a:pt x="698" y="1550"/>
                  </a:lnTo>
                  <a:lnTo>
                    <a:pt x="688" y="1578"/>
                  </a:lnTo>
                  <a:lnTo>
                    <a:pt x="684" y="1586"/>
                  </a:lnTo>
                  <a:lnTo>
                    <a:pt x="684" y="1594"/>
                  </a:lnTo>
                  <a:lnTo>
                    <a:pt x="687" y="1602"/>
                  </a:lnTo>
                  <a:lnTo>
                    <a:pt x="692" y="1608"/>
                  </a:lnTo>
                  <a:lnTo>
                    <a:pt x="700" y="1611"/>
                  </a:lnTo>
                  <a:lnTo>
                    <a:pt x="709" y="1611"/>
                  </a:lnTo>
                  <a:lnTo>
                    <a:pt x="717" y="1608"/>
                  </a:lnTo>
                  <a:lnTo>
                    <a:pt x="722" y="1602"/>
                  </a:lnTo>
                  <a:lnTo>
                    <a:pt x="742" y="1551"/>
                  </a:lnTo>
                  <a:lnTo>
                    <a:pt x="756" y="1497"/>
                  </a:lnTo>
                  <a:lnTo>
                    <a:pt x="763" y="1442"/>
                  </a:lnTo>
                  <a:lnTo>
                    <a:pt x="763" y="1386"/>
                  </a:lnTo>
                  <a:lnTo>
                    <a:pt x="753" y="1332"/>
                  </a:lnTo>
                  <a:lnTo>
                    <a:pt x="737" y="1280"/>
                  </a:lnTo>
                  <a:lnTo>
                    <a:pt x="711" y="1232"/>
                  </a:lnTo>
                  <a:lnTo>
                    <a:pt x="674" y="1190"/>
                  </a:lnTo>
                  <a:lnTo>
                    <a:pt x="656" y="1173"/>
                  </a:lnTo>
                  <a:lnTo>
                    <a:pt x="636" y="1158"/>
                  </a:lnTo>
                  <a:lnTo>
                    <a:pt x="615" y="1145"/>
                  </a:lnTo>
                  <a:lnTo>
                    <a:pt x="594" y="1133"/>
                  </a:lnTo>
                  <a:lnTo>
                    <a:pt x="573" y="1123"/>
                  </a:lnTo>
                  <a:lnTo>
                    <a:pt x="551" y="1112"/>
                  </a:lnTo>
                  <a:lnTo>
                    <a:pt x="529" y="1103"/>
                  </a:lnTo>
                  <a:lnTo>
                    <a:pt x="506" y="1095"/>
                  </a:lnTo>
                  <a:lnTo>
                    <a:pt x="484" y="1092"/>
                  </a:lnTo>
                  <a:lnTo>
                    <a:pt x="463" y="1089"/>
                  </a:lnTo>
                  <a:lnTo>
                    <a:pt x="441" y="1088"/>
                  </a:lnTo>
                  <a:lnTo>
                    <a:pt x="419" y="1087"/>
                  </a:lnTo>
                  <a:lnTo>
                    <a:pt x="397" y="1088"/>
                  </a:lnTo>
                  <a:lnTo>
                    <a:pt x="376" y="1089"/>
                  </a:lnTo>
                  <a:lnTo>
                    <a:pt x="354" y="1092"/>
                  </a:lnTo>
                  <a:lnTo>
                    <a:pt x="333" y="1095"/>
                  </a:lnTo>
                  <a:lnTo>
                    <a:pt x="311" y="1100"/>
                  </a:lnTo>
                  <a:lnTo>
                    <a:pt x="290" y="1105"/>
                  </a:lnTo>
                  <a:lnTo>
                    <a:pt x="270" y="1112"/>
                  </a:lnTo>
                  <a:lnTo>
                    <a:pt x="250" y="1120"/>
                  </a:lnTo>
                  <a:lnTo>
                    <a:pt x="230" y="1130"/>
                  </a:lnTo>
                  <a:lnTo>
                    <a:pt x="212" y="1140"/>
                  </a:lnTo>
                  <a:lnTo>
                    <a:pt x="194" y="1152"/>
                  </a:lnTo>
                  <a:lnTo>
                    <a:pt x="176" y="1164"/>
                  </a:lnTo>
                  <a:lnTo>
                    <a:pt x="172" y="1170"/>
                  </a:lnTo>
                  <a:lnTo>
                    <a:pt x="168" y="1176"/>
                  </a:lnTo>
                  <a:lnTo>
                    <a:pt x="168" y="1183"/>
                  </a:lnTo>
                  <a:lnTo>
                    <a:pt x="169" y="1190"/>
                  </a:lnTo>
                  <a:lnTo>
                    <a:pt x="168" y="1191"/>
                  </a:lnTo>
                  <a:lnTo>
                    <a:pt x="168" y="1192"/>
                  </a:lnTo>
                  <a:lnTo>
                    <a:pt x="168" y="1193"/>
                  </a:lnTo>
                  <a:lnTo>
                    <a:pt x="168" y="1194"/>
                  </a:lnTo>
                  <a:lnTo>
                    <a:pt x="179" y="1222"/>
                  </a:lnTo>
                  <a:lnTo>
                    <a:pt x="190" y="1248"/>
                  </a:lnTo>
                  <a:lnTo>
                    <a:pt x="203" y="1275"/>
                  </a:lnTo>
                  <a:lnTo>
                    <a:pt x="215" y="1300"/>
                  </a:lnTo>
                  <a:lnTo>
                    <a:pt x="229" y="1325"/>
                  </a:lnTo>
                  <a:lnTo>
                    <a:pt x="244" y="1351"/>
                  </a:lnTo>
                  <a:lnTo>
                    <a:pt x="260" y="1375"/>
                  </a:lnTo>
                  <a:lnTo>
                    <a:pt x="277" y="1398"/>
                  </a:lnTo>
                  <a:lnTo>
                    <a:pt x="270" y="1405"/>
                  </a:lnTo>
                  <a:lnTo>
                    <a:pt x="264" y="1412"/>
                  </a:lnTo>
                  <a:lnTo>
                    <a:pt x="257" y="1419"/>
                  </a:lnTo>
                  <a:lnTo>
                    <a:pt x="250" y="1426"/>
                  </a:lnTo>
                  <a:lnTo>
                    <a:pt x="243" y="1432"/>
                  </a:lnTo>
                  <a:lnTo>
                    <a:pt x="236" y="1439"/>
                  </a:lnTo>
                  <a:lnTo>
                    <a:pt x="229" y="1446"/>
                  </a:lnTo>
                  <a:lnTo>
                    <a:pt x="222" y="1452"/>
                  </a:lnTo>
                  <a:lnTo>
                    <a:pt x="183" y="1396"/>
                  </a:lnTo>
                  <a:lnTo>
                    <a:pt x="149" y="1336"/>
                  </a:lnTo>
                  <a:lnTo>
                    <a:pt x="118" y="1272"/>
                  </a:lnTo>
                  <a:lnTo>
                    <a:pt x="93" y="1208"/>
                  </a:lnTo>
                  <a:lnTo>
                    <a:pt x="73" y="1140"/>
                  </a:lnTo>
                  <a:lnTo>
                    <a:pt x="58" y="1071"/>
                  </a:lnTo>
                  <a:lnTo>
                    <a:pt x="50" y="998"/>
                  </a:lnTo>
                  <a:lnTo>
                    <a:pt x="46" y="926"/>
                  </a:lnTo>
                  <a:lnTo>
                    <a:pt x="47" y="880"/>
                  </a:lnTo>
                  <a:lnTo>
                    <a:pt x="51" y="834"/>
                  </a:lnTo>
                  <a:lnTo>
                    <a:pt x="56" y="789"/>
                  </a:lnTo>
                  <a:lnTo>
                    <a:pt x="65" y="744"/>
                  </a:lnTo>
                  <a:lnTo>
                    <a:pt x="75" y="701"/>
                  </a:lnTo>
                  <a:lnTo>
                    <a:pt x="88" y="659"/>
                  </a:lnTo>
                  <a:lnTo>
                    <a:pt x="103" y="616"/>
                  </a:lnTo>
                  <a:lnTo>
                    <a:pt x="119" y="576"/>
                  </a:lnTo>
                  <a:lnTo>
                    <a:pt x="124" y="577"/>
                  </a:lnTo>
                  <a:lnTo>
                    <a:pt x="130" y="579"/>
                  </a:lnTo>
                  <a:lnTo>
                    <a:pt x="136" y="582"/>
                  </a:lnTo>
                  <a:lnTo>
                    <a:pt x="142" y="585"/>
                  </a:lnTo>
                  <a:lnTo>
                    <a:pt x="147" y="587"/>
                  </a:lnTo>
                  <a:lnTo>
                    <a:pt x="153" y="588"/>
                  </a:lnTo>
                  <a:lnTo>
                    <a:pt x="158" y="587"/>
                  </a:lnTo>
                  <a:lnTo>
                    <a:pt x="162" y="584"/>
                  </a:lnTo>
                  <a:lnTo>
                    <a:pt x="166" y="578"/>
                  </a:lnTo>
                  <a:lnTo>
                    <a:pt x="166" y="573"/>
                  </a:lnTo>
                  <a:lnTo>
                    <a:pt x="165" y="568"/>
                  </a:lnTo>
                  <a:lnTo>
                    <a:pt x="161" y="563"/>
                  </a:lnTo>
                  <a:lnTo>
                    <a:pt x="154" y="557"/>
                  </a:lnTo>
                  <a:lnTo>
                    <a:pt x="146" y="554"/>
                  </a:lnTo>
                  <a:lnTo>
                    <a:pt x="138" y="552"/>
                  </a:lnTo>
                  <a:lnTo>
                    <a:pt x="130" y="549"/>
                  </a:lnTo>
                  <a:lnTo>
                    <a:pt x="144" y="522"/>
                  </a:lnTo>
                  <a:lnTo>
                    <a:pt x="158" y="495"/>
                  </a:lnTo>
                  <a:lnTo>
                    <a:pt x="173" y="469"/>
                  </a:lnTo>
                  <a:lnTo>
                    <a:pt x="190" y="443"/>
                  </a:lnTo>
                  <a:lnTo>
                    <a:pt x="206" y="419"/>
                  </a:lnTo>
                  <a:lnTo>
                    <a:pt x="225" y="395"/>
                  </a:lnTo>
                  <a:lnTo>
                    <a:pt x="243" y="371"/>
                  </a:lnTo>
                  <a:lnTo>
                    <a:pt x="263" y="348"/>
                  </a:lnTo>
                  <a:lnTo>
                    <a:pt x="267" y="342"/>
                  </a:lnTo>
                  <a:lnTo>
                    <a:pt x="273" y="335"/>
                  </a:lnTo>
                  <a:lnTo>
                    <a:pt x="279" y="328"/>
                  </a:lnTo>
                  <a:lnTo>
                    <a:pt x="283" y="322"/>
                  </a:lnTo>
                  <a:lnTo>
                    <a:pt x="288" y="318"/>
                  </a:lnTo>
                  <a:lnTo>
                    <a:pt x="296" y="311"/>
                  </a:lnTo>
                  <a:lnTo>
                    <a:pt x="303" y="304"/>
                  </a:lnTo>
                  <a:lnTo>
                    <a:pt x="309" y="299"/>
                  </a:lnTo>
                  <a:lnTo>
                    <a:pt x="339" y="271"/>
                  </a:lnTo>
                  <a:lnTo>
                    <a:pt x="371" y="244"/>
                  </a:lnTo>
                  <a:lnTo>
                    <a:pt x="403" y="218"/>
                  </a:lnTo>
                  <a:lnTo>
                    <a:pt x="438" y="193"/>
                  </a:lnTo>
                  <a:lnTo>
                    <a:pt x="474" y="172"/>
                  </a:lnTo>
                  <a:lnTo>
                    <a:pt x="509" y="151"/>
                  </a:lnTo>
                  <a:lnTo>
                    <a:pt x="547" y="131"/>
                  </a:lnTo>
                  <a:lnTo>
                    <a:pt x="585" y="114"/>
                  </a:lnTo>
                  <a:lnTo>
                    <a:pt x="626" y="99"/>
                  </a:lnTo>
                  <a:lnTo>
                    <a:pt x="666" y="85"/>
                  </a:lnTo>
                  <a:lnTo>
                    <a:pt x="707" y="74"/>
                  </a:lnTo>
                  <a:lnTo>
                    <a:pt x="749" y="64"/>
                  </a:lnTo>
                  <a:lnTo>
                    <a:pt x="791" y="58"/>
                  </a:lnTo>
                  <a:lnTo>
                    <a:pt x="835" y="52"/>
                  </a:lnTo>
                  <a:lnTo>
                    <a:pt x="879" y="48"/>
                  </a:lnTo>
                  <a:lnTo>
                    <a:pt x="924" y="47"/>
                  </a:lnTo>
                  <a:lnTo>
                    <a:pt x="941" y="47"/>
                  </a:lnTo>
                  <a:lnTo>
                    <a:pt x="959" y="48"/>
                  </a:lnTo>
                  <a:lnTo>
                    <a:pt x="975" y="48"/>
                  </a:lnTo>
                  <a:lnTo>
                    <a:pt x="992" y="50"/>
                  </a:lnTo>
                  <a:lnTo>
                    <a:pt x="1008" y="51"/>
                  </a:lnTo>
                  <a:lnTo>
                    <a:pt x="1025" y="53"/>
                  </a:lnTo>
                  <a:lnTo>
                    <a:pt x="1041" y="55"/>
                  </a:lnTo>
                  <a:lnTo>
                    <a:pt x="1059" y="58"/>
                  </a:lnTo>
                  <a:lnTo>
                    <a:pt x="1075" y="60"/>
                  </a:lnTo>
                  <a:lnTo>
                    <a:pt x="1091" y="63"/>
                  </a:lnTo>
                  <a:lnTo>
                    <a:pt x="1107" y="66"/>
                  </a:lnTo>
                  <a:lnTo>
                    <a:pt x="1123" y="69"/>
                  </a:lnTo>
                  <a:lnTo>
                    <a:pt x="1138" y="74"/>
                  </a:lnTo>
                  <a:lnTo>
                    <a:pt x="1154" y="77"/>
                  </a:lnTo>
                  <a:lnTo>
                    <a:pt x="1171" y="82"/>
                  </a:lnTo>
                  <a:lnTo>
                    <a:pt x="1185" y="86"/>
                  </a:lnTo>
                  <a:lnTo>
                    <a:pt x="1192" y="89"/>
                  </a:lnTo>
                  <a:lnTo>
                    <a:pt x="1200" y="91"/>
                  </a:lnTo>
                  <a:lnTo>
                    <a:pt x="1209" y="93"/>
                  </a:lnTo>
                  <a:lnTo>
                    <a:pt x="1217" y="96"/>
                  </a:lnTo>
                  <a:lnTo>
                    <a:pt x="1226" y="98"/>
                  </a:lnTo>
                  <a:lnTo>
                    <a:pt x="1234" y="101"/>
                  </a:lnTo>
                  <a:lnTo>
                    <a:pt x="1242" y="104"/>
                  </a:lnTo>
                  <a:lnTo>
                    <a:pt x="1248" y="106"/>
                  </a:lnTo>
                  <a:lnTo>
                    <a:pt x="1252" y="108"/>
                  </a:lnTo>
                  <a:lnTo>
                    <a:pt x="1257" y="111"/>
                  </a:lnTo>
                  <a:lnTo>
                    <a:pt x="1263" y="113"/>
                  </a:lnTo>
                  <a:lnTo>
                    <a:pt x="1268" y="115"/>
                  </a:lnTo>
                  <a:lnTo>
                    <a:pt x="1273" y="119"/>
                  </a:lnTo>
                  <a:lnTo>
                    <a:pt x="1279" y="121"/>
                  </a:lnTo>
                  <a:lnTo>
                    <a:pt x="1283" y="123"/>
                  </a:lnTo>
                  <a:lnTo>
                    <a:pt x="1288" y="126"/>
                  </a:lnTo>
                  <a:lnTo>
                    <a:pt x="1313" y="138"/>
                  </a:lnTo>
                  <a:lnTo>
                    <a:pt x="1340" y="151"/>
                  </a:lnTo>
                  <a:lnTo>
                    <a:pt x="1364" y="165"/>
                  </a:lnTo>
                  <a:lnTo>
                    <a:pt x="1388" y="180"/>
                  </a:lnTo>
                  <a:lnTo>
                    <a:pt x="1412" y="195"/>
                  </a:lnTo>
                  <a:lnTo>
                    <a:pt x="1435" y="211"/>
                  </a:lnTo>
                  <a:lnTo>
                    <a:pt x="1459" y="228"/>
                  </a:lnTo>
                  <a:lnTo>
                    <a:pt x="1482" y="245"/>
                  </a:lnTo>
                  <a:lnTo>
                    <a:pt x="1502" y="264"/>
                  </a:lnTo>
                  <a:lnTo>
                    <a:pt x="1524" y="283"/>
                  </a:lnTo>
                  <a:lnTo>
                    <a:pt x="1544" y="303"/>
                  </a:lnTo>
                  <a:lnTo>
                    <a:pt x="1563" y="324"/>
                  </a:lnTo>
                  <a:lnTo>
                    <a:pt x="1583" y="344"/>
                  </a:lnTo>
                  <a:lnTo>
                    <a:pt x="1601" y="366"/>
                  </a:lnTo>
                  <a:lnTo>
                    <a:pt x="1619" y="388"/>
                  </a:lnTo>
                  <a:lnTo>
                    <a:pt x="1636" y="411"/>
                  </a:lnTo>
                  <a:lnTo>
                    <a:pt x="1627" y="417"/>
                  </a:lnTo>
                  <a:lnTo>
                    <a:pt x="1619" y="423"/>
                  </a:lnTo>
                  <a:lnTo>
                    <a:pt x="1611" y="430"/>
                  </a:lnTo>
                  <a:lnTo>
                    <a:pt x="1604" y="439"/>
                  </a:lnTo>
                  <a:lnTo>
                    <a:pt x="1600" y="443"/>
                  </a:lnTo>
                  <a:lnTo>
                    <a:pt x="1599" y="449"/>
                  </a:lnTo>
                  <a:lnTo>
                    <a:pt x="1600" y="455"/>
                  </a:lnTo>
                  <a:lnTo>
                    <a:pt x="1604" y="459"/>
                  </a:lnTo>
                  <a:lnTo>
                    <a:pt x="1608" y="463"/>
                  </a:lnTo>
                  <a:lnTo>
                    <a:pt x="1614" y="463"/>
                  </a:lnTo>
                  <a:lnTo>
                    <a:pt x="1620" y="462"/>
                  </a:lnTo>
                  <a:lnTo>
                    <a:pt x="1624" y="458"/>
                  </a:lnTo>
                  <a:lnTo>
                    <a:pt x="1630" y="451"/>
                  </a:lnTo>
                  <a:lnTo>
                    <a:pt x="1637" y="444"/>
                  </a:lnTo>
                  <a:lnTo>
                    <a:pt x="1645" y="439"/>
                  </a:lnTo>
                  <a:lnTo>
                    <a:pt x="1653" y="434"/>
                  </a:lnTo>
                  <a:lnTo>
                    <a:pt x="1687" y="488"/>
                  </a:lnTo>
                  <a:lnTo>
                    <a:pt x="1717" y="545"/>
                  </a:lnTo>
                  <a:lnTo>
                    <a:pt x="1742" y="603"/>
                  </a:lnTo>
                  <a:lnTo>
                    <a:pt x="1764" y="664"/>
                  </a:lnTo>
                  <a:lnTo>
                    <a:pt x="1780" y="728"/>
                  </a:lnTo>
                  <a:lnTo>
                    <a:pt x="1793" y="792"/>
                  </a:lnTo>
                  <a:lnTo>
                    <a:pt x="1801" y="858"/>
                  </a:lnTo>
                  <a:lnTo>
                    <a:pt x="1803" y="926"/>
                  </a:lnTo>
                  <a:lnTo>
                    <a:pt x="1801" y="996"/>
                  </a:lnTo>
                  <a:lnTo>
                    <a:pt x="1791" y="1065"/>
                  </a:lnTo>
                  <a:lnTo>
                    <a:pt x="1779" y="1132"/>
                  </a:lnTo>
                  <a:lnTo>
                    <a:pt x="1759" y="1198"/>
                  </a:lnTo>
                  <a:lnTo>
                    <a:pt x="1736" y="1261"/>
                  </a:lnTo>
                  <a:lnTo>
                    <a:pt x="1709" y="1322"/>
                  </a:lnTo>
                  <a:lnTo>
                    <a:pt x="1676" y="1381"/>
                  </a:lnTo>
                  <a:lnTo>
                    <a:pt x="1639" y="1436"/>
                  </a:lnTo>
                  <a:lnTo>
                    <a:pt x="1632" y="1429"/>
                  </a:lnTo>
                  <a:lnTo>
                    <a:pt x="1627" y="1421"/>
                  </a:lnTo>
                  <a:lnTo>
                    <a:pt x="1620" y="1414"/>
                  </a:lnTo>
                  <a:lnTo>
                    <a:pt x="1613" y="1408"/>
                  </a:lnTo>
                  <a:lnTo>
                    <a:pt x="1605" y="1401"/>
                  </a:lnTo>
                  <a:lnTo>
                    <a:pt x="1598" y="1396"/>
                  </a:lnTo>
                  <a:lnTo>
                    <a:pt x="1590" y="1390"/>
                  </a:lnTo>
                  <a:lnTo>
                    <a:pt x="1582" y="1384"/>
                  </a:lnTo>
                  <a:lnTo>
                    <a:pt x="1600" y="1358"/>
                  </a:lnTo>
                  <a:lnTo>
                    <a:pt x="1616" y="1331"/>
                  </a:lnTo>
                  <a:lnTo>
                    <a:pt x="1632" y="1302"/>
                  </a:lnTo>
                  <a:lnTo>
                    <a:pt x="1647" y="1274"/>
                  </a:lnTo>
                  <a:lnTo>
                    <a:pt x="1661" y="1245"/>
                  </a:lnTo>
                  <a:lnTo>
                    <a:pt x="1673" y="1215"/>
                  </a:lnTo>
                  <a:lnTo>
                    <a:pt x="1684" y="1184"/>
                  </a:lnTo>
                  <a:lnTo>
                    <a:pt x="1695" y="1153"/>
                  </a:lnTo>
                  <a:lnTo>
                    <a:pt x="1692" y="1152"/>
                  </a:lnTo>
                  <a:lnTo>
                    <a:pt x="1689" y="1148"/>
                  </a:lnTo>
                  <a:lnTo>
                    <a:pt x="1683" y="1143"/>
                  </a:lnTo>
                  <a:lnTo>
                    <a:pt x="1679" y="1140"/>
                  </a:lnTo>
                  <a:lnTo>
                    <a:pt x="1661" y="1127"/>
                  </a:lnTo>
                  <a:lnTo>
                    <a:pt x="1643" y="1116"/>
                  </a:lnTo>
                  <a:lnTo>
                    <a:pt x="1624" y="1105"/>
                  </a:lnTo>
                  <a:lnTo>
                    <a:pt x="1605" y="1096"/>
                  </a:lnTo>
                  <a:lnTo>
                    <a:pt x="1585" y="1088"/>
                  </a:lnTo>
                  <a:lnTo>
                    <a:pt x="1566" y="1081"/>
                  </a:lnTo>
                  <a:lnTo>
                    <a:pt x="1545" y="1076"/>
                  </a:lnTo>
                  <a:lnTo>
                    <a:pt x="1524" y="1071"/>
                  </a:lnTo>
                  <a:lnTo>
                    <a:pt x="1502" y="1069"/>
                  </a:lnTo>
                  <a:lnTo>
                    <a:pt x="1482" y="1066"/>
                  </a:lnTo>
                  <a:lnTo>
                    <a:pt x="1460" y="1064"/>
                  </a:lnTo>
                  <a:lnTo>
                    <a:pt x="1438" y="1064"/>
                  </a:lnTo>
                  <a:lnTo>
                    <a:pt x="1417" y="1065"/>
                  </a:lnTo>
                  <a:lnTo>
                    <a:pt x="1395" y="1066"/>
                  </a:lnTo>
                  <a:lnTo>
                    <a:pt x="1373" y="1069"/>
                  </a:lnTo>
                  <a:lnTo>
                    <a:pt x="1353" y="1072"/>
                  </a:lnTo>
                  <a:lnTo>
                    <a:pt x="1330" y="1077"/>
                  </a:lnTo>
                  <a:lnTo>
                    <a:pt x="1308" y="1085"/>
                  </a:lnTo>
                  <a:lnTo>
                    <a:pt x="1285" y="1094"/>
                  </a:lnTo>
                  <a:lnTo>
                    <a:pt x="1263" y="1104"/>
                  </a:lnTo>
                  <a:lnTo>
                    <a:pt x="1241" y="1117"/>
                  </a:lnTo>
                  <a:lnTo>
                    <a:pt x="1220" y="1132"/>
                  </a:lnTo>
                  <a:lnTo>
                    <a:pt x="1199" y="1147"/>
                  </a:lnTo>
                  <a:lnTo>
                    <a:pt x="1181" y="1164"/>
                  </a:lnTo>
                  <a:lnTo>
                    <a:pt x="1151" y="1198"/>
                  </a:lnTo>
                  <a:lnTo>
                    <a:pt x="1128" y="1234"/>
                  </a:lnTo>
                  <a:lnTo>
                    <a:pt x="1111" y="1274"/>
                  </a:lnTo>
                  <a:lnTo>
                    <a:pt x="1099" y="1315"/>
                  </a:lnTo>
                  <a:lnTo>
                    <a:pt x="1092" y="1359"/>
                  </a:lnTo>
                  <a:lnTo>
                    <a:pt x="1091" y="1401"/>
                  </a:lnTo>
                  <a:lnTo>
                    <a:pt x="1094" y="1445"/>
                  </a:lnTo>
                  <a:lnTo>
                    <a:pt x="1103" y="1489"/>
                  </a:lnTo>
                  <a:lnTo>
                    <a:pt x="1100" y="1489"/>
                  </a:lnTo>
                  <a:lnTo>
                    <a:pt x="1094" y="1490"/>
                  </a:lnTo>
                  <a:lnTo>
                    <a:pt x="1086" y="1492"/>
                  </a:lnTo>
                  <a:lnTo>
                    <a:pt x="1075" y="1494"/>
                  </a:lnTo>
                  <a:lnTo>
                    <a:pt x="1061" y="1497"/>
                  </a:lnTo>
                  <a:lnTo>
                    <a:pt x="1045" y="1499"/>
                  </a:lnTo>
                  <a:lnTo>
                    <a:pt x="1028" y="1502"/>
                  </a:lnTo>
                  <a:lnTo>
                    <a:pt x="1008" y="1504"/>
                  </a:lnTo>
                  <a:lnTo>
                    <a:pt x="988" y="1507"/>
                  </a:lnTo>
                  <a:lnTo>
                    <a:pt x="967" y="1510"/>
                  </a:lnTo>
                  <a:lnTo>
                    <a:pt x="946" y="1511"/>
                  </a:lnTo>
                  <a:lnTo>
                    <a:pt x="924" y="1512"/>
                  </a:lnTo>
                  <a:lnTo>
                    <a:pt x="902" y="1513"/>
                  </a:lnTo>
                  <a:lnTo>
                    <a:pt x="881" y="1513"/>
                  </a:lnTo>
                  <a:lnTo>
                    <a:pt x="862" y="1512"/>
                  </a:lnTo>
                  <a:lnTo>
                    <a:pt x="843" y="1510"/>
                  </a:lnTo>
                  <a:lnTo>
                    <a:pt x="839" y="1511"/>
                  </a:lnTo>
                  <a:lnTo>
                    <a:pt x="835" y="1514"/>
                  </a:lnTo>
                  <a:lnTo>
                    <a:pt x="834" y="1520"/>
                  </a:lnTo>
                  <a:lnTo>
                    <a:pt x="834" y="1526"/>
                  </a:lnTo>
                  <a:lnTo>
                    <a:pt x="836" y="1530"/>
                  </a:lnTo>
                  <a:lnTo>
                    <a:pt x="840" y="1535"/>
                  </a:lnTo>
                  <a:lnTo>
                    <a:pt x="844" y="1537"/>
                  </a:lnTo>
                  <a:lnTo>
                    <a:pt x="850" y="1538"/>
                  </a:lnTo>
                  <a:lnTo>
                    <a:pt x="862" y="1540"/>
                  </a:lnTo>
                  <a:lnTo>
                    <a:pt x="876" y="1541"/>
                  </a:lnTo>
                  <a:lnTo>
                    <a:pt x="892" y="1542"/>
                  </a:lnTo>
                  <a:lnTo>
                    <a:pt x="908" y="1542"/>
                  </a:lnTo>
                  <a:lnTo>
                    <a:pt x="926" y="1542"/>
                  </a:lnTo>
                  <a:lnTo>
                    <a:pt x="945" y="1541"/>
                  </a:lnTo>
                  <a:lnTo>
                    <a:pt x="963" y="1540"/>
                  </a:lnTo>
                  <a:lnTo>
                    <a:pt x="983" y="1537"/>
                  </a:lnTo>
                  <a:lnTo>
                    <a:pt x="1002" y="1536"/>
                  </a:lnTo>
                  <a:lnTo>
                    <a:pt x="1021" y="1534"/>
                  </a:lnTo>
                  <a:lnTo>
                    <a:pt x="1039" y="1532"/>
                  </a:lnTo>
                  <a:lnTo>
                    <a:pt x="1056" y="1529"/>
                  </a:lnTo>
                  <a:lnTo>
                    <a:pt x="1073" y="1526"/>
                  </a:lnTo>
                  <a:lnTo>
                    <a:pt x="1086" y="1522"/>
                  </a:lnTo>
                  <a:lnTo>
                    <a:pt x="1099" y="1520"/>
                  </a:lnTo>
                  <a:lnTo>
                    <a:pt x="1109" y="1517"/>
                  </a:lnTo>
                  <a:lnTo>
                    <a:pt x="1115" y="1532"/>
                  </a:lnTo>
                  <a:lnTo>
                    <a:pt x="1120" y="1548"/>
                  </a:lnTo>
                  <a:lnTo>
                    <a:pt x="1126" y="1563"/>
                  </a:lnTo>
                  <a:lnTo>
                    <a:pt x="1133" y="1578"/>
                  </a:lnTo>
                  <a:lnTo>
                    <a:pt x="1138" y="1583"/>
                  </a:lnTo>
                  <a:lnTo>
                    <a:pt x="1146" y="1586"/>
                  </a:lnTo>
                  <a:lnTo>
                    <a:pt x="1154" y="1586"/>
                  </a:lnTo>
                  <a:lnTo>
                    <a:pt x="1162" y="1582"/>
                  </a:lnTo>
                  <a:lnTo>
                    <a:pt x="1168" y="1576"/>
                  </a:lnTo>
                  <a:lnTo>
                    <a:pt x="1171" y="1568"/>
                  </a:lnTo>
                  <a:lnTo>
                    <a:pt x="1171" y="1560"/>
                  </a:lnTo>
                  <a:lnTo>
                    <a:pt x="1167" y="1552"/>
                  </a:lnTo>
                  <a:lnTo>
                    <a:pt x="1157" y="1525"/>
                  </a:lnTo>
                  <a:lnTo>
                    <a:pt x="1149" y="1496"/>
                  </a:lnTo>
                  <a:lnTo>
                    <a:pt x="1142" y="1467"/>
                  </a:lnTo>
                  <a:lnTo>
                    <a:pt x="1138" y="1438"/>
                  </a:lnTo>
                  <a:lnTo>
                    <a:pt x="1136" y="1409"/>
                  </a:lnTo>
                  <a:lnTo>
                    <a:pt x="1136" y="1381"/>
                  </a:lnTo>
                  <a:lnTo>
                    <a:pt x="1138" y="1351"/>
                  </a:lnTo>
                  <a:lnTo>
                    <a:pt x="1144" y="1321"/>
                  </a:lnTo>
                  <a:lnTo>
                    <a:pt x="1149" y="1301"/>
                  </a:lnTo>
                  <a:lnTo>
                    <a:pt x="1154" y="1282"/>
                  </a:lnTo>
                  <a:lnTo>
                    <a:pt x="1161" y="1263"/>
                  </a:lnTo>
                  <a:lnTo>
                    <a:pt x="1169" y="1246"/>
                  </a:lnTo>
                  <a:lnTo>
                    <a:pt x="1180" y="1230"/>
                  </a:lnTo>
                  <a:lnTo>
                    <a:pt x="1191" y="1214"/>
                  </a:lnTo>
                  <a:lnTo>
                    <a:pt x="1204" y="1199"/>
                  </a:lnTo>
                  <a:lnTo>
                    <a:pt x="1220" y="1186"/>
                  </a:lnTo>
                  <a:lnTo>
                    <a:pt x="1237" y="1173"/>
                  </a:lnTo>
                  <a:lnTo>
                    <a:pt x="1253" y="1162"/>
                  </a:lnTo>
                  <a:lnTo>
                    <a:pt x="1271" y="1152"/>
                  </a:lnTo>
                  <a:lnTo>
                    <a:pt x="1288" y="1141"/>
                  </a:lnTo>
                  <a:lnTo>
                    <a:pt x="1305" y="1133"/>
                  </a:lnTo>
                  <a:lnTo>
                    <a:pt x="1324" y="1125"/>
                  </a:lnTo>
                  <a:lnTo>
                    <a:pt x="1342" y="1118"/>
                  </a:lnTo>
                  <a:lnTo>
                    <a:pt x="1363" y="1114"/>
                  </a:lnTo>
                  <a:lnTo>
                    <a:pt x="1382" y="1110"/>
                  </a:lnTo>
                  <a:lnTo>
                    <a:pt x="1401" y="1107"/>
                  </a:lnTo>
                  <a:lnTo>
                    <a:pt x="1421" y="1105"/>
                  </a:lnTo>
                  <a:lnTo>
                    <a:pt x="1440" y="1104"/>
                  </a:lnTo>
                  <a:lnTo>
                    <a:pt x="1460" y="1104"/>
                  </a:lnTo>
                  <a:lnTo>
                    <a:pt x="1478" y="1105"/>
                  </a:lnTo>
                  <a:lnTo>
                    <a:pt x="1498" y="1108"/>
                  </a:lnTo>
                  <a:lnTo>
                    <a:pt x="1516" y="1110"/>
                  </a:lnTo>
                  <a:lnTo>
                    <a:pt x="1535" y="1115"/>
                  </a:lnTo>
                  <a:lnTo>
                    <a:pt x="1553" y="1120"/>
                  </a:lnTo>
                  <a:lnTo>
                    <a:pt x="1570" y="1126"/>
                  </a:lnTo>
                  <a:lnTo>
                    <a:pt x="1588" y="1133"/>
                  </a:lnTo>
                  <a:lnTo>
                    <a:pt x="1605" y="1142"/>
                  </a:lnTo>
                  <a:lnTo>
                    <a:pt x="1621" y="1152"/>
                  </a:lnTo>
                  <a:lnTo>
                    <a:pt x="1637" y="1162"/>
                  </a:lnTo>
                  <a:lnTo>
                    <a:pt x="1653" y="1173"/>
                  </a:lnTo>
                  <a:lnTo>
                    <a:pt x="1638" y="1213"/>
                  </a:lnTo>
                  <a:lnTo>
                    <a:pt x="1622" y="1252"/>
                  </a:lnTo>
                  <a:lnTo>
                    <a:pt x="1603" y="1289"/>
                  </a:lnTo>
                  <a:lnTo>
                    <a:pt x="1582" y="1325"/>
                  </a:lnTo>
                  <a:lnTo>
                    <a:pt x="1560" y="1360"/>
                  </a:lnTo>
                  <a:lnTo>
                    <a:pt x="1536" y="1393"/>
                  </a:lnTo>
                  <a:lnTo>
                    <a:pt x="1509" y="1426"/>
                  </a:lnTo>
                  <a:lnTo>
                    <a:pt x="1482" y="1457"/>
                  </a:lnTo>
                  <a:lnTo>
                    <a:pt x="1452" y="1485"/>
                  </a:lnTo>
                  <a:lnTo>
                    <a:pt x="1421" y="1513"/>
                  </a:lnTo>
                  <a:lnTo>
                    <a:pt x="1388" y="1540"/>
                  </a:lnTo>
                  <a:lnTo>
                    <a:pt x="1355" y="1564"/>
                  </a:lnTo>
                  <a:lnTo>
                    <a:pt x="1319" y="1586"/>
                  </a:lnTo>
                  <a:lnTo>
                    <a:pt x="1282" y="1606"/>
                  </a:lnTo>
                  <a:lnTo>
                    <a:pt x="1245" y="1625"/>
                  </a:lnTo>
                  <a:lnTo>
                    <a:pt x="1206" y="1641"/>
                  </a:lnTo>
                  <a:lnTo>
                    <a:pt x="1204" y="1642"/>
                  </a:lnTo>
                  <a:lnTo>
                    <a:pt x="1200" y="1646"/>
                  </a:lnTo>
                  <a:lnTo>
                    <a:pt x="1197" y="1651"/>
                  </a:lnTo>
                  <a:lnTo>
                    <a:pt x="1197" y="1659"/>
                  </a:lnTo>
                  <a:lnTo>
                    <a:pt x="1202" y="1667"/>
                  </a:lnTo>
                  <a:lnTo>
                    <a:pt x="1207" y="1671"/>
                  </a:lnTo>
                  <a:lnTo>
                    <a:pt x="1212" y="1673"/>
                  </a:lnTo>
                  <a:lnTo>
                    <a:pt x="1214" y="1673"/>
                  </a:lnTo>
                  <a:lnTo>
                    <a:pt x="1241" y="1663"/>
                  </a:lnTo>
                  <a:lnTo>
                    <a:pt x="1266" y="1651"/>
                  </a:lnTo>
                  <a:lnTo>
                    <a:pt x="1291" y="1639"/>
                  </a:lnTo>
                  <a:lnTo>
                    <a:pt x="1316" y="1626"/>
                  </a:lnTo>
                  <a:lnTo>
                    <a:pt x="1340" y="1611"/>
                  </a:lnTo>
                  <a:lnTo>
                    <a:pt x="1364" y="1596"/>
                  </a:lnTo>
                  <a:lnTo>
                    <a:pt x="1387" y="1581"/>
                  </a:lnTo>
                  <a:lnTo>
                    <a:pt x="1409" y="1564"/>
                  </a:lnTo>
                  <a:lnTo>
                    <a:pt x="1431" y="1548"/>
                  </a:lnTo>
                  <a:lnTo>
                    <a:pt x="1452" y="1529"/>
                  </a:lnTo>
                  <a:lnTo>
                    <a:pt x="1472" y="1511"/>
                  </a:lnTo>
                  <a:lnTo>
                    <a:pt x="1493" y="1491"/>
                  </a:lnTo>
                  <a:lnTo>
                    <a:pt x="1512" y="1472"/>
                  </a:lnTo>
                  <a:lnTo>
                    <a:pt x="1531" y="1451"/>
                  </a:lnTo>
                  <a:lnTo>
                    <a:pt x="1548" y="1429"/>
                  </a:lnTo>
                  <a:lnTo>
                    <a:pt x="1566" y="1407"/>
                  </a:lnTo>
                  <a:lnTo>
                    <a:pt x="1574" y="1413"/>
                  </a:lnTo>
                  <a:lnTo>
                    <a:pt x="1581" y="1419"/>
                  </a:lnTo>
                  <a:lnTo>
                    <a:pt x="1589" y="1424"/>
                  </a:lnTo>
                  <a:lnTo>
                    <a:pt x="1596" y="1431"/>
                  </a:lnTo>
                  <a:lnTo>
                    <a:pt x="1601" y="1438"/>
                  </a:lnTo>
                  <a:lnTo>
                    <a:pt x="1608" y="1445"/>
                  </a:lnTo>
                  <a:lnTo>
                    <a:pt x="1614" y="1452"/>
                  </a:lnTo>
                  <a:lnTo>
                    <a:pt x="1621" y="1459"/>
                  </a:lnTo>
                  <a:lnTo>
                    <a:pt x="1606" y="1479"/>
                  </a:lnTo>
                  <a:lnTo>
                    <a:pt x="1590" y="1497"/>
                  </a:lnTo>
                  <a:lnTo>
                    <a:pt x="1574" y="1515"/>
                  </a:lnTo>
                  <a:lnTo>
                    <a:pt x="1556" y="1534"/>
                  </a:lnTo>
                  <a:lnTo>
                    <a:pt x="1539" y="1551"/>
                  </a:lnTo>
                  <a:lnTo>
                    <a:pt x="1522" y="1568"/>
                  </a:lnTo>
                  <a:lnTo>
                    <a:pt x="1503" y="1586"/>
                  </a:lnTo>
                  <a:lnTo>
                    <a:pt x="1485" y="1602"/>
                  </a:lnTo>
                  <a:lnTo>
                    <a:pt x="1465" y="1617"/>
                  </a:lnTo>
                  <a:lnTo>
                    <a:pt x="1446" y="1632"/>
                  </a:lnTo>
                  <a:lnTo>
                    <a:pt x="1425" y="1647"/>
                  </a:lnTo>
                  <a:lnTo>
                    <a:pt x="1404" y="1660"/>
                  </a:lnTo>
                  <a:lnTo>
                    <a:pt x="1384" y="1673"/>
                  </a:lnTo>
                  <a:lnTo>
                    <a:pt x="1362" y="1686"/>
                  </a:lnTo>
                  <a:lnTo>
                    <a:pt x="1340" y="1698"/>
                  </a:lnTo>
                  <a:lnTo>
                    <a:pt x="1318" y="1710"/>
                  </a:lnTo>
                  <a:lnTo>
                    <a:pt x="1304" y="1717"/>
                  </a:lnTo>
                  <a:lnTo>
                    <a:pt x="1291" y="1723"/>
                  </a:lnTo>
                  <a:lnTo>
                    <a:pt x="1278" y="1730"/>
                  </a:lnTo>
                  <a:lnTo>
                    <a:pt x="1264" y="1735"/>
                  </a:lnTo>
                  <a:lnTo>
                    <a:pt x="1249" y="1741"/>
                  </a:lnTo>
                  <a:lnTo>
                    <a:pt x="1235" y="1746"/>
                  </a:lnTo>
                  <a:lnTo>
                    <a:pt x="1221" y="1751"/>
                  </a:lnTo>
                  <a:lnTo>
                    <a:pt x="1207" y="1756"/>
                  </a:lnTo>
                  <a:lnTo>
                    <a:pt x="1192" y="1761"/>
                  </a:lnTo>
                  <a:lnTo>
                    <a:pt x="1177" y="1765"/>
                  </a:lnTo>
                  <a:lnTo>
                    <a:pt x="1164" y="1770"/>
                  </a:lnTo>
                  <a:lnTo>
                    <a:pt x="1149" y="1773"/>
                  </a:lnTo>
                  <a:lnTo>
                    <a:pt x="1134" y="1778"/>
                  </a:lnTo>
                  <a:lnTo>
                    <a:pt x="1119" y="1781"/>
                  </a:lnTo>
                  <a:lnTo>
                    <a:pt x="1104" y="1784"/>
                  </a:lnTo>
                  <a:lnTo>
                    <a:pt x="1089" y="1787"/>
                  </a:lnTo>
                  <a:lnTo>
                    <a:pt x="1082" y="1788"/>
                  </a:lnTo>
                  <a:lnTo>
                    <a:pt x="1071" y="1792"/>
                  </a:lnTo>
                  <a:lnTo>
                    <a:pt x="1055" y="1795"/>
                  </a:lnTo>
                  <a:lnTo>
                    <a:pt x="1037" y="1800"/>
                  </a:lnTo>
                  <a:lnTo>
                    <a:pt x="1015" y="1804"/>
                  </a:lnTo>
                  <a:lnTo>
                    <a:pt x="991" y="1808"/>
                  </a:lnTo>
                  <a:lnTo>
                    <a:pt x="965" y="1810"/>
                  </a:lnTo>
                  <a:lnTo>
                    <a:pt x="938" y="1810"/>
                  </a:lnTo>
                  <a:lnTo>
                    <a:pt x="924" y="1810"/>
                  </a:lnTo>
                  <a:lnTo>
                    <a:pt x="909" y="1809"/>
                  </a:lnTo>
                  <a:lnTo>
                    <a:pt x="894" y="1808"/>
                  </a:lnTo>
                  <a:lnTo>
                    <a:pt x="879" y="1807"/>
                  </a:lnTo>
                  <a:lnTo>
                    <a:pt x="865" y="1806"/>
                  </a:lnTo>
                  <a:lnTo>
                    <a:pt x="855" y="1804"/>
                  </a:lnTo>
                  <a:lnTo>
                    <a:pt x="847" y="1803"/>
                  </a:lnTo>
                  <a:lnTo>
                    <a:pt x="842" y="1803"/>
                  </a:lnTo>
                  <a:lnTo>
                    <a:pt x="833" y="1804"/>
                  </a:lnTo>
                  <a:lnTo>
                    <a:pt x="825" y="1807"/>
                  </a:lnTo>
                  <a:lnTo>
                    <a:pt x="819" y="1811"/>
                  </a:lnTo>
                  <a:lnTo>
                    <a:pt x="816" y="1817"/>
                  </a:lnTo>
                  <a:lnTo>
                    <a:pt x="815" y="1824"/>
                  </a:lnTo>
                  <a:lnTo>
                    <a:pt x="817" y="1831"/>
                  </a:lnTo>
                  <a:lnTo>
                    <a:pt x="820" y="1838"/>
                  </a:lnTo>
                  <a:lnTo>
                    <a:pt x="826" y="1845"/>
                  </a:lnTo>
                  <a:lnTo>
                    <a:pt x="832" y="1846"/>
                  </a:lnTo>
                  <a:lnTo>
                    <a:pt x="841" y="1847"/>
                  </a:lnTo>
                  <a:lnTo>
                    <a:pt x="854" y="1849"/>
                  </a:lnTo>
                  <a:lnTo>
                    <a:pt x="869" y="1852"/>
                  </a:lnTo>
                  <a:lnTo>
                    <a:pt x="886" y="1853"/>
                  </a:lnTo>
                  <a:lnTo>
                    <a:pt x="903" y="1855"/>
                  </a:lnTo>
                  <a:lnTo>
                    <a:pt x="922" y="1856"/>
                  </a:lnTo>
                  <a:lnTo>
                    <a:pt x="939" y="1856"/>
                  </a:lnTo>
                  <a:lnTo>
                    <a:pt x="960" y="1855"/>
                  </a:lnTo>
                  <a:lnTo>
                    <a:pt x="983" y="1853"/>
                  </a:lnTo>
                  <a:lnTo>
                    <a:pt x="1008" y="1849"/>
                  </a:lnTo>
                  <a:lnTo>
                    <a:pt x="1032" y="1846"/>
                  </a:lnTo>
                  <a:lnTo>
                    <a:pt x="1054" y="1841"/>
                  </a:lnTo>
                  <a:lnTo>
                    <a:pt x="1074" y="1838"/>
                  </a:lnTo>
                  <a:lnTo>
                    <a:pt x="1089" y="1834"/>
                  </a:lnTo>
                  <a:lnTo>
                    <a:pt x="1098" y="1833"/>
                  </a:lnTo>
                  <a:lnTo>
                    <a:pt x="1119" y="1829"/>
                  </a:lnTo>
                  <a:lnTo>
                    <a:pt x="1141" y="1824"/>
                  </a:lnTo>
                  <a:lnTo>
                    <a:pt x="1161" y="1818"/>
                  </a:lnTo>
                  <a:lnTo>
                    <a:pt x="1182" y="1812"/>
                  </a:lnTo>
                  <a:lnTo>
                    <a:pt x="1203" y="1807"/>
                  </a:lnTo>
                  <a:lnTo>
                    <a:pt x="1222" y="1800"/>
                  </a:lnTo>
                  <a:lnTo>
                    <a:pt x="1243" y="1793"/>
                  </a:lnTo>
                  <a:lnTo>
                    <a:pt x="1263" y="1785"/>
                  </a:lnTo>
                  <a:lnTo>
                    <a:pt x="1282" y="1778"/>
                  </a:lnTo>
                  <a:lnTo>
                    <a:pt x="1302" y="1769"/>
                  </a:lnTo>
                  <a:lnTo>
                    <a:pt x="1321" y="1761"/>
                  </a:lnTo>
                  <a:lnTo>
                    <a:pt x="1340" y="1751"/>
                  </a:lnTo>
                  <a:lnTo>
                    <a:pt x="1358" y="1741"/>
                  </a:lnTo>
                  <a:lnTo>
                    <a:pt x="1377" y="1731"/>
                  </a:lnTo>
                  <a:lnTo>
                    <a:pt x="1395" y="1720"/>
                  </a:lnTo>
                  <a:lnTo>
                    <a:pt x="1414" y="1710"/>
                  </a:lnTo>
                  <a:lnTo>
                    <a:pt x="1462" y="1678"/>
                  </a:lnTo>
                  <a:lnTo>
                    <a:pt x="1507" y="1643"/>
                  </a:lnTo>
                  <a:lnTo>
                    <a:pt x="1551" y="1605"/>
                  </a:lnTo>
                  <a:lnTo>
                    <a:pt x="1592" y="1565"/>
                  </a:lnTo>
                  <a:lnTo>
                    <a:pt x="1630" y="1522"/>
                  </a:lnTo>
                  <a:lnTo>
                    <a:pt x="1666" y="1477"/>
                  </a:lnTo>
                  <a:lnTo>
                    <a:pt x="1699" y="1429"/>
                  </a:lnTo>
                  <a:lnTo>
                    <a:pt x="1729" y="1380"/>
                  </a:lnTo>
                  <a:lnTo>
                    <a:pt x="1757" y="1329"/>
                  </a:lnTo>
                  <a:lnTo>
                    <a:pt x="1780" y="1276"/>
                  </a:lnTo>
                  <a:lnTo>
                    <a:pt x="1801" y="1221"/>
                  </a:lnTo>
                  <a:lnTo>
                    <a:pt x="1818" y="1164"/>
                  </a:lnTo>
                  <a:lnTo>
                    <a:pt x="1832" y="1107"/>
                  </a:lnTo>
                  <a:lnTo>
                    <a:pt x="1841" y="1048"/>
                  </a:lnTo>
                  <a:lnTo>
                    <a:pt x="1847" y="987"/>
                  </a:lnTo>
                  <a:lnTo>
                    <a:pt x="1849" y="926"/>
                  </a:lnTo>
                  <a:lnTo>
                    <a:pt x="1847" y="860"/>
                  </a:lnTo>
                  <a:lnTo>
                    <a:pt x="1840" y="797"/>
                  </a:lnTo>
                  <a:lnTo>
                    <a:pt x="1829" y="735"/>
                  </a:lnTo>
                  <a:lnTo>
                    <a:pt x="1815" y="674"/>
                  </a:lnTo>
                  <a:lnTo>
                    <a:pt x="1795" y="614"/>
                  </a:lnTo>
                  <a:lnTo>
                    <a:pt x="1772" y="556"/>
                  </a:lnTo>
                  <a:lnTo>
                    <a:pt x="1745" y="501"/>
                  </a:lnTo>
                  <a:lnTo>
                    <a:pt x="1715" y="447"/>
                  </a:lnTo>
                  <a:lnTo>
                    <a:pt x="1682" y="396"/>
                  </a:lnTo>
                  <a:lnTo>
                    <a:pt x="1646" y="347"/>
                  </a:lnTo>
                  <a:lnTo>
                    <a:pt x="1606" y="301"/>
                  </a:lnTo>
                  <a:lnTo>
                    <a:pt x="1563" y="257"/>
                  </a:lnTo>
                  <a:lnTo>
                    <a:pt x="1518" y="216"/>
                  </a:lnTo>
                  <a:lnTo>
                    <a:pt x="1470" y="178"/>
                  </a:lnTo>
                  <a:lnTo>
                    <a:pt x="1421" y="144"/>
                  </a:lnTo>
                  <a:lnTo>
                    <a:pt x="1368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34" name="Rectangle 24"/>
          <p:cNvSpPr>
            <a:spLocks noChangeArrowheads="1"/>
          </p:cNvSpPr>
          <p:nvPr/>
        </p:nvSpPr>
        <p:spPr bwMode="auto">
          <a:xfrm>
            <a:off x="4495800" y="5562600"/>
            <a:ext cx="1447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FF3300"/>
                </a:solidFill>
              </a:rPr>
              <a:t>unit </a:t>
            </a:r>
            <a:r>
              <a:rPr lang="en-US">
                <a:solidFill>
                  <a:srgbClr val="FF3300"/>
                </a:solidFill>
                <a:sym typeface="Wingdings" pitchFamily="2" charset="2"/>
              </a:rPr>
              <a:t></a:t>
            </a:r>
            <a:endParaRPr lang="en-US">
              <a:solidFill>
                <a:srgbClr val="FF3300"/>
              </a:solidFill>
            </a:endParaRPr>
          </a:p>
        </p:txBody>
      </p:sp>
      <p:graphicFrame>
        <p:nvGraphicFramePr>
          <p:cNvPr id="125978" name="Object 26"/>
          <p:cNvGraphicFramePr>
            <a:graphicFrameLocks noChangeAspect="1"/>
          </p:cNvGraphicFramePr>
          <p:nvPr/>
        </p:nvGraphicFramePr>
        <p:xfrm>
          <a:off x="2057400" y="5527675"/>
          <a:ext cx="1158875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Equation" r:id="rId8" imgW="520560" imgH="393480" progId="Equation.3">
                  <p:embed/>
                </p:oleObj>
              </mc:Choice>
              <mc:Fallback>
                <p:oleObj name="Equation" r:id="rId8" imgW="520560" imgH="39348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5527675"/>
                        <a:ext cx="1158875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80" name="Object 28"/>
          <p:cNvGraphicFramePr>
            <a:graphicFrameLocks noChangeAspect="1"/>
          </p:cNvGraphicFramePr>
          <p:nvPr/>
        </p:nvGraphicFramePr>
        <p:xfrm>
          <a:off x="5772150" y="5410200"/>
          <a:ext cx="1695450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Equation" r:id="rId10" imgW="761760" imgH="482400" progId="Equation.3">
                  <p:embed/>
                </p:oleObj>
              </mc:Choice>
              <mc:Fallback>
                <p:oleObj name="Equation" r:id="rId10" imgW="761760" imgH="48240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2150" y="5410200"/>
                        <a:ext cx="1695450" cy="1069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56"/>
    </mc:Choice>
    <mc:Fallback xmlns="">
      <p:transition xmlns:p14="http://schemas.microsoft.com/office/powerpoint/2010/main" spd="slow" advTm="4125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25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0"/>
                                        <p:tgtEl>
                                          <p:spTgt spid="125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125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5979" grpId="0" animBg="1"/>
      <p:bldP spid="1259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99" name="Rectangle 23"/>
          <p:cNvSpPr>
            <a:spLocks noChangeArrowheads="1"/>
          </p:cNvSpPr>
          <p:nvPr/>
        </p:nvSpPr>
        <p:spPr bwMode="auto">
          <a:xfrm>
            <a:off x="6934200" y="3733800"/>
            <a:ext cx="1371600" cy="914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6978" name="Rectangle 2"/>
          <p:cNvSpPr>
            <a:spLocks noChangeArrowheads="1"/>
          </p:cNvSpPr>
          <p:nvPr/>
        </p:nvSpPr>
        <p:spPr bwMode="auto">
          <a:xfrm>
            <a:off x="685800" y="5105400"/>
            <a:ext cx="807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chemeClr val="tx2"/>
                </a:solidFill>
              </a:rPr>
              <a:t>(car goes 7.9 m/s slower each second for 8.2 s)</a:t>
            </a:r>
          </a:p>
        </p:txBody>
      </p:sp>
      <p:sp>
        <p:nvSpPr>
          <p:cNvPr id="6152" name="Rectangle 4"/>
          <p:cNvSpPr>
            <a:spLocks noChangeArrowheads="1"/>
          </p:cNvSpPr>
          <p:nvPr/>
        </p:nvSpPr>
        <p:spPr bwMode="auto">
          <a:xfrm>
            <a:off x="1752600" y="762000"/>
            <a:ext cx="5715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>
                <a:solidFill>
                  <a:srgbClr val="FF3300"/>
                </a:solidFill>
              </a:rPr>
              <a:t>Car traveling 65 m/s</a:t>
            </a:r>
            <a:br>
              <a:rPr lang="en-US">
                <a:solidFill>
                  <a:srgbClr val="FF3300"/>
                </a:solidFill>
              </a:rPr>
            </a:br>
            <a:r>
              <a:rPr lang="en-US">
                <a:solidFill>
                  <a:srgbClr val="FF3300"/>
                </a:solidFill>
              </a:rPr>
              <a:t>approaches stop sign.</a:t>
            </a:r>
            <a:br>
              <a:rPr lang="en-US">
                <a:solidFill>
                  <a:srgbClr val="FF3300"/>
                </a:solidFill>
              </a:rPr>
            </a:br>
            <a:r>
              <a:rPr lang="en-US">
                <a:solidFill>
                  <a:srgbClr val="FF3300"/>
                </a:solidFill>
              </a:rPr>
              <a:t>Driver applies brakes</a:t>
            </a:r>
            <a:br>
              <a:rPr lang="en-US">
                <a:solidFill>
                  <a:srgbClr val="FF3300"/>
                </a:solidFill>
              </a:rPr>
            </a:br>
            <a:r>
              <a:rPr lang="en-US">
                <a:solidFill>
                  <a:srgbClr val="FF3300"/>
                </a:solidFill>
              </a:rPr>
              <a:t>for 8.2 s. Find car’s</a:t>
            </a:r>
            <a:br>
              <a:rPr lang="en-US">
                <a:solidFill>
                  <a:srgbClr val="FF3300"/>
                </a:solidFill>
              </a:rPr>
            </a:br>
            <a:r>
              <a:rPr lang="en-US">
                <a:solidFill>
                  <a:srgbClr val="FF3300"/>
                </a:solidFill>
              </a:rPr>
              <a:t>acceleration.</a:t>
            </a:r>
          </a:p>
        </p:txBody>
      </p:sp>
      <p:grpSp>
        <p:nvGrpSpPr>
          <p:cNvPr id="6153" name="Group 17"/>
          <p:cNvGrpSpPr>
            <a:grpSpLocks/>
          </p:cNvGrpSpPr>
          <p:nvPr/>
        </p:nvGrpSpPr>
        <p:grpSpPr bwMode="auto">
          <a:xfrm>
            <a:off x="6838950" y="1143000"/>
            <a:ext cx="1847850" cy="1752600"/>
            <a:chOff x="1824" y="1680"/>
            <a:chExt cx="2292" cy="2171"/>
          </a:xfrm>
        </p:grpSpPr>
        <p:sp>
          <p:nvSpPr>
            <p:cNvPr id="6155" name="AutoShape 7"/>
            <p:cNvSpPr>
              <a:spLocks noChangeAspect="1" noChangeArrowheads="1" noTextEdit="1"/>
            </p:cNvSpPr>
            <p:nvPr/>
          </p:nvSpPr>
          <p:spPr bwMode="auto">
            <a:xfrm>
              <a:off x="1824" y="1680"/>
              <a:ext cx="2292" cy="2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6" name="Freeform 10"/>
            <p:cNvSpPr>
              <a:spLocks/>
            </p:cNvSpPr>
            <p:nvPr/>
          </p:nvSpPr>
          <p:spPr bwMode="auto">
            <a:xfrm>
              <a:off x="1824" y="1680"/>
              <a:ext cx="2150" cy="2152"/>
            </a:xfrm>
            <a:custGeom>
              <a:avLst/>
              <a:gdLst>
                <a:gd name="T0" fmla="*/ 39 w 4301"/>
                <a:gd name="T1" fmla="*/ 135 h 4304"/>
                <a:gd name="T2" fmla="*/ 95 w 4301"/>
                <a:gd name="T3" fmla="*/ 135 h 4304"/>
                <a:gd name="T4" fmla="*/ 134 w 4301"/>
                <a:gd name="T5" fmla="*/ 95 h 4304"/>
                <a:gd name="T6" fmla="*/ 134 w 4301"/>
                <a:gd name="T7" fmla="*/ 38 h 4304"/>
                <a:gd name="T8" fmla="*/ 95 w 4301"/>
                <a:gd name="T9" fmla="*/ 0 h 4304"/>
                <a:gd name="T10" fmla="*/ 38 w 4301"/>
                <a:gd name="T11" fmla="*/ 0 h 4304"/>
                <a:gd name="T12" fmla="*/ 0 w 4301"/>
                <a:gd name="T13" fmla="*/ 38 h 4304"/>
                <a:gd name="T14" fmla="*/ 0 w 4301"/>
                <a:gd name="T15" fmla="*/ 95 h 4304"/>
                <a:gd name="T16" fmla="*/ 39 w 4301"/>
                <a:gd name="T17" fmla="*/ 135 h 4304"/>
                <a:gd name="T18" fmla="*/ 39 w 4301"/>
                <a:gd name="T19" fmla="*/ 135 h 43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01"/>
                <a:gd name="T31" fmla="*/ 0 h 4304"/>
                <a:gd name="T32" fmla="*/ 4301 w 4301"/>
                <a:gd name="T33" fmla="*/ 4304 h 430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01" h="4304">
                  <a:moveTo>
                    <a:pt x="1264" y="4304"/>
                  </a:moveTo>
                  <a:lnTo>
                    <a:pt x="3053" y="4304"/>
                  </a:lnTo>
                  <a:lnTo>
                    <a:pt x="4301" y="3070"/>
                  </a:lnTo>
                  <a:lnTo>
                    <a:pt x="4301" y="1239"/>
                  </a:lnTo>
                  <a:lnTo>
                    <a:pt x="3061" y="0"/>
                  </a:lnTo>
                  <a:lnTo>
                    <a:pt x="1226" y="0"/>
                  </a:lnTo>
                  <a:lnTo>
                    <a:pt x="0" y="1236"/>
                  </a:lnTo>
                  <a:lnTo>
                    <a:pt x="0" y="3066"/>
                  </a:lnTo>
                  <a:lnTo>
                    <a:pt x="1264" y="4304"/>
                  </a:lnTo>
                  <a:close/>
                </a:path>
              </a:pathLst>
            </a:custGeom>
            <a:solidFill>
              <a:srgbClr val="FF0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7" name="Freeform 11"/>
            <p:cNvSpPr>
              <a:spLocks/>
            </p:cNvSpPr>
            <p:nvPr/>
          </p:nvSpPr>
          <p:spPr bwMode="auto">
            <a:xfrm>
              <a:off x="1920" y="2362"/>
              <a:ext cx="429" cy="739"/>
            </a:xfrm>
            <a:custGeom>
              <a:avLst/>
              <a:gdLst>
                <a:gd name="T0" fmla="*/ 14 w 858"/>
                <a:gd name="T1" fmla="*/ 9 h 1479"/>
                <a:gd name="T2" fmla="*/ 13 w 858"/>
                <a:gd name="T3" fmla="*/ 7 h 1479"/>
                <a:gd name="T4" fmla="*/ 12 w 858"/>
                <a:gd name="T5" fmla="*/ 7 h 1479"/>
                <a:gd name="T6" fmla="*/ 11 w 858"/>
                <a:gd name="T7" fmla="*/ 10 h 1479"/>
                <a:gd name="T8" fmla="*/ 12 w 858"/>
                <a:gd name="T9" fmla="*/ 13 h 1479"/>
                <a:gd name="T10" fmla="*/ 13 w 858"/>
                <a:gd name="T11" fmla="*/ 15 h 1479"/>
                <a:gd name="T12" fmla="*/ 14 w 858"/>
                <a:gd name="T13" fmla="*/ 16 h 1479"/>
                <a:gd name="T14" fmla="*/ 17 w 858"/>
                <a:gd name="T15" fmla="*/ 17 h 1479"/>
                <a:gd name="T16" fmla="*/ 19 w 858"/>
                <a:gd name="T17" fmla="*/ 19 h 1479"/>
                <a:gd name="T18" fmla="*/ 22 w 858"/>
                <a:gd name="T19" fmla="*/ 21 h 1479"/>
                <a:gd name="T20" fmla="*/ 24 w 858"/>
                <a:gd name="T21" fmla="*/ 22 h 1479"/>
                <a:gd name="T22" fmla="*/ 25 w 858"/>
                <a:gd name="T23" fmla="*/ 24 h 1479"/>
                <a:gd name="T24" fmla="*/ 26 w 858"/>
                <a:gd name="T25" fmla="*/ 26 h 1479"/>
                <a:gd name="T26" fmla="*/ 27 w 858"/>
                <a:gd name="T27" fmla="*/ 28 h 1479"/>
                <a:gd name="T28" fmla="*/ 27 w 858"/>
                <a:gd name="T29" fmla="*/ 31 h 1479"/>
                <a:gd name="T30" fmla="*/ 27 w 858"/>
                <a:gd name="T31" fmla="*/ 33 h 1479"/>
                <a:gd name="T32" fmla="*/ 27 w 858"/>
                <a:gd name="T33" fmla="*/ 36 h 1479"/>
                <a:gd name="T34" fmla="*/ 26 w 858"/>
                <a:gd name="T35" fmla="*/ 38 h 1479"/>
                <a:gd name="T36" fmla="*/ 25 w 858"/>
                <a:gd name="T37" fmla="*/ 41 h 1479"/>
                <a:gd name="T38" fmla="*/ 24 w 858"/>
                <a:gd name="T39" fmla="*/ 43 h 1479"/>
                <a:gd name="T40" fmla="*/ 22 w 858"/>
                <a:gd name="T41" fmla="*/ 44 h 1479"/>
                <a:gd name="T42" fmla="*/ 18 w 858"/>
                <a:gd name="T43" fmla="*/ 45 h 1479"/>
                <a:gd name="T44" fmla="*/ 14 w 858"/>
                <a:gd name="T45" fmla="*/ 46 h 1479"/>
                <a:gd name="T46" fmla="*/ 12 w 858"/>
                <a:gd name="T47" fmla="*/ 45 h 1479"/>
                <a:gd name="T48" fmla="*/ 7 w 858"/>
                <a:gd name="T49" fmla="*/ 45 h 1479"/>
                <a:gd name="T50" fmla="*/ 6 w 858"/>
                <a:gd name="T51" fmla="*/ 44 h 1479"/>
                <a:gd name="T52" fmla="*/ 3 w 858"/>
                <a:gd name="T53" fmla="*/ 42 h 1479"/>
                <a:gd name="T54" fmla="*/ 2 w 858"/>
                <a:gd name="T55" fmla="*/ 39 h 1479"/>
                <a:gd name="T56" fmla="*/ 1 w 858"/>
                <a:gd name="T57" fmla="*/ 36 h 1479"/>
                <a:gd name="T58" fmla="*/ 1 w 858"/>
                <a:gd name="T59" fmla="*/ 33 h 1479"/>
                <a:gd name="T60" fmla="*/ 12 w 858"/>
                <a:gd name="T61" fmla="*/ 35 h 1479"/>
                <a:gd name="T62" fmla="*/ 12 w 858"/>
                <a:gd name="T63" fmla="*/ 36 h 1479"/>
                <a:gd name="T64" fmla="*/ 13 w 858"/>
                <a:gd name="T65" fmla="*/ 38 h 1479"/>
                <a:gd name="T66" fmla="*/ 15 w 858"/>
                <a:gd name="T67" fmla="*/ 36 h 1479"/>
                <a:gd name="T68" fmla="*/ 15 w 858"/>
                <a:gd name="T69" fmla="*/ 34 h 1479"/>
                <a:gd name="T70" fmla="*/ 15 w 858"/>
                <a:gd name="T71" fmla="*/ 32 h 1479"/>
                <a:gd name="T72" fmla="*/ 14 w 858"/>
                <a:gd name="T73" fmla="*/ 30 h 1479"/>
                <a:gd name="T74" fmla="*/ 13 w 858"/>
                <a:gd name="T75" fmla="*/ 28 h 1479"/>
                <a:gd name="T76" fmla="*/ 11 w 858"/>
                <a:gd name="T77" fmla="*/ 27 h 1479"/>
                <a:gd name="T78" fmla="*/ 9 w 858"/>
                <a:gd name="T79" fmla="*/ 25 h 1479"/>
                <a:gd name="T80" fmla="*/ 7 w 858"/>
                <a:gd name="T81" fmla="*/ 24 h 1479"/>
                <a:gd name="T82" fmla="*/ 5 w 858"/>
                <a:gd name="T83" fmla="*/ 22 h 1479"/>
                <a:gd name="T84" fmla="*/ 3 w 858"/>
                <a:gd name="T85" fmla="*/ 21 h 1479"/>
                <a:gd name="T86" fmla="*/ 2 w 858"/>
                <a:gd name="T87" fmla="*/ 19 h 1479"/>
                <a:gd name="T88" fmla="*/ 1 w 858"/>
                <a:gd name="T89" fmla="*/ 16 h 1479"/>
                <a:gd name="T90" fmla="*/ 1 w 858"/>
                <a:gd name="T91" fmla="*/ 14 h 1479"/>
                <a:gd name="T92" fmla="*/ 1 w 858"/>
                <a:gd name="T93" fmla="*/ 12 h 1479"/>
                <a:gd name="T94" fmla="*/ 1 w 858"/>
                <a:gd name="T95" fmla="*/ 10 h 1479"/>
                <a:gd name="T96" fmla="*/ 1 w 858"/>
                <a:gd name="T97" fmla="*/ 7 h 1479"/>
                <a:gd name="T98" fmla="*/ 1 w 858"/>
                <a:gd name="T99" fmla="*/ 5 h 1479"/>
                <a:gd name="T100" fmla="*/ 2 w 858"/>
                <a:gd name="T101" fmla="*/ 3 h 1479"/>
                <a:gd name="T102" fmla="*/ 3 w 858"/>
                <a:gd name="T103" fmla="*/ 1 h 1479"/>
                <a:gd name="T104" fmla="*/ 6 w 858"/>
                <a:gd name="T105" fmla="*/ 1 h 1479"/>
                <a:gd name="T106" fmla="*/ 7 w 858"/>
                <a:gd name="T107" fmla="*/ 0 h 1479"/>
                <a:gd name="T108" fmla="*/ 11 w 858"/>
                <a:gd name="T109" fmla="*/ 0 h 1479"/>
                <a:gd name="T110" fmla="*/ 13 w 858"/>
                <a:gd name="T111" fmla="*/ 0 h 1479"/>
                <a:gd name="T112" fmla="*/ 15 w 858"/>
                <a:gd name="T113" fmla="*/ 0 h 1479"/>
                <a:gd name="T114" fmla="*/ 19 w 858"/>
                <a:gd name="T115" fmla="*/ 0 h 1479"/>
                <a:gd name="T116" fmla="*/ 22 w 858"/>
                <a:gd name="T117" fmla="*/ 2 h 1479"/>
                <a:gd name="T118" fmla="*/ 24 w 858"/>
                <a:gd name="T119" fmla="*/ 4 h 1479"/>
                <a:gd name="T120" fmla="*/ 25 w 858"/>
                <a:gd name="T121" fmla="*/ 6 h 1479"/>
                <a:gd name="T122" fmla="*/ 26 w 858"/>
                <a:gd name="T123" fmla="*/ 9 h 1479"/>
                <a:gd name="T124" fmla="*/ 26 w 858"/>
                <a:gd name="T125" fmla="*/ 11 h 147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58"/>
                <a:gd name="T190" fmla="*/ 0 h 1479"/>
                <a:gd name="T191" fmla="*/ 858 w 858"/>
                <a:gd name="T192" fmla="*/ 1479 h 147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58" h="1479">
                  <a:moveTo>
                    <a:pt x="814" y="456"/>
                  </a:moveTo>
                  <a:lnTo>
                    <a:pt x="472" y="458"/>
                  </a:lnTo>
                  <a:lnTo>
                    <a:pt x="470" y="354"/>
                  </a:lnTo>
                  <a:lnTo>
                    <a:pt x="468" y="344"/>
                  </a:lnTo>
                  <a:lnTo>
                    <a:pt x="468" y="335"/>
                  </a:lnTo>
                  <a:lnTo>
                    <a:pt x="466" y="325"/>
                  </a:lnTo>
                  <a:lnTo>
                    <a:pt x="466" y="314"/>
                  </a:lnTo>
                  <a:lnTo>
                    <a:pt x="462" y="302"/>
                  </a:lnTo>
                  <a:lnTo>
                    <a:pt x="462" y="291"/>
                  </a:lnTo>
                  <a:lnTo>
                    <a:pt x="458" y="278"/>
                  </a:lnTo>
                  <a:lnTo>
                    <a:pt x="456" y="268"/>
                  </a:lnTo>
                  <a:lnTo>
                    <a:pt x="449" y="255"/>
                  </a:lnTo>
                  <a:lnTo>
                    <a:pt x="439" y="241"/>
                  </a:lnTo>
                  <a:lnTo>
                    <a:pt x="430" y="232"/>
                  </a:lnTo>
                  <a:lnTo>
                    <a:pt x="418" y="230"/>
                  </a:lnTo>
                  <a:lnTo>
                    <a:pt x="411" y="228"/>
                  </a:lnTo>
                  <a:lnTo>
                    <a:pt x="403" y="230"/>
                  </a:lnTo>
                  <a:lnTo>
                    <a:pt x="395" y="232"/>
                  </a:lnTo>
                  <a:lnTo>
                    <a:pt x="390" y="236"/>
                  </a:lnTo>
                  <a:lnTo>
                    <a:pt x="382" y="240"/>
                  </a:lnTo>
                  <a:lnTo>
                    <a:pt x="375" y="247"/>
                  </a:lnTo>
                  <a:lnTo>
                    <a:pt x="367" y="257"/>
                  </a:lnTo>
                  <a:lnTo>
                    <a:pt x="361" y="268"/>
                  </a:lnTo>
                  <a:lnTo>
                    <a:pt x="356" y="276"/>
                  </a:lnTo>
                  <a:lnTo>
                    <a:pt x="352" y="287"/>
                  </a:lnTo>
                  <a:lnTo>
                    <a:pt x="348" y="297"/>
                  </a:lnTo>
                  <a:lnTo>
                    <a:pt x="346" y="310"/>
                  </a:lnTo>
                  <a:lnTo>
                    <a:pt x="346" y="321"/>
                  </a:lnTo>
                  <a:lnTo>
                    <a:pt x="344" y="335"/>
                  </a:lnTo>
                  <a:lnTo>
                    <a:pt x="344" y="348"/>
                  </a:lnTo>
                  <a:lnTo>
                    <a:pt x="346" y="363"/>
                  </a:lnTo>
                  <a:lnTo>
                    <a:pt x="346" y="376"/>
                  </a:lnTo>
                  <a:lnTo>
                    <a:pt x="346" y="390"/>
                  </a:lnTo>
                  <a:lnTo>
                    <a:pt x="348" y="403"/>
                  </a:lnTo>
                  <a:lnTo>
                    <a:pt x="354" y="416"/>
                  </a:lnTo>
                  <a:lnTo>
                    <a:pt x="354" y="428"/>
                  </a:lnTo>
                  <a:lnTo>
                    <a:pt x="357" y="439"/>
                  </a:lnTo>
                  <a:lnTo>
                    <a:pt x="361" y="449"/>
                  </a:lnTo>
                  <a:lnTo>
                    <a:pt x="367" y="456"/>
                  </a:lnTo>
                  <a:lnTo>
                    <a:pt x="371" y="466"/>
                  </a:lnTo>
                  <a:lnTo>
                    <a:pt x="378" y="475"/>
                  </a:lnTo>
                  <a:lnTo>
                    <a:pt x="388" y="485"/>
                  </a:lnTo>
                  <a:lnTo>
                    <a:pt x="401" y="496"/>
                  </a:lnTo>
                  <a:lnTo>
                    <a:pt x="407" y="500"/>
                  </a:lnTo>
                  <a:lnTo>
                    <a:pt x="415" y="506"/>
                  </a:lnTo>
                  <a:lnTo>
                    <a:pt x="422" y="511"/>
                  </a:lnTo>
                  <a:lnTo>
                    <a:pt x="432" y="517"/>
                  </a:lnTo>
                  <a:lnTo>
                    <a:pt x="439" y="523"/>
                  </a:lnTo>
                  <a:lnTo>
                    <a:pt x="449" y="529"/>
                  </a:lnTo>
                  <a:lnTo>
                    <a:pt x="460" y="536"/>
                  </a:lnTo>
                  <a:lnTo>
                    <a:pt x="472" y="544"/>
                  </a:lnTo>
                  <a:lnTo>
                    <a:pt x="485" y="551"/>
                  </a:lnTo>
                  <a:lnTo>
                    <a:pt x="500" y="559"/>
                  </a:lnTo>
                  <a:lnTo>
                    <a:pt x="506" y="565"/>
                  </a:lnTo>
                  <a:lnTo>
                    <a:pt x="513" y="568"/>
                  </a:lnTo>
                  <a:lnTo>
                    <a:pt x="521" y="572"/>
                  </a:lnTo>
                  <a:lnTo>
                    <a:pt x="529" y="578"/>
                  </a:lnTo>
                  <a:lnTo>
                    <a:pt x="542" y="586"/>
                  </a:lnTo>
                  <a:lnTo>
                    <a:pt x="555" y="595"/>
                  </a:lnTo>
                  <a:lnTo>
                    <a:pt x="569" y="603"/>
                  </a:lnTo>
                  <a:lnTo>
                    <a:pt x="584" y="610"/>
                  </a:lnTo>
                  <a:lnTo>
                    <a:pt x="593" y="618"/>
                  </a:lnTo>
                  <a:lnTo>
                    <a:pt x="605" y="625"/>
                  </a:lnTo>
                  <a:lnTo>
                    <a:pt x="618" y="633"/>
                  </a:lnTo>
                  <a:lnTo>
                    <a:pt x="629" y="643"/>
                  </a:lnTo>
                  <a:lnTo>
                    <a:pt x="641" y="650"/>
                  </a:lnTo>
                  <a:lnTo>
                    <a:pt x="650" y="658"/>
                  </a:lnTo>
                  <a:lnTo>
                    <a:pt x="662" y="665"/>
                  </a:lnTo>
                  <a:lnTo>
                    <a:pt x="671" y="675"/>
                  </a:lnTo>
                  <a:lnTo>
                    <a:pt x="679" y="681"/>
                  </a:lnTo>
                  <a:lnTo>
                    <a:pt x="688" y="688"/>
                  </a:lnTo>
                  <a:lnTo>
                    <a:pt x="698" y="694"/>
                  </a:lnTo>
                  <a:lnTo>
                    <a:pt x="707" y="702"/>
                  </a:lnTo>
                  <a:lnTo>
                    <a:pt x="713" y="707"/>
                  </a:lnTo>
                  <a:lnTo>
                    <a:pt x="723" y="715"/>
                  </a:lnTo>
                  <a:lnTo>
                    <a:pt x="730" y="721"/>
                  </a:lnTo>
                  <a:lnTo>
                    <a:pt x="738" y="728"/>
                  </a:lnTo>
                  <a:lnTo>
                    <a:pt x="743" y="734"/>
                  </a:lnTo>
                  <a:lnTo>
                    <a:pt x="749" y="740"/>
                  </a:lnTo>
                  <a:lnTo>
                    <a:pt x="757" y="747"/>
                  </a:lnTo>
                  <a:lnTo>
                    <a:pt x="762" y="755"/>
                  </a:lnTo>
                  <a:lnTo>
                    <a:pt x="772" y="766"/>
                  </a:lnTo>
                  <a:lnTo>
                    <a:pt x="783" y="779"/>
                  </a:lnTo>
                  <a:lnTo>
                    <a:pt x="787" y="787"/>
                  </a:lnTo>
                  <a:lnTo>
                    <a:pt x="793" y="795"/>
                  </a:lnTo>
                  <a:lnTo>
                    <a:pt x="797" y="804"/>
                  </a:lnTo>
                  <a:lnTo>
                    <a:pt x="800" y="812"/>
                  </a:lnTo>
                  <a:lnTo>
                    <a:pt x="804" y="821"/>
                  </a:lnTo>
                  <a:lnTo>
                    <a:pt x="808" y="831"/>
                  </a:lnTo>
                  <a:lnTo>
                    <a:pt x="814" y="840"/>
                  </a:lnTo>
                  <a:lnTo>
                    <a:pt x="818" y="850"/>
                  </a:lnTo>
                  <a:lnTo>
                    <a:pt x="821" y="859"/>
                  </a:lnTo>
                  <a:lnTo>
                    <a:pt x="823" y="869"/>
                  </a:lnTo>
                  <a:lnTo>
                    <a:pt x="827" y="878"/>
                  </a:lnTo>
                  <a:lnTo>
                    <a:pt x="831" y="890"/>
                  </a:lnTo>
                  <a:lnTo>
                    <a:pt x="835" y="899"/>
                  </a:lnTo>
                  <a:lnTo>
                    <a:pt x="837" y="913"/>
                  </a:lnTo>
                  <a:lnTo>
                    <a:pt x="840" y="922"/>
                  </a:lnTo>
                  <a:lnTo>
                    <a:pt x="844" y="935"/>
                  </a:lnTo>
                  <a:lnTo>
                    <a:pt x="846" y="943"/>
                  </a:lnTo>
                  <a:lnTo>
                    <a:pt x="848" y="956"/>
                  </a:lnTo>
                  <a:lnTo>
                    <a:pt x="850" y="966"/>
                  </a:lnTo>
                  <a:lnTo>
                    <a:pt x="850" y="979"/>
                  </a:lnTo>
                  <a:lnTo>
                    <a:pt x="852" y="989"/>
                  </a:lnTo>
                  <a:lnTo>
                    <a:pt x="854" y="1000"/>
                  </a:lnTo>
                  <a:lnTo>
                    <a:pt x="856" y="1013"/>
                  </a:lnTo>
                  <a:lnTo>
                    <a:pt x="858" y="1025"/>
                  </a:lnTo>
                  <a:lnTo>
                    <a:pt x="858" y="1036"/>
                  </a:lnTo>
                  <a:lnTo>
                    <a:pt x="858" y="1048"/>
                  </a:lnTo>
                  <a:lnTo>
                    <a:pt x="858" y="1059"/>
                  </a:lnTo>
                  <a:lnTo>
                    <a:pt x="858" y="1072"/>
                  </a:lnTo>
                  <a:lnTo>
                    <a:pt x="856" y="1084"/>
                  </a:lnTo>
                  <a:lnTo>
                    <a:pt x="856" y="1095"/>
                  </a:lnTo>
                  <a:lnTo>
                    <a:pt x="856" y="1108"/>
                  </a:lnTo>
                  <a:lnTo>
                    <a:pt x="856" y="1122"/>
                  </a:lnTo>
                  <a:lnTo>
                    <a:pt x="852" y="1131"/>
                  </a:lnTo>
                  <a:lnTo>
                    <a:pt x="850" y="1144"/>
                  </a:lnTo>
                  <a:lnTo>
                    <a:pt x="850" y="1154"/>
                  </a:lnTo>
                  <a:lnTo>
                    <a:pt x="848" y="1167"/>
                  </a:lnTo>
                  <a:lnTo>
                    <a:pt x="844" y="1177"/>
                  </a:lnTo>
                  <a:lnTo>
                    <a:pt x="842" y="1190"/>
                  </a:lnTo>
                  <a:lnTo>
                    <a:pt x="838" y="1200"/>
                  </a:lnTo>
                  <a:lnTo>
                    <a:pt x="837" y="1211"/>
                  </a:lnTo>
                  <a:lnTo>
                    <a:pt x="833" y="1222"/>
                  </a:lnTo>
                  <a:lnTo>
                    <a:pt x="829" y="1234"/>
                  </a:lnTo>
                  <a:lnTo>
                    <a:pt x="825" y="1243"/>
                  </a:lnTo>
                  <a:lnTo>
                    <a:pt x="821" y="1255"/>
                  </a:lnTo>
                  <a:lnTo>
                    <a:pt x="816" y="1264"/>
                  </a:lnTo>
                  <a:lnTo>
                    <a:pt x="812" y="1278"/>
                  </a:lnTo>
                  <a:lnTo>
                    <a:pt x="808" y="1285"/>
                  </a:lnTo>
                  <a:lnTo>
                    <a:pt x="802" y="1298"/>
                  </a:lnTo>
                  <a:lnTo>
                    <a:pt x="795" y="1306"/>
                  </a:lnTo>
                  <a:lnTo>
                    <a:pt x="791" y="1316"/>
                  </a:lnTo>
                  <a:lnTo>
                    <a:pt x="783" y="1325"/>
                  </a:lnTo>
                  <a:lnTo>
                    <a:pt x="780" y="1335"/>
                  </a:lnTo>
                  <a:lnTo>
                    <a:pt x="772" y="1342"/>
                  </a:lnTo>
                  <a:lnTo>
                    <a:pt x="764" y="1352"/>
                  </a:lnTo>
                  <a:lnTo>
                    <a:pt x="757" y="1361"/>
                  </a:lnTo>
                  <a:lnTo>
                    <a:pt x="749" y="1371"/>
                  </a:lnTo>
                  <a:lnTo>
                    <a:pt x="742" y="1376"/>
                  </a:lnTo>
                  <a:lnTo>
                    <a:pt x="734" y="1386"/>
                  </a:lnTo>
                  <a:lnTo>
                    <a:pt x="724" y="1392"/>
                  </a:lnTo>
                  <a:lnTo>
                    <a:pt x="717" y="1399"/>
                  </a:lnTo>
                  <a:lnTo>
                    <a:pt x="707" y="1407"/>
                  </a:lnTo>
                  <a:lnTo>
                    <a:pt x="698" y="1413"/>
                  </a:lnTo>
                  <a:lnTo>
                    <a:pt x="688" y="1418"/>
                  </a:lnTo>
                  <a:lnTo>
                    <a:pt x="679" y="1426"/>
                  </a:lnTo>
                  <a:lnTo>
                    <a:pt x="664" y="1430"/>
                  </a:lnTo>
                  <a:lnTo>
                    <a:pt x="648" y="1435"/>
                  </a:lnTo>
                  <a:lnTo>
                    <a:pt x="633" y="1441"/>
                  </a:lnTo>
                  <a:lnTo>
                    <a:pt x="620" y="1447"/>
                  </a:lnTo>
                  <a:lnTo>
                    <a:pt x="603" y="1451"/>
                  </a:lnTo>
                  <a:lnTo>
                    <a:pt x="588" y="1456"/>
                  </a:lnTo>
                  <a:lnTo>
                    <a:pt x="572" y="1460"/>
                  </a:lnTo>
                  <a:lnTo>
                    <a:pt x="557" y="1466"/>
                  </a:lnTo>
                  <a:lnTo>
                    <a:pt x="540" y="1466"/>
                  </a:lnTo>
                  <a:lnTo>
                    <a:pt x="525" y="1470"/>
                  </a:lnTo>
                  <a:lnTo>
                    <a:pt x="510" y="1471"/>
                  </a:lnTo>
                  <a:lnTo>
                    <a:pt x="494" y="1475"/>
                  </a:lnTo>
                  <a:lnTo>
                    <a:pt x="477" y="1477"/>
                  </a:lnTo>
                  <a:lnTo>
                    <a:pt x="462" y="1479"/>
                  </a:lnTo>
                  <a:lnTo>
                    <a:pt x="447" y="1479"/>
                  </a:lnTo>
                  <a:lnTo>
                    <a:pt x="432" y="1479"/>
                  </a:lnTo>
                  <a:lnTo>
                    <a:pt x="416" y="1479"/>
                  </a:lnTo>
                  <a:lnTo>
                    <a:pt x="401" y="1479"/>
                  </a:lnTo>
                  <a:lnTo>
                    <a:pt x="384" y="1477"/>
                  </a:lnTo>
                  <a:lnTo>
                    <a:pt x="369" y="1475"/>
                  </a:lnTo>
                  <a:lnTo>
                    <a:pt x="354" y="1471"/>
                  </a:lnTo>
                  <a:lnTo>
                    <a:pt x="338" y="1471"/>
                  </a:lnTo>
                  <a:lnTo>
                    <a:pt x="323" y="1468"/>
                  </a:lnTo>
                  <a:lnTo>
                    <a:pt x="310" y="1466"/>
                  </a:lnTo>
                  <a:lnTo>
                    <a:pt x="293" y="1460"/>
                  </a:lnTo>
                  <a:lnTo>
                    <a:pt x="278" y="1456"/>
                  </a:lnTo>
                  <a:lnTo>
                    <a:pt x="262" y="1451"/>
                  </a:lnTo>
                  <a:lnTo>
                    <a:pt x="249" y="1447"/>
                  </a:lnTo>
                  <a:lnTo>
                    <a:pt x="234" y="1441"/>
                  </a:lnTo>
                  <a:lnTo>
                    <a:pt x="219" y="1435"/>
                  </a:lnTo>
                  <a:lnTo>
                    <a:pt x="205" y="1428"/>
                  </a:lnTo>
                  <a:lnTo>
                    <a:pt x="192" y="1422"/>
                  </a:lnTo>
                  <a:lnTo>
                    <a:pt x="183" y="1418"/>
                  </a:lnTo>
                  <a:lnTo>
                    <a:pt x="175" y="1414"/>
                  </a:lnTo>
                  <a:lnTo>
                    <a:pt x="167" y="1409"/>
                  </a:lnTo>
                  <a:lnTo>
                    <a:pt x="160" y="1405"/>
                  </a:lnTo>
                  <a:lnTo>
                    <a:pt x="146" y="1395"/>
                  </a:lnTo>
                  <a:lnTo>
                    <a:pt x="135" y="1386"/>
                  </a:lnTo>
                  <a:lnTo>
                    <a:pt x="122" y="1376"/>
                  </a:lnTo>
                  <a:lnTo>
                    <a:pt x="110" y="1365"/>
                  </a:lnTo>
                  <a:lnTo>
                    <a:pt x="101" y="1356"/>
                  </a:lnTo>
                  <a:lnTo>
                    <a:pt x="93" y="1346"/>
                  </a:lnTo>
                  <a:lnTo>
                    <a:pt x="84" y="1335"/>
                  </a:lnTo>
                  <a:lnTo>
                    <a:pt x="74" y="1323"/>
                  </a:lnTo>
                  <a:lnTo>
                    <a:pt x="67" y="1312"/>
                  </a:lnTo>
                  <a:lnTo>
                    <a:pt x="61" y="1300"/>
                  </a:lnTo>
                  <a:lnTo>
                    <a:pt x="55" y="1287"/>
                  </a:lnTo>
                  <a:lnTo>
                    <a:pt x="49" y="1278"/>
                  </a:lnTo>
                  <a:lnTo>
                    <a:pt x="44" y="1262"/>
                  </a:lnTo>
                  <a:lnTo>
                    <a:pt x="42" y="1253"/>
                  </a:lnTo>
                  <a:lnTo>
                    <a:pt x="36" y="1240"/>
                  </a:lnTo>
                  <a:lnTo>
                    <a:pt x="32" y="1226"/>
                  </a:lnTo>
                  <a:lnTo>
                    <a:pt x="29" y="1211"/>
                  </a:lnTo>
                  <a:lnTo>
                    <a:pt x="27" y="1198"/>
                  </a:lnTo>
                  <a:lnTo>
                    <a:pt x="23" y="1184"/>
                  </a:lnTo>
                  <a:lnTo>
                    <a:pt x="23" y="1171"/>
                  </a:lnTo>
                  <a:lnTo>
                    <a:pt x="21" y="1158"/>
                  </a:lnTo>
                  <a:lnTo>
                    <a:pt x="21" y="1146"/>
                  </a:lnTo>
                  <a:lnTo>
                    <a:pt x="19" y="1131"/>
                  </a:lnTo>
                  <a:lnTo>
                    <a:pt x="19" y="1116"/>
                  </a:lnTo>
                  <a:lnTo>
                    <a:pt x="19" y="1103"/>
                  </a:lnTo>
                  <a:lnTo>
                    <a:pt x="19" y="1089"/>
                  </a:lnTo>
                  <a:lnTo>
                    <a:pt x="19" y="1076"/>
                  </a:lnTo>
                  <a:lnTo>
                    <a:pt x="19" y="1063"/>
                  </a:lnTo>
                  <a:lnTo>
                    <a:pt x="19" y="1049"/>
                  </a:lnTo>
                  <a:lnTo>
                    <a:pt x="19" y="1036"/>
                  </a:lnTo>
                  <a:lnTo>
                    <a:pt x="19" y="943"/>
                  </a:lnTo>
                  <a:lnTo>
                    <a:pt x="361" y="941"/>
                  </a:lnTo>
                  <a:lnTo>
                    <a:pt x="361" y="1112"/>
                  </a:lnTo>
                  <a:lnTo>
                    <a:pt x="361" y="1120"/>
                  </a:lnTo>
                  <a:lnTo>
                    <a:pt x="361" y="1129"/>
                  </a:lnTo>
                  <a:lnTo>
                    <a:pt x="361" y="1139"/>
                  </a:lnTo>
                  <a:lnTo>
                    <a:pt x="361" y="1146"/>
                  </a:lnTo>
                  <a:lnTo>
                    <a:pt x="361" y="1154"/>
                  </a:lnTo>
                  <a:lnTo>
                    <a:pt x="363" y="1162"/>
                  </a:lnTo>
                  <a:lnTo>
                    <a:pt x="363" y="1169"/>
                  </a:lnTo>
                  <a:lnTo>
                    <a:pt x="365" y="1177"/>
                  </a:lnTo>
                  <a:lnTo>
                    <a:pt x="367" y="1188"/>
                  </a:lnTo>
                  <a:lnTo>
                    <a:pt x="369" y="1198"/>
                  </a:lnTo>
                  <a:lnTo>
                    <a:pt x="373" y="1207"/>
                  </a:lnTo>
                  <a:lnTo>
                    <a:pt x="376" y="1215"/>
                  </a:lnTo>
                  <a:lnTo>
                    <a:pt x="384" y="1224"/>
                  </a:lnTo>
                  <a:lnTo>
                    <a:pt x="397" y="1232"/>
                  </a:lnTo>
                  <a:lnTo>
                    <a:pt x="411" y="1234"/>
                  </a:lnTo>
                  <a:lnTo>
                    <a:pt x="428" y="1236"/>
                  </a:lnTo>
                  <a:lnTo>
                    <a:pt x="443" y="1232"/>
                  </a:lnTo>
                  <a:lnTo>
                    <a:pt x="458" y="1226"/>
                  </a:lnTo>
                  <a:lnTo>
                    <a:pt x="472" y="1219"/>
                  </a:lnTo>
                  <a:lnTo>
                    <a:pt x="483" y="1209"/>
                  </a:lnTo>
                  <a:lnTo>
                    <a:pt x="487" y="1196"/>
                  </a:lnTo>
                  <a:lnTo>
                    <a:pt x="491" y="1183"/>
                  </a:lnTo>
                  <a:lnTo>
                    <a:pt x="494" y="1167"/>
                  </a:lnTo>
                  <a:lnTo>
                    <a:pt x="496" y="1152"/>
                  </a:lnTo>
                  <a:lnTo>
                    <a:pt x="496" y="1144"/>
                  </a:lnTo>
                  <a:lnTo>
                    <a:pt x="498" y="1135"/>
                  </a:lnTo>
                  <a:lnTo>
                    <a:pt x="498" y="1125"/>
                  </a:lnTo>
                  <a:lnTo>
                    <a:pt x="500" y="1116"/>
                  </a:lnTo>
                  <a:lnTo>
                    <a:pt x="500" y="1108"/>
                  </a:lnTo>
                  <a:lnTo>
                    <a:pt x="500" y="1099"/>
                  </a:lnTo>
                  <a:lnTo>
                    <a:pt x="500" y="1089"/>
                  </a:lnTo>
                  <a:lnTo>
                    <a:pt x="500" y="1080"/>
                  </a:lnTo>
                  <a:lnTo>
                    <a:pt x="498" y="1070"/>
                  </a:lnTo>
                  <a:lnTo>
                    <a:pt x="496" y="1061"/>
                  </a:lnTo>
                  <a:lnTo>
                    <a:pt x="496" y="1051"/>
                  </a:lnTo>
                  <a:lnTo>
                    <a:pt x="496" y="1044"/>
                  </a:lnTo>
                  <a:lnTo>
                    <a:pt x="494" y="1034"/>
                  </a:lnTo>
                  <a:lnTo>
                    <a:pt x="492" y="1025"/>
                  </a:lnTo>
                  <a:lnTo>
                    <a:pt x="491" y="1017"/>
                  </a:lnTo>
                  <a:lnTo>
                    <a:pt x="491" y="1010"/>
                  </a:lnTo>
                  <a:lnTo>
                    <a:pt x="483" y="994"/>
                  </a:lnTo>
                  <a:lnTo>
                    <a:pt x="477" y="979"/>
                  </a:lnTo>
                  <a:lnTo>
                    <a:pt x="470" y="968"/>
                  </a:lnTo>
                  <a:lnTo>
                    <a:pt x="464" y="958"/>
                  </a:lnTo>
                  <a:lnTo>
                    <a:pt x="454" y="951"/>
                  </a:lnTo>
                  <a:lnTo>
                    <a:pt x="449" y="943"/>
                  </a:lnTo>
                  <a:lnTo>
                    <a:pt x="441" y="935"/>
                  </a:lnTo>
                  <a:lnTo>
                    <a:pt x="435" y="932"/>
                  </a:lnTo>
                  <a:lnTo>
                    <a:pt x="428" y="924"/>
                  </a:lnTo>
                  <a:lnTo>
                    <a:pt x="422" y="918"/>
                  </a:lnTo>
                  <a:lnTo>
                    <a:pt x="415" y="914"/>
                  </a:lnTo>
                  <a:lnTo>
                    <a:pt x="409" y="909"/>
                  </a:lnTo>
                  <a:lnTo>
                    <a:pt x="395" y="899"/>
                  </a:lnTo>
                  <a:lnTo>
                    <a:pt x="384" y="890"/>
                  </a:lnTo>
                  <a:lnTo>
                    <a:pt x="373" y="880"/>
                  </a:lnTo>
                  <a:lnTo>
                    <a:pt x="363" y="875"/>
                  </a:lnTo>
                  <a:lnTo>
                    <a:pt x="352" y="865"/>
                  </a:lnTo>
                  <a:lnTo>
                    <a:pt x="340" y="859"/>
                  </a:lnTo>
                  <a:lnTo>
                    <a:pt x="331" y="854"/>
                  </a:lnTo>
                  <a:lnTo>
                    <a:pt x="321" y="848"/>
                  </a:lnTo>
                  <a:lnTo>
                    <a:pt x="310" y="842"/>
                  </a:lnTo>
                  <a:lnTo>
                    <a:pt x="302" y="837"/>
                  </a:lnTo>
                  <a:lnTo>
                    <a:pt x="293" y="833"/>
                  </a:lnTo>
                  <a:lnTo>
                    <a:pt x="283" y="827"/>
                  </a:lnTo>
                  <a:lnTo>
                    <a:pt x="274" y="821"/>
                  </a:lnTo>
                  <a:lnTo>
                    <a:pt x="264" y="818"/>
                  </a:lnTo>
                  <a:lnTo>
                    <a:pt x="253" y="812"/>
                  </a:lnTo>
                  <a:lnTo>
                    <a:pt x="245" y="806"/>
                  </a:lnTo>
                  <a:lnTo>
                    <a:pt x="234" y="800"/>
                  </a:lnTo>
                  <a:lnTo>
                    <a:pt x="224" y="795"/>
                  </a:lnTo>
                  <a:lnTo>
                    <a:pt x="215" y="789"/>
                  </a:lnTo>
                  <a:lnTo>
                    <a:pt x="205" y="783"/>
                  </a:lnTo>
                  <a:lnTo>
                    <a:pt x="194" y="774"/>
                  </a:lnTo>
                  <a:lnTo>
                    <a:pt x="181" y="766"/>
                  </a:lnTo>
                  <a:lnTo>
                    <a:pt x="169" y="757"/>
                  </a:lnTo>
                  <a:lnTo>
                    <a:pt x="158" y="747"/>
                  </a:lnTo>
                  <a:lnTo>
                    <a:pt x="145" y="736"/>
                  </a:lnTo>
                  <a:lnTo>
                    <a:pt x="133" y="726"/>
                  </a:lnTo>
                  <a:lnTo>
                    <a:pt x="126" y="719"/>
                  </a:lnTo>
                  <a:lnTo>
                    <a:pt x="120" y="713"/>
                  </a:lnTo>
                  <a:lnTo>
                    <a:pt x="114" y="707"/>
                  </a:lnTo>
                  <a:lnTo>
                    <a:pt x="108" y="702"/>
                  </a:lnTo>
                  <a:lnTo>
                    <a:pt x="97" y="692"/>
                  </a:lnTo>
                  <a:lnTo>
                    <a:pt x="87" y="683"/>
                  </a:lnTo>
                  <a:lnTo>
                    <a:pt x="80" y="675"/>
                  </a:lnTo>
                  <a:lnTo>
                    <a:pt x="72" y="665"/>
                  </a:lnTo>
                  <a:lnTo>
                    <a:pt x="65" y="656"/>
                  </a:lnTo>
                  <a:lnTo>
                    <a:pt x="57" y="646"/>
                  </a:lnTo>
                  <a:lnTo>
                    <a:pt x="51" y="639"/>
                  </a:lnTo>
                  <a:lnTo>
                    <a:pt x="48" y="629"/>
                  </a:lnTo>
                  <a:lnTo>
                    <a:pt x="42" y="618"/>
                  </a:lnTo>
                  <a:lnTo>
                    <a:pt x="36" y="608"/>
                  </a:lnTo>
                  <a:lnTo>
                    <a:pt x="32" y="599"/>
                  </a:lnTo>
                  <a:lnTo>
                    <a:pt x="29" y="589"/>
                  </a:lnTo>
                  <a:lnTo>
                    <a:pt x="25" y="580"/>
                  </a:lnTo>
                  <a:lnTo>
                    <a:pt x="23" y="570"/>
                  </a:lnTo>
                  <a:lnTo>
                    <a:pt x="19" y="561"/>
                  </a:lnTo>
                  <a:lnTo>
                    <a:pt x="17" y="551"/>
                  </a:lnTo>
                  <a:lnTo>
                    <a:pt x="13" y="542"/>
                  </a:lnTo>
                  <a:lnTo>
                    <a:pt x="11" y="530"/>
                  </a:lnTo>
                  <a:lnTo>
                    <a:pt x="8" y="521"/>
                  </a:lnTo>
                  <a:lnTo>
                    <a:pt x="8" y="511"/>
                  </a:lnTo>
                  <a:lnTo>
                    <a:pt x="8" y="500"/>
                  </a:lnTo>
                  <a:lnTo>
                    <a:pt x="6" y="492"/>
                  </a:lnTo>
                  <a:lnTo>
                    <a:pt x="4" y="483"/>
                  </a:lnTo>
                  <a:lnTo>
                    <a:pt x="4" y="473"/>
                  </a:lnTo>
                  <a:lnTo>
                    <a:pt x="2" y="464"/>
                  </a:lnTo>
                  <a:lnTo>
                    <a:pt x="2" y="456"/>
                  </a:lnTo>
                  <a:lnTo>
                    <a:pt x="2" y="447"/>
                  </a:lnTo>
                  <a:lnTo>
                    <a:pt x="2" y="437"/>
                  </a:lnTo>
                  <a:lnTo>
                    <a:pt x="2" y="428"/>
                  </a:lnTo>
                  <a:lnTo>
                    <a:pt x="2" y="420"/>
                  </a:lnTo>
                  <a:lnTo>
                    <a:pt x="2" y="411"/>
                  </a:lnTo>
                  <a:lnTo>
                    <a:pt x="2" y="403"/>
                  </a:lnTo>
                  <a:lnTo>
                    <a:pt x="0" y="390"/>
                  </a:lnTo>
                  <a:lnTo>
                    <a:pt x="0" y="376"/>
                  </a:lnTo>
                  <a:lnTo>
                    <a:pt x="0" y="363"/>
                  </a:lnTo>
                  <a:lnTo>
                    <a:pt x="0" y="350"/>
                  </a:lnTo>
                  <a:lnTo>
                    <a:pt x="0" y="337"/>
                  </a:lnTo>
                  <a:lnTo>
                    <a:pt x="2" y="327"/>
                  </a:lnTo>
                  <a:lnTo>
                    <a:pt x="4" y="314"/>
                  </a:lnTo>
                  <a:lnTo>
                    <a:pt x="6" y="304"/>
                  </a:lnTo>
                  <a:lnTo>
                    <a:pt x="6" y="291"/>
                  </a:lnTo>
                  <a:lnTo>
                    <a:pt x="8" y="281"/>
                  </a:lnTo>
                  <a:lnTo>
                    <a:pt x="8" y="268"/>
                  </a:lnTo>
                  <a:lnTo>
                    <a:pt x="10" y="260"/>
                  </a:lnTo>
                  <a:lnTo>
                    <a:pt x="11" y="249"/>
                  </a:lnTo>
                  <a:lnTo>
                    <a:pt x="15" y="240"/>
                  </a:lnTo>
                  <a:lnTo>
                    <a:pt x="15" y="230"/>
                  </a:lnTo>
                  <a:lnTo>
                    <a:pt x="19" y="221"/>
                  </a:lnTo>
                  <a:lnTo>
                    <a:pt x="21" y="211"/>
                  </a:lnTo>
                  <a:lnTo>
                    <a:pt x="23" y="202"/>
                  </a:lnTo>
                  <a:lnTo>
                    <a:pt x="25" y="192"/>
                  </a:lnTo>
                  <a:lnTo>
                    <a:pt x="29" y="183"/>
                  </a:lnTo>
                  <a:lnTo>
                    <a:pt x="32" y="175"/>
                  </a:lnTo>
                  <a:lnTo>
                    <a:pt x="36" y="167"/>
                  </a:lnTo>
                  <a:lnTo>
                    <a:pt x="40" y="160"/>
                  </a:lnTo>
                  <a:lnTo>
                    <a:pt x="44" y="152"/>
                  </a:lnTo>
                  <a:lnTo>
                    <a:pt x="48" y="143"/>
                  </a:lnTo>
                  <a:lnTo>
                    <a:pt x="51" y="135"/>
                  </a:lnTo>
                  <a:lnTo>
                    <a:pt x="57" y="127"/>
                  </a:lnTo>
                  <a:lnTo>
                    <a:pt x="63" y="122"/>
                  </a:lnTo>
                  <a:lnTo>
                    <a:pt x="72" y="108"/>
                  </a:lnTo>
                  <a:lnTo>
                    <a:pt x="86" y="97"/>
                  </a:lnTo>
                  <a:lnTo>
                    <a:pt x="95" y="84"/>
                  </a:lnTo>
                  <a:lnTo>
                    <a:pt x="108" y="72"/>
                  </a:lnTo>
                  <a:lnTo>
                    <a:pt x="114" y="67"/>
                  </a:lnTo>
                  <a:lnTo>
                    <a:pt x="122" y="63"/>
                  </a:lnTo>
                  <a:lnTo>
                    <a:pt x="127" y="59"/>
                  </a:lnTo>
                  <a:lnTo>
                    <a:pt x="137" y="53"/>
                  </a:lnTo>
                  <a:lnTo>
                    <a:pt x="145" y="49"/>
                  </a:lnTo>
                  <a:lnTo>
                    <a:pt x="150" y="44"/>
                  </a:lnTo>
                  <a:lnTo>
                    <a:pt x="158" y="40"/>
                  </a:lnTo>
                  <a:lnTo>
                    <a:pt x="167" y="36"/>
                  </a:lnTo>
                  <a:lnTo>
                    <a:pt x="177" y="32"/>
                  </a:lnTo>
                  <a:lnTo>
                    <a:pt x="186" y="29"/>
                  </a:lnTo>
                  <a:lnTo>
                    <a:pt x="194" y="27"/>
                  </a:lnTo>
                  <a:lnTo>
                    <a:pt x="205" y="25"/>
                  </a:lnTo>
                  <a:lnTo>
                    <a:pt x="215" y="21"/>
                  </a:lnTo>
                  <a:lnTo>
                    <a:pt x="222" y="17"/>
                  </a:lnTo>
                  <a:lnTo>
                    <a:pt x="234" y="15"/>
                  </a:lnTo>
                  <a:lnTo>
                    <a:pt x="245" y="13"/>
                  </a:lnTo>
                  <a:lnTo>
                    <a:pt x="255" y="10"/>
                  </a:lnTo>
                  <a:lnTo>
                    <a:pt x="266" y="8"/>
                  </a:lnTo>
                  <a:lnTo>
                    <a:pt x="280" y="6"/>
                  </a:lnTo>
                  <a:lnTo>
                    <a:pt x="293" y="6"/>
                  </a:lnTo>
                  <a:lnTo>
                    <a:pt x="302" y="4"/>
                  </a:lnTo>
                  <a:lnTo>
                    <a:pt x="316" y="2"/>
                  </a:lnTo>
                  <a:lnTo>
                    <a:pt x="329" y="0"/>
                  </a:lnTo>
                  <a:lnTo>
                    <a:pt x="342" y="0"/>
                  </a:lnTo>
                  <a:lnTo>
                    <a:pt x="354" y="0"/>
                  </a:lnTo>
                  <a:lnTo>
                    <a:pt x="367" y="0"/>
                  </a:lnTo>
                  <a:lnTo>
                    <a:pt x="382" y="0"/>
                  </a:lnTo>
                  <a:lnTo>
                    <a:pt x="397" y="0"/>
                  </a:lnTo>
                  <a:lnTo>
                    <a:pt x="405" y="0"/>
                  </a:lnTo>
                  <a:lnTo>
                    <a:pt x="415" y="0"/>
                  </a:lnTo>
                  <a:lnTo>
                    <a:pt x="426" y="0"/>
                  </a:lnTo>
                  <a:lnTo>
                    <a:pt x="437" y="0"/>
                  </a:lnTo>
                  <a:lnTo>
                    <a:pt x="447" y="0"/>
                  </a:lnTo>
                  <a:lnTo>
                    <a:pt x="460" y="0"/>
                  </a:lnTo>
                  <a:lnTo>
                    <a:pt x="473" y="2"/>
                  </a:lnTo>
                  <a:lnTo>
                    <a:pt x="487" y="4"/>
                  </a:lnTo>
                  <a:lnTo>
                    <a:pt x="498" y="4"/>
                  </a:lnTo>
                  <a:lnTo>
                    <a:pt x="511" y="8"/>
                  </a:lnTo>
                  <a:lnTo>
                    <a:pt x="525" y="8"/>
                  </a:lnTo>
                  <a:lnTo>
                    <a:pt x="540" y="11"/>
                  </a:lnTo>
                  <a:lnTo>
                    <a:pt x="553" y="13"/>
                  </a:lnTo>
                  <a:lnTo>
                    <a:pt x="569" y="15"/>
                  </a:lnTo>
                  <a:lnTo>
                    <a:pt x="582" y="21"/>
                  </a:lnTo>
                  <a:lnTo>
                    <a:pt x="597" y="25"/>
                  </a:lnTo>
                  <a:lnTo>
                    <a:pt x="608" y="29"/>
                  </a:lnTo>
                  <a:lnTo>
                    <a:pt x="622" y="32"/>
                  </a:lnTo>
                  <a:lnTo>
                    <a:pt x="635" y="36"/>
                  </a:lnTo>
                  <a:lnTo>
                    <a:pt x="648" y="44"/>
                  </a:lnTo>
                  <a:lnTo>
                    <a:pt x="662" y="49"/>
                  </a:lnTo>
                  <a:lnTo>
                    <a:pt x="675" y="57"/>
                  </a:lnTo>
                  <a:lnTo>
                    <a:pt x="686" y="65"/>
                  </a:lnTo>
                  <a:lnTo>
                    <a:pt x="700" y="72"/>
                  </a:lnTo>
                  <a:lnTo>
                    <a:pt x="711" y="80"/>
                  </a:lnTo>
                  <a:lnTo>
                    <a:pt x="721" y="89"/>
                  </a:lnTo>
                  <a:lnTo>
                    <a:pt x="732" y="99"/>
                  </a:lnTo>
                  <a:lnTo>
                    <a:pt x="743" y="108"/>
                  </a:lnTo>
                  <a:lnTo>
                    <a:pt x="751" y="120"/>
                  </a:lnTo>
                  <a:lnTo>
                    <a:pt x="761" y="131"/>
                  </a:lnTo>
                  <a:lnTo>
                    <a:pt x="768" y="146"/>
                  </a:lnTo>
                  <a:lnTo>
                    <a:pt x="778" y="160"/>
                  </a:lnTo>
                  <a:lnTo>
                    <a:pt x="780" y="167"/>
                  </a:lnTo>
                  <a:lnTo>
                    <a:pt x="783" y="179"/>
                  </a:lnTo>
                  <a:lnTo>
                    <a:pt x="785" y="188"/>
                  </a:lnTo>
                  <a:lnTo>
                    <a:pt x="791" y="202"/>
                  </a:lnTo>
                  <a:lnTo>
                    <a:pt x="793" y="211"/>
                  </a:lnTo>
                  <a:lnTo>
                    <a:pt x="797" y="226"/>
                  </a:lnTo>
                  <a:lnTo>
                    <a:pt x="800" y="240"/>
                  </a:lnTo>
                  <a:lnTo>
                    <a:pt x="802" y="255"/>
                  </a:lnTo>
                  <a:lnTo>
                    <a:pt x="804" y="268"/>
                  </a:lnTo>
                  <a:lnTo>
                    <a:pt x="806" y="285"/>
                  </a:lnTo>
                  <a:lnTo>
                    <a:pt x="806" y="293"/>
                  </a:lnTo>
                  <a:lnTo>
                    <a:pt x="808" y="302"/>
                  </a:lnTo>
                  <a:lnTo>
                    <a:pt x="808" y="312"/>
                  </a:lnTo>
                  <a:lnTo>
                    <a:pt x="808" y="319"/>
                  </a:lnTo>
                  <a:lnTo>
                    <a:pt x="808" y="329"/>
                  </a:lnTo>
                  <a:lnTo>
                    <a:pt x="808" y="338"/>
                  </a:lnTo>
                  <a:lnTo>
                    <a:pt x="808" y="348"/>
                  </a:lnTo>
                  <a:lnTo>
                    <a:pt x="810" y="357"/>
                  </a:lnTo>
                  <a:lnTo>
                    <a:pt x="810" y="367"/>
                  </a:lnTo>
                  <a:lnTo>
                    <a:pt x="810" y="376"/>
                  </a:lnTo>
                  <a:lnTo>
                    <a:pt x="810" y="388"/>
                  </a:lnTo>
                  <a:lnTo>
                    <a:pt x="812" y="399"/>
                  </a:lnTo>
                  <a:lnTo>
                    <a:pt x="814" y="4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8" name="Freeform 12"/>
            <p:cNvSpPr>
              <a:spLocks/>
            </p:cNvSpPr>
            <p:nvPr/>
          </p:nvSpPr>
          <p:spPr bwMode="auto">
            <a:xfrm>
              <a:off x="2413" y="2383"/>
              <a:ext cx="403" cy="724"/>
            </a:xfrm>
            <a:custGeom>
              <a:avLst/>
              <a:gdLst>
                <a:gd name="T0" fmla="*/ 25 w 806"/>
                <a:gd name="T1" fmla="*/ 0 h 1446"/>
                <a:gd name="T2" fmla="*/ 25 w 806"/>
                <a:gd name="T3" fmla="*/ 10 h 1446"/>
                <a:gd name="T4" fmla="*/ 19 w 806"/>
                <a:gd name="T5" fmla="*/ 10 h 1446"/>
                <a:gd name="T6" fmla="*/ 19 w 806"/>
                <a:gd name="T7" fmla="*/ 46 h 1446"/>
                <a:gd name="T8" fmla="*/ 7 w 806"/>
                <a:gd name="T9" fmla="*/ 46 h 1446"/>
                <a:gd name="T10" fmla="*/ 6 w 806"/>
                <a:gd name="T11" fmla="*/ 10 h 1446"/>
                <a:gd name="T12" fmla="*/ 0 w 806"/>
                <a:gd name="T13" fmla="*/ 10 h 1446"/>
                <a:gd name="T14" fmla="*/ 0 w 806"/>
                <a:gd name="T15" fmla="*/ 1 h 1446"/>
                <a:gd name="T16" fmla="*/ 25 w 806"/>
                <a:gd name="T17" fmla="*/ 0 h 1446"/>
                <a:gd name="T18" fmla="*/ 25 w 806"/>
                <a:gd name="T19" fmla="*/ 0 h 14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06"/>
                <a:gd name="T31" fmla="*/ 0 h 1446"/>
                <a:gd name="T32" fmla="*/ 806 w 806"/>
                <a:gd name="T33" fmla="*/ 1446 h 14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06" h="1446">
                  <a:moveTo>
                    <a:pt x="802" y="0"/>
                  </a:moveTo>
                  <a:lnTo>
                    <a:pt x="806" y="289"/>
                  </a:lnTo>
                  <a:lnTo>
                    <a:pt x="587" y="291"/>
                  </a:lnTo>
                  <a:lnTo>
                    <a:pt x="597" y="1443"/>
                  </a:lnTo>
                  <a:lnTo>
                    <a:pt x="230" y="1446"/>
                  </a:lnTo>
                  <a:lnTo>
                    <a:pt x="218" y="294"/>
                  </a:lnTo>
                  <a:lnTo>
                    <a:pt x="0" y="296"/>
                  </a:lnTo>
                  <a:lnTo>
                    <a:pt x="0" y="7"/>
                  </a:lnTo>
                  <a:lnTo>
                    <a:pt x="80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9" name="Freeform 13"/>
            <p:cNvSpPr>
              <a:spLocks/>
            </p:cNvSpPr>
            <p:nvPr/>
          </p:nvSpPr>
          <p:spPr bwMode="auto">
            <a:xfrm>
              <a:off x="3459" y="2383"/>
              <a:ext cx="409" cy="711"/>
            </a:xfrm>
            <a:custGeom>
              <a:avLst/>
              <a:gdLst>
                <a:gd name="T0" fmla="*/ 13 w 818"/>
                <a:gd name="T1" fmla="*/ 0 h 1422"/>
                <a:gd name="T2" fmla="*/ 14 w 818"/>
                <a:gd name="T3" fmla="*/ 0 h 1422"/>
                <a:gd name="T4" fmla="*/ 17 w 818"/>
                <a:gd name="T5" fmla="*/ 1 h 1422"/>
                <a:gd name="T6" fmla="*/ 18 w 818"/>
                <a:gd name="T7" fmla="*/ 1 h 1422"/>
                <a:gd name="T8" fmla="*/ 20 w 818"/>
                <a:gd name="T9" fmla="*/ 1 h 1422"/>
                <a:gd name="T10" fmla="*/ 22 w 818"/>
                <a:gd name="T11" fmla="*/ 1 h 1422"/>
                <a:gd name="T12" fmla="*/ 23 w 818"/>
                <a:gd name="T13" fmla="*/ 3 h 1422"/>
                <a:gd name="T14" fmla="*/ 24 w 818"/>
                <a:gd name="T15" fmla="*/ 5 h 1422"/>
                <a:gd name="T16" fmla="*/ 25 w 818"/>
                <a:gd name="T17" fmla="*/ 6 h 1422"/>
                <a:gd name="T18" fmla="*/ 25 w 818"/>
                <a:gd name="T19" fmla="*/ 7 h 1422"/>
                <a:gd name="T20" fmla="*/ 26 w 818"/>
                <a:gd name="T21" fmla="*/ 9 h 1422"/>
                <a:gd name="T22" fmla="*/ 26 w 818"/>
                <a:gd name="T23" fmla="*/ 11 h 1422"/>
                <a:gd name="T24" fmla="*/ 26 w 818"/>
                <a:gd name="T25" fmla="*/ 12 h 1422"/>
                <a:gd name="T26" fmla="*/ 26 w 818"/>
                <a:gd name="T27" fmla="*/ 14 h 1422"/>
                <a:gd name="T28" fmla="*/ 26 w 818"/>
                <a:gd name="T29" fmla="*/ 17 h 1422"/>
                <a:gd name="T30" fmla="*/ 26 w 818"/>
                <a:gd name="T31" fmla="*/ 18 h 1422"/>
                <a:gd name="T32" fmla="*/ 25 w 818"/>
                <a:gd name="T33" fmla="*/ 20 h 1422"/>
                <a:gd name="T34" fmla="*/ 25 w 818"/>
                <a:gd name="T35" fmla="*/ 21 h 1422"/>
                <a:gd name="T36" fmla="*/ 24 w 818"/>
                <a:gd name="T37" fmla="*/ 22 h 1422"/>
                <a:gd name="T38" fmla="*/ 23 w 818"/>
                <a:gd name="T39" fmla="*/ 23 h 1422"/>
                <a:gd name="T40" fmla="*/ 22 w 818"/>
                <a:gd name="T41" fmla="*/ 24 h 1422"/>
                <a:gd name="T42" fmla="*/ 20 w 818"/>
                <a:gd name="T43" fmla="*/ 25 h 1422"/>
                <a:gd name="T44" fmla="*/ 19 w 818"/>
                <a:gd name="T45" fmla="*/ 25 h 1422"/>
                <a:gd name="T46" fmla="*/ 17 w 818"/>
                <a:gd name="T47" fmla="*/ 26 h 1422"/>
                <a:gd name="T48" fmla="*/ 15 w 818"/>
                <a:gd name="T49" fmla="*/ 26 h 1422"/>
                <a:gd name="T50" fmla="*/ 1 w 818"/>
                <a:gd name="T51" fmla="*/ 44 h 1422"/>
                <a:gd name="T52" fmla="*/ 1 w 818"/>
                <a:gd name="T53" fmla="*/ 44 h 1422"/>
                <a:gd name="T54" fmla="*/ 1 w 818"/>
                <a:gd name="T55" fmla="*/ 42 h 1422"/>
                <a:gd name="T56" fmla="*/ 1 w 818"/>
                <a:gd name="T57" fmla="*/ 40 h 1422"/>
                <a:gd name="T58" fmla="*/ 1 w 818"/>
                <a:gd name="T59" fmla="*/ 38 h 1422"/>
                <a:gd name="T60" fmla="*/ 1 w 818"/>
                <a:gd name="T61" fmla="*/ 35 h 1422"/>
                <a:gd name="T62" fmla="*/ 1 w 818"/>
                <a:gd name="T63" fmla="*/ 31 h 1422"/>
                <a:gd name="T64" fmla="*/ 1 w 818"/>
                <a:gd name="T65" fmla="*/ 28 h 1422"/>
                <a:gd name="T66" fmla="*/ 1 w 818"/>
                <a:gd name="T67" fmla="*/ 24 h 1422"/>
                <a:gd name="T68" fmla="*/ 1 w 818"/>
                <a:gd name="T69" fmla="*/ 22 h 1422"/>
                <a:gd name="T70" fmla="*/ 1 w 818"/>
                <a:gd name="T71" fmla="*/ 18 h 1422"/>
                <a:gd name="T72" fmla="*/ 1 w 818"/>
                <a:gd name="T73" fmla="*/ 14 h 1422"/>
                <a:gd name="T74" fmla="*/ 1 w 818"/>
                <a:gd name="T75" fmla="*/ 12 h 1422"/>
                <a:gd name="T76" fmla="*/ 2 w 818"/>
                <a:gd name="T77" fmla="*/ 12 h 1422"/>
                <a:gd name="T78" fmla="*/ 4 w 818"/>
                <a:gd name="T79" fmla="*/ 12 h 1422"/>
                <a:gd name="T80" fmla="*/ 6 w 818"/>
                <a:gd name="T81" fmla="*/ 12 h 1422"/>
                <a:gd name="T82" fmla="*/ 9 w 818"/>
                <a:gd name="T83" fmla="*/ 12 h 1422"/>
                <a:gd name="T84" fmla="*/ 10 w 818"/>
                <a:gd name="T85" fmla="*/ 12 h 1422"/>
                <a:gd name="T86" fmla="*/ 12 w 818"/>
                <a:gd name="T87" fmla="*/ 12 h 1422"/>
                <a:gd name="T88" fmla="*/ 13 w 818"/>
                <a:gd name="T89" fmla="*/ 19 h 1422"/>
                <a:gd name="T90" fmla="*/ 14 w 818"/>
                <a:gd name="T91" fmla="*/ 19 h 1422"/>
                <a:gd name="T92" fmla="*/ 15 w 818"/>
                <a:gd name="T93" fmla="*/ 17 h 1422"/>
                <a:gd name="T94" fmla="*/ 15 w 818"/>
                <a:gd name="T95" fmla="*/ 14 h 1422"/>
                <a:gd name="T96" fmla="*/ 15 w 818"/>
                <a:gd name="T97" fmla="*/ 11 h 1422"/>
                <a:gd name="T98" fmla="*/ 14 w 818"/>
                <a:gd name="T99" fmla="*/ 9 h 1422"/>
                <a:gd name="T100" fmla="*/ 13 w 818"/>
                <a:gd name="T101" fmla="*/ 7 h 1422"/>
                <a:gd name="T102" fmla="*/ 12 w 818"/>
                <a:gd name="T103" fmla="*/ 7 h 1422"/>
                <a:gd name="T104" fmla="*/ 12 w 818"/>
                <a:gd name="T105" fmla="*/ 10 h 1422"/>
                <a:gd name="T106" fmla="*/ 12 w 818"/>
                <a:gd name="T107" fmla="*/ 11 h 1422"/>
                <a:gd name="T108" fmla="*/ 10 w 818"/>
                <a:gd name="T109" fmla="*/ 11 h 1422"/>
                <a:gd name="T110" fmla="*/ 9 w 818"/>
                <a:gd name="T111" fmla="*/ 11 h 1422"/>
                <a:gd name="T112" fmla="*/ 6 w 818"/>
                <a:gd name="T113" fmla="*/ 11 h 1422"/>
                <a:gd name="T114" fmla="*/ 3 w 818"/>
                <a:gd name="T115" fmla="*/ 11 h 1422"/>
                <a:gd name="T116" fmla="*/ 2 w 818"/>
                <a:gd name="T117" fmla="*/ 11 h 1422"/>
                <a:gd name="T118" fmla="*/ 1 w 818"/>
                <a:gd name="T119" fmla="*/ 11 h 142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18"/>
                <a:gd name="T181" fmla="*/ 0 h 1422"/>
                <a:gd name="T182" fmla="*/ 818 w 818"/>
                <a:gd name="T183" fmla="*/ 1422 h 142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18" h="1422">
                  <a:moveTo>
                    <a:pt x="0" y="5"/>
                  </a:moveTo>
                  <a:lnTo>
                    <a:pt x="369" y="2"/>
                  </a:lnTo>
                  <a:lnTo>
                    <a:pt x="379" y="0"/>
                  </a:lnTo>
                  <a:lnTo>
                    <a:pt x="388" y="0"/>
                  </a:lnTo>
                  <a:lnTo>
                    <a:pt x="399" y="0"/>
                  </a:lnTo>
                  <a:lnTo>
                    <a:pt x="411" y="0"/>
                  </a:lnTo>
                  <a:lnTo>
                    <a:pt x="420" y="0"/>
                  </a:lnTo>
                  <a:lnTo>
                    <a:pt x="432" y="0"/>
                  </a:lnTo>
                  <a:lnTo>
                    <a:pt x="443" y="0"/>
                  </a:lnTo>
                  <a:lnTo>
                    <a:pt x="457" y="0"/>
                  </a:lnTo>
                  <a:lnTo>
                    <a:pt x="468" y="0"/>
                  </a:lnTo>
                  <a:lnTo>
                    <a:pt x="479" y="0"/>
                  </a:lnTo>
                  <a:lnTo>
                    <a:pt x="491" y="0"/>
                  </a:lnTo>
                  <a:lnTo>
                    <a:pt x="504" y="2"/>
                  </a:lnTo>
                  <a:lnTo>
                    <a:pt x="515" y="2"/>
                  </a:lnTo>
                  <a:lnTo>
                    <a:pt x="527" y="5"/>
                  </a:lnTo>
                  <a:lnTo>
                    <a:pt x="540" y="7"/>
                  </a:lnTo>
                  <a:lnTo>
                    <a:pt x="553" y="9"/>
                  </a:lnTo>
                  <a:lnTo>
                    <a:pt x="563" y="9"/>
                  </a:lnTo>
                  <a:lnTo>
                    <a:pt x="576" y="13"/>
                  </a:lnTo>
                  <a:lnTo>
                    <a:pt x="586" y="15"/>
                  </a:lnTo>
                  <a:lnTo>
                    <a:pt x="597" y="19"/>
                  </a:lnTo>
                  <a:lnTo>
                    <a:pt x="609" y="23"/>
                  </a:lnTo>
                  <a:lnTo>
                    <a:pt x="620" y="26"/>
                  </a:lnTo>
                  <a:lnTo>
                    <a:pt x="633" y="30"/>
                  </a:lnTo>
                  <a:lnTo>
                    <a:pt x="645" y="36"/>
                  </a:lnTo>
                  <a:lnTo>
                    <a:pt x="654" y="40"/>
                  </a:lnTo>
                  <a:lnTo>
                    <a:pt x="664" y="44"/>
                  </a:lnTo>
                  <a:lnTo>
                    <a:pt x="675" y="51"/>
                  </a:lnTo>
                  <a:lnTo>
                    <a:pt x="685" y="59"/>
                  </a:lnTo>
                  <a:lnTo>
                    <a:pt x="694" y="64"/>
                  </a:lnTo>
                  <a:lnTo>
                    <a:pt x="704" y="72"/>
                  </a:lnTo>
                  <a:lnTo>
                    <a:pt x="713" y="82"/>
                  </a:lnTo>
                  <a:lnTo>
                    <a:pt x="723" y="91"/>
                  </a:lnTo>
                  <a:lnTo>
                    <a:pt x="728" y="95"/>
                  </a:lnTo>
                  <a:lnTo>
                    <a:pt x="734" y="102"/>
                  </a:lnTo>
                  <a:lnTo>
                    <a:pt x="738" y="108"/>
                  </a:lnTo>
                  <a:lnTo>
                    <a:pt x="744" y="118"/>
                  </a:lnTo>
                  <a:lnTo>
                    <a:pt x="749" y="125"/>
                  </a:lnTo>
                  <a:lnTo>
                    <a:pt x="753" y="135"/>
                  </a:lnTo>
                  <a:lnTo>
                    <a:pt x="757" y="144"/>
                  </a:lnTo>
                  <a:lnTo>
                    <a:pt x="765" y="152"/>
                  </a:lnTo>
                  <a:lnTo>
                    <a:pt x="766" y="161"/>
                  </a:lnTo>
                  <a:lnTo>
                    <a:pt x="770" y="171"/>
                  </a:lnTo>
                  <a:lnTo>
                    <a:pt x="774" y="180"/>
                  </a:lnTo>
                  <a:lnTo>
                    <a:pt x="778" y="190"/>
                  </a:lnTo>
                  <a:lnTo>
                    <a:pt x="782" y="199"/>
                  </a:lnTo>
                  <a:lnTo>
                    <a:pt x="785" y="211"/>
                  </a:lnTo>
                  <a:lnTo>
                    <a:pt x="787" y="220"/>
                  </a:lnTo>
                  <a:lnTo>
                    <a:pt x="793" y="232"/>
                  </a:lnTo>
                  <a:lnTo>
                    <a:pt x="793" y="241"/>
                  </a:lnTo>
                  <a:lnTo>
                    <a:pt x="797" y="255"/>
                  </a:lnTo>
                  <a:lnTo>
                    <a:pt x="799" y="264"/>
                  </a:lnTo>
                  <a:lnTo>
                    <a:pt x="801" y="275"/>
                  </a:lnTo>
                  <a:lnTo>
                    <a:pt x="803" y="287"/>
                  </a:lnTo>
                  <a:lnTo>
                    <a:pt x="806" y="298"/>
                  </a:lnTo>
                  <a:lnTo>
                    <a:pt x="806" y="312"/>
                  </a:lnTo>
                  <a:lnTo>
                    <a:pt x="810" y="323"/>
                  </a:lnTo>
                  <a:lnTo>
                    <a:pt x="810" y="332"/>
                  </a:lnTo>
                  <a:lnTo>
                    <a:pt x="812" y="346"/>
                  </a:lnTo>
                  <a:lnTo>
                    <a:pt x="814" y="357"/>
                  </a:lnTo>
                  <a:lnTo>
                    <a:pt x="814" y="370"/>
                  </a:lnTo>
                  <a:lnTo>
                    <a:pt x="814" y="382"/>
                  </a:lnTo>
                  <a:lnTo>
                    <a:pt x="816" y="393"/>
                  </a:lnTo>
                  <a:lnTo>
                    <a:pt x="816" y="407"/>
                  </a:lnTo>
                  <a:lnTo>
                    <a:pt x="818" y="420"/>
                  </a:lnTo>
                  <a:lnTo>
                    <a:pt x="816" y="429"/>
                  </a:lnTo>
                  <a:lnTo>
                    <a:pt x="816" y="443"/>
                  </a:lnTo>
                  <a:lnTo>
                    <a:pt x="816" y="452"/>
                  </a:lnTo>
                  <a:lnTo>
                    <a:pt x="816" y="464"/>
                  </a:lnTo>
                  <a:lnTo>
                    <a:pt x="814" y="475"/>
                  </a:lnTo>
                  <a:lnTo>
                    <a:pt x="814" y="486"/>
                  </a:lnTo>
                  <a:lnTo>
                    <a:pt x="814" y="500"/>
                  </a:lnTo>
                  <a:lnTo>
                    <a:pt x="814" y="511"/>
                  </a:lnTo>
                  <a:lnTo>
                    <a:pt x="814" y="523"/>
                  </a:lnTo>
                  <a:lnTo>
                    <a:pt x="812" y="532"/>
                  </a:lnTo>
                  <a:lnTo>
                    <a:pt x="810" y="543"/>
                  </a:lnTo>
                  <a:lnTo>
                    <a:pt x="810" y="555"/>
                  </a:lnTo>
                  <a:lnTo>
                    <a:pt x="808" y="564"/>
                  </a:lnTo>
                  <a:lnTo>
                    <a:pt x="808" y="576"/>
                  </a:lnTo>
                  <a:lnTo>
                    <a:pt x="806" y="585"/>
                  </a:lnTo>
                  <a:lnTo>
                    <a:pt x="806" y="597"/>
                  </a:lnTo>
                  <a:lnTo>
                    <a:pt x="804" y="606"/>
                  </a:lnTo>
                  <a:lnTo>
                    <a:pt x="803" y="616"/>
                  </a:lnTo>
                  <a:lnTo>
                    <a:pt x="799" y="623"/>
                  </a:lnTo>
                  <a:lnTo>
                    <a:pt x="799" y="633"/>
                  </a:lnTo>
                  <a:lnTo>
                    <a:pt x="795" y="640"/>
                  </a:lnTo>
                  <a:lnTo>
                    <a:pt x="793" y="650"/>
                  </a:lnTo>
                  <a:lnTo>
                    <a:pt x="793" y="658"/>
                  </a:lnTo>
                  <a:lnTo>
                    <a:pt x="791" y="667"/>
                  </a:lnTo>
                  <a:lnTo>
                    <a:pt x="785" y="680"/>
                  </a:lnTo>
                  <a:lnTo>
                    <a:pt x="780" y="694"/>
                  </a:lnTo>
                  <a:lnTo>
                    <a:pt x="776" y="705"/>
                  </a:lnTo>
                  <a:lnTo>
                    <a:pt x="770" y="716"/>
                  </a:lnTo>
                  <a:lnTo>
                    <a:pt x="765" y="724"/>
                  </a:lnTo>
                  <a:lnTo>
                    <a:pt x="757" y="732"/>
                  </a:lnTo>
                  <a:lnTo>
                    <a:pt x="749" y="739"/>
                  </a:lnTo>
                  <a:lnTo>
                    <a:pt x="744" y="747"/>
                  </a:lnTo>
                  <a:lnTo>
                    <a:pt x="736" y="754"/>
                  </a:lnTo>
                  <a:lnTo>
                    <a:pt x="728" y="762"/>
                  </a:lnTo>
                  <a:lnTo>
                    <a:pt x="721" y="768"/>
                  </a:lnTo>
                  <a:lnTo>
                    <a:pt x="713" y="775"/>
                  </a:lnTo>
                  <a:lnTo>
                    <a:pt x="704" y="779"/>
                  </a:lnTo>
                  <a:lnTo>
                    <a:pt x="694" y="785"/>
                  </a:lnTo>
                  <a:lnTo>
                    <a:pt x="685" y="791"/>
                  </a:lnTo>
                  <a:lnTo>
                    <a:pt x="677" y="798"/>
                  </a:lnTo>
                  <a:lnTo>
                    <a:pt x="666" y="802"/>
                  </a:lnTo>
                  <a:lnTo>
                    <a:pt x="656" y="806"/>
                  </a:lnTo>
                  <a:lnTo>
                    <a:pt x="647" y="812"/>
                  </a:lnTo>
                  <a:lnTo>
                    <a:pt x="637" y="815"/>
                  </a:lnTo>
                  <a:lnTo>
                    <a:pt x="628" y="819"/>
                  </a:lnTo>
                  <a:lnTo>
                    <a:pt x="616" y="821"/>
                  </a:lnTo>
                  <a:lnTo>
                    <a:pt x="605" y="825"/>
                  </a:lnTo>
                  <a:lnTo>
                    <a:pt x="595" y="829"/>
                  </a:lnTo>
                  <a:lnTo>
                    <a:pt x="584" y="831"/>
                  </a:lnTo>
                  <a:lnTo>
                    <a:pt x="574" y="834"/>
                  </a:lnTo>
                  <a:lnTo>
                    <a:pt x="563" y="834"/>
                  </a:lnTo>
                  <a:lnTo>
                    <a:pt x="555" y="838"/>
                  </a:lnTo>
                  <a:lnTo>
                    <a:pt x="542" y="838"/>
                  </a:lnTo>
                  <a:lnTo>
                    <a:pt x="533" y="840"/>
                  </a:lnTo>
                  <a:lnTo>
                    <a:pt x="521" y="840"/>
                  </a:lnTo>
                  <a:lnTo>
                    <a:pt x="512" y="842"/>
                  </a:lnTo>
                  <a:lnTo>
                    <a:pt x="502" y="842"/>
                  </a:lnTo>
                  <a:lnTo>
                    <a:pt x="491" y="844"/>
                  </a:lnTo>
                  <a:lnTo>
                    <a:pt x="483" y="846"/>
                  </a:lnTo>
                  <a:lnTo>
                    <a:pt x="474" y="848"/>
                  </a:lnTo>
                  <a:lnTo>
                    <a:pt x="375" y="848"/>
                  </a:lnTo>
                  <a:lnTo>
                    <a:pt x="380" y="1418"/>
                  </a:lnTo>
                  <a:lnTo>
                    <a:pt x="12" y="1422"/>
                  </a:lnTo>
                  <a:lnTo>
                    <a:pt x="10" y="1420"/>
                  </a:lnTo>
                  <a:lnTo>
                    <a:pt x="10" y="1414"/>
                  </a:lnTo>
                  <a:lnTo>
                    <a:pt x="10" y="1405"/>
                  </a:lnTo>
                  <a:lnTo>
                    <a:pt x="10" y="1393"/>
                  </a:lnTo>
                  <a:lnTo>
                    <a:pt x="10" y="1386"/>
                  </a:lnTo>
                  <a:lnTo>
                    <a:pt x="10" y="1378"/>
                  </a:lnTo>
                  <a:lnTo>
                    <a:pt x="10" y="1370"/>
                  </a:lnTo>
                  <a:lnTo>
                    <a:pt x="10" y="1363"/>
                  </a:lnTo>
                  <a:lnTo>
                    <a:pt x="10" y="1351"/>
                  </a:lnTo>
                  <a:lnTo>
                    <a:pt x="10" y="1342"/>
                  </a:lnTo>
                  <a:lnTo>
                    <a:pt x="10" y="1331"/>
                  </a:lnTo>
                  <a:lnTo>
                    <a:pt x="10" y="1319"/>
                  </a:lnTo>
                  <a:lnTo>
                    <a:pt x="8" y="1306"/>
                  </a:lnTo>
                  <a:lnTo>
                    <a:pt x="8" y="1292"/>
                  </a:lnTo>
                  <a:lnTo>
                    <a:pt x="8" y="1279"/>
                  </a:lnTo>
                  <a:lnTo>
                    <a:pt x="8" y="1266"/>
                  </a:lnTo>
                  <a:lnTo>
                    <a:pt x="8" y="1251"/>
                  </a:lnTo>
                  <a:lnTo>
                    <a:pt x="8" y="1235"/>
                  </a:lnTo>
                  <a:lnTo>
                    <a:pt x="8" y="1220"/>
                  </a:lnTo>
                  <a:lnTo>
                    <a:pt x="8" y="1205"/>
                  </a:lnTo>
                  <a:lnTo>
                    <a:pt x="8" y="1188"/>
                  </a:lnTo>
                  <a:lnTo>
                    <a:pt x="8" y="1171"/>
                  </a:lnTo>
                  <a:lnTo>
                    <a:pt x="8" y="1152"/>
                  </a:lnTo>
                  <a:lnTo>
                    <a:pt x="8" y="1137"/>
                  </a:lnTo>
                  <a:lnTo>
                    <a:pt x="8" y="1118"/>
                  </a:lnTo>
                  <a:lnTo>
                    <a:pt x="8" y="1100"/>
                  </a:lnTo>
                  <a:lnTo>
                    <a:pt x="8" y="1081"/>
                  </a:lnTo>
                  <a:lnTo>
                    <a:pt x="8" y="1064"/>
                  </a:lnTo>
                  <a:lnTo>
                    <a:pt x="8" y="1043"/>
                  </a:lnTo>
                  <a:lnTo>
                    <a:pt x="8" y="1023"/>
                  </a:lnTo>
                  <a:lnTo>
                    <a:pt x="8" y="1004"/>
                  </a:lnTo>
                  <a:lnTo>
                    <a:pt x="8" y="985"/>
                  </a:lnTo>
                  <a:lnTo>
                    <a:pt x="6" y="964"/>
                  </a:lnTo>
                  <a:lnTo>
                    <a:pt x="6" y="943"/>
                  </a:lnTo>
                  <a:lnTo>
                    <a:pt x="6" y="920"/>
                  </a:lnTo>
                  <a:lnTo>
                    <a:pt x="6" y="901"/>
                  </a:lnTo>
                  <a:lnTo>
                    <a:pt x="6" y="878"/>
                  </a:lnTo>
                  <a:lnTo>
                    <a:pt x="6" y="857"/>
                  </a:lnTo>
                  <a:lnTo>
                    <a:pt x="6" y="836"/>
                  </a:lnTo>
                  <a:lnTo>
                    <a:pt x="6" y="815"/>
                  </a:lnTo>
                  <a:lnTo>
                    <a:pt x="6" y="793"/>
                  </a:lnTo>
                  <a:lnTo>
                    <a:pt x="6" y="772"/>
                  </a:lnTo>
                  <a:lnTo>
                    <a:pt x="6" y="751"/>
                  </a:lnTo>
                  <a:lnTo>
                    <a:pt x="6" y="730"/>
                  </a:lnTo>
                  <a:lnTo>
                    <a:pt x="4" y="707"/>
                  </a:lnTo>
                  <a:lnTo>
                    <a:pt x="4" y="684"/>
                  </a:lnTo>
                  <a:lnTo>
                    <a:pt x="4" y="661"/>
                  </a:lnTo>
                  <a:lnTo>
                    <a:pt x="4" y="640"/>
                  </a:lnTo>
                  <a:lnTo>
                    <a:pt x="2" y="618"/>
                  </a:lnTo>
                  <a:lnTo>
                    <a:pt x="2" y="597"/>
                  </a:lnTo>
                  <a:lnTo>
                    <a:pt x="2" y="576"/>
                  </a:lnTo>
                  <a:lnTo>
                    <a:pt x="2" y="557"/>
                  </a:lnTo>
                  <a:lnTo>
                    <a:pt x="2" y="534"/>
                  </a:lnTo>
                  <a:lnTo>
                    <a:pt x="2" y="513"/>
                  </a:lnTo>
                  <a:lnTo>
                    <a:pt x="2" y="492"/>
                  </a:lnTo>
                  <a:lnTo>
                    <a:pt x="2" y="471"/>
                  </a:lnTo>
                  <a:lnTo>
                    <a:pt x="2" y="448"/>
                  </a:lnTo>
                  <a:lnTo>
                    <a:pt x="2" y="429"/>
                  </a:lnTo>
                  <a:lnTo>
                    <a:pt x="2" y="410"/>
                  </a:lnTo>
                  <a:lnTo>
                    <a:pt x="2" y="391"/>
                  </a:lnTo>
                  <a:lnTo>
                    <a:pt x="10" y="391"/>
                  </a:lnTo>
                  <a:lnTo>
                    <a:pt x="19" y="391"/>
                  </a:lnTo>
                  <a:lnTo>
                    <a:pt x="29" y="391"/>
                  </a:lnTo>
                  <a:lnTo>
                    <a:pt x="42" y="391"/>
                  </a:lnTo>
                  <a:lnTo>
                    <a:pt x="50" y="391"/>
                  </a:lnTo>
                  <a:lnTo>
                    <a:pt x="63" y="391"/>
                  </a:lnTo>
                  <a:lnTo>
                    <a:pt x="76" y="391"/>
                  </a:lnTo>
                  <a:lnTo>
                    <a:pt x="90" y="391"/>
                  </a:lnTo>
                  <a:lnTo>
                    <a:pt x="101" y="391"/>
                  </a:lnTo>
                  <a:lnTo>
                    <a:pt x="114" y="391"/>
                  </a:lnTo>
                  <a:lnTo>
                    <a:pt x="128" y="391"/>
                  </a:lnTo>
                  <a:lnTo>
                    <a:pt x="141" y="391"/>
                  </a:lnTo>
                  <a:lnTo>
                    <a:pt x="154" y="391"/>
                  </a:lnTo>
                  <a:lnTo>
                    <a:pt x="168" y="391"/>
                  </a:lnTo>
                  <a:lnTo>
                    <a:pt x="181" y="391"/>
                  </a:lnTo>
                  <a:lnTo>
                    <a:pt x="194" y="391"/>
                  </a:lnTo>
                  <a:lnTo>
                    <a:pt x="207" y="389"/>
                  </a:lnTo>
                  <a:lnTo>
                    <a:pt x="221" y="389"/>
                  </a:lnTo>
                  <a:lnTo>
                    <a:pt x="234" y="389"/>
                  </a:lnTo>
                  <a:lnTo>
                    <a:pt x="247" y="389"/>
                  </a:lnTo>
                  <a:lnTo>
                    <a:pt x="259" y="389"/>
                  </a:lnTo>
                  <a:lnTo>
                    <a:pt x="272" y="389"/>
                  </a:lnTo>
                  <a:lnTo>
                    <a:pt x="284" y="389"/>
                  </a:lnTo>
                  <a:lnTo>
                    <a:pt x="295" y="389"/>
                  </a:lnTo>
                  <a:lnTo>
                    <a:pt x="306" y="389"/>
                  </a:lnTo>
                  <a:lnTo>
                    <a:pt x="318" y="389"/>
                  </a:lnTo>
                  <a:lnTo>
                    <a:pt x="327" y="389"/>
                  </a:lnTo>
                  <a:lnTo>
                    <a:pt x="339" y="389"/>
                  </a:lnTo>
                  <a:lnTo>
                    <a:pt x="346" y="389"/>
                  </a:lnTo>
                  <a:lnTo>
                    <a:pt x="354" y="389"/>
                  </a:lnTo>
                  <a:lnTo>
                    <a:pt x="361" y="389"/>
                  </a:lnTo>
                  <a:lnTo>
                    <a:pt x="371" y="389"/>
                  </a:lnTo>
                  <a:lnTo>
                    <a:pt x="373" y="604"/>
                  </a:lnTo>
                  <a:lnTo>
                    <a:pt x="382" y="604"/>
                  </a:lnTo>
                  <a:lnTo>
                    <a:pt x="394" y="606"/>
                  </a:lnTo>
                  <a:lnTo>
                    <a:pt x="407" y="604"/>
                  </a:lnTo>
                  <a:lnTo>
                    <a:pt x="420" y="604"/>
                  </a:lnTo>
                  <a:lnTo>
                    <a:pt x="432" y="601"/>
                  </a:lnTo>
                  <a:lnTo>
                    <a:pt x="447" y="595"/>
                  </a:lnTo>
                  <a:lnTo>
                    <a:pt x="458" y="587"/>
                  </a:lnTo>
                  <a:lnTo>
                    <a:pt x="470" y="580"/>
                  </a:lnTo>
                  <a:lnTo>
                    <a:pt x="474" y="570"/>
                  </a:lnTo>
                  <a:lnTo>
                    <a:pt x="477" y="562"/>
                  </a:lnTo>
                  <a:lnTo>
                    <a:pt x="481" y="551"/>
                  </a:lnTo>
                  <a:lnTo>
                    <a:pt x="483" y="540"/>
                  </a:lnTo>
                  <a:lnTo>
                    <a:pt x="485" y="524"/>
                  </a:lnTo>
                  <a:lnTo>
                    <a:pt x="487" y="511"/>
                  </a:lnTo>
                  <a:lnTo>
                    <a:pt x="487" y="502"/>
                  </a:lnTo>
                  <a:lnTo>
                    <a:pt x="487" y="492"/>
                  </a:lnTo>
                  <a:lnTo>
                    <a:pt x="487" y="485"/>
                  </a:lnTo>
                  <a:lnTo>
                    <a:pt x="489" y="477"/>
                  </a:lnTo>
                  <a:lnTo>
                    <a:pt x="489" y="359"/>
                  </a:lnTo>
                  <a:lnTo>
                    <a:pt x="487" y="348"/>
                  </a:lnTo>
                  <a:lnTo>
                    <a:pt x="487" y="340"/>
                  </a:lnTo>
                  <a:lnTo>
                    <a:pt x="485" y="331"/>
                  </a:lnTo>
                  <a:lnTo>
                    <a:pt x="485" y="323"/>
                  </a:lnTo>
                  <a:lnTo>
                    <a:pt x="483" y="310"/>
                  </a:lnTo>
                  <a:lnTo>
                    <a:pt x="479" y="296"/>
                  </a:lnTo>
                  <a:lnTo>
                    <a:pt x="476" y="285"/>
                  </a:lnTo>
                  <a:lnTo>
                    <a:pt x="470" y="275"/>
                  </a:lnTo>
                  <a:lnTo>
                    <a:pt x="464" y="268"/>
                  </a:lnTo>
                  <a:lnTo>
                    <a:pt x="458" y="262"/>
                  </a:lnTo>
                  <a:lnTo>
                    <a:pt x="449" y="256"/>
                  </a:lnTo>
                  <a:lnTo>
                    <a:pt x="441" y="253"/>
                  </a:lnTo>
                  <a:lnTo>
                    <a:pt x="432" y="249"/>
                  </a:lnTo>
                  <a:lnTo>
                    <a:pt x="422" y="247"/>
                  </a:lnTo>
                  <a:lnTo>
                    <a:pt x="411" y="245"/>
                  </a:lnTo>
                  <a:lnTo>
                    <a:pt x="398" y="245"/>
                  </a:lnTo>
                  <a:lnTo>
                    <a:pt x="382" y="245"/>
                  </a:lnTo>
                  <a:lnTo>
                    <a:pt x="369" y="245"/>
                  </a:lnTo>
                  <a:lnTo>
                    <a:pt x="369" y="251"/>
                  </a:lnTo>
                  <a:lnTo>
                    <a:pt x="369" y="260"/>
                  </a:lnTo>
                  <a:lnTo>
                    <a:pt x="369" y="272"/>
                  </a:lnTo>
                  <a:lnTo>
                    <a:pt x="369" y="285"/>
                  </a:lnTo>
                  <a:lnTo>
                    <a:pt x="369" y="302"/>
                  </a:lnTo>
                  <a:lnTo>
                    <a:pt x="369" y="312"/>
                  </a:lnTo>
                  <a:lnTo>
                    <a:pt x="369" y="319"/>
                  </a:lnTo>
                  <a:lnTo>
                    <a:pt x="369" y="331"/>
                  </a:lnTo>
                  <a:lnTo>
                    <a:pt x="371" y="340"/>
                  </a:lnTo>
                  <a:lnTo>
                    <a:pt x="361" y="340"/>
                  </a:lnTo>
                  <a:lnTo>
                    <a:pt x="354" y="340"/>
                  </a:lnTo>
                  <a:lnTo>
                    <a:pt x="346" y="340"/>
                  </a:lnTo>
                  <a:lnTo>
                    <a:pt x="339" y="340"/>
                  </a:lnTo>
                  <a:lnTo>
                    <a:pt x="327" y="340"/>
                  </a:lnTo>
                  <a:lnTo>
                    <a:pt x="318" y="340"/>
                  </a:lnTo>
                  <a:lnTo>
                    <a:pt x="306" y="340"/>
                  </a:lnTo>
                  <a:lnTo>
                    <a:pt x="295" y="340"/>
                  </a:lnTo>
                  <a:lnTo>
                    <a:pt x="284" y="340"/>
                  </a:lnTo>
                  <a:lnTo>
                    <a:pt x="272" y="340"/>
                  </a:lnTo>
                  <a:lnTo>
                    <a:pt x="259" y="340"/>
                  </a:lnTo>
                  <a:lnTo>
                    <a:pt x="247" y="340"/>
                  </a:lnTo>
                  <a:lnTo>
                    <a:pt x="234" y="340"/>
                  </a:lnTo>
                  <a:lnTo>
                    <a:pt x="221" y="340"/>
                  </a:lnTo>
                  <a:lnTo>
                    <a:pt x="207" y="340"/>
                  </a:lnTo>
                  <a:lnTo>
                    <a:pt x="194" y="342"/>
                  </a:lnTo>
                  <a:lnTo>
                    <a:pt x="181" y="342"/>
                  </a:lnTo>
                  <a:lnTo>
                    <a:pt x="166" y="342"/>
                  </a:lnTo>
                  <a:lnTo>
                    <a:pt x="152" y="342"/>
                  </a:lnTo>
                  <a:lnTo>
                    <a:pt x="139" y="342"/>
                  </a:lnTo>
                  <a:lnTo>
                    <a:pt x="126" y="342"/>
                  </a:lnTo>
                  <a:lnTo>
                    <a:pt x="112" y="342"/>
                  </a:lnTo>
                  <a:lnTo>
                    <a:pt x="101" y="342"/>
                  </a:lnTo>
                  <a:lnTo>
                    <a:pt x="88" y="342"/>
                  </a:lnTo>
                  <a:lnTo>
                    <a:pt x="74" y="342"/>
                  </a:lnTo>
                  <a:lnTo>
                    <a:pt x="63" y="342"/>
                  </a:lnTo>
                  <a:lnTo>
                    <a:pt x="50" y="342"/>
                  </a:lnTo>
                  <a:lnTo>
                    <a:pt x="40" y="342"/>
                  </a:lnTo>
                  <a:lnTo>
                    <a:pt x="29" y="342"/>
                  </a:lnTo>
                  <a:lnTo>
                    <a:pt x="19" y="342"/>
                  </a:lnTo>
                  <a:lnTo>
                    <a:pt x="10" y="342"/>
                  </a:lnTo>
                  <a:lnTo>
                    <a:pt x="2" y="344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0" name="Freeform 14"/>
            <p:cNvSpPr>
              <a:spLocks/>
            </p:cNvSpPr>
            <p:nvPr/>
          </p:nvSpPr>
          <p:spPr bwMode="auto">
            <a:xfrm>
              <a:off x="2907" y="2352"/>
              <a:ext cx="427" cy="751"/>
            </a:xfrm>
            <a:custGeom>
              <a:avLst/>
              <a:gdLst>
                <a:gd name="T0" fmla="*/ 27 w 853"/>
                <a:gd name="T1" fmla="*/ 29 h 1502"/>
                <a:gd name="T2" fmla="*/ 27 w 853"/>
                <a:gd name="T3" fmla="*/ 33 h 1502"/>
                <a:gd name="T4" fmla="*/ 27 w 853"/>
                <a:gd name="T5" fmla="*/ 35 h 1502"/>
                <a:gd name="T6" fmla="*/ 26 w 853"/>
                <a:gd name="T7" fmla="*/ 38 h 1502"/>
                <a:gd name="T8" fmla="*/ 26 w 853"/>
                <a:gd name="T9" fmla="*/ 40 h 1502"/>
                <a:gd name="T10" fmla="*/ 25 w 853"/>
                <a:gd name="T11" fmla="*/ 43 h 1502"/>
                <a:gd name="T12" fmla="*/ 23 w 853"/>
                <a:gd name="T13" fmla="*/ 44 h 1502"/>
                <a:gd name="T14" fmla="*/ 21 w 853"/>
                <a:gd name="T15" fmla="*/ 46 h 1502"/>
                <a:gd name="T16" fmla="*/ 18 w 853"/>
                <a:gd name="T17" fmla="*/ 47 h 1502"/>
                <a:gd name="T18" fmla="*/ 16 w 853"/>
                <a:gd name="T19" fmla="*/ 47 h 1502"/>
                <a:gd name="T20" fmla="*/ 13 w 853"/>
                <a:gd name="T21" fmla="*/ 47 h 1502"/>
                <a:gd name="T22" fmla="*/ 10 w 853"/>
                <a:gd name="T23" fmla="*/ 47 h 1502"/>
                <a:gd name="T24" fmla="*/ 7 w 853"/>
                <a:gd name="T25" fmla="*/ 46 h 1502"/>
                <a:gd name="T26" fmla="*/ 5 w 853"/>
                <a:gd name="T27" fmla="*/ 45 h 1502"/>
                <a:gd name="T28" fmla="*/ 3 w 853"/>
                <a:gd name="T29" fmla="*/ 43 h 1502"/>
                <a:gd name="T30" fmla="*/ 2 w 853"/>
                <a:gd name="T31" fmla="*/ 41 h 1502"/>
                <a:gd name="T32" fmla="*/ 1 w 853"/>
                <a:gd name="T33" fmla="*/ 39 h 1502"/>
                <a:gd name="T34" fmla="*/ 1 w 853"/>
                <a:gd name="T35" fmla="*/ 37 h 1502"/>
                <a:gd name="T36" fmla="*/ 1 w 853"/>
                <a:gd name="T37" fmla="*/ 35 h 1502"/>
                <a:gd name="T38" fmla="*/ 1 w 853"/>
                <a:gd name="T39" fmla="*/ 33 h 1502"/>
                <a:gd name="T40" fmla="*/ 1 w 853"/>
                <a:gd name="T41" fmla="*/ 30 h 1502"/>
                <a:gd name="T42" fmla="*/ 1 w 853"/>
                <a:gd name="T43" fmla="*/ 27 h 1502"/>
                <a:gd name="T44" fmla="*/ 0 w 853"/>
                <a:gd name="T45" fmla="*/ 24 h 1502"/>
                <a:gd name="T46" fmla="*/ 1 w 853"/>
                <a:gd name="T47" fmla="*/ 23 h 1502"/>
                <a:gd name="T48" fmla="*/ 3 w 853"/>
                <a:gd name="T49" fmla="*/ 23 h 1502"/>
                <a:gd name="T50" fmla="*/ 6 w 853"/>
                <a:gd name="T51" fmla="*/ 23 h 1502"/>
                <a:gd name="T52" fmla="*/ 9 w 853"/>
                <a:gd name="T53" fmla="*/ 23 h 1502"/>
                <a:gd name="T54" fmla="*/ 11 w 853"/>
                <a:gd name="T55" fmla="*/ 23 h 1502"/>
                <a:gd name="T56" fmla="*/ 12 w 853"/>
                <a:gd name="T57" fmla="*/ 35 h 1502"/>
                <a:gd name="T58" fmla="*/ 12 w 853"/>
                <a:gd name="T59" fmla="*/ 38 h 1502"/>
                <a:gd name="T60" fmla="*/ 14 w 853"/>
                <a:gd name="T61" fmla="*/ 39 h 1502"/>
                <a:gd name="T62" fmla="*/ 16 w 853"/>
                <a:gd name="T63" fmla="*/ 37 h 1502"/>
                <a:gd name="T64" fmla="*/ 16 w 853"/>
                <a:gd name="T65" fmla="*/ 34 h 1502"/>
                <a:gd name="T66" fmla="*/ 15 w 853"/>
                <a:gd name="T67" fmla="*/ 12 h 1502"/>
                <a:gd name="T68" fmla="*/ 15 w 853"/>
                <a:gd name="T69" fmla="*/ 9 h 1502"/>
                <a:gd name="T70" fmla="*/ 13 w 853"/>
                <a:gd name="T71" fmla="*/ 7 h 1502"/>
                <a:gd name="T72" fmla="*/ 12 w 853"/>
                <a:gd name="T73" fmla="*/ 10 h 1502"/>
                <a:gd name="T74" fmla="*/ 12 w 853"/>
                <a:gd name="T75" fmla="*/ 12 h 1502"/>
                <a:gd name="T76" fmla="*/ 12 w 853"/>
                <a:gd name="T77" fmla="*/ 13 h 1502"/>
                <a:gd name="T78" fmla="*/ 12 w 853"/>
                <a:gd name="T79" fmla="*/ 15 h 1502"/>
                <a:gd name="T80" fmla="*/ 12 w 853"/>
                <a:gd name="T81" fmla="*/ 19 h 1502"/>
                <a:gd name="T82" fmla="*/ 12 w 853"/>
                <a:gd name="T83" fmla="*/ 22 h 1502"/>
                <a:gd name="T84" fmla="*/ 10 w 853"/>
                <a:gd name="T85" fmla="*/ 22 h 1502"/>
                <a:gd name="T86" fmla="*/ 7 w 853"/>
                <a:gd name="T87" fmla="*/ 22 h 1502"/>
                <a:gd name="T88" fmla="*/ 4 w 853"/>
                <a:gd name="T89" fmla="*/ 22 h 1502"/>
                <a:gd name="T90" fmla="*/ 1 w 853"/>
                <a:gd name="T91" fmla="*/ 22 h 1502"/>
                <a:gd name="T92" fmla="*/ 1 w 853"/>
                <a:gd name="T93" fmla="*/ 9 h 1502"/>
                <a:gd name="T94" fmla="*/ 1 w 853"/>
                <a:gd name="T95" fmla="*/ 6 h 1502"/>
                <a:gd name="T96" fmla="*/ 2 w 853"/>
                <a:gd name="T97" fmla="*/ 6 h 1502"/>
                <a:gd name="T98" fmla="*/ 4 w 853"/>
                <a:gd name="T99" fmla="*/ 3 h 1502"/>
                <a:gd name="T100" fmla="*/ 6 w 853"/>
                <a:gd name="T101" fmla="*/ 1 h 1502"/>
                <a:gd name="T102" fmla="*/ 8 w 853"/>
                <a:gd name="T103" fmla="*/ 1 h 1502"/>
                <a:gd name="T104" fmla="*/ 10 w 853"/>
                <a:gd name="T105" fmla="*/ 1 h 1502"/>
                <a:gd name="T106" fmla="*/ 12 w 853"/>
                <a:gd name="T107" fmla="*/ 1 h 1502"/>
                <a:gd name="T108" fmla="*/ 14 w 853"/>
                <a:gd name="T109" fmla="*/ 0 h 1502"/>
                <a:gd name="T110" fmla="*/ 16 w 853"/>
                <a:gd name="T111" fmla="*/ 1 h 1502"/>
                <a:gd name="T112" fmla="*/ 18 w 853"/>
                <a:gd name="T113" fmla="*/ 1 h 1502"/>
                <a:gd name="T114" fmla="*/ 20 w 853"/>
                <a:gd name="T115" fmla="*/ 1 h 1502"/>
                <a:gd name="T116" fmla="*/ 22 w 853"/>
                <a:gd name="T117" fmla="*/ 3 h 1502"/>
                <a:gd name="T118" fmla="*/ 25 w 853"/>
                <a:gd name="T119" fmla="*/ 5 h 1502"/>
                <a:gd name="T120" fmla="*/ 26 w 853"/>
                <a:gd name="T121" fmla="*/ 6 h 1502"/>
                <a:gd name="T122" fmla="*/ 26 w 853"/>
                <a:gd name="T123" fmla="*/ 9 h 150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53"/>
                <a:gd name="T187" fmla="*/ 0 h 1502"/>
                <a:gd name="T188" fmla="*/ 853 w 853"/>
                <a:gd name="T189" fmla="*/ 1502 h 150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53" h="1502">
                  <a:moveTo>
                    <a:pt x="853" y="857"/>
                  </a:moveTo>
                  <a:lnTo>
                    <a:pt x="853" y="871"/>
                  </a:lnTo>
                  <a:lnTo>
                    <a:pt x="853" y="884"/>
                  </a:lnTo>
                  <a:lnTo>
                    <a:pt x="853" y="897"/>
                  </a:lnTo>
                  <a:lnTo>
                    <a:pt x="853" y="914"/>
                  </a:lnTo>
                  <a:lnTo>
                    <a:pt x="853" y="928"/>
                  </a:lnTo>
                  <a:lnTo>
                    <a:pt x="853" y="945"/>
                  </a:lnTo>
                  <a:lnTo>
                    <a:pt x="853" y="960"/>
                  </a:lnTo>
                  <a:lnTo>
                    <a:pt x="853" y="977"/>
                  </a:lnTo>
                  <a:lnTo>
                    <a:pt x="851" y="990"/>
                  </a:lnTo>
                  <a:lnTo>
                    <a:pt x="851" y="1008"/>
                  </a:lnTo>
                  <a:lnTo>
                    <a:pt x="851" y="1023"/>
                  </a:lnTo>
                  <a:lnTo>
                    <a:pt x="851" y="1040"/>
                  </a:lnTo>
                  <a:lnTo>
                    <a:pt x="851" y="1048"/>
                  </a:lnTo>
                  <a:lnTo>
                    <a:pt x="851" y="1055"/>
                  </a:lnTo>
                  <a:lnTo>
                    <a:pt x="849" y="1063"/>
                  </a:lnTo>
                  <a:lnTo>
                    <a:pt x="849" y="1072"/>
                  </a:lnTo>
                  <a:lnTo>
                    <a:pt x="848" y="1080"/>
                  </a:lnTo>
                  <a:lnTo>
                    <a:pt x="848" y="1089"/>
                  </a:lnTo>
                  <a:lnTo>
                    <a:pt x="848" y="1099"/>
                  </a:lnTo>
                  <a:lnTo>
                    <a:pt x="848" y="1106"/>
                  </a:lnTo>
                  <a:lnTo>
                    <a:pt x="844" y="1122"/>
                  </a:lnTo>
                  <a:lnTo>
                    <a:pt x="842" y="1139"/>
                  </a:lnTo>
                  <a:lnTo>
                    <a:pt x="840" y="1146"/>
                  </a:lnTo>
                  <a:lnTo>
                    <a:pt x="838" y="1156"/>
                  </a:lnTo>
                  <a:lnTo>
                    <a:pt x="836" y="1163"/>
                  </a:lnTo>
                  <a:lnTo>
                    <a:pt x="836" y="1171"/>
                  </a:lnTo>
                  <a:lnTo>
                    <a:pt x="832" y="1186"/>
                  </a:lnTo>
                  <a:lnTo>
                    <a:pt x="830" y="1203"/>
                  </a:lnTo>
                  <a:lnTo>
                    <a:pt x="827" y="1211"/>
                  </a:lnTo>
                  <a:lnTo>
                    <a:pt x="825" y="1221"/>
                  </a:lnTo>
                  <a:lnTo>
                    <a:pt x="823" y="1228"/>
                  </a:lnTo>
                  <a:lnTo>
                    <a:pt x="823" y="1238"/>
                  </a:lnTo>
                  <a:lnTo>
                    <a:pt x="815" y="1253"/>
                  </a:lnTo>
                  <a:lnTo>
                    <a:pt x="811" y="1266"/>
                  </a:lnTo>
                  <a:lnTo>
                    <a:pt x="804" y="1281"/>
                  </a:lnTo>
                  <a:lnTo>
                    <a:pt x="798" y="1298"/>
                  </a:lnTo>
                  <a:lnTo>
                    <a:pt x="790" y="1314"/>
                  </a:lnTo>
                  <a:lnTo>
                    <a:pt x="783" y="1329"/>
                  </a:lnTo>
                  <a:lnTo>
                    <a:pt x="779" y="1335"/>
                  </a:lnTo>
                  <a:lnTo>
                    <a:pt x="773" y="1344"/>
                  </a:lnTo>
                  <a:lnTo>
                    <a:pt x="770" y="1350"/>
                  </a:lnTo>
                  <a:lnTo>
                    <a:pt x="766" y="1359"/>
                  </a:lnTo>
                  <a:lnTo>
                    <a:pt x="758" y="1367"/>
                  </a:lnTo>
                  <a:lnTo>
                    <a:pt x="751" y="1375"/>
                  </a:lnTo>
                  <a:lnTo>
                    <a:pt x="743" y="1382"/>
                  </a:lnTo>
                  <a:lnTo>
                    <a:pt x="735" y="1392"/>
                  </a:lnTo>
                  <a:lnTo>
                    <a:pt x="726" y="1399"/>
                  </a:lnTo>
                  <a:lnTo>
                    <a:pt x="716" y="1407"/>
                  </a:lnTo>
                  <a:lnTo>
                    <a:pt x="707" y="1414"/>
                  </a:lnTo>
                  <a:lnTo>
                    <a:pt x="701" y="1422"/>
                  </a:lnTo>
                  <a:lnTo>
                    <a:pt x="690" y="1428"/>
                  </a:lnTo>
                  <a:lnTo>
                    <a:pt x="678" y="1433"/>
                  </a:lnTo>
                  <a:lnTo>
                    <a:pt x="669" y="1441"/>
                  </a:lnTo>
                  <a:lnTo>
                    <a:pt x="659" y="1447"/>
                  </a:lnTo>
                  <a:lnTo>
                    <a:pt x="648" y="1451"/>
                  </a:lnTo>
                  <a:lnTo>
                    <a:pt x="636" y="1456"/>
                  </a:lnTo>
                  <a:lnTo>
                    <a:pt x="627" y="1462"/>
                  </a:lnTo>
                  <a:lnTo>
                    <a:pt x="616" y="1468"/>
                  </a:lnTo>
                  <a:lnTo>
                    <a:pt x="604" y="1470"/>
                  </a:lnTo>
                  <a:lnTo>
                    <a:pt x="593" y="1475"/>
                  </a:lnTo>
                  <a:lnTo>
                    <a:pt x="579" y="1477"/>
                  </a:lnTo>
                  <a:lnTo>
                    <a:pt x="568" y="1483"/>
                  </a:lnTo>
                  <a:lnTo>
                    <a:pt x="557" y="1485"/>
                  </a:lnTo>
                  <a:lnTo>
                    <a:pt x="543" y="1487"/>
                  </a:lnTo>
                  <a:lnTo>
                    <a:pt x="532" y="1490"/>
                  </a:lnTo>
                  <a:lnTo>
                    <a:pt x="521" y="1492"/>
                  </a:lnTo>
                  <a:lnTo>
                    <a:pt x="505" y="1494"/>
                  </a:lnTo>
                  <a:lnTo>
                    <a:pt x="494" y="1496"/>
                  </a:lnTo>
                  <a:lnTo>
                    <a:pt x="481" y="1498"/>
                  </a:lnTo>
                  <a:lnTo>
                    <a:pt x="469" y="1498"/>
                  </a:lnTo>
                  <a:lnTo>
                    <a:pt x="454" y="1498"/>
                  </a:lnTo>
                  <a:lnTo>
                    <a:pt x="443" y="1500"/>
                  </a:lnTo>
                  <a:lnTo>
                    <a:pt x="429" y="1500"/>
                  </a:lnTo>
                  <a:lnTo>
                    <a:pt x="418" y="1502"/>
                  </a:lnTo>
                  <a:lnTo>
                    <a:pt x="405" y="1500"/>
                  </a:lnTo>
                  <a:lnTo>
                    <a:pt x="389" y="1498"/>
                  </a:lnTo>
                  <a:lnTo>
                    <a:pt x="376" y="1498"/>
                  </a:lnTo>
                  <a:lnTo>
                    <a:pt x="365" y="1498"/>
                  </a:lnTo>
                  <a:lnTo>
                    <a:pt x="351" y="1496"/>
                  </a:lnTo>
                  <a:lnTo>
                    <a:pt x="340" y="1494"/>
                  </a:lnTo>
                  <a:lnTo>
                    <a:pt x="327" y="1492"/>
                  </a:lnTo>
                  <a:lnTo>
                    <a:pt x="315" y="1490"/>
                  </a:lnTo>
                  <a:lnTo>
                    <a:pt x="302" y="1487"/>
                  </a:lnTo>
                  <a:lnTo>
                    <a:pt x="290" y="1485"/>
                  </a:lnTo>
                  <a:lnTo>
                    <a:pt x="277" y="1481"/>
                  </a:lnTo>
                  <a:lnTo>
                    <a:pt x="266" y="1477"/>
                  </a:lnTo>
                  <a:lnTo>
                    <a:pt x="254" y="1473"/>
                  </a:lnTo>
                  <a:lnTo>
                    <a:pt x="243" y="1470"/>
                  </a:lnTo>
                  <a:lnTo>
                    <a:pt x="232" y="1466"/>
                  </a:lnTo>
                  <a:lnTo>
                    <a:pt x="220" y="1462"/>
                  </a:lnTo>
                  <a:lnTo>
                    <a:pt x="209" y="1456"/>
                  </a:lnTo>
                  <a:lnTo>
                    <a:pt x="197" y="1452"/>
                  </a:lnTo>
                  <a:lnTo>
                    <a:pt x="186" y="1447"/>
                  </a:lnTo>
                  <a:lnTo>
                    <a:pt x="176" y="1441"/>
                  </a:lnTo>
                  <a:lnTo>
                    <a:pt x="167" y="1435"/>
                  </a:lnTo>
                  <a:lnTo>
                    <a:pt x="157" y="1430"/>
                  </a:lnTo>
                  <a:lnTo>
                    <a:pt x="148" y="1424"/>
                  </a:lnTo>
                  <a:lnTo>
                    <a:pt x="138" y="1418"/>
                  </a:lnTo>
                  <a:lnTo>
                    <a:pt x="131" y="1411"/>
                  </a:lnTo>
                  <a:lnTo>
                    <a:pt x="121" y="1403"/>
                  </a:lnTo>
                  <a:lnTo>
                    <a:pt x="112" y="1395"/>
                  </a:lnTo>
                  <a:lnTo>
                    <a:pt x="104" y="1388"/>
                  </a:lnTo>
                  <a:lnTo>
                    <a:pt x="95" y="1378"/>
                  </a:lnTo>
                  <a:lnTo>
                    <a:pt x="89" y="1371"/>
                  </a:lnTo>
                  <a:lnTo>
                    <a:pt x="81" y="1361"/>
                  </a:lnTo>
                  <a:lnTo>
                    <a:pt x="78" y="1354"/>
                  </a:lnTo>
                  <a:lnTo>
                    <a:pt x="70" y="1342"/>
                  </a:lnTo>
                  <a:lnTo>
                    <a:pt x="64" y="1333"/>
                  </a:lnTo>
                  <a:lnTo>
                    <a:pt x="57" y="1319"/>
                  </a:lnTo>
                  <a:lnTo>
                    <a:pt x="51" y="1308"/>
                  </a:lnTo>
                  <a:lnTo>
                    <a:pt x="45" y="1295"/>
                  </a:lnTo>
                  <a:lnTo>
                    <a:pt x="41" y="1281"/>
                  </a:lnTo>
                  <a:lnTo>
                    <a:pt x="38" y="1266"/>
                  </a:lnTo>
                  <a:lnTo>
                    <a:pt x="34" y="1251"/>
                  </a:lnTo>
                  <a:lnTo>
                    <a:pt x="30" y="1241"/>
                  </a:lnTo>
                  <a:lnTo>
                    <a:pt x="30" y="1234"/>
                  </a:lnTo>
                  <a:lnTo>
                    <a:pt x="26" y="1224"/>
                  </a:lnTo>
                  <a:lnTo>
                    <a:pt x="24" y="1217"/>
                  </a:lnTo>
                  <a:lnTo>
                    <a:pt x="22" y="1209"/>
                  </a:lnTo>
                  <a:lnTo>
                    <a:pt x="20" y="1202"/>
                  </a:lnTo>
                  <a:lnTo>
                    <a:pt x="19" y="1192"/>
                  </a:lnTo>
                  <a:lnTo>
                    <a:pt x="19" y="1184"/>
                  </a:lnTo>
                  <a:lnTo>
                    <a:pt x="15" y="1175"/>
                  </a:lnTo>
                  <a:lnTo>
                    <a:pt x="15" y="1165"/>
                  </a:lnTo>
                  <a:lnTo>
                    <a:pt x="13" y="1158"/>
                  </a:lnTo>
                  <a:lnTo>
                    <a:pt x="13" y="1148"/>
                  </a:lnTo>
                  <a:lnTo>
                    <a:pt x="11" y="1139"/>
                  </a:lnTo>
                  <a:lnTo>
                    <a:pt x="11" y="1129"/>
                  </a:lnTo>
                  <a:lnTo>
                    <a:pt x="11" y="1122"/>
                  </a:lnTo>
                  <a:lnTo>
                    <a:pt x="11" y="1114"/>
                  </a:lnTo>
                  <a:lnTo>
                    <a:pt x="9" y="1105"/>
                  </a:lnTo>
                  <a:lnTo>
                    <a:pt x="9" y="1095"/>
                  </a:lnTo>
                  <a:lnTo>
                    <a:pt x="7" y="1086"/>
                  </a:lnTo>
                  <a:lnTo>
                    <a:pt x="7" y="1078"/>
                  </a:lnTo>
                  <a:lnTo>
                    <a:pt x="7" y="1070"/>
                  </a:lnTo>
                  <a:lnTo>
                    <a:pt x="7" y="1063"/>
                  </a:lnTo>
                  <a:lnTo>
                    <a:pt x="7" y="1053"/>
                  </a:lnTo>
                  <a:lnTo>
                    <a:pt x="7" y="1046"/>
                  </a:lnTo>
                  <a:lnTo>
                    <a:pt x="5" y="1036"/>
                  </a:lnTo>
                  <a:lnTo>
                    <a:pt x="5" y="1027"/>
                  </a:lnTo>
                  <a:lnTo>
                    <a:pt x="3" y="1019"/>
                  </a:lnTo>
                  <a:lnTo>
                    <a:pt x="3" y="1011"/>
                  </a:lnTo>
                  <a:lnTo>
                    <a:pt x="3" y="994"/>
                  </a:lnTo>
                  <a:lnTo>
                    <a:pt x="3" y="979"/>
                  </a:lnTo>
                  <a:lnTo>
                    <a:pt x="1" y="970"/>
                  </a:lnTo>
                  <a:lnTo>
                    <a:pt x="1" y="962"/>
                  </a:lnTo>
                  <a:lnTo>
                    <a:pt x="1" y="954"/>
                  </a:lnTo>
                  <a:lnTo>
                    <a:pt x="1" y="947"/>
                  </a:lnTo>
                  <a:lnTo>
                    <a:pt x="1" y="930"/>
                  </a:lnTo>
                  <a:lnTo>
                    <a:pt x="1" y="916"/>
                  </a:lnTo>
                  <a:lnTo>
                    <a:pt x="1" y="901"/>
                  </a:lnTo>
                  <a:lnTo>
                    <a:pt x="1" y="886"/>
                  </a:lnTo>
                  <a:lnTo>
                    <a:pt x="1" y="873"/>
                  </a:lnTo>
                  <a:lnTo>
                    <a:pt x="1" y="861"/>
                  </a:lnTo>
                  <a:lnTo>
                    <a:pt x="0" y="846"/>
                  </a:lnTo>
                  <a:lnTo>
                    <a:pt x="0" y="833"/>
                  </a:lnTo>
                  <a:lnTo>
                    <a:pt x="0" y="821"/>
                  </a:lnTo>
                  <a:lnTo>
                    <a:pt x="0" y="812"/>
                  </a:lnTo>
                  <a:lnTo>
                    <a:pt x="0" y="800"/>
                  </a:lnTo>
                  <a:lnTo>
                    <a:pt x="0" y="791"/>
                  </a:lnTo>
                  <a:lnTo>
                    <a:pt x="0" y="781"/>
                  </a:lnTo>
                  <a:lnTo>
                    <a:pt x="0" y="774"/>
                  </a:lnTo>
                  <a:lnTo>
                    <a:pt x="0" y="759"/>
                  </a:lnTo>
                  <a:lnTo>
                    <a:pt x="0" y="751"/>
                  </a:lnTo>
                  <a:lnTo>
                    <a:pt x="0" y="745"/>
                  </a:lnTo>
                  <a:lnTo>
                    <a:pt x="1" y="743"/>
                  </a:lnTo>
                  <a:lnTo>
                    <a:pt x="9" y="741"/>
                  </a:lnTo>
                  <a:lnTo>
                    <a:pt x="19" y="741"/>
                  </a:lnTo>
                  <a:lnTo>
                    <a:pt x="30" y="741"/>
                  </a:lnTo>
                  <a:lnTo>
                    <a:pt x="41" y="741"/>
                  </a:lnTo>
                  <a:lnTo>
                    <a:pt x="51" y="741"/>
                  </a:lnTo>
                  <a:lnTo>
                    <a:pt x="64" y="741"/>
                  </a:lnTo>
                  <a:lnTo>
                    <a:pt x="76" y="741"/>
                  </a:lnTo>
                  <a:lnTo>
                    <a:pt x="89" y="741"/>
                  </a:lnTo>
                  <a:lnTo>
                    <a:pt x="102" y="741"/>
                  </a:lnTo>
                  <a:lnTo>
                    <a:pt x="114" y="741"/>
                  </a:lnTo>
                  <a:lnTo>
                    <a:pt x="127" y="741"/>
                  </a:lnTo>
                  <a:lnTo>
                    <a:pt x="140" y="741"/>
                  </a:lnTo>
                  <a:lnTo>
                    <a:pt x="152" y="741"/>
                  </a:lnTo>
                  <a:lnTo>
                    <a:pt x="167" y="741"/>
                  </a:lnTo>
                  <a:lnTo>
                    <a:pt x="180" y="741"/>
                  </a:lnTo>
                  <a:lnTo>
                    <a:pt x="193" y="741"/>
                  </a:lnTo>
                  <a:lnTo>
                    <a:pt x="205" y="740"/>
                  </a:lnTo>
                  <a:lnTo>
                    <a:pt x="218" y="740"/>
                  </a:lnTo>
                  <a:lnTo>
                    <a:pt x="230" y="740"/>
                  </a:lnTo>
                  <a:lnTo>
                    <a:pt x="243" y="740"/>
                  </a:lnTo>
                  <a:lnTo>
                    <a:pt x="254" y="740"/>
                  </a:lnTo>
                  <a:lnTo>
                    <a:pt x="268" y="740"/>
                  </a:lnTo>
                  <a:lnTo>
                    <a:pt x="279" y="740"/>
                  </a:lnTo>
                  <a:lnTo>
                    <a:pt x="290" y="740"/>
                  </a:lnTo>
                  <a:lnTo>
                    <a:pt x="302" y="740"/>
                  </a:lnTo>
                  <a:lnTo>
                    <a:pt x="311" y="740"/>
                  </a:lnTo>
                  <a:lnTo>
                    <a:pt x="323" y="740"/>
                  </a:lnTo>
                  <a:lnTo>
                    <a:pt x="332" y="740"/>
                  </a:lnTo>
                  <a:lnTo>
                    <a:pt x="342" y="740"/>
                  </a:lnTo>
                  <a:lnTo>
                    <a:pt x="351" y="740"/>
                  </a:lnTo>
                  <a:lnTo>
                    <a:pt x="361" y="740"/>
                  </a:lnTo>
                  <a:lnTo>
                    <a:pt x="368" y="740"/>
                  </a:lnTo>
                  <a:lnTo>
                    <a:pt x="372" y="1057"/>
                  </a:lnTo>
                  <a:lnTo>
                    <a:pt x="370" y="1068"/>
                  </a:lnTo>
                  <a:lnTo>
                    <a:pt x="370" y="1082"/>
                  </a:lnTo>
                  <a:lnTo>
                    <a:pt x="370" y="1095"/>
                  </a:lnTo>
                  <a:lnTo>
                    <a:pt x="370" y="1110"/>
                  </a:lnTo>
                  <a:lnTo>
                    <a:pt x="368" y="1124"/>
                  </a:lnTo>
                  <a:lnTo>
                    <a:pt x="368" y="1141"/>
                  </a:lnTo>
                  <a:lnTo>
                    <a:pt x="370" y="1154"/>
                  </a:lnTo>
                  <a:lnTo>
                    <a:pt x="374" y="1171"/>
                  </a:lnTo>
                  <a:lnTo>
                    <a:pt x="374" y="1182"/>
                  </a:lnTo>
                  <a:lnTo>
                    <a:pt x="378" y="1196"/>
                  </a:lnTo>
                  <a:lnTo>
                    <a:pt x="382" y="1207"/>
                  </a:lnTo>
                  <a:lnTo>
                    <a:pt x="389" y="1217"/>
                  </a:lnTo>
                  <a:lnTo>
                    <a:pt x="395" y="1224"/>
                  </a:lnTo>
                  <a:lnTo>
                    <a:pt x="405" y="1232"/>
                  </a:lnTo>
                  <a:lnTo>
                    <a:pt x="416" y="1236"/>
                  </a:lnTo>
                  <a:lnTo>
                    <a:pt x="429" y="1238"/>
                  </a:lnTo>
                  <a:lnTo>
                    <a:pt x="441" y="1236"/>
                  </a:lnTo>
                  <a:lnTo>
                    <a:pt x="452" y="1230"/>
                  </a:lnTo>
                  <a:lnTo>
                    <a:pt x="462" y="1222"/>
                  </a:lnTo>
                  <a:lnTo>
                    <a:pt x="469" y="1213"/>
                  </a:lnTo>
                  <a:lnTo>
                    <a:pt x="475" y="1200"/>
                  </a:lnTo>
                  <a:lnTo>
                    <a:pt x="481" y="1186"/>
                  </a:lnTo>
                  <a:lnTo>
                    <a:pt x="484" y="1171"/>
                  </a:lnTo>
                  <a:lnTo>
                    <a:pt x="486" y="1158"/>
                  </a:lnTo>
                  <a:lnTo>
                    <a:pt x="486" y="1148"/>
                  </a:lnTo>
                  <a:lnTo>
                    <a:pt x="486" y="1141"/>
                  </a:lnTo>
                  <a:lnTo>
                    <a:pt x="486" y="1131"/>
                  </a:lnTo>
                  <a:lnTo>
                    <a:pt x="486" y="1124"/>
                  </a:lnTo>
                  <a:lnTo>
                    <a:pt x="486" y="1106"/>
                  </a:lnTo>
                  <a:lnTo>
                    <a:pt x="488" y="1091"/>
                  </a:lnTo>
                  <a:lnTo>
                    <a:pt x="486" y="1078"/>
                  </a:lnTo>
                  <a:lnTo>
                    <a:pt x="486" y="1065"/>
                  </a:lnTo>
                  <a:lnTo>
                    <a:pt x="486" y="1053"/>
                  </a:lnTo>
                  <a:lnTo>
                    <a:pt x="486" y="1046"/>
                  </a:lnTo>
                  <a:lnTo>
                    <a:pt x="481" y="395"/>
                  </a:lnTo>
                  <a:lnTo>
                    <a:pt x="479" y="384"/>
                  </a:lnTo>
                  <a:lnTo>
                    <a:pt x="479" y="375"/>
                  </a:lnTo>
                  <a:lnTo>
                    <a:pt x="479" y="363"/>
                  </a:lnTo>
                  <a:lnTo>
                    <a:pt x="479" y="354"/>
                  </a:lnTo>
                  <a:lnTo>
                    <a:pt x="477" y="338"/>
                  </a:lnTo>
                  <a:lnTo>
                    <a:pt x="477" y="327"/>
                  </a:lnTo>
                  <a:lnTo>
                    <a:pt x="477" y="314"/>
                  </a:lnTo>
                  <a:lnTo>
                    <a:pt x="477" y="302"/>
                  </a:lnTo>
                  <a:lnTo>
                    <a:pt x="473" y="287"/>
                  </a:lnTo>
                  <a:lnTo>
                    <a:pt x="469" y="278"/>
                  </a:lnTo>
                  <a:lnTo>
                    <a:pt x="465" y="266"/>
                  </a:lnTo>
                  <a:lnTo>
                    <a:pt x="462" y="259"/>
                  </a:lnTo>
                  <a:lnTo>
                    <a:pt x="452" y="249"/>
                  </a:lnTo>
                  <a:lnTo>
                    <a:pt x="444" y="245"/>
                  </a:lnTo>
                  <a:lnTo>
                    <a:pt x="433" y="240"/>
                  </a:lnTo>
                  <a:lnTo>
                    <a:pt x="424" y="241"/>
                  </a:lnTo>
                  <a:lnTo>
                    <a:pt x="410" y="241"/>
                  </a:lnTo>
                  <a:lnTo>
                    <a:pt x="399" y="245"/>
                  </a:lnTo>
                  <a:lnTo>
                    <a:pt x="389" y="249"/>
                  </a:lnTo>
                  <a:lnTo>
                    <a:pt x="384" y="257"/>
                  </a:lnTo>
                  <a:lnTo>
                    <a:pt x="376" y="264"/>
                  </a:lnTo>
                  <a:lnTo>
                    <a:pt x="374" y="274"/>
                  </a:lnTo>
                  <a:lnTo>
                    <a:pt x="368" y="283"/>
                  </a:lnTo>
                  <a:lnTo>
                    <a:pt x="368" y="297"/>
                  </a:lnTo>
                  <a:lnTo>
                    <a:pt x="365" y="310"/>
                  </a:lnTo>
                  <a:lnTo>
                    <a:pt x="363" y="321"/>
                  </a:lnTo>
                  <a:lnTo>
                    <a:pt x="363" y="335"/>
                  </a:lnTo>
                  <a:lnTo>
                    <a:pt x="363" y="348"/>
                  </a:lnTo>
                  <a:lnTo>
                    <a:pt x="363" y="359"/>
                  </a:lnTo>
                  <a:lnTo>
                    <a:pt x="363" y="373"/>
                  </a:lnTo>
                  <a:lnTo>
                    <a:pt x="365" y="382"/>
                  </a:lnTo>
                  <a:lnTo>
                    <a:pt x="367" y="395"/>
                  </a:lnTo>
                  <a:lnTo>
                    <a:pt x="367" y="399"/>
                  </a:lnTo>
                  <a:lnTo>
                    <a:pt x="367" y="407"/>
                  </a:lnTo>
                  <a:lnTo>
                    <a:pt x="367" y="418"/>
                  </a:lnTo>
                  <a:lnTo>
                    <a:pt x="367" y="430"/>
                  </a:lnTo>
                  <a:lnTo>
                    <a:pt x="367" y="443"/>
                  </a:lnTo>
                  <a:lnTo>
                    <a:pt x="367" y="451"/>
                  </a:lnTo>
                  <a:lnTo>
                    <a:pt x="367" y="460"/>
                  </a:lnTo>
                  <a:lnTo>
                    <a:pt x="367" y="470"/>
                  </a:lnTo>
                  <a:lnTo>
                    <a:pt x="367" y="479"/>
                  </a:lnTo>
                  <a:lnTo>
                    <a:pt x="367" y="489"/>
                  </a:lnTo>
                  <a:lnTo>
                    <a:pt x="367" y="498"/>
                  </a:lnTo>
                  <a:lnTo>
                    <a:pt x="367" y="510"/>
                  </a:lnTo>
                  <a:lnTo>
                    <a:pt x="367" y="521"/>
                  </a:lnTo>
                  <a:lnTo>
                    <a:pt x="367" y="532"/>
                  </a:lnTo>
                  <a:lnTo>
                    <a:pt x="367" y="544"/>
                  </a:lnTo>
                  <a:lnTo>
                    <a:pt x="367" y="555"/>
                  </a:lnTo>
                  <a:lnTo>
                    <a:pt x="367" y="570"/>
                  </a:lnTo>
                  <a:lnTo>
                    <a:pt x="367" y="582"/>
                  </a:lnTo>
                  <a:lnTo>
                    <a:pt x="367" y="593"/>
                  </a:lnTo>
                  <a:lnTo>
                    <a:pt x="367" y="606"/>
                  </a:lnTo>
                  <a:lnTo>
                    <a:pt x="367" y="622"/>
                  </a:lnTo>
                  <a:lnTo>
                    <a:pt x="367" y="635"/>
                  </a:lnTo>
                  <a:lnTo>
                    <a:pt x="367" y="648"/>
                  </a:lnTo>
                  <a:lnTo>
                    <a:pt x="367" y="662"/>
                  </a:lnTo>
                  <a:lnTo>
                    <a:pt x="368" y="677"/>
                  </a:lnTo>
                  <a:lnTo>
                    <a:pt x="359" y="677"/>
                  </a:lnTo>
                  <a:lnTo>
                    <a:pt x="349" y="677"/>
                  </a:lnTo>
                  <a:lnTo>
                    <a:pt x="340" y="677"/>
                  </a:lnTo>
                  <a:lnTo>
                    <a:pt x="332" y="677"/>
                  </a:lnTo>
                  <a:lnTo>
                    <a:pt x="321" y="677"/>
                  </a:lnTo>
                  <a:lnTo>
                    <a:pt x="311" y="677"/>
                  </a:lnTo>
                  <a:lnTo>
                    <a:pt x="300" y="677"/>
                  </a:lnTo>
                  <a:lnTo>
                    <a:pt x="290" y="677"/>
                  </a:lnTo>
                  <a:lnTo>
                    <a:pt x="277" y="677"/>
                  </a:lnTo>
                  <a:lnTo>
                    <a:pt x="266" y="677"/>
                  </a:lnTo>
                  <a:lnTo>
                    <a:pt x="254" y="677"/>
                  </a:lnTo>
                  <a:lnTo>
                    <a:pt x="241" y="677"/>
                  </a:lnTo>
                  <a:lnTo>
                    <a:pt x="228" y="677"/>
                  </a:lnTo>
                  <a:lnTo>
                    <a:pt x="216" y="677"/>
                  </a:lnTo>
                  <a:lnTo>
                    <a:pt x="203" y="677"/>
                  </a:lnTo>
                  <a:lnTo>
                    <a:pt x="192" y="679"/>
                  </a:lnTo>
                  <a:lnTo>
                    <a:pt x="178" y="679"/>
                  </a:lnTo>
                  <a:lnTo>
                    <a:pt x="165" y="679"/>
                  </a:lnTo>
                  <a:lnTo>
                    <a:pt x="152" y="679"/>
                  </a:lnTo>
                  <a:lnTo>
                    <a:pt x="138" y="679"/>
                  </a:lnTo>
                  <a:lnTo>
                    <a:pt x="125" y="679"/>
                  </a:lnTo>
                  <a:lnTo>
                    <a:pt x="112" y="679"/>
                  </a:lnTo>
                  <a:lnTo>
                    <a:pt x="100" y="679"/>
                  </a:lnTo>
                  <a:lnTo>
                    <a:pt x="89" y="679"/>
                  </a:lnTo>
                  <a:lnTo>
                    <a:pt x="76" y="679"/>
                  </a:lnTo>
                  <a:lnTo>
                    <a:pt x="64" y="679"/>
                  </a:lnTo>
                  <a:lnTo>
                    <a:pt x="51" y="679"/>
                  </a:lnTo>
                  <a:lnTo>
                    <a:pt x="41" y="679"/>
                  </a:lnTo>
                  <a:lnTo>
                    <a:pt x="30" y="679"/>
                  </a:lnTo>
                  <a:lnTo>
                    <a:pt x="19" y="679"/>
                  </a:lnTo>
                  <a:lnTo>
                    <a:pt x="9" y="679"/>
                  </a:lnTo>
                  <a:lnTo>
                    <a:pt x="1" y="679"/>
                  </a:lnTo>
                  <a:lnTo>
                    <a:pt x="7" y="319"/>
                  </a:lnTo>
                  <a:lnTo>
                    <a:pt x="7" y="308"/>
                  </a:lnTo>
                  <a:lnTo>
                    <a:pt x="7" y="297"/>
                  </a:lnTo>
                  <a:lnTo>
                    <a:pt x="7" y="285"/>
                  </a:lnTo>
                  <a:lnTo>
                    <a:pt x="11" y="276"/>
                  </a:lnTo>
                  <a:lnTo>
                    <a:pt x="11" y="266"/>
                  </a:lnTo>
                  <a:lnTo>
                    <a:pt x="15" y="257"/>
                  </a:lnTo>
                  <a:lnTo>
                    <a:pt x="15" y="247"/>
                  </a:lnTo>
                  <a:lnTo>
                    <a:pt x="20" y="238"/>
                  </a:lnTo>
                  <a:lnTo>
                    <a:pt x="22" y="230"/>
                  </a:lnTo>
                  <a:lnTo>
                    <a:pt x="24" y="221"/>
                  </a:lnTo>
                  <a:lnTo>
                    <a:pt x="28" y="211"/>
                  </a:lnTo>
                  <a:lnTo>
                    <a:pt x="32" y="202"/>
                  </a:lnTo>
                  <a:lnTo>
                    <a:pt x="38" y="194"/>
                  </a:lnTo>
                  <a:lnTo>
                    <a:pt x="41" y="186"/>
                  </a:lnTo>
                  <a:lnTo>
                    <a:pt x="45" y="179"/>
                  </a:lnTo>
                  <a:lnTo>
                    <a:pt x="51" y="171"/>
                  </a:lnTo>
                  <a:lnTo>
                    <a:pt x="55" y="164"/>
                  </a:lnTo>
                  <a:lnTo>
                    <a:pt x="59" y="156"/>
                  </a:lnTo>
                  <a:lnTo>
                    <a:pt x="64" y="148"/>
                  </a:lnTo>
                  <a:lnTo>
                    <a:pt x="68" y="143"/>
                  </a:lnTo>
                  <a:lnTo>
                    <a:pt x="79" y="127"/>
                  </a:lnTo>
                  <a:lnTo>
                    <a:pt x="93" y="116"/>
                  </a:lnTo>
                  <a:lnTo>
                    <a:pt x="104" y="103"/>
                  </a:lnTo>
                  <a:lnTo>
                    <a:pt x="117" y="91"/>
                  </a:lnTo>
                  <a:lnTo>
                    <a:pt x="123" y="87"/>
                  </a:lnTo>
                  <a:lnTo>
                    <a:pt x="131" y="84"/>
                  </a:lnTo>
                  <a:lnTo>
                    <a:pt x="138" y="78"/>
                  </a:lnTo>
                  <a:lnTo>
                    <a:pt x="146" y="74"/>
                  </a:lnTo>
                  <a:lnTo>
                    <a:pt x="152" y="68"/>
                  </a:lnTo>
                  <a:lnTo>
                    <a:pt x="159" y="63"/>
                  </a:lnTo>
                  <a:lnTo>
                    <a:pt x="167" y="59"/>
                  </a:lnTo>
                  <a:lnTo>
                    <a:pt x="174" y="55"/>
                  </a:lnTo>
                  <a:lnTo>
                    <a:pt x="190" y="48"/>
                  </a:lnTo>
                  <a:lnTo>
                    <a:pt x="207" y="42"/>
                  </a:lnTo>
                  <a:lnTo>
                    <a:pt x="222" y="34"/>
                  </a:lnTo>
                  <a:lnTo>
                    <a:pt x="239" y="27"/>
                  </a:lnTo>
                  <a:lnTo>
                    <a:pt x="247" y="25"/>
                  </a:lnTo>
                  <a:lnTo>
                    <a:pt x="256" y="23"/>
                  </a:lnTo>
                  <a:lnTo>
                    <a:pt x="266" y="19"/>
                  </a:lnTo>
                  <a:lnTo>
                    <a:pt x="275" y="19"/>
                  </a:lnTo>
                  <a:lnTo>
                    <a:pt x="283" y="15"/>
                  </a:lnTo>
                  <a:lnTo>
                    <a:pt x="290" y="13"/>
                  </a:lnTo>
                  <a:lnTo>
                    <a:pt x="300" y="11"/>
                  </a:lnTo>
                  <a:lnTo>
                    <a:pt x="309" y="10"/>
                  </a:lnTo>
                  <a:lnTo>
                    <a:pt x="319" y="8"/>
                  </a:lnTo>
                  <a:lnTo>
                    <a:pt x="327" y="6"/>
                  </a:lnTo>
                  <a:lnTo>
                    <a:pt x="336" y="4"/>
                  </a:lnTo>
                  <a:lnTo>
                    <a:pt x="346" y="4"/>
                  </a:lnTo>
                  <a:lnTo>
                    <a:pt x="355" y="4"/>
                  </a:lnTo>
                  <a:lnTo>
                    <a:pt x="363" y="2"/>
                  </a:lnTo>
                  <a:lnTo>
                    <a:pt x="372" y="2"/>
                  </a:lnTo>
                  <a:lnTo>
                    <a:pt x="384" y="2"/>
                  </a:lnTo>
                  <a:lnTo>
                    <a:pt x="391" y="2"/>
                  </a:lnTo>
                  <a:lnTo>
                    <a:pt x="401" y="2"/>
                  </a:lnTo>
                  <a:lnTo>
                    <a:pt x="410" y="2"/>
                  </a:lnTo>
                  <a:lnTo>
                    <a:pt x="420" y="2"/>
                  </a:lnTo>
                  <a:lnTo>
                    <a:pt x="427" y="0"/>
                  </a:lnTo>
                  <a:lnTo>
                    <a:pt x="437" y="0"/>
                  </a:lnTo>
                  <a:lnTo>
                    <a:pt x="444" y="0"/>
                  </a:lnTo>
                  <a:lnTo>
                    <a:pt x="454" y="0"/>
                  </a:lnTo>
                  <a:lnTo>
                    <a:pt x="462" y="0"/>
                  </a:lnTo>
                  <a:lnTo>
                    <a:pt x="469" y="2"/>
                  </a:lnTo>
                  <a:lnTo>
                    <a:pt x="479" y="2"/>
                  </a:lnTo>
                  <a:lnTo>
                    <a:pt x="488" y="4"/>
                  </a:lnTo>
                  <a:lnTo>
                    <a:pt x="496" y="4"/>
                  </a:lnTo>
                  <a:lnTo>
                    <a:pt x="505" y="4"/>
                  </a:lnTo>
                  <a:lnTo>
                    <a:pt x="513" y="6"/>
                  </a:lnTo>
                  <a:lnTo>
                    <a:pt x="522" y="8"/>
                  </a:lnTo>
                  <a:lnTo>
                    <a:pt x="530" y="8"/>
                  </a:lnTo>
                  <a:lnTo>
                    <a:pt x="540" y="11"/>
                  </a:lnTo>
                  <a:lnTo>
                    <a:pt x="549" y="11"/>
                  </a:lnTo>
                  <a:lnTo>
                    <a:pt x="557" y="15"/>
                  </a:lnTo>
                  <a:lnTo>
                    <a:pt x="564" y="15"/>
                  </a:lnTo>
                  <a:lnTo>
                    <a:pt x="572" y="19"/>
                  </a:lnTo>
                  <a:lnTo>
                    <a:pt x="581" y="19"/>
                  </a:lnTo>
                  <a:lnTo>
                    <a:pt x="591" y="23"/>
                  </a:lnTo>
                  <a:lnTo>
                    <a:pt x="598" y="25"/>
                  </a:lnTo>
                  <a:lnTo>
                    <a:pt x="606" y="29"/>
                  </a:lnTo>
                  <a:lnTo>
                    <a:pt x="614" y="30"/>
                  </a:lnTo>
                  <a:lnTo>
                    <a:pt x="623" y="34"/>
                  </a:lnTo>
                  <a:lnTo>
                    <a:pt x="638" y="42"/>
                  </a:lnTo>
                  <a:lnTo>
                    <a:pt x="654" y="48"/>
                  </a:lnTo>
                  <a:lnTo>
                    <a:pt x="661" y="53"/>
                  </a:lnTo>
                  <a:lnTo>
                    <a:pt x="669" y="57"/>
                  </a:lnTo>
                  <a:lnTo>
                    <a:pt x="676" y="63"/>
                  </a:lnTo>
                  <a:lnTo>
                    <a:pt x="686" y="67"/>
                  </a:lnTo>
                  <a:lnTo>
                    <a:pt x="697" y="76"/>
                  </a:lnTo>
                  <a:lnTo>
                    <a:pt x="711" y="86"/>
                  </a:lnTo>
                  <a:lnTo>
                    <a:pt x="724" y="95"/>
                  </a:lnTo>
                  <a:lnTo>
                    <a:pt x="737" y="107"/>
                  </a:lnTo>
                  <a:lnTo>
                    <a:pt x="749" y="118"/>
                  </a:lnTo>
                  <a:lnTo>
                    <a:pt x="760" y="131"/>
                  </a:lnTo>
                  <a:lnTo>
                    <a:pt x="764" y="137"/>
                  </a:lnTo>
                  <a:lnTo>
                    <a:pt x="771" y="145"/>
                  </a:lnTo>
                  <a:lnTo>
                    <a:pt x="777" y="152"/>
                  </a:lnTo>
                  <a:lnTo>
                    <a:pt x="783" y="162"/>
                  </a:lnTo>
                  <a:lnTo>
                    <a:pt x="787" y="167"/>
                  </a:lnTo>
                  <a:lnTo>
                    <a:pt x="792" y="175"/>
                  </a:lnTo>
                  <a:lnTo>
                    <a:pt x="796" y="183"/>
                  </a:lnTo>
                  <a:lnTo>
                    <a:pt x="800" y="192"/>
                  </a:lnTo>
                  <a:lnTo>
                    <a:pt x="804" y="200"/>
                  </a:lnTo>
                  <a:lnTo>
                    <a:pt x="808" y="209"/>
                  </a:lnTo>
                  <a:lnTo>
                    <a:pt x="813" y="217"/>
                  </a:lnTo>
                  <a:lnTo>
                    <a:pt x="817" y="226"/>
                  </a:lnTo>
                  <a:lnTo>
                    <a:pt x="819" y="236"/>
                  </a:lnTo>
                  <a:lnTo>
                    <a:pt x="823" y="245"/>
                  </a:lnTo>
                  <a:lnTo>
                    <a:pt x="825" y="253"/>
                  </a:lnTo>
                  <a:lnTo>
                    <a:pt x="830" y="264"/>
                  </a:lnTo>
                  <a:lnTo>
                    <a:pt x="830" y="274"/>
                  </a:lnTo>
                  <a:lnTo>
                    <a:pt x="834" y="285"/>
                  </a:lnTo>
                  <a:lnTo>
                    <a:pt x="836" y="295"/>
                  </a:lnTo>
                  <a:lnTo>
                    <a:pt x="838" y="308"/>
                  </a:lnTo>
                  <a:lnTo>
                    <a:pt x="853" y="8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1" name="Freeform 15"/>
            <p:cNvSpPr>
              <a:spLocks/>
            </p:cNvSpPr>
            <p:nvPr/>
          </p:nvSpPr>
          <p:spPr bwMode="auto">
            <a:xfrm>
              <a:off x="2908" y="2684"/>
              <a:ext cx="183" cy="44"/>
            </a:xfrm>
            <a:custGeom>
              <a:avLst/>
              <a:gdLst>
                <a:gd name="T0" fmla="*/ 0 w 367"/>
                <a:gd name="T1" fmla="*/ 2 h 89"/>
                <a:gd name="T2" fmla="*/ 11 w 367"/>
                <a:gd name="T3" fmla="*/ 2 h 89"/>
                <a:gd name="T4" fmla="*/ 11 w 367"/>
                <a:gd name="T5" fmla="*/ 0 h 89"/>
                <a:gd name="T6" fmla="*/ 0 w 367"/>
                <a:gd name="T7" fmla="*/ 0 h 89"/>
                <a:gd name="T8" fmla="*/ 0 w 367"/>
                <a:gd name="T9" fmla="*/ 2 h 89"/>
                <a:gd name="T10" fmla="*/ 0 w 367"/>
                <a:gd name="T11" fmla="*/ 2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7"/>
                <a:gd name="T19" fmla="*/ 0 h 89"/>
                <a:gd name="T20" fmla="*/ 367 w 367"/>
                <a:gd name="T21" fmla="*/ 89 h 8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7" h="89">
                  <a:moveTo>
                    <a:pt x="0" y="89"/>
                  </a:moveTo>
                  <a:lnTo>
                    <a:pt x="367" y="87"/>
                  </a:lnTo>
                  <a:lnTo>
                    <a:pt x="367" y="0"/>
                  </a:lnTo>
                  <a:lnTo>
                    <a:pt x="0" y="3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2" name="Freeform 16"/>
            <p:cNvSpPr>
              <a:spLocks/>
            </p:cNvSpPr>
            <p:nvPr/>
          </p:nvSpPr>
          <p:spPr bwMode="auto">
            <a:xfrm>
              <a:off x="3460" y="2544"/>
              <a:ext cx="184" cy="48"/>
            </a:xfrm>
            <a:custGeom>
              <a:avLst/>
              <a:gdLst>
                <a:gd name="T0" fmla="*/ 0 w 369"/>
                <a:gd name="T1" fmla="*/ 3 h 95"/>
                <a:gd name="T2" fmla="*/ 11 w 369"/>
                <a:gd name="T3" fmla="*/ 3 h 95"/>
                <a:gd name="T4" fmla="*/ 11 w 369"/>
                <a:gd name="T5" fmla="*/ 0 h 95"/>
                <a:gd name="T6" fmla="*/ 0 w 369"/>
                <a:gd name="T7" fmla="*/ 1 h 95"/>
                <a:gd name="T8" fmla="*/ 0 w 369"/>
                <a:gd name="T9" fmla="*/ 3 h 95"/>
                <a:gd name="T10" fmla="*/ 0 w 369"/>
                <a:gd name="T11" fmla="*/ 3 h 9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9"/>
                <a:gd name="T19" fmla="*/ 0 h 95"/>
                <a:gd name="T20" fmla="*/ 369 w 369"/>
                <a:gd name="T21" fmla="*/ 95 h 9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9" h="95">
                  <a:moveTo>
                    <a:pt x="0" y="95"/>
                  </a:moveTo>
                  <a:lnTo>
                    <a:pt x="369" y="91"/>
                  </a:lnTo>
                  <a:lnTo>
                    <a:pt x="367" y="0"/>
                  </a:lnTo>
                  <a:lnTo>
                    <a:pt x="0" y="4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154" name="Picture 18" descr="j0251795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57200" y="1236663"/>
            <a:ext cx="2057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6995" name="Object 19"/>
          <p:cNvGraphicFramePr>
            <a:graphicFrameLocks noChangeAspect="1"/>
          </p:cNvGraphicFramePr>
          <p:nvPr/>
        </p:nvGraphicFramePr>
        <p:xfrm>
          <a:off x="609600" y="3698875"/>
          <a:ext cx="1158875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Equation" r:id="rId7" imgW="520560" imgH="393480" progId="Equation.3">
                  <p:embed/>
                </p:oleObj>
              </mc:Choice>
              <mc:Fallback>
                <p:oleObj name="Equation" r:id="rId7" imgW="520560" imgH="39348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698875"/>
                        <a:ext cx="1158875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6996" name="Object 20"/>
          <p:cNvGraphicFramePr>
            <a:graphicFrameLocks noChangeAspect="1"/>
          </p:cNvGraphicFramePr>
          <p:nvPr/>
        </p:nvGraphicFramePr>
        <p:xfrm>
          <a:off x="1997075" y="3698875"/>
          <a:ext cx="1470025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Equation" r:id="rId9" imgW="660240" imgH="393480" progId="Equation.3">
                  <p:embed/>
                </p:oleObj>
              </mc:Choice>
              <mc:Fallback>
                <p:oleObj name="Equation" r:id="rId9" imgW="660240" imgH="39348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7075" y="3698875"/>
                        <a:ext cx="1470025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6997" name="Object 21"/>
          <p:cNvGraphicFramePr>
            <a:graphicFrameLocks noChangeAspect="1"/>
          </p:cNvGraphicFramePr>
          <p:nvPr/>
        </p:nvGraphicFramePr>
        <p:xfrm>
          <a:off x="3683000" y="3698875"/>
          <a:ext cx="2657475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Equation" r:id="rId11" imgW="1193760" imgH="393480" progId="Equation.3">
                  <p:embed/>
                </p:oleObj>
              </mc:Choice>
              <mc:Fallback>
                <p:oleObj name="Equation" r:id="rId11" imgW="1193760" imgH="39348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0" y="3698875"/>
                        <a:ext cx="2657475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6998" name="Object 22"/>
          <p:cNvGraphicFramePr>
            <a:graphicFrameLocks noChangeAspect="1"/>
          </p:cNvGraphicFramePr>
          <p:nvPr/>
        </p:nvGraphicFramePr>
        <p:xfrm>
          <a:off x="6553200" y="3698875"/>
          <a:ext cx="1639888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Equation" r:id="rId13" imgW="736560" imgH="393480" progId="Equation.3">
                  <p:embed/>
                </p:oleObj>
              </mc:Choice>
              <mc:Fallback>
                <p:oleObj name="Equation" r:id="rId13" imgW="736560" imgH="39348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3698875"/>
                        <a:ext cx="1639888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99"/>
    </mc:Choice>
    <mc:Fallback xmlns="">
      <p:transition xmlns:p14="http://schemas.microsoft.com/office/powerpoint/2010/main" spd="slow" advTm="6979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126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126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2000"/>
                                        <p:tgtEl>
                                          <p:spTgt spid="126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6999" grpId="0" animBg="1"/>
      <p:bldP spid="12697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ChangeArrowheads="1"/>
          </p:cNvSpPr>
          <p:nvPr/>
        </p:nvSpPr>
        <p:spPr bwMode="auto">
          <a:xfrm>
            <a:off x="6934200" y="3733800"/>
            <a:ext cx="1371600" cy="914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03" name="Rectangle 3"/>
          <p:cNvSpPr>
            <a:spLocks noChangeArrowheads="1"/>
          </p:cNvSpPr>
          <p:nvPr/>
        </p:nvSpPr>
        <p:spPr bwMode="auto">
          <a:xfrm>
            <a:off x="2438400" y="4876800"/>
            <a:ext cx="4267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>
                <a:solidFill>
                  <a:schemeClr val="tx2"/>
                </a:solidFill>
              </a:rPr>
              <a:t>Speed doesn’t kill.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Rate-of-change-of-speed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(i.e., acceleration) kills. </a:t>
            </a:r>
          </a:p>
        </p:txBody>
      </p:sp>
      <p:sp>
        <p:nvSpPr>
          <p:cNvPr id="7176" name="Rectangle 4"/>
          <p:cNvSpPr>
            <a:spLocks noChangeArrowheads="1"/>
          </p:cNvSpPr>
          <p:nvPr/>
        </p:nvSpPr>
        <p:spPr bwMode="auto">
          <a:xfrm>
            <a:off x="2209800" y="762000"/>
            <a:ext cx="4343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/>
              <a:t>Car traveling 65 m/s</a:t>
            </a:r>
            <a:br>
              <a:rPr lang="en-US"/>
            </a:br>
            <a:r>
              <a:rPr lang="en-US"/>
              <a:t>slams into tree and</a:t>
            </a:r>
            <a:br>
              <a:rPr lang="en-US"/>
            </a:br>
            <a:r>
              <a:rPr lang="en-US"/>
              <a:t>stops in 0.15 s</a:t>
            </a:r>
            <a:br>
              <a:rPr lang="en-US"/>
            </a:br>
            <a:r>
              <a:rPr lang="en-US"/>
              <a:t>Find car’s (and driver’s)</a:t>
            </a:r>
            <a:br>
              <a:rPr lang="en-US"/>
            </a:br>
            <a:r>
              <a:rPr lang="en-US"/>
              <a:t>acceleration.</a:t>
            </a:r>
          </a:p>
        </p:txBody>
      </p:sp>
      <p:pic>
        <p:nvPicPr>
          <p:cNvPr id="7177" name="Picture 14" descr="j0251795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57200" y="1381125"/>
            <a:ext cx="17526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615" name="Object 15"/>
          <p:cNvGraphicFramePr>
            <a:graphicFrameLocks noChangeAspect="1"/>
          </p:cNvGraphicFramePr>
          <p:nvPr/>
        </p:nvGraphicFramePr>
        <p:xfrm>
          <a:off x="609600" y="3698875"/>
          <a:ext cx="1158875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Equation" r:id="rId7" imgW="520560" imgH="393480" progId="Equation.3">
                  <p:embed/>
                </p:oleObj>
              </mc:Choice>
              <mc:Fallback>
                <p:oleObj name="Equation" r:id="rId7" imgW="520560" imgH="39348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698875"/>
                        <a:ext cx="1158875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16" name="Object 16"/>
          <p:cNvGraphicFramePr>
            <a:graphicFrameLocks noChangeAspect="1"/>
          </p:cNvGraphicFramePr>
          <p:nvPr/>
        </p:nvGraphicFramePr>
        <p:xfrm>
          <a:off x="1997075" y="3698875"/>
          <a:ext cx="1470025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Equation" r:id="rId9" imgW="660240" imgH="393480" progId="Equation.3">
                  <p:embed/>
                </p:oleObj>
              </mc:Choice>
              <mc:Fallback>
                <p:oleObj name="Equation" r:id="rId9" imgW="660240" imgH="39348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7075" y="3698875"/>
                        <a:ext cx="1470025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17" name="Object 17"/>
          <p:cNvGraphicFramePr>
            <a:graphicFrameLocks noChangeAspect="1"/>
          </p:cNvGraphicFramePr>
          <p:nvPr/>
        </p:nvGraphicFramePr>
        <p:xfrm>
          <a:off x="3683000" y="3698875"/>
          <a:ext cx="2657475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Equation" r:id="rId11" imgW="1193760" imgH="393480" progId="Equation.3">
                  <p:embed/>
                </p:oleObj>
              </mc:Choice>
              <mc:Fallback>
                <p:oleObj name="Equation" r:id="rId11" imgW="1193760" imgH="39348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0" y="3698875"/>
                        <a:ext cx="2657475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18" name="Object 18"/>
          <p:cNvGraphicFramePr>
            <a:graphicFrameLocks noChangeAspect="1"/>
          </p:cNvGraphicFramePr>
          <p:nvPr/>
        </p:nvGraphicFramePr>
        <p:xfrm>
          <a:off x="6497638" y="3698875"/>
          <a:ext cx="175260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Equation" r:id="rId13" imgW="787320" imgH="393480" progId="Equation.3">
                  <p:embed/>
                </p:oleObj>
              </mc:Choice>
              <mc:Fallback>
                <p:oleObj name="Equation" r:id="rId13" imgW="787320" imgH="39348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7638" y="3698875"/>
                        <a:ext cx="1752600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8" name="Picture 19" descr="na01140_[1]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40475" y="685800"/>
            <a:ext cx="249872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88"/>
    </mc:Choice>
    <mc:Fallback xmlns="">
      <p:transition xmlns:p14="http://schemas.microsoft.com/office/powerpoint/2010/main" spd="slow" advTm="7128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3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3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153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153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53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2000"/>
                                        <p:tgtEl>
                                          <p:spTgt spid="153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3602" grpId="0" animBg="1"/>
      <p:bldP spid="15360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85750" y="0"/>
            <a:ext cx="85963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/>
              <a:t>2-4 Acceleration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498475" y="962025"/>
            <a:ext cx="82184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Graphical Interpretation of Average and Instantaneous Acceleration:</a:t>
            </a:r>
          </a:p>
        </p:txBody>
      </p:sp>
      <p:pic>
        <p:nvPicPr>
          <p:cNvPr id="35844" name="Picture 4" descr="FG02_10"/>
          <p:cNvPicPr>
            <a:picLocks noChangeAspect="1" noChangeArrowheads="1"/>
          </p:cNvPicPr>
          <p:nvPr/>
        </p:nvPicPr>
        <p:blipFill>
          <a:blip r:embed="rId4" cstate="print"/>
          <a:srcRect l="2789" r="2789" b="1801"/>
          <a:stretch>
            <a:fillRect/>
          </a:stretch>
        </p:blipFill>
        <p:spPr bwMode="auto">
          <a:xfrm>
            <a:off x="1298575" y="2081213"/>
            <a:ext cx="5867400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04"/>
    </mc:Choice>
    <mc:Fallback xmlns="">
      <p:transition xmlns:p14="http://schemas.microsoft.com/office/powerpoint/2010/main" spd="slow" advTm="4510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ChangeArrowheads="1"/>
          </p:cNvSpPr>
          <p:nvPr/>
        </p:nvSpPr>
        <p:spPr bwMode="auto">
          <a:xfrm>
            <a:off x="381000" y="304800"/>
            <a:ext cx="5410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FF3300"/>
                </a:solidFill>
              </a:rPr>
              <a:t>Consider the following v-t curve.</a:t>
            </a:r>
          </a:p>
        </p:txBody>
      </p:sp>
      <p:sp>
        <p:nvSpPr>
          <p:cNvPr id="8198" name="Rectangle 4"/>
          <p:cNvSpPr>
            <a:spLocks noChangeArrowheads="1"/>
          </p:cNvSpPr>
          <p:nvPr/>
        </p:nvSpPr>
        <p:spPr bwMode="auto">
          <a:xfrm>
            <a:off x="533400" y="4876800"/>
            <a:ext cx="175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FF3300"/>
                </a:solidFill>
              </a:rPr>
              <a:t>slope of curve is:</a:t>
            </a:r>
          </a:p>
        </p:txBody>
      </p:sp>
      <p:graphicFrame>
        <p:nvGraphicFramePr>
          <p:cNvPr id="147461" name="Object 5"/>
          <p:cNvGraphicFramePr>
            <a:graphicFrameLocks noChangeAspect="1"/>
          </p:cNvGraphicFramePr>
          <p:nvPr/>
        </p:nvGraphicFramePr>
        <p:xfrm>
          <a:off x="2014538" y="5037138"/>
          <a:ext cx="152400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Equation" r:id="rId6" imgW="685800" imgH="393480" progId="Equation.3">
                  <p:embed/>
                </p:oleObj>
              </mc:Choice>
              <mc:Fallback>
                <p:oleObj name="Equation" r:id="rId6" imgW="685800" imgH="3934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4538" y="5037138"/>
                        <a:ext cx="1524000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7462" name="Object 6"/>
          <p:cNvGraphicFramePr>
            <a:graphicFrameLocks noChangeAspect="1"/>
          </p:cNvGraphicFramePr>
          <p:nvPr/>
        </p:nvGraphicFramePr>
        <p:xfrm>
          <a:off x="3540125" y="5029200"/>
          <a:ext cx="141287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Equation" r:id="rId8" imgW="634680" imgH="431640" progId="Equation.3">
                  <p:embed/>
                </p:oleObj>
              </mc:Choice>
              <mc:Fallback>
                <p:oleObj name="Equation" r:id="rId8" imgW="634680" imgH="431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0125" y="5029200"/>
                        <a:ext cx="141287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7463" name="Object 7"/>
          <p:cNvGraphicFramePr>
            <a:graphicFrameLocks noChangeAspect="1"/>
          </p:cNvGraphicFramePr>
          <p:nvPr/>
        </p:nvGraphicFramePr>
        <p:xfrm>
          <a:off x="4962525" y="5037138"/>
          <a:ext cx="904875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Equation" r:id="rId10" imgW="406080" imgH="393480" progId="Equation.3">
                  <p:embed/>
                </p:oleObj>
              </mc:Choice>
              <mc:Fallback>
                <p:oleObj name="Equation" r:id="rId10" imgW="406080" imgH="3934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2525" y="5037138"/>
                        <a:ext cx="904875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464" name="Rectangle 8"/>
          <p:cNvSpPr>
            <a:spLocks noChangeArrowheads="1"/>
          </p:cNvSpPr>
          <p:nvPr/>
        </p:nvSpPr>
        <p:spPr bwMode="auto">
          <a:xfrm>
            <a:off x="6172200" y="4267200"/>
            <a:ext cx="2819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/>
              <a:t>Slope of a v-t curve at any time is object’s acceleration at that time.</a:t>
            </a:r>
          </a:p>
        </p:txBody>
      </p:sp>
      <p:grpSp>
        <p:nvGrpSpPr>
          <p:cNvPr id="8200" name="Group 50"/>
          <p:cNvGrpSpPr>
            <a:grpSpLocks/>
          </p:cNvGrpSpPr>
          <p:nvPr/>
        </p:nvGrpSpPr>
        <p:grpSpPr bwMode="auto">
          <a:xfrm>
            <a:off x="4038600" y="838200"/>
            <a:ext cx="4267200" cy="1219200"/>
            <a:chOff x="2880" y="240"/>
            <a:chExt cx="2688" cy="768"/>
          </a:xfrm>
        </p:grpSpPr>
        <p:pic>
          <p:nvPicPr>
            <p:cNvPr id="8237" name="Picture 9" descr="an04299_[1]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176" y="240"/>
              <a:ext cx="1140" cy="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38" name="Rectangle 10"/>
            <p:cNvSpPr>
              <a:spLocks noChangeArrowheads="1"/>
            </p:cNvSpPr>
            <p:nvPr/>
          </p:nvSpPr>
          <p:spPr bwMode="auto">
            <a:xfrm>
              <a:off x="2880" y="864"/>
              <a:ext cx="2688" cy="1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201" name="Group 49"/>
          <p:cNvGrpSpPr>
            <a:grpSpLocks/>
          </p:cNvGrpSpPr>
          <p:nvPr/>
        </p:nvGrpSpPr>
        <p:grpSpPr bwMode="auto">
          <a:xfrm>
            <a:off x="0" y="1241425"/>
            <a:ext cx="7315200" cy="3482975"/>
            <a:chOff x="504" y="1152"/>
            <a:chExt cx="3024" cy="1440"/>
          </a:xfrm>
        </p:grpSpPr>
        <p:sp>
          <p:nvSpPr>
            <p:cNvPr id="8202" name="Line 12"/>
            <p:cNvSpPr>
              <a:spLocks noChangeShapeType="1"/>
            </p:cNvSpPr>
            <p:nvPr/>
          </p:nvSpPr>
          <p:spPr bwMode="auto">
            <a:xfrm flipV="1">
              <a:off x="1080" y="1152"/>
              <a:ext cx="0" cy="12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3" name="Line 13"/>
            <p:cNvSpPr>
              <a:spLocks noChangeShapeType="1"/>
            </p:cNvSpPr>
            <p:nvPr/>
          </p:nvSpPr>
          <p:spPr bwMode="auto">
            <a:xfrm>
              <a:off x="1008" y="2304"/>
              <a:ext cx="19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4" name="Line 14"/>
            <p:cNvSpPr>
              <a:spLocks noChangeShapeType="1"/>
            </p:cNvSpPr>
            <p:nvPr/>
          </p:nvSpPr>
          <p:spPr bwMode="auto">
            <a:xfrm>
              <a:off x="1008" y="1944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5" name="Line 15"/>
            <p:cNvSpPr>
              <a:spLocks noChangeShapeType="1"/>
            </p:cNvSpPr>
            <p:nvPr/>
          </p:nvSpPr>
          <p:spPr bwMode="auto">
            <a:xfrm flipV="1">
              <a:off x="1296" y="2232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6" name="Line 16"/>
            <p:cNvSpPr>
              <a:spLocks noChangeShapeType="1"/>
            </p:cNvSpPr>
            <p:nvPr/>
          </p:nvSpPr>
          <p:spPr bwMode="auto">
            <a:xfrm>
              <a:off x="1008" y="1728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7" name="Line 17"/>
            <p:cNvSpPr>
              <a:spLocks noChangeShapeType="1"/>
            </p:cNvSpPr>
            <p:nvPr/>
          </p:nvSpPr>
          <p:spPr bwMode="auto">
            <a:xfrm>
              <a:off x="1008" y="1512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8" name="Line 18"/>
            <p:cNvSpPr>
              <a:spLocks noChangeShapeType="1"/>
            </p:cNvSpPr>
            <p:nvPr/>
          </p:nvSpPr>
          <p:spPr bwMode="auto">
            <a:xfrm flipV="1">
              <a:off x="1512" y="2232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9" name="Line 19"/>
            <p:cNvSpPr>
              <a:spLocks noChangeShapeType="1"/>
            </p:cNvSpPr>
            <p:nvPr/>
          </p:nvSpPr>
          <p:spPr bwMode="auto">
            <a:xfrm flipV="1">
              <a:off x="1728" y="2232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0" name="Line 20"/>
            <p:cNvSpPr>
              <a:spLocks noChangeShapeType="1"/>
            </p:cNvSpPr>
            <p:nvPr/>
          </p:nvSpPr>
          <p:spPr bwMode="auto">
            <a:xfrm flipV="1">
              <a:off x="1944" y="2232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1" name="Line 21"/>
            <p:cNvSpPr>
              <a:spLocks noChangeShapeType="1"/>
            </p:cNvSpPr>
            <p:nvPr/>
          </p:nvSpPr>
          <p:spPr bwMode="auto">
            <a:xfrm flipV="1">
              <a:off x="2160" y="2232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Line 22"/>
            <p:cNvSpPr>
              <a:spLocks noChangeShapeType="1"/>
            </p:cNvSpPr>
            <p:nvPr/>
          </p:nvSpPr>
          <p:spPr bwMode="auto">
            <a:xfrm flipV="1">
              <a:off x="2376" y="2232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3" name="Line 23"/>
            <p:cNvSpPr>
              <a:spLocks noChangeShapeType="1"/>
            </p:cNvSpPr>
            <p:nvPr/>
          </p:nvSpPr>
          <p:spPr bwMode="auto">
            <a:xfrm flipV="1">
              <a:off x="2592" y="2232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4" name="Text Box 24"/>
            <p:cNvSpPr txBox="1">
              <a:spLocks noChangeArrowheads="1"/>
            </p:cNvSpPr>
            <p:nvPr/>
          </p:nvSpPr>
          <p:spPr bwMode="auto">
            <a:xfrm>
              <a:off x="2952" y="2232"/>
              <a:ext cx="576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t (s)</a:t>
              </a:r>
            </a:p>
          </p:txBody>
        </p:sp>
        <p:sp>
          <p:nvSpPr>
            <p:cNvPr id="8215" name="Text Box 25"/>
            <p:cNvSpPr txBox="1">
              <a:spLocks noChangeArrowheads="1"/>
            </p:cNvSpPr>
            <p:nvPr/>
          </p:nvSpPr>
          <p:spPr bwMode="auto">
            <a:xfrm>
              <a:off x="504" y="1656"/>
              <a:ext cx="432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v (m/s)</a:t>
              </a:r>
            </a:p>
          </p:txBody>
        </p:sp>
        <p:sp>
          <p:nvSpPr>
            <p:cNvPr id="8216" name="Text Box 26"/>
            <p:cNvSpPr txBox="1">
              <a:spLocks noChangeArrowheads="1"/>
            </p:cNvSpPr>
            <p:nvPr/>
          </p:nvSpPr>
          <p:spPr bwMode="auto">
            <a:xfrm>
              <a:off x="936" y="2376"/>
              <a:ext cx="288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0</a:t>
              </a:r>
            </a:p>
          </p:txBody>
        </p:sp>
        <p:sp>
          <p:nvSpPr>
            <p:cNvPr id="8217" name="Text Box 27"/>
            <p:cNvSpPr txBox="1">
              <a:spLocks noChangeArrowheads="1"/>
            </p:cNvSpPr>
            <p:nvPr/>
          </p:nvSpPr>
          <p:spPr bwMode="auto">
            <a:xfrm>
              <a:off x="1152" y="2376"/>
              <a:ext cx="288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1</a:t>
              </a:r>
            </a:p>
          </p:txBody>
        </p:sp>
        <p:sp>
          <p:nvSpPr>
            <p:cNvPr id="8218" name="Text Box 28"/>
            <p:cNvSpPr txBox="1">
              <a:spLocks noChangeArrowheads="1"/>
            </p:cNvSpPr>
            <p:nvPr/>
          </p:nvSpPr>
          <p:spPr bwMode="auto">
            <a:xfrm>
              <a:off x="1368" y="2376"/>
              <a:ext cx="288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2</a:t>
              </a:r>
            </a:p>
          </p:txBody>
        </p:sp>
        <p:sp>
          <p:nvSpPr>
            <p:cNvPr id="8219" name="Text Box 29"/>
            <p:cNvSpPr txBox="1">
              <a:spLocks noChangeArrowheads="1"/>
            </p:cNvSpPr>
            <p:nvPr/>
          </p:nvSpPr>
          <p:spPr bwMode="auto">
            <a:xfrm>
              <a:off x="1584" y="2376"/>
              <a:ext cx="288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3</a:t>
              </a:r>
            </a:p>
          </p:txBody>
        </p:sp>
        <p:sp>
          <p:nvSpPr>
            <p:cNvPr id="8220" name="Text Box 30"/>
            <p:cNvSpPr txBox="1">
              <a:spLocks noChangeArrowheads="1"/>
            </p:cNvSpPr>
            <p:nvPr/>
          </p:nvSpPr>
          <p:spPr bwMode="auto">
            <a:xfrm>
              <a:off x="1800" y="2376"/>
              <a:ext cx="288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4</a:t>
              </a:r>
            </a:p>
          </p:txBody>
        </p:sp>
        <p:sp>
          <p:nvSpPr>
            <p:cNvPr id="8221" name="Text Box 31"/>
            <p:cNvSpPr txBox="1">
              <a:spLocks noChangeArrowheads="1"/>
            </p:cNvSpPr>
            <p:nvPr/>
          </p:nvSpPr>
          <p:spPr bwMode="auto">
            <a:xfrm>
              <a:off x="2016" y="2376"/>
              <a:ext cx="288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5</a:t>
              </a:r>
            </a:p>
          </p:txBody>
        </p:sp>
        <p:sp>
          <p:nvSpPr>
            <p:cNvPr id="8222" name="Text Box 32"/>
            <p:cNvSpPr txBox="1">
              <a:spLocks noChangeArrowheads="1"/>
            </p:cNvSpPr>
            <p:nvPr/>
          </p:nvSpPr>
          <p:spPr bwMode="auto">
            <a:xfrm>
              <a:off x="2232" y="2376"/>
              <a:ext cx="288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6</a:t>
              </a:r>
            </a:p>
          </p:txBody>
        </p:sp>
        <p:sp>
          <p:nvSpPr>
            <p:cNvPr id="8223" name="Text Box 33"/>
            <p:cNvSpPr txBox="1">
              <a:spLocks noChangeArrowheads="1"/>
            </p:cNvSpPr>
            <p:nvPr/>
          </p:nvSpPr>
          <p:spPr bwMode="auto">
            <a:xfrm>
              <a:off x="2448" y="2376"/>
              <a:ext cx="288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7</a:t>
              </a:r>
            </a:p>
          </p:txBody>
        </p:sp>
        <p:sp>
          <p:nvSpPr>
            <p:cNvPr id="8224" name="Text Box 34"/>
            <p:cNvSpPr txBox="1">
              <a:spLocks noChangeArrowheads="1"/>
            </p:cNvSpPr>
            <p:nvPr/>
          </p:nvSpPr>
          <p:spPr bwMode="auto">
            <a:xfrm>
              <a:off x="792" y="1872"/>
              <a:ext cx="288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-5</a:t>
              </a:r>
            </a:p>
          </p:txBody>
        </p:sp>
        <p:sp>
          <p:nvSpPr>
            <p:cNvPr id="8225" name="Text Box 35"/>
            <p:cNvSpPr txBox="1">
              <a:spLocks noChangeArrowheads="1"/>
            </p:cNvSpPr>
            <p:nvPr/>
          </p:nvSpPr>
          <p:spPr bwMode="auto">
            <a:xfrm>
              <a:off x="864" y="1656"/>
              <a:ext cx="288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0</a:t>
              </a:r>
            </a:p>
          </p:txBody>
        </p:sp>
        <p:sp>
          <p:nvSpPr>
            <p:cNvPr id="8226" name="Text Box 36"/>
            <p:cNvSpPr txBox="1">
              <a:spLocks noChangeArrowheads="1"/>
            </p:cNvSpPr>
            <p:nvPr/>
          </p:nvSpPr>
          <p:spPr bwMode="auto">
            <a:xfrm>
              <a:off x="864" y="1440"/>
              <a:ext cx="288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5</a:t>
              </a:r>
            </a:p>
          </p:txBody>
        </p:sp>
        <p:sp>
          <p:nvSpPr>
            <p:cNvPr id="8227" name="Line 37"/>
            <p:cNvSpPr>
              <a:spLocks noChangeShapeType="1"/>
            </p:cNvSpPr>
            <p:nvPr/>
          </p:nvSpPr>
          <p:spPr bwMode="auto">
            <a:xfrm flipV="1">
              <a:off x="2808" y="2232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8" name="Text Box 38"/>
            <p:cNvSpPr txBox="1">
              <a:spLocks noChangeArrowheads="1"/>
            </p:cNvSpPr>
            <p:nvPr/>
          </p:nvSpPr>
          <p:spPr bwMode="auto">
            <a:xfrm>
              <a:off x="2664" y="2376"/>
              <a:ext cx="288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8</a:t>
              </a:r>
            </a:p>
          </p:txBody>
        </p:sp>
        <p:sp>
          <p:nvSpPr>
            <p:cNvPr id="8229" name="Line 39"/>
            <p:cNvSpPr>
              <a:spLocks noChangeShapeType="1"/>
            </p:cNvSpPr>
            <p:nvPr/>
          </p:nvSpPr>
          <p:spPr bwMode="auto">
            <a:xfrm>
              <a:off x="1008" y="1296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0" name="Text Box 40"/>
            <p:cNvSpPr txBox="1">
              <a:spLocks noChangeArrowheads="1"/>
            </p:cNvSpPr>
            <p:nvPr/>
          </p:nvSpPr>
          <p:spPr bwMode="auto">
            <a:xfrm>
              <a:off x="792" y="1224"/>
              <a:ext cx="288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10</a:t>
              </a:r>
            </a:p>
          </p:txBody>
        </p:sp>
        <p:sp>
          <p:nvSpPr>
            <p:cNvPr id="8231" name="Line 41"/>
            <p:cNvSpPr>
              <a:spLocks noChangeShapeType="1"/>
            </p:cNvSpPr>
            <p:nvPr/>
          </p:nvSpPr>
          <p:spPr bwMode="auto">
            <a:xfrm>
              <a:off x="1008" y="2160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2" name="Text Box 42"/>
            <p:cNvSpPr txBox="1">
              <a:spLocks noChangeArrowheads="1"/>
            </p:cNvSpPr>
            <p:nvPr/>
          </p:nvSpPr>
          <p:spPr bwMode="auto">
            <a:xfrm>
              <a:off x="792" y="2088"/>
              <a:ext cx="288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-10</a:t>
              </a:r>
            </a:p>
          </p:txBody>
        </p:sp>
        <p:sp>
          <p:nvSpPr>
            <p:cNvPr id="8233" name="Line 43"/>
            <p:cNvSpPr>
              <a:spLocks noChangeShapeType="1"/>
            </p:cNvSpPr>
            <p:nvPr/>
          </p:nvSpPr>
          <p:spPr bwMode="auto">
            <a:xfrm>
              <a:off x="1080" y="1728"/>
              <a:ext cx="19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4" name="Line 44"/>
            <p:cNvSpPr>
              <a:spLocks noChangeShapeType="1"/>
            </p:cNvSpPr>
            <p:nvPr/>
          </p:nvSpPr>
          <p:spPr bwMode="auto">
            <a:xfrm>
              <a:off x="1080" y="1296"/>
              <a:ext cx="432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5" name="Line 45"/>
            <p:cNvSpPr>
              <a:spLocks noChangeShapeType="1"/>
            </p:cNvSpPr>
            <p:nvPr/>
          </p:nvSpPr>
          <p:spPr bwMode="auto">
            <a:xfrm>
              <a:off x="1512" y="1296"/>
              <a:ext cx="648" cy="648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6" name="Line 46"/>
            <p:cNvSpPr>
              <a:spLocks noChangeShapeType="1"/>
            </p:cNvSpPr>
            <p:nvPr/>
          </p:nvSpPr>
          <p:spPr bwMode="auto">
            <a:xfrm>
              <a:off x="2160" y="1944"/>
              <a:ext cx="432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34"/>
    </mc:Choice>
    <mc:Fallback xmlns="">
      <p:transition xmlns:p14="http://schemas.microsoft.com/office/powerpoint/2010/main" spd="slow" advTm="5143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4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4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47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74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304800" y="228600"/>
            <a:ext cx="5562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FF3300"/>
                </a:solidFill>
              </a:rPr>
              <a:t>Consider the following a-t curve.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28600" y="3810000"/>
            <a:ext cx="3733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>
                <a:solidFill>
                  <a:srgbClr val="FF3300"/>
                </a:solidFill>
              </a:rPr>
              <a:t>If the object starts at</a:t>
            </a:r>
            <a:br>
              <a:rPr lang="en-US">
                <a:solidFill>
                  <a:srgbClr val="FF3300"/>
                </a:solidFill>
              </a:rPr>
            </a:br>
            <a:r>
              <a:rPr lang="en-US">
                <a:solidFill>
                  <a:srgbClr val="FF3300"/>
                </a:solidFill>
              </a:rPr>
              <a:t>rest, the associated</a:t>
            </a:r>
            <a:br>
              <a:rPr lang="en-US">
                <a:solidFill>
                  <a:srgbClr val="FF3300"/>
                </a:solidFill>
              </a:rPr>
            </a:br>
            <a:r>
              <a:rPr lang="en-US">
                <a:solidFill>
                  <a:srgbClr val="FF3300"/>
                </a:solidFill>
              </a:rPr>
              <a:t>v-t curve looks like… </a:t>
            </a:r>
          </a:p>
        </p:txBody>
      </p:sp>
      <p:grpSp>
        <p:nvGrpSpPr>
          <p:cNvPr id="36868" name="Group 75"/>
          <p:cNvGrpSpPr>
            <a:grpSpLocks/>
          </p:cNvGrpSpPr>
          <p:nvPr/>
        </p:nvGrpSpPr>
        <p:grpSpPr bwMode="auto">
          <a:xfrm>
            <a:off x="304800" y="1600200"/>
            <a:ext cx="2667000" cy="1143000"/>
            <a:chOff x="3600" y="768"/>
            <a:chExt cx="1680" cy="720"/>
          </a:xfrm>
        </p:grpSpPr>
        <p:pic>
          <p:nvPicPr>
            <p:cNvPr id="36932" name="Picture 10" descr="an04106_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30" y="768"/>
              <a:ext cx="458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933" name="Rectangle 9"/>
            <p:cNvSpPr>
              <a:spLocks noChangeArrowheads="1"/>
            </p:cNvSpPr>
            <p:nvPr/>
          </p:nvSpPr>
          <p:spPr bwMode="auto">
            <a:xfrm>
              <a:off x="3600" y="1392"/>
              <a:ext cx="1680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869" name="Text Box 23"/>
          <p:cNvSpPr txBox="1">
            <a:spLocks noChangeArrowheads="1"/>
          </p:cNvSpPr>
          <p:nvPr/>
        </p:nvSpPr>
        <p:spPr bwMode="auto">
          <a:xfrm>
            <a:off x="5324475" y="2843213"/>
            <a:ext cx="13049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/>
              <a:t>t (s)</a:t>
            </a:r>
          </a:p>
        </p:txBody>
      </p:sp>
      <p:grpSp>
        <p:nvGrpSpPr>
          <p:cNvPr id="36870" name="Group 76"/>
          <p:cNvGrpSpPr>
            <a:grpSpLocks/>
          </p:cNvGrpSpPr>
          <p:nvPr/>
        </p:nvGrpSpPr>
        <p:grpSpPr bwMode="auto">
          <a:xfrm>
            <a:off x="2876550" y="852488"/>
            <a:ext cx="4895850" cy="3262312"/>
            <a:chOff x="270" y="249"/>
            <a:chExt cx="3084" cy="2055"/>
          </a:xfrm>
        </p:grpSpPr>
        <p:sp>
          <p:nvSpPr>
            <p:cNvPr id="36900" name="Line 12"/>
            <p:cNvSpPr>
              <a:spLocks noChangeShapeType="1"/>
            </p:cNvSpPr>
            <p:nvPr/>
          </p:nvSpPr>
          <p:spPr bwMode="auto">
            <a:xfrm flipV="1">
              <a:off x="1298" y="249"/>
              <a:ext cx="0" cy="17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1" name="Line 13"/>
            <p:cNvSpPr>
              <a:spLocks noChangeShapeType="1"/>
            </p:cNvSpPr>
            <p:nvPr/>
          </p:nvSpPr>
          <p:spPr bwMode="auto">
            <a:xfrm>
              <a:off x="1127" y="1893"/>
              <a:ext cx="222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2" name="Line 14"/>
            <p:cNvSpPr>
              <a:spLocks noChangeShapeType="1"/>
            </p:cNvSpPr>
            <p:nvPr/>
          </p:nvSpPr>
          <p:spPr bwMode="auto">
            <a:xfrm>
              <a:off x="1195" y="1379"/>
              <a:ext cx="20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3" name="Line 15"/>
            <p:cNvSpPr>
              <a:spLocks noChangeShapeType="1"/>
            </p:cNvSpPr>
            <p:nvPr/>
          </p:nvSpPr>
          <p:spPr bwMode="auto">
            <a:xfrm flipV="1">
              <a:off x="1606" y="1791"/>
              <a:ext cx="0" cy="2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4" name="Line 16"/>
            <p:cNvSpPr>
              <a:spLocks noChangeShapeType="1"/>
            </p:cNvSpPr>
            <p:nvPr/>
          </p:nvSpPr>
          <p:spPr bwMode="auto">
            <a:xfrm>
              <a:off x="1195" y="1071"/>
              <a:ext cx="20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5" name="Line 17"/>
            <p:cNvSpPr>
              <a:spLocks noChangeShapeType="1"/>
            </p:cNvSpPr>
            <p:nvPr/>
          </p:nvSpPr>
          <p:spPr bwMode="auto">
            <a:xfrm>
              <a:off x="1195" y="763"/>
              <a:ext cx="20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6" name="Line 18"/>
            <p:cNvSpPr>
              <a:spLocks noChangeShapeType="1"/>
            </p:cNvSpPr>
            <p:nvPr/>
          </p:nvSpPr>
          <p:spPr bwMode="auto">
            <a:xfrm flipV="1">
              <a:off x="1915" y="1791"/>
              <a:ext cx="0" cy="2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7" name="Line 19"/>
            <p:cNvSpPr>
              <a:spLocks noChangeShapeType="1"/>
            </p:cNvSpPr>
            <p:nvPr/>
          </p:nvSpPr>
          <p:spPr bwMode="auto">
            <a:xfrm flipV="1">
              <a:off x="2223" y="1791"/>
              <a:ext cx="0" cy="2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8" name="Line 20"/>
            <p:cNvSpPr>
              <a:spLocks noChangeShapeType="1"/>
            </p:cNvSpPr>
            <p:nvPr/>
          </p:nvSpPr>
          <p:spPr bwMode="auto">
            <a:xfrm flipV="1">
              <a:off x="2531" y="1791"/>
              <a:ext cx="0" cy="2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9" name="Line 21"/>
            <p:cNvSpPr>
              <a:spLocks noChangeShapeType="1"/>
            </p:cNvSpPr>
            <p:nvPr/>
          </p:nvSpPr>
          <p:spPr bwMode="auto">
            <a:xfrm flipV="1">
              <a:off x="2840" y="1791"/>
              <a:ext cx="0" cy="2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0" name="Line 22"/>
            <p:cNvSpPr>
              <a:spLocks noChangeShapeType="1"/>
            </p:cNvSpPr>
            <p:nvPr/>
          </p:nvSpPr>
          <p:spPr bwMode="auto">
            <a:xfrm flipV="1">
              <a:off x="3148" y="1791"/>
              <a:ext cx="0" cy="2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1" name="Text Box 24"/>
            <p:cNvSpPr txBox="1">
              <a:spLocks noChangeArrowheads="1"/>
            </p:cNvSpPr>
            <p:nvPr/>
          </p:nvSpPr>
          <p:spPr bwMode="auto">
            <a:xfrm>
              <a:off x="270" y="968"/>
              <a:ext cx="754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a (m/s</a:t>
              </a:r>
              <a:r>
                <a:rPr lang="en-US" sz="2000" baseline="30000"/>
                <a:t>2</a:t>
              </a:r>
              <a:r>
                <a:rPr lang="en-US" sz="2000"/>
                <a:t>)</a:t>
              </a:r>
            </a:p>
          </p:txBody>
        </p:sp>
        <p:sp>
          <p:nvSpPr>
            <p:cNvPr id="36912" name="Text Box 25"/>
            <p:cNvSpPr txBox="1">
              <a:spLocks noChangeArrowheads="1"/>
            </p:cNvSpPr>
            <p:nvPr/>
          </p:nvSpPr>
          <p:spPr bwMode="auto">
            <a:xfrm>
              <a:off x="1092" y="1996"/>
              <a:ext cx="41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0</a:t>
              </a:r>
            </a:p>
          </p:txBody>
        </p:sp>
        <p:sp>
          <p:nvSpPr>
            <p:cNvPr id="36913" name="Text Box 26"/>
            <p:cNvSpPr txBox="1">
              <a:spLocks noChangeArrowheads="1"/>
            </p:cNvSpPr>
            <p:nvPr/>
          </p:nvSpPr>
          <p:spPr bwMode="auto">
            <a:xfrm>
              <a:off x="1401" y="1996"/>
              <a:ext cx="41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1</a:t>
              </a:r>
            </a:p>
          </p:txBody>
        </p:sp>
        <p:sp>
          <p:nvSpPr>
            <p:cNvPr id="36914" name="Text Box 27"/>
            <p:cNvSpPr txBox="1">
              <a:spLocks noChangeArrowheads="1"/>
            </p:cNvSpPr>
            <p:nvPr/>
          </p:nvSpPr>
          <p:spPr bwMode="auto">
            <a:xfrm>
              <a:off x="1709" y="1996"/>
              <a:ext cx="41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2</a:t>
              </a:r>
            </a:p>
          </p:txBody>
        </p:sp>
        <p:sp>
          <p:nvSpPr>
            <p:cNvPr id="36915" name="Text Box 28"/>
            <p:cNvSpPr txBox="1">
              <a:spLocks noChangeArrowheads="1"/>
            </p:cNvSpPr>
            <p:nvPr/>
          </p:nvSpPr>
          <p:spPr bwMode="auto">
            <a:xfrm>
              <a:off x="2017" y="1996"/>
              <a:ext cx="412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3</a:t>
              </a:r>
            </a:p>
          </p:txBody>
        </p:sp>
        <p:sp>
          <p:nvSpPr>
            <p:cNvPr id="36916" name="Text Box 29"/>
            <p:cNvSpPr txBox="1">
              <a:spLocks noChangeArrowheads="1"/>
            </p:cNvSpPr>
            <p:nvPr/>
          </p:nvSpPr>
          <p:spPr bwMode="auto">
            <a:xfrm>
              <a:off x="2326" y="1996"/>
              <a:ext cx="41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4</a:t>
              </a:r>
            </a:p>
          </p:txBody>
        </p:sp>
        <p:sp>
          <p:nvSpPr>
            <p:cNvPr id="36917" name="Text Box 30"/>
            <p:cNvSpPr txBox="1">
              <a:spLocks noChangeArrowheads="1"/>
            </p:cNvSpPr>
            <p:nvPr/>
          </p:nvSpPr>
          <p:spPr bwMode="auto">
            <a:xfrm>
              <a:off x="2634" y="1996"/>
              <a:ext cx="41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5</a:t>
              </a:r>
            </a:p>
          </p:txBody>
        </p:sp>
        <p:sp>
          <p:nvSpPr>
            <p:cNvPr id="36918" name="Text Box 31"/>
            <p:cNvSpPr txBox="1">
              <a:spLocks noChangeArrowheads="1"/>
            </p:cNvSpPr>
            <p:nvPr/>
          </p:nvSpPr>
          <p:spPr bwMode="auto">
            <a:xfrm>
              <a:off x="2943" y="1996"/>
              <a:ext cx="41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6</a:t>
              </a:r>
            </a:p>
          </p:txBody>
        </p:sp>
        <p:sp>
          <p:nvSpPr>
            <p:cNvPr id="36919" name="Text Box 32"/>
            <p:cNvSpPr txBox="1">
              <a:spLocks noChangeArrowheads="1"/>
            </p:cNvSpPr>
            <p:nvPr/>
          </p:nvSpPr>
          <p:spPr bwMode="auto">
            <a:xfrm>
              <a:off x="887" y="1277"/>
              <a:ext cx="41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-1</a:t>
              </a:r>
            </a:p>
          </p:txBody>
        </p:sp>
        <p:sp>
          <p:nvSpPr>
            <p:cNvPr id="36920" name="Text Box 33"/>
            <p:cNvSpPr txBox="1">
              <a:spLocks noChangeArrowheads="1"/>
            </p:cNvSpPr>
            <p:nvPr/>
          </p:nvSpPr>
          <p:spPr bwMode="auto">
            <a:xfrm>
              <a:off x="990" y="968"/>
              <a:ext cx="411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0</a:t>
              </a:r>
            </a:p>
          </p:txBody>
        </p:sp>
        <p:sp>
          <p:nvSpPr>
            <p:cNvPr id="36921" name="Text Box 34"/>
            <p:cNvSpPr txBox="1">
              <a:spLocks noChangeArrowheads="1"/>
            </p:cNvSpPr>
            <p:nvPr/>
          </p:nvSpPr>
          <p:spPr bwMode="auto">
            <a:xfrm>
              <a:off x="990" y="660"/>
              <a:ext cx="41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1</a:t>
              </a:r>
            </a:p>
          </p:txBody>
        </p:sp>
        <p:sp>
          <p:nvSpPr>
            <p:cNvPr id="36922" name="Line 35"/>
            <p:cNvSpPr>
              <a:spLocks noChangeShapeType="1"/>
            </p:cNvSpPr>
            <p:nvPr/>
          </p:nvSpPr>
          <p:spPr bwMode="auto">
            <a:xfrm>
              <a:off x="1195" y="455"/>
              <a:ext cx="20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3" name="Text Box 36"/>
            <p:cNvSpPr txBox="1">
              <a:spLocks noChangeArrowheads="1"/>
            </p:cNvSpPr>
            <p:nvPr/>
          </p:nvSpPr>
          <p:spPr bwMode="auto">
            <a:xfrm>
              <a:off x="950" y="352"/>
              <a:ext cx="41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2</a:t>
              </a:r>
            </a:p>
          </p:txBody>
        </p:sp>
        <p:sp>
          <p:nvSpPr>
            <p:cNvPr id="36924" name="Line 37"/>
            <p:cNvSpPr>
              <a:spLocks noChangeShapeType="1"/>
            </p:cNvSpPr>
            <p:nvPr/>
          </p:nvSpPr>
          <p:spPr bwMode="auto">
            <a:xfrm>
              <a:off x="1195" y="1688"/>
              <a:ext cx="20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5" name="Text Box 38"/>
            <p:cNvSpPr txBox="1">
              <a:spLocks noChangeArrowheads="1"/>
            </p:cNvSpPr>
            <p:nvPr/>
          </p:nvSpPr>
          <p:spPr bwMode="auto">
            <a:xfrm>
              <a:off x="887" y="1585"/>
              <a:ext cx="41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-2</a:t>
              </a:r>
            </a:p>
          </p:txBody>
        </p:sp>
        <p:sp>
          <p:nvSpPr>
            <p:cNvPr id="36926" name="Line 39"/>
            <p:cNvSpPr>
              <a:spLocks noChangeShapeType="1"/>
            </p:cNvSpPr>
            <p:nvPr/>
          </p:nvSpPr>
          <p:spPr bwMode="auto">
            <a:xfrm>
              <a:off x="1229" y="1071"/>
              <a:ext cx="212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7" name="Line 40"/>
            <p:cNvSpPr>
              <a:spLocks noChangeShapeType="1"/>
            </p:cNvSpPr>
            <p:nvPr/>
          </p:nvSpPr>
          <p:spPr bwMode="auto">
            <a:xfrm>
              <a:off x="1298" y="455"/>
              <a:ext cx="925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8" name="Line 41"/>
            <p:cNvSpPr>
              <a:spLocks noChangeShapeType="1"/>
            </p:cNvSpPr>
            <p:nvPr/>
          </p:nvSpPr>
          <p:spPr bwMode="auto">
            <a:xfrm>
              <a:off x="2223" y="455"/>
              <a:ext cx="0" cy="616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9" name="Line 43"/>
            <p:cNvSpPr>
              <a:spLocks noChangeShapeType="1"/>
            </p:cNvSpPr>
            <p:nvPr/>
          </p:nvSpPr>
          <p:spPr bwMode="auto">
            <a:xfrm>
              <a:off x="2223" y="1071"/>
              <a:ext cx="617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30" name="Line 44"/>
            <p:cNvSpPr>
              <a:spLocks noChangeShapeType="1"/>
            </p:cNvSpPr>
            <p:nvPr/>
          </p:nvSpPr>
          <p:spPr bwMode="auto">
            <a:xfrm>
              <a:off x="2840" y="1071"/>
              <a:ext cx="0" cy="308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31" name="Line 45"/>
            <p:cNvSpPr>
              <a:spLocks noChangeShapeType="1"/>
            </p:cNvSpPr>
            <p:nvPr/>
          </p:nvSpPr>
          <p:spPr bwMode="auto">
            <a:xfrm>
              <a:off x="2840" y="1379"/>
              <a:ext cx="308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871" name="Group 74"/>
          <p:cNvGrpSpPr>
            <a:grpSpLocks/>
          </p:cNvGrpSpPr>
          <p:nvPr/>
        </p:nvGrpSpPr>
        <p:grpSpPr bwMode="auto">
          <a:xfrm>
            <a:off x="3124200" y="4257675"/>
            <a:ext cx="5181600" cy="2447925"/>
            <a:chOff x="2544" y="2442"/>
            <a:chExt cx="3264" cy="1542"/>
          </a:xfrm>
        </p:grpSpPr>
        <p:sp>
          <p:nvSpPr>
            <p:cNvPr id="36875" name="Text Box 58"/>
            <p:cNvSpPr txBox="1">
              <a:spLocks noChangeArrowheads="1"/>
            </p:cNvSpPr>
            <p:nvPr/>
          </p:nvSpPr>
          <p:spPr bwMode="auto">
            <a:xfrm>
              <a:off x="5370" y="3628"/>
              <a:ext cx="43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t (s)</a:t>
              </a:r>
            </a:p>
          </p:txBody>
        </p:sp>
        <p:sp>
          <p:nvSpPr>
            <p:cNvPr id="36876" name="Line 47"/>
            <p:cNvSpPr>
              <a:spLocks noChangeShapeType="1"/>
            </p:cNvSpPr>
            <p:nvPr/>
          </p:nvSpPr>
          <p:spPr bwMode="auto">
            <a:xfrm flipV="1">
              <a:off x="3401" y="2442"/>
              <a:ext cx="0" cy="12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77" name="Line 48"/>
            <p:cNvSpPr>
              <a:spLocks noChangeShapeType="1"/>
            </p:cNvSpPr>
            <p:nvPr/>
          </p:nvSpPr>
          <p:spPr bwMode="auto">
            <a:xfrm>
              <a:off x="3361" y="3573"/>
              <a:ext cx="209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78" name="Line 49"/>
            <p:cNvSpPr>
              <a:spLocks noChangeShapeType="1"/>
            </p:cNvSpPr>
            <p:nvPr/>
          </p:nvSpPr>
          <p:spPr bwMode="auto">
            <a:xfrm>
              <a:off x="3298" y="3573"/>
              <a:ext cx="20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79" name="Line 50"/>
            <p:cNvSpPr>
              <a:spLocks noChangeShapeType="1"/>
            </p:cNvSpPr>
            <p:nvPr/>
          </p:nvSpPr>
          <p:spPr bwMode="auto">
            <a:xfrm flipV="1">
              <a:off x="3709" y="3470"/>
              <a:ext cx="0" cy="2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80" name="Line 51"/>
            <p:cNvSpPr>
              <a:spLocks noChangeShapeType="1"/>
            </p:cNvSpPr>
            <p:nvPr/>
          </p:nvSpPr>
          <p:spPr bwMode="auto">
            <a:xfrm>
              <a:off x="3298" y="3265"/>
              <a:ext cx="20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81" name="Line 52"/>
            <p:cNvSpPr>
              <a:spLocks noChangeShapeType="1"/>
            </p:cNvSpPr>
            <p:nvPr/>
          </p:nvSpPr>
          <p:spPr bwMode="auto">
            <a:xfrm>
              <a:off x="3298" y="2956"/>
              <a:ext cx="20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82" name="Line 53"/>
            <p:cNvSpPr>
              <a:spLocks noChangeShapeType="1"/>
            </p:cNvSpPr>
            <p:nvPr/>
          </p:nvSpPr>
          <p:spPr bwMode="auto">
            <a:xfrm flipV="1">
              <a:off x="4018" y="3470"/>
              <a:ext cx="0" cy="2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83" name="Line 54"/>
            <p:cNvSpPr>
              <a:spLocks noChangeShapeType="1"/>
            </p:cNvSpPr>
            <p:nvPr/>
          </p:nvSpPr>
          <p:spPr bwMode="auto">
            <a:xfrm flipV="1">
              <a:off x="4326" y="3470"/>
              <a:ext cx="0" cy="2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84" name="Line 55"/>
            <p:cNvSpPr>
              <a:spLocks noChangeShapeType="1"/>
            </p:cNvSpPr>
            <p:nvPr/>
          </p:nvSpPr>
          <p:spPr bwMode="auto">
            <a:xfrm flipV="1">
              <a:off x="4634" y="3470"/>
              <a:ext cx="0" cy="2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85" name="Line 56"/>
            <p:cNvSpPr>
              <a:spLocks noChangeShapeType="1"/>
            </p:cNvSpPr>
            <p:nvPr/>
          </p:nvSpPr>
          <p:spPr bwMode="auto">
            <a:xfrm flipV="1">
              <a:off x="4943" y="3470"/>
              <a:ext cx="0" cy="2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86" name="Line 57"/>
            <p:cNvSpPr>
              <a:spLocks noChangeShapeType="1"/>
            </p:cNvSpPr>
            <p:nvPr/>
          </p:nvSpPr>
          <p:spPr bwMode="auto">
            <a:xfrm flipV="1">
              <a:off x="5251" y="3470"/>
              <a:ext cx="0" cy="2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87" name="Text Box 59"/>
            <p:cNvSpPr txBox="1">
              <a:spLocks noChangeArrowheads="1"/>
            </p:cNvSpPr>
            <p:nvPr/>
          </p:nvSpPr>
          <p:spPr bwMode="auto">
            <a:xfrm>
              <a:off x="2544" y="3162"/>
              <a:ext cx="754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v (m/s)</a:t>
              </a:r>
            </a:p>
          </p:txBody>
        </p:sp>
        <p:sp>
          <p:nvSpPr>
            <p:cNvPr id="36888" name="Text Box 60"/>
            <p:cNvSpPr txBox="1">
              <a:spLocks noChangeArrowheads="1"/>
            </p:cNvSpPr>
            <p:nvPr/>
          </p:nvSpPr>
          <p:spPr bwMode="auto">
            <a:xfrm>
              <a:off x="3195" y="3676"/>
              <a:ext cx="41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0</a:t>
              </a:r>
            </a:p>
          </p:txBody>
        </p:sp>
        <p:sp>
          <p:nvSpPr>
            <p:cNvPr id="36889" name="Text Box 61"/>
            <p:cNvSpPr txBox="1">
              <a:spLocks noChangeArrowheads="1"/>
            </p:cNvSpPr>
            <p:nvPr/>
          </p:nvSpPr>
          <p:spPr bwMode="auto">
            <a:xfrm>
              <a:off x="3504" y="3676"/>
              <a:ext cx="41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1</a:t>
              </a:r>
            </a:p>
          </p:txBody>
        </p:sp>
        <p:sp>
          <p:nvSpPr>
            <p:cNvPr id="36890" name="Text Box 62"/>
            <p:cNvSpPr txBox="1">
              <a:spLocks noChangeArrowheads="1"/>
            </p:cNvSpPr>
            <p:nvPr/>
          </p:nvSpPr>
          <p:spPr bwMode="auto">
            <a:xfrm>
              <a:off x="3812" y="3676"/>
              <a:ext cx="41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2</a:t>
              </a:r>
            </a:p>
          </p:txBody>
        </p:sp>
        <p:sp>
          <p:nvSpPr>
            <p:cNvPr id="36891" name="Text Box 63"/>
            <p:cNvSpPr txBox="1">
              <a:spLocks noChangeArrowheads="1"/>
            </p:cNvSpPr>
            <p:nvPr/>
          </p:nvSpPr>
          <p:spPr bwMode="auto">
            <a:xfrm>
              <a:off x="4120" y="3676"/>
              <a:ext cx="412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3</a:t>
              </a:r>
            </a:p>
          </p:txBody>
        </p:sp>
        <p:sp>
          <p:nvSpPr>
            <p:cNvPr id="36892" name="Text Box 64"/>
            <p:cNvSpPr txBox="1">
              <a:spLocks noChangeArrowheads="1"/>
            </p:cNvSpPr>
            <p:nvPr/>
          </p:nvSpPr>
          <p:spPr bwMode="auto">
            <a:xfrm>
              <a:off x="4429" y="3676"/>
              <a:ext cx="41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4</a:t>
              </a:r>
            </a:p>
          </p:txBody>
        </p:sp>
        <p:sp>
          <p:nvSpPr>
            <p:cNvPr id="36893" name="Text Box 65"/>
            <p:cNvSpPr txBox="1">
              <a:spLocks noChangeArrowheads="1"/>
            </p:cNvSpPr>
            <p:nvPr/>
          </p:nvSpPr>
          <p:spPr bwMode="auto">
            <a:xfrm>
              <a:off x="4737" y="3676"/>
              <a:ext cx="41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5</a:t>
              </a:r>
            </a:p>
          </p:txBody>
        </p:sp>
        <p:sp>
          <p:nvSpPr>
            <p:cNvPr id="36894" name="Text Box 66"/>
            <p:cNvSpPr txBox="1">
              <a:spLocks noChangeArrowheads="1"/>
            </p:cNvSpPr>
            <p:nvPr/>
          </p:nvSpPr>
          <p:spPr bwMode="auto">
            <a:xfrm>
              <a:off x="5046" y="3676"/>
              <a:ext cx="41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6</a:t>
              </a:r>
            </a:p>
          </p:txBody>
        </p:sp>
        <p:sp>
          <p:nvSpPr>
            <p:cNvPr id="36895" name="Text Box 67"/>
            <p:cNvSpPr txBox="1">
              <a:spLocks noChangeArrowheads="1"/>
            </p:cNvSpPr>
            <p:nvPr/>
          </p:nvSpPr>
          <p:spPr bwMode="auto">
            <a:xfrm>
              <a:off x="2990" y="3470"/>
              <a:ext cx="41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0</a:t>
              </a:r>
            </a:p>
          </p:txBody>
        </p:sp>
        <p:sp>
          <p:nvSpPr>
            <p:cNvPr id="36896" name="Text Box 68"/>
            <p:cNvSpPr txBox="1">
              <a:spLocks noChangeArrowheads="1"/>
            </p:cNvSpPr>
            <p:nvPr/>
          </p:nvSpPr>
          <p:spPr bwMode="auto">
            <a:xfrm>
              <a:off x="3093" y="3162"/>
              <a:ext cx="41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2</a:t>
              </a:r>
            </a:p>
          </p:txBody>
        </p:sp>
        <p:sp>
          <p:nvSpPr>
            <p:cNvPr id="36897" name="Text Box 69"/>
            <p:cNvSpPr txBox="1">
              <a:spLocks noChangeArrowheads="1"/>
            </p:cNvSpPr>
            <p:nvPr/>
          </p:nvSpPr>
          <p:spPr bwMode="auto">
            <a:xfrm>
              <a:off x="3093" y="2854"/>
              <a:ext cx="41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4</a:t>
              </a:r>
            </a:p>
          </p:txBody>
        </p:sp>
        <p:sp>
          <p:nvSpPr>
            <p:cNvPr id="36898" name="Line 70"/>
            <p:cNvSpPr>
              <a:spLocks noChangeShapeType="1"/>
            </p:cNvSpPr>
            <p:nvPr/>
          </p:nvSpPr>
          <p:spPr bwMode="auto">
            <a:xfrm>
              <a:off x="3298" y="2648"/>
              <a:ext cx="20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99" name="Text Box 71"/>
            <p:cNvSpPr txBox="1">
              <a:spLocks noChangeArrowheads="1"/>
            </p:cNvSpPr>
            <p:nvPr/>
          </p:nvSpPr>
          <p:spPr bwMode="auto">
            <a:xfrm>
              <a:off x="3058" y="2545"/>
              <a:ext cx="411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6</a:t>
              </a:r>
            </a:p>
          </p:txBody>
        </p:sp>
      </p:grpSp>
      <p:sp>
        <p:nvSpPr>
          <p:cNvPr id="148557" name="Freeform 77"/>
          <p:cNvSpPr>
            <a:spLocks/>
          </p:cNvSpPr>
          <p:nvPr/>
        </p:nvSpPr>
        <p:spPr bwMode="auto">
          <a:xfrm>
            <a:off x="4470400" y="4572000"/>
            <a:ext cx="1473200" cy="1481138"/>
          </a:xfrm>
          <a:custGeom>
            <a:avLst/>
            <a:gdLst>
              <a:gd name="T0" fmla="*/ 0 w 928"/>
              <a:gd name="T1" fmla="*/ 2147483647 h 933"/>
              <a:gd name="T2" fmla="*/ 2147483647 w 928"/>
              <a:gd name="T3" fmla="*/ 0 h 933"/>
              <a:gd name="T4" fmla="*/ 0 60000 65536"/>
              <a:gd name="T5" fmla="*/ 0 60000 65536"/>
              <a:gd name="T6" fmla="*/ 0 w 928"/>
              <a:gd name="T7" fmla="*/ 0 h 933"/>
              <a:gd name="T8" fmla="*/ 928 w 928"/>
              <a:gd name="T9" fmla="*/ 933 h 9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28" h="933">
                <a:moveTo>
                  <a:pt x="0" y="933"/>
                </a:moveTo>
                <a:lnTo>
                  <a:pt x="928" y="0"/>
                </a:lnTo>
              </a:path>
            </a:pathLst>
          </a:custGeom>
          <a:noFill/>
          <a:ln w="222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8558" name="Line 78"/>
          <p:cNvSpPr>
            <a:spLocks noChangeShapeType="1"/>
          </p:cNvSpPr>
          <p:nvPr/>
        </p:nvSpPr>
        <p:spPr bwMode="auto">
          <a:xfrm>
            <a:off x="5943600" y="4572000"/>
            <a:ext cx="9906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8559" name="Line 79"/>
          <p:cNvSpPr>
            <a:spLocks noChangeShapeType="1"/>
          </p:cNvSpPr>
          <p:nvPr/>
        </p:nvSpPr>
        <p:spPr bwMode="auto">
          <a:xfrm>
            <a:off x="6934200" y="4572000"/>
            <a:ext cx="533400" cy="304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29"/>
    </mc:Choice>
    <mc:Fallback xmlns="">
      <p:transition xmlns:p14="http://schemas.microsoft.com/office/powerpoint/2010/main" spd="slow" advTm="9232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48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48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48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8557" grpId="0" animBg="1"/>
      <p:bldP spid="148558" grpId="0" animBg="1"/>
      <p:bldP spid="1485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21" name="Rectangle 21"/>
          <p:cNvSpPr>
            <a:spLocks noChangeArrowheads="1"/>
          </p:cNvSpPr>
          <p:nvPr/>
        </p:nvSpPr>
        <p:spPr bwMode="auto">
          <a:xfrm>
            <a:off x="6324600" y="5638800"/>
            <a:ext cx="1371600" cy="533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1" name="Rectangle 6"/>
          <p:cNvSpPr>
            <a:spLocks noChangeArrowheads="1"/>
          </p:cNvSpPr>
          <p:nvPr/>
        </p:nvSpPr>
        <p:spPr bwMode="auto">
          <a:xfrm>
            <a:off x="228600" y="228600"/>
            <a:ext cx="5638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FF3300"/>
                </a:solidFill>
              </a:rPr>
              <a:t>Find object’s average velocity.</a:t>
            </a:r>
          </a:p>
        </p:txBody>
      </p:sp>
      <p:graphicFrame>
        <p:nvGraphicFramePr>
          <p:cNvPr id="128007" name="Object 7"/>
          <p:cNvGraphicFramePr>
            <a:graphicFrameLocks noChangeAspect="1"/>
          </p:cNvGraphicFramePr>
          <p:nvPr/>
        </p:nvGraphicFramePr>
        <p:xfrm>
          <a:off x="533400" y="1524000"/>
          <a:ext cx="245745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4" name="Equation" r:id="rId6" imgW="1104840" imgH="393480" progId="Equation.3">
                  <p:embed/>
                </p:oleObj>
              </mc:Choice>
              <mc:Fallback>
                <p:oleObj name="Equation" r:id="rId6" imgW="1104840" imgH="3934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524000"/>
                        <a:ext cx="2457450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08" name="Object 8"/>
          <p:cNvGraphicFramePr>
            <a:graphicFrameLocks noChangeAspect="1"/>
          </p:cNvGraphicFramePr>
          <p:nvPr/>
        </p:nvGraphicFramePr>
        <p:xfrm>
          <a:off x="914400" y="2590800"/>
          <a:ext cx="1666875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5" name="Equation" r:id="rId8" imgW="749160" imgH="241200" progId="Equation.3">
                  <p:embed/>
                </p:oleObj>
              </mc:Choice>
              <mc:Fallback>
                <p:oleObj name="Equation" r:id="rId8" imgW="749160" imgH="241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590800"/>
                        <a:ext cx="1666875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09" name="Object 9"/>
          <p:cNvGraphicFramePr>
            <a:graphicFrameLocks noChangeAspect="1"/>
          </p:cNvGraphicFramePr>
          <p:nvPr/>
        </p:nvGraphicFramePr>
        <p:xfrm>
          <a:off x="1295400" y="3454400"/>
          <a:ext cx="2938463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6" name="Equation" r:id="rId10" imgW="1320480" imgH="228600" progId="Equation.3">
                  <p:embed/>
                </p:oleObj>
              </mc:Choice>
              <mc:Fallback>
                <p:oleObj name="Equation" r:id="rId10" imgW="1320480" imgH="2286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454400"/>
                        <a:ext cx="2938463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10" name="Line 10"/>
          <p:cNvSpPr>
            <a:spLocks noChangeShapeType="1"/>
          </p:cNvSpPr>
          <p:nvPr/>
        </p:nvSpPr>
        <p:spPr bwMode="auto">
          <a:xfrm>
            <a:off x="914400" y="30480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11" name="Line 11"/>
          <p:cNvSpPr>
            <a:spLocks noChangeShapeType="1"/>
          </p:cNvSpPr>
          <p:nvPr/>
        </p:nvSpPr>
        <p:spPr bwMode="auto">
          <a:xfrm>
            <a:off x="914400" y="31242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28012" name="Object 12"/>
          <p:cNvGraphicFramePr>
            <a:graphicFrameLocks noChangeAspect="1"/>
          </p:cNvGraphicFramePr>
          <p:nvPr/>
        </p:nvGraphicFramePr>
        <p:xfrm>
          <a:off x="1295400" y="4140200"/>
          <a:ext cx="2938463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7" name="Equation" r:id="rId12" imgW="1320480" imgH="228600" progId="Equation.3">
                  <p:embed/>
                </p:oleObj>
              </mc:Choice>
              <mc:Fallback>
                <p:oleObj name="Equation" r:id="rId12" imgW="1320480" imgH="2286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140200"/>
                        <a:ext cx="2938463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13" name="Object 13"/>
          <p:cNvGraphicFramePr>
            <a:graphicFrameLocks noChangeAspect="1"/>
          </p:cNvGraphicFramePr>
          <p:nvPr/>
        </p:nvGraphicFramePr>
        <p:xfrm>
          <a:off x="1139825" y="4826000"/>
          <a:ext cx="3192463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8" name="Equation" r:id="rId14" imgW="1434960" imgH="228600" progId="Equation.3">
                  <p:embed/>
                </p:oleObj>
              </mc:Choice>
              <mc:Fallback>
                <p:oleObj name="Equation" r:id="rId14" imgW="1434960" imgH="2286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9825" y="4826000"/>
                        <a:ext cx="3192463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14" name="Object 14"/>
          <p:cNvGraphicFramePr>
            <a:graphicFrameLocks noChangeAspect="1"/>
          </p:cNvGraphicFramePr>
          <p:nvPr/>
        </p:nvGraphicFramePr>
        <p:xfrm>
          <a:off x="4268788" y="3454400"/>
          <a:ext cx="989012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9" name="Equation" r:id="rId16" imgW="444240" imgH="177480" progId="Equation.3">
                  <p:embed/>
                </p:oleObj>
              </mc:Choice>
              <mc:Fallback>
                <p:oleObj name="Equation" r:id="rId16" imgW="444240" imgH="17748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8788" y="3454400"/>
                        <a:ext cx="989012" cy="395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15" name="Object 15"/>
          <p:cNvGraphicFramePr>
            <a:graphicFrameLocks noChangeAspect="1"/>
          </p:cNvGraphicFramePr>
          <p:nvPr/>
        </p:nvGraphicFramePr>
        <p:xfrm>
          <a:off x="4267200" y="4154488"/>
          <a:ext cx="1157288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0" name="Equation" r:id="rId18" imgW="520560" imgH="164880" progId="Equation.3">
                  <p:embed/>
                </p:oleObj>
              </mc:Choice>
              <mc:Fallback>
                <p:oleObj name="Equation" r:id="rId18" imgW="520560" imgH="16488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4154488"/>
                        <a:ext cx="1157288" cy="366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16" name="Object 16"/>
          <p:cNvGraphicFramePr>
            <a:graphicFrameLocks noChangeAspect="1"/>
          </p:cNvGraphicFramePr>
          <p:nvPr/>
        </p:nvGraphicFramePr>
        <p:xfrm>
          <a:off x="4291013" y="4826000"/>
          <a:ext cx="1271587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1" name="Equation" r:id="rId20" imgW="571320" imgH="177480" progId="Equation.3">
                  <p:embed/>
                </p:oleObj>
              </mc:Choice>
              <mc:Fallback>
                <p:oleObj name="Equation" r:id="rId20" imgW="571320" imgH="17748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1013" y="4826000"/>
                        <a:ext cx="1271587" cy="395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17" name="AutoShape 17"/>
          <p:cNvSpPr>
            <a:spLocks/>
          </p:cNvSpPr>
          <p:nvPr/>
        </p:nvSpPr>
        <p:spPr bwMode="auto">
          <a:xfrm>
            <a:off x="5486400" y="3505200"/>
            <a:ext cx="457200" cy="18288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28018" name="Object 18"/>
          <p:cNvGraphicFramePr>
            <a:graphicFrameLocks noChangeAspect="1"/>
          </p:cNvGraphicFramePr>
          <p:nvPr/>
        </p:nvGraphicFramePr>
        <p:xfrm>
          <a:off x="6075363" y="4140200"/>
          <a:ext cx="2459037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2" name="Equation" r:id="rId22" imgW="1104840" imgH="228600" progId="Equation.3">
                  <p:embed/>
                </p:oleObj>
              </mc:Choice>
              <mc:Fallback>
                <p:oleObj name="Equation" r:id="rId22" imgW="1104840" imgH="2286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5363" y="4140200"/>
                        <a:ext cx="2459037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19" name="Object 19"/>
          <p:cNvGraphicFramePr>
            <a:graphicFrameLocks noChangeAspect="1"/>
          </p:cNvGraphicFramePr>
          <p:nvPr/>
        </p:nvGraphicFramePr>
        <p:xfrm>
          <a:off x="1600200" y="5443538"/>
          <a:ext cx="2797175" cy="957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3" name="Equation" r:id="rId24" imgW="1257120" imgH="431640" progId="Equation.3">
                  <p:embed/>
                </p:oleObj>
              </mc:Choice>
              <mc:Fallback>
                <p:oleObj name="Equation" r:id="rId24" imgW="1257120" imgH="43164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5443538"/>
                        <a:ext cx="2797175" cy="957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20" name="Object 20"/>
          <p:cNvGraphicFramePr>
            <a:graphicFrameLocks noChangeAspect="1"/>
          </p:cNvGraphicFramePr>
          <p:nvPr/>
        </p:nvGraphicFramePr>
        <p:xfrm>
          <a:off x="6019800" y="5700713"/>
          <a:ext cx="1554163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4" name="Equation" r:id="rId26" imgW="698400" imgH="177480" progId="Equation.3">
                  <p:embed/>
                </p:oleObj>
              </mc:Choice>
              <mc:Fallback>
                <p:oleObj name="Equation" r:id="rId26" imgW="698400" imgH="17748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5700713"/>
                        <a:ext cx="1554163" cy="395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22" name="Object 22"/>
          <p:cNvGraphicFramePr>
            <a:graphicFrameLocks noChangeAspect="1"/>
          </p:cNvGraphicFramePr>
          <p:nvPr/>
        </p:nvGraphicFramePr>
        <p:xfrm>
          <a:off x="4219575" y="5451475"/>
          <a:ext cx="1724025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5" name="Equation" r:id="rId28" imgW="774360" imgH="393480" progId="Equation.3">
                  <p:embed/>
                </p:oleObj>
              </mc:Choice>
              <mc:Fallback>
                <p:oleObj name="Equation" r:id="rId28" imgW="774360" imgH="39348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9575" y="5451475"/>
                        <a:ext cx="1724025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235" name="Group 26"/>
          <p:cNvGrpSpPr>
            <a:grpSpLocks/>
          </p:cNvGrpSpPr>
          <p:nvPr/>
        </p:nvGrpSpPr>
        <p:grpSpPr bwMode="auto">
          <a:xfrm>
            <a:off x="3200400" y="904875"/>
            <a:ext cx="5181600" cy="2447925"/>
            <a:chOff x="2544" y="2442"/>
            <a:chExt cx="3264" cy="1542"/>
          </a:xfrm>
        </p:grpSpPr>
        <p:sp>
          <p:nvSpPr>
            <p:cNvPr id="9239" name="Text Box 27"/>
            <p:cNvSpPr txBox="1">
              <a:spLocks noChangeArrowheads="1"/>
            </p:cNvSpPr>
            <p:nvPr/>
          </p:nvSpPr>
          <p:spPr bwMode="auto">
            <a:xfrm>
              <a:off x="5370" y="3628"/>
              <a:ext cx="43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t (s)</a:t>
              </a:r>
            </a:p>
          </p:txBody>
        </p:sp>
        <p:sp>
          <p:nvSpPr>
            <p:cNvPr id="9240" name="Line 28"/>
            <p:cNvSpPr>
              <a:spLocks noChangeShapeType="1"/>
            </p:cNvSpPr>
            <p:nvPr/>
          </p:nvSpPr>
          <p:spPr bwMode="auto">
            <a:xfrm flipV="1">
              <a:off x="3401" y="2442"/>
              <a:ext cx="0" cy="12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1" name="Line 29"/>
            <p:cNvSpPr>
              <a:spLocks noChangeShapeType="1"/>
            </p:cNvSpPr>
            <p:nvPr/>
          </p:nvSpPr>
          <p:spPr bwMode="auto">
            <a:xfrm>
              <a:off x="3361" y="3573"/>
              <a:ext cx="209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Line 30"/>
            <p:cNvSpPr>
              <a:spLocks noChangeShapeType="1"/>
            </p:cNvSpPr>
            <p:nvPr/>
          </p:nvSpPr>
          <p:spPr bwMode="auto">
            <a:xfrm>
              <a:off x="3298" y="3573"/>
              <a:ext cx="20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3" name="Line 31"/>
            <p:cNvSpPr>
              <a:spLocks noChangeShapeType="1"/>
            </p:cNvSpPr>
            <p:nvPr/>
          </p:nvSpPr>
          <p:spPr bwMode="auto">
            <a:xfrm flipV="1">
              <a:off x="3709" y="3470"/>
              <a:ext cx="0" cy="2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4" name="Line 32"/>
            <p:cNvSpPr>
              <a:spLocks noChangeShapeType="1"/>
            </p:cNvSpPr>
            <p:nvPr/>
          </p:nvSpPr>
          <p:spPr bwMode="auto">
            <a:xfrm>
              <a:off x="3298" y="3265"/>
              <a:ext cx="20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5" name="Line 33"/>
            <p:cNvSpPr>
              <a:spLocks noChangeShapeType="1"/>
            </p:cNvSpPr>
            <p:nvPr/>
          </p:nvSpPr>
          <p:spPr bwMode="auto">
            <a:xfrm>
              <a:off x="3298" y="2956"/>
              <a:ext cx="20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6" name="Line 34"/>
            <p:cNvSpPr>
              <a:spLocks noChangeShapeType="1"/>
            </p:cNvSpPr>
            <p:nvPr/>
          </p:nvSpPr>
          <p:spPr bwMode="auto">
            <a:xfrm flipV="1">
              <a:off x="4018" y="3470"/>
              <a:ext cx="0" cy="2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7" name="Line 35"/>
            <p:cNvSpPr>
              <a:spLocks noChangeShapeType="1"/>
            </p:cNvSpPr>
            <p:nvPr/>
          </p:nvSpPr>
          <p:spPr bwMode="auto">
            <a:xfrm flipV="1">
              <a:off x="4326" y="3470"/>
              <a:ext cx="0" cy="2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8" name="Line 36"/>
            <p:cNvSpPr>
              <a:spLocks noChangeShapeType="1"/>
            </p:cNvSpPr>
            <p:nvPr/>
          </p:nvSpPr>
          <p:spPr bwMode="auto">
            <a:xfrm flipV="1">
              <a:off x="4634" y="3470"/>
              <a:ext cx="0" cy="2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9" name="Line 37"/>
            <p:cNvSpPr>
              <a:spLocks noChangeShapeType="1"/>
            </p:cNvSpPr>
            <p:nvPr/>
          </p:nvSpPr>
          <p:spPr bwMode="auto">
            <a:xfrm flipV="1">
              <a:off x="4943" y="3470"/>
              <a:ext cx="0" cy="2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0" name="Line 38"/>
            <p:cNvSpPr>
              <a:spLocks noChangeShapeType="1"/>
            </p:cNvSpPr>
            <p:nvPr/>
          </p:nvSpPr>
          <p:spPr bwMode="auto">
            <a:xfrm flipV="1">
              <a:off x="5251" y="3470"/>
              <a:ext cx="0" cy="2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1" name="Text Box 39"/>
            <p:cNvSpPr txBox="1">
              <a:spLocks noChangeArrowheads="1"/>
            </p:cNvSpPr>
            <p:nvPr/>
          </p:nvSpPr>
          <p:spPr bwMode="auto">
            <a:xfrm>
              <a:off x="2544" y="3162"/>
              <a:ext cx="754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v (m/s)</a:t>
              </a:r>
            </a:p>
          </p:txBody>
        </p:sp>
        <p:sp>
          <p:nvSpPr>
            <p:cNvPr id="9252" name="Text Box 40"/>
            <p:cNvSpPr txBox="1">
              <a:spLocks noChangeArrowheads="1"/>
            </p:cNvSpPr>
            <p:nvPr/>
          </p:nvSpPr>
          <p:spPr bwMode="auto">
            <a:xfrm>
              <a:off x="3195" y="3676"/>
              <a:ext cx="41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0</a:t>
              </a:r>
            </a:p>
          </p:txBody>
        </p:sp>
        <p:sp>
          <p:nvSpPr>
            <p:cNvPr id="9253" name="Text Box 41"/>
            <p:cNvSpPr txBox="1">
              <a:spLocks noChangeArrowheads="1"/>
            </p:cNvSpPr>
            <p:nvPr/>
          </p:nvSpPr>
          <p:spPr bwMode="auto">
            <a:xfrm>
              <a:off x="3504" y="3676"/>
              <a:ext cx="41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1</a:t>
              </a:r>
            </a:p>
          </p:txBody>
        </p:sp>
        <p:sp>
          <p:nvSpPr>
            <p:cNvPr id="9254" name="Text Box 42"/>
            <p:cNvSpPr txBox="1">
              <a:spLocks noChangeArrowheads="1"/>
            </p:cNvSpPr>
            <p:nvPr/>
          </p:nvSpPr>
          <p:spPr bwMode="auto">
            <a:xfrm>
              <a:off x="3812" y="3676"/>
              <a:ext cx="41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2</a:t>
              </a:r>
            </a:p>
          </p:txBody>
        </p:sp>
        <p:sp>
          <p:nvSpPr>
            <p:cNvPr id="9255" name="Text Box 43"/>
            <p:cNvSpPr txBox="1">
              <a:spLocks noChangeArrowheads="1"/>
            </p:cNvSpPr>
            <p:nvPr/>
          </p:nvSpPr>
          <p:spPr bwMode="auto">
            <a:xfrm>
              <a:off x="4120" y="3676"/>
              <a:ext cx="412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3</a:t>
              </a:r>
            </a:p>
          </p:txBody>
        </p:sp>
        <p:sp>
          <p:nvSpPr>
            <p:cNvPr id="9256" name="Text Box 44"/>
            <p:cNvSpPr txBox="1">
              <a:spLocks noChangeArrowheads="1"/>
            </p:cNvSpPr>
            <p:nvPr/>
          </p:nvSpPr>
          <p:spPr bwMode="auto">
            <a:xfrm>
              <a:off x="4429" y="3676"/>
              <a:ext cx="41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4</a:t>
              </a:r>
            </a:p>
          </p:txBody>
        </p:sp>
        <p:sp>
          <p:nvSpPr>
            <p:cNvPr id="9257" name="Text Box 45"/>
            <p:cNvSpPr txBox="1">
              <a:spLocks noChangeArrowheads="1"/>
            </p:cNvSpPr>
            <p:nvPr/>
          </p:nvSpPr>
          <p:spPr bwMode="auto">
            <a:xfrm>
              <a:off x="4737" y="3676"/>
              <a:ext cx="41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5</a:t>
              </a:r>
            </a:p>
          </p:txBody>
        </p:sp>
        <p:sp>
          <p:nvSpPr>
            <p:cNvPr id="9258" name="Text Box 46"/>
            <p:cNvSpPr txBox="1">
              <a:spLocks noChangeArrowheads="1"/>
            </p:cNvSpPr>
            <p:nvPr/>
          </p:nvSpPr>
          <p:spPr bwMode="auto">
            <a:xfrm>
              <a:off x="5046" y="3676"/>
              <a:ext cx="41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6</a:t>
              </a:r>
            </a:p>
          </p:txBody>
        </p:sp>
        <p:sp>
          <p:nvSpPr>
            <p:cNvPr id="9259" name="Text Box 47"/>
            <p:cNvSpPr txBox="1">
              <a:spLocks noChangeArrowheads="1"/>
            </p:cNvSpPr>
            <p:nvPr/>
          </p:nvSpPr>
          <p:spPr bwMode="auto">
            <a:xfrm>
              <a:off x="2990" y="3470"/>
              <a:ext cx="41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0</a:t>
              </a:r>
            </a:p>
          </p:txBody>
        </p:sp>
        <p:sp>
          <p:nvSpPr>
            <p:cNvPr id="9260" name="Text Box 48"/>
            <p:cNvSpPr txBox="1">
              <a:spLocks noChangeArrowheads="1"/>
            </p:cNvSpPr>
            <p:nvPr/>
          </p:nvSpPr>
          <p:spPr bwMode="auto">
            <a:xfrm>
              <a:off x="3093" y="3162"/>
              <a:ext cx="41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2</a:t>
              </a:r>
            </a:p>
          </p:txBody>
        </p:sp>
        <p:sp>
          <p:nvSpPr>
            <p:cNvPr id="9261" name="Text Box 49"/>
            <p:cNvSpPr txBox="1">
              <a:spLocks noChangeArrowheads="1"/>
            </p:cNvSpPr>
            <p:nvPr/>
          </p:nvSpPr>
          <p:spPr bwMode="auto">
            <a:xfrm>
              <a:off x="3093" y="2854"/>
              <a:ext cx="41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4</a:t>
              </a:r>
            </a:p>
          </p:txBody>
        </p:sp>
        <p:sp>
          <p:nvSpPr>
            <p:cNvPr id="9262" name="Line 50"/>
            <p:cNvSpPr>
              <a:spLocks noChangeShapeType="1"/>
            </p:cNvSpPr>
            <p:nvPr/>
          </p:nvSpPr>
          <p:spPr bwMode="auto">
            <a:xfrm>
              <a:off x="3298" y="2648"/>
              <a:ext cx="20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3" name="Text Box 51"/>
            <p:cNvSpPr txBox="1">
              <a:spLocks noChangeArrowheads="1"/>
            </p:cNvSpPr>
            <p:nvPr/>
          </p:nvSpPr>
          <p:spPr bwMode="auto">
            <a:xfrm>
              <a:off x="3058" y="2545"/>
              <a:ext cx="411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6</a:t>
              </a:r>
            </a:p>
          </p:txBody>
        </p:sp>
      </p:grpSp>
      <p:sp>
        <p:nvSpPr>
          <p:cNvPr id="9236" name="Freeform 52"/>
          <p:cNvSpPr>
            <a:spLocks/>
          </p:cNvSpPr>
          <p:nvPr/>
        </p:nvSpPr>
        <p:spPr bwMode="auto">
          <a:xfrm>
            <a:off x="4546600" y="1219200"/>
            <a:ext cx="1473200" cy="1481138"/>
          </a:xfrm>
          <a:custGeom>
            <a:avLst/>
            <a:gdLst>
              <a:gd name="T0" fmla="*/ 0 w 928"/>
              <a:gd name="T1" fmla="*/ 2147483647 h 933"/>
              <a:gd name="T2" fmla="*/ 2147483647 w 928"/>
              <a:gd name="T3" fmla="*/ 0 h 933"/>
              <a:gd name="T4" fmla="*/ 0 60000 65536"/>
              <a:gd name="T5" fmla="*/ 0 60000 65536"/>
              <a:gd name="T6" fmla="*/ 0 w 928"/>
              <a:gd name="T7" fmla="*/ 0 h 933"/>
              <a:gd name="T8" fmla="*/ 928 w 928"/>
              <a:gd name="T9" fmla="*/ 933 h 9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28" h="933">
                <a:moveTo>
                  <a:pt x="0" y="933"/>
                </a:moveTo>
                <a:lnTo>
                  <a:pt x="928" y="0"/>
                </a:lnTo>
              </a:path>
            </a:pathLst>
          </a:custGeom>
          <a:noFill/>
          <a:ln w="222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7" name="Line 53"/>
          <p:cNvSpPr>
            <a:spLocks noChangeShapeType="1"/>
          </p:cNvSpPr>
          <p:nvPr/>
        </p:nvSpPr>
        <p:spPr bwMode="auto">
          <a:xfrm>
            <a:off x="6019800" y="1219200"/>
            <a:ext cx="9906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38" name="Line 54"/>
          <p:cNvSpPr>
            <a:spLocks noChangeShapeType="1"/>
          </p:cNvSpPr>
          <p:nvPr/>
        </p:nvSpPr>
        <p:spPr bwMode="auto">
          <a:xfrm>
            <a:off x="7010400" y="1219200"/>
            <a:ext cx="533400" cy="304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355"/>
    </mc:Choice>
    <mc:Fallback xmlns="">
      <p:transition xmlns:p14="http://schemas.microsoft.com/office/powerpoint/2010/main" spd="slow" advTm="16535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28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28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28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128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28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28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128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128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128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1000"/>
                                        <p:tgtEl>
                                          <p:spTgt spid="128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3000"/>
                                        <p:tgtEl>
                                          <p:spTgt spid="128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1000"/>
                                        <p:tgtEl>
                                          <p:spTgt spid="128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0"/>
                                        <p:tgtEl>
                                          <p:spTgt spid="128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128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8021" grpId="0" animBg="1"/>
      <p:bldP spid="128010" grpId="0" animBg="1"/>
      <p:bldP spid="128011" grpId="0" animBg="1"/>
      <p:bldP spid="1280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85750" y="0"/>
            <a:ext cx="85963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/>
              <a:t>2-4 Acceleration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39738" y="1033463"/>
            <a:ext cx="83597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Acceleration (increasing speed) and deceleration (decreasing speed) should not be confused with the directions of velocity and acceleration:</a:t>
            </a:r>
          </a:p>
        </p:txBody>
      </p:sp>
      <p:pic>
        <p:nvPicPr>
          <p:cNvPr id="37892" name="Picture 4" descr="FG02_11"/>
          <p:cNvPicPr>
            <a:picLocks noChangeAspect="1" noChangeArrowheads="1"/>
          </p:cNvPicPr>
          <p:nvPr/>
        </p:nvPicPr>
        <p:blipFill>
          <a:blip r:embed="rId4" cstate="print"/>
          <a:srcRect t="24120" r="-1440" b="24120"/>
          <a:stretch>
            <a:fillRect/>
          </a:stretch>
        </p:blipFill>
        <p:spPr bwMode="auto">
          <a:xfrm>
            <a:off x="166688" y="3119438"/>
            <a:ext cx="8763000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01"/>
    </mc:Choice>
    <mc:Fallback xmlns="">
      <p:transition xmlns:p14="http://schemas.microsoft.com/office/powerpoint/2010/main" spd="slow" advTm="5480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3|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8.3|8.5|8.8|16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|3.3|4.8|11.4|1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2|6.5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7|19.2|15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|12.2|1.9|23.5|15.1|5.6|3.3|12.4|15.3|4.7|3.6|3.7"/>
</p:tagLst>
</file>

<file path=ppt/theme/theme1.xml><?xml version="1.0" encoding="utf-8"?>
<a:theme xmlns:a="http://schemas.openxmlformats.org/drawingml/2006/main" name="AP Walker Chapter 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 Walker Chapter 2</Template>
  <TotalTime>15</TotalTime>
  <Words>278</Words>
  <Application>Microsoft Macintosh PowerPoint</Application>
  <PresentationFormat>On-screen Show (4:3)</PresentationFormat>
  <Paragraphs>82</Paragraphs>
  <Slides>9</Slides>
  <Notes>0</Notes>
  <HiddenSlides>0</HiddenSlides>
  <MMClips>9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AP Walker Chapter 2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</dc:creator>
  <cp:lastModifiedBy>christine kollm-tomb</cp:lastModifiedBy>
  <cp:revision>2</cp:revision>
  <dcterms:created xsi:type="dcterms:W3CDTF">2012-08-23T11:23:05Z</dcterms:created>
  <dcterms:modified xsi:type="dcterms:W3CDTF">2012-09-03T21:50:59Z</dcterms:modified>
</cp:coreProperties>
</file>