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2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A7B2-806A-42F6-9CDF-185FC6549A7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5FE7-AA82-4C30-82B3-D2657FC2B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4.wav"/><Relationship Id="rId7" Type="http://schemas.openxmlformats.org/officeDocument/2006/relationships/oleObject" Target="../embeddings/oleObject17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png"/><Relationship Id="rId3" Type="http://schemas.openxmlformats.org/officeDocument/2006/relationships/audio" Target="../media/audio5.wav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5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3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7.wav"/><Relationship Id="rId7" Type="http://schemas.openxmlformats.org/officeDocument/2006/relationships/oleObject" Target="../embeddings/oleObject29.bin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2.2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 – constant acceleration</a:t>
            </a:r>
            <a:endParaRPr lang="en-US" dirty="0"/>
          </a:p>
        </p:txBody>
      </p:sp>
      <p:pic>
        <p:nvPicPr>
          <p:cNvPr id="6" name="~PP1173.WAV">
            <a:hlinkClick r:id="" action="ppaction://media"/>
          </p:cNvPr>
          <p:cNvPicPr>
            <a:picLocks noRot="1" noChangeAspect="1"/>
          </p:cNvPicPr>
          <p:nvPr>
            <a:wavAudioFile r:embed="rId1" name="~PP1173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7239000" y="5257800"/>
            <a:ext cx="1066800" cy="990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3"/>
          <p:cNvSpPr>
            <a:spLocks noChangeArrowheads="1"/>
          </p:cNvSpPr>
          <p:nvPr/>
        </p:nvSpPr>
        <p:spPr bwMode="auto">
          <a:xfrm>
            <a:off x="369888" y="152400"/>
            <a:ext cx="49641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Boy runs from inside garage and slides down icy driveway. At top, he moves at 2.3 m/s. He slides down in 4.5 s, accelerating at 0.75 m/s</a:t>
            </a:r>
            <a:r>
              <a:rPr lang="en-US" sz="2800" baseline="30000">
                <a:solidFill>
                  <a:srgbClr val="FF3300"/>
                </a:solidFill>
              </a:rPr>
              <a:t>2</a:t>
            </a:r>
            <a:r>
              <a:rPr lang="en-US" sz="2800">
                <a:solidFill>
                  <a:srgbClr val="FF3300"/>
                </a:solidFill>
              </a:rPr>
              <a:t>.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822325" y="4191000"/>
          <a:ext cx="1158875" cy="873125"/>
        </p:xfrm>
        <a:graphic>
          <a:graphicData uri="http://schemas.openxmlformats.org/presentationml/2006/ole">
            <p:oleObj spid="_x0000_s1026" name="Equation" r:id="rId5" imgW="520560" imgH="393480" progId="Equation.3">
              <p:embed/>
            </p:oleObj>
          </a:graphicData>
        </a:graphic>
      </p:graphicFrame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1066800" y="33528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a. How fast is he moving at the bottom?</a:t>
            </a:r>
          </a:p>
        </p:txBody>
      </p:sp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1995488" y="4191000"/>
          <a:ext cx="1357312" cy="873125"/>
        </p:xfrm>
        <a:graphic>
          <a:graphicData uri="http://schemas.openxmlformats.org/presentationml/2006/ole">
            <p:oleObj spid="_x0000_s1027" name="Equation" r:id="rId6" imgW="609480" imgH="393480" progId="Equation.3">
              <p:embed/>
            </p:oleObj>
          </a:graphicData>
        </a:graphic>
      </p:graphicFrame>
      <p:graphicFrame>
        <p:nvGraphicFramePr>
          <p:cNvPr id="149515" name="Object 11"/>
          <p:cNvGraphicFramePr>
            <a:graphicFrameLocks noChangeAspect="1"/>
          </p:cNvGraphicFramePr>
          <p:nvPr/>
        </p:nvGraphicFramePr>
        <p:xfrm>
          <a:off x="3368675" y="4397375"/>
          <a:ext cx="2346325" cy="479425"/>
        </p:xfrm>
        <a:graphic>
          <a:graphicData uri="http://schemas.openxmlformats.org/presentationml/2006/ole">
            <p:oleObj spid="_x0000_s1028" name="Equation" r:id="rId7" imgW="1054080" imgH="215640" progId="Equation.3">
              <p:embed/>
            </p:oleObj>
          </a:graphicData>
        </a:graphic>
      </p:graphicFrame>
      <p:graphicFrame>
        <p:nvGraphicFramePr>
          <p:cNvPr id="149516" name="Object 12"/>
          <p:cNvGraphicFramePr>
            <a:graphicFrameLocks noChangeAspect="1"/>
          </p:cNvGraphicFramePr>
          <p:nvPr/>
        </p:nvGraphicFramePr>
        <p:xfrm>
          <a:off x="685800" y="5522913"/>
          <a:ext cx="2090738" cy="479425"/>
        </p:xfrm>
        <a:graphic>
          <a:graphicData uri="http://schemas.openxmlformats.org/presentationml/2006/ole">
            <p:oleObj spid="_x0000_s1029" name="Equation" r:id="rId8" imgW="939600" imgH="215640" progId="Equation.3">
              <p:embed/>
            </p:oleObj>
          </a:graphicData>
        </a:graphic>
      </p:graphicFrame>
      <p:graphicFrame>
        <p:nvGraphicFramePr>
          <p:cNvPr id="149517" name="Object 13"/>
          <p:cNvGraphicFramePr>
            <a:graphicFrameLocks noChangeAspect="1"/>
          </p:cNvGraphicFramePr>
          <p:nvPr/>
        </p:nvGraphicFramePr>
        <p:xfrm>
          <a:off x="2854325" y="5334000"/>
          <a:ext cx="3927475" cy="874713"/>
        </p:xfrm>
        <a:graphic>
          <a:graphicData uri="http://schemas.openxmlformats.org/presentationml/2006/ole">
            <p:oleObj spid="_x0000_s1030" name="Equation" r:id="rId9" imgW="1765080" imgH="393480" progId="Equation.3">
              <p:embed/>
            </p:oleObj>
          </a:graphicData>
        </a:graphic>
      </p:graphicFrame>
      <p:graphicFrame>
        <p:nvGraphicFramePr>
          <p:cNvPr id="149519" name="Object 15"/>
          <p:cNvGraphicFramePr>
            <a:graphicFrameLocks noChangeAspect="1"/>
          </p:cNvGraphicFramePr>
          <p:nvPr/>
        </p:nvGraphicFramePr>
        <p:xfrm>
          <a:off x="6858000" y="5334000"/>
          <a:ext cx="1412875" cy="874713"/>
        </p:xfrm>
        <a:graphic>
          <a:graphicData uri="http://schemas.openxmlformats.org/presentationml/2006/ole">
            <p:oleObj spid="_x0000_s1031" name="Equation" r:id="rId10" imgW="634680" imgH="393480" progId="Equation.3">
              <p:embed/>
            </p:oleObj>
          </a:graphicData>
        </a:graphic>
      </p:graphicFrame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5410200" y="266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/>
              <a:t>v</a:t>
            </a:r>
            <a:r>
              <a:rPr lang="en-US" sz="2800" baseline="-25000"/>
              <a:t>i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/>
              <a:t>a</a:t>
            </a: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495800" y="26670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t</a:t>
            </a:r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3581400" y="2438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48768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42672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531" name="Line 27"/>
          <p:cNvSpPr>
            <a:spLocks noChangeShapeType="1"/>
          </p:cNvSpPr>
          <p:nvPr/>
        </p:nvSpPr>
        <p:spPr bwMode="auto">
          <a:xfrm flipH="1">
            <a:off x="4724400" y="1828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32" name="Line 28"/>
          <p:cNvSpPr>
            <a:spLocks noChangeShapeType="1"/>
          </p:cNvSpPr>
          <p:nvPr/>
        </p:nvSpPr>
        <p:spPr bwMode="auto">
          <a:xfrm>
            <a:off x="5257800" y="13716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638800" y="990600"/>
            <a:ext cx="3086100" cy="1555750"/>
            <a:chOff x="3552" y="624"/>
            <a:chExt cx="1944" cy="980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 rot="712180">
              <a:off x="3781" y="624"/>
              <a:ext cx="1149" cy="836"/>
              <a:chOff x="2510" y="9199"/>
              <a:chExt cx="5335" cy="3881"/>
            </a:xfrm>
          </p:grpSpPr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2536" y="12171"/>
                <a:ext cx="714" cy="871"/>
              </a:xfrm>
              <a:custGeom>
                <a:avLst/>
                <a:gdLst>
                  <a:gd name="T0" fmla="*/ 260 w 714"/>
                  <a:gd name="T1" fmla="*/ 38 h 871"/>
                  <a:gd name="T2" fmla="*/ 526 w 714"/>
                  <a:gd name="T3" fmla="*/ 0 h 871"/>
                  <a:gd name="T4" fmla="*/ 714 w 714"/>
                  <a:gd name="T5" fmla="*/ 414 h 871"/>
                  <a:gd name="T6" fmla="*/ 558 w 714"/>
                  <a:gd name="T7" fmla="*/ 547 h 871"/>
                  <a:gd name="T8" fmla="*/ 281 w 714"/>
                  <a:gd name="T9" fmla="*/ 871 h 871"/>
                  <a:gd name="T10" fmla="*/ 73 w 714"/>
                  <a:gd name="T11" fmla="*/ 838 h 871"/>
                  <a:gd name="T12" fmla="*/ 0 w 714"/>
                  <a:gd name="T13" fmla="*/ 690 h 871"/>
                  <a:gd name="T14" fmla="*/ 260 w 714"/>
                  <a:gd name="T15" fmla="*/ 38 h 871"/>
                  <a:gd name="T16" fmla="*/ 260 w 714"/>
                  <a:gd name="T17" fmla="*/ 38 h 8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4"/>
                  <a:gd name="T28" fmla="*/ 0 h 871"/>
                  <a:gd name="T29" fmla="*/ 714 w 714"/>
                  <a:gd name="T30" fmla="*/ 871 h 8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4" h="871">
                    <a:moveTo>
                      <a:pt x="260" y="38"/>
                    </a:moveTo>
                    <a:lnTo>
                      <a:pt x="526" y="0"/>
                    </a:lnTo>
                    <a:lnTo>
                      <a:pt x="714" y="414"/>
                    </a:lnTo>
                    <a:lnTo>
                      <a:pt x="558" y="547"/>
                    </a:lnTo>
                    <a:lnTo>
                      <a:pt x="281" y="871"/>
                    </a:lnTo>
                    <a:lnTo>
                      <a:pt x="73" y="838"/>
                    </a:lnTo>
                    <a:lnTo>
                      <a:pt x="0" y="690"/>
                    </a:lnTo>
                    <a:lnTo>
                      <a:pt x="260" y="38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5425" y="11875"/>
                <a:ext cx="1194" cy="729"/>
              </a:xfrm>
              <a:custGeom>
                <a:avLst/>
                <a:gdLst>
                  <a:gd name="T0" fmla="*/ 0 w 1194"/>
                  <a:gd name="T1" fmla="*/ 481 h 729"/>
                  <a:gd name="T2" fmla="*/ 83 w 1194"/>
                  <a:gd name="T3" fmla="*/ 572 h 729"/>
                  <a:gd name="T4" fmla="*/ 109 w 1194"/>
                  <a:gd name="T5" fmla="*/ 667 h 729"/>
                  <a:gd name="T6" fmla="*/ 188 w 1194"/>
                  <a:gd name="T7" fmla="*/ 729 h 729"/>
                  <a:gd name="T8" fmla="*/ 438 w 1194"/>
                  <a:gd name="T9" fmla="*/ 705 h 729"/>
                  <a:gd name="T10" fmla="*/ 730 w 1194"/>
                  <a:gd name="T11" fmla="*/ 586 h 729"/>
                  <a:gd name="T12" fmla="*/ 1194 w 1194"/>
                  <a:gd name="T13" fmla="*/ 215 h 729"/>
                  <a:gd name="T14" fmla="*/ 986 w 1194"/>
                  <a:gd name="T15" fmla="*/ 0 h 729"/>
                  <a:gd name="T16" fmla="*/ 240 w 1194"/>
                  <a:gd name="T17" fmla="*/ 96 h 729"/>
                  <a:gd name="T18" fmla="*/ 0 w 1194"/>
                  <a:gd name="T19" fmla="*/ 481 h 729"/>
                  <a:gd name="T20" fmla="*/ 0 w 1194"/>
                  <a:gd name="T21" fmla="*/ 481 h 7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4"/>
                  <a:gd name="T34" fmla="*/ 0 h 729"/>
                  <a:gd name="T35" fmla="*/ 1194 w 1194"/>
                  <a:gd name="T36" fmla="*/ 729 h 7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4" h="729">
                    <a:moveTo>
                      <a:pt x="0" y="481"/>
                    </a:moveTo>
                    <a:lnTo>
                      <a:pt x="83" y="572"/>
                    </a:lnTo>
                    <a:lnTo>
                      <a:pt x="109" y="667"/>
                    </a:lnTo>
                    <a:lnTo>
                      <a:pt x="188" y="729"/>
                    </a:lnTo>
                    <a:lnTo>
                      <a:pt x="438" y="705"/>
                    </a:lnTo>
                    <a:lnTo>
                      <a:pt x="730" y="586"/>
                    </a:lnTo>
                    <a:lnTo>
                      <a:pt x="1194" y="215"/>
                    </a:lnTo>
                    <a:lnTo>
                      <a:pt x="986" y="0"/>
                    </a:lnTo>
                    <a:lnTo>
                      <a:pt x="240" y="96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699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3031" y="10813"/>
                <a:ext cx="2853" cy="1843"/>
              </a:xfrm>
              <a:custGeom>
                <a:avLst/>
                <a:gdLst>
                  <a:gd name="T0" fmla="*/ 0 w 2853"/>
                  <a:gd name="T1" fmla="*/ 1310 h 1843"/>
                  <a:gd name="T2" fmla="*/ 256 w 2853"/>
                  <a:gd name="T3" fmla="*/ 1843 h 1843"/>
                  <a:gd name="T4" fmla="*/ 1314 w 2853"/>
                  <a:gd name="T5" fmla="*/ 1410 h 1843"/>
                  <a:gd name="T6" fmla="*/ 1393 w 2853"/>
                  <a:gd name="T7" fmla="*/ 1148 h 1843"/>
                  <a:gd name="T8" fmla="*/ 1502 w 2853"/>
                  <a:gd name="T9" fmla="*/ 1234 h 1843"/>
                  <a:gd name="T10" fmla="*/ 1711 w 2853"/>
                  <a:gd name="T11" fmla="*/ 1234 h 1843"/>
                  <a:gd name="T12" fmla="*/ 2227 w 2853"/>
                  <a:gd name="T13" fmla="*/ 1667 h 1843"/>
                  <a:gd name="T14" fmla="*/ 2853 w 2853"/>
                  <a:gd name="T15" fmla="*/ 1072 h 1843"/>
                  <a:gd name="T16" fmla="*/ 1252 w 2853"/>
                  <a:gd name="T17" fmla="*/ 0 h 1843"/>
                  <a:gd name="T18" fmla="*/ 589 w 2853"/>
                  <a:gd name="T19" fmla="*/ 472 h 1843"/>
                  <a:gd name="T20" fmla="*/ 689 w 2853"/>
                  <a:gd name="T21" fmla="*/ 1139 h 1843"/>
                  <a:gd name="T22" fmla="*/ 0 w 2853"/>
                  <a:gd name="T23" fmla="*/ 1310 h 1843"/>
                  <a:gd name="T24" fmla="*/ 0 w 2853"/>
                  <a:gd name="T25" fmla="*/ 1310 h 18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53"/>
                  <a:gd name="T40" fmla="*/ 0 h 1843"/>
                  <a:gd name="T41" fmla="*/ 2853 w 2853"/>
                  <a:gd name="T42" fmla="*/ 1843 h 18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53" h="1843">
                    <a:moveTo>
                      <a:pt x="0" y="1310"/>
                    </a:moveTo>
                    <a:lnTo>
                      <a:pt x="256" y="1843"/>
                    </a:lnTo>
                    <a:lnTo>
                      <a:pt x="1314" y="1410"/>
                    </a:lnTo>
                    <a:lnTo>
                      <a:pt x="1393" y="1148"/>
                    </a:lnTo>
                    <a:lnTo>
                      <a:pt x="1502" y="1234"/>
                    </a:lnTo>
                    <a:lnTo>
                      <a:pt x="1711" y="1234"/>
                    </a:lnTo>
                    <a:lnTo>
                      <a:pt x="2227" y="1667"/>
                    </a:lnTo>
                    <a:lnTo>
                      <a:pt x="2853" y="1072"/>
                    </a:lnTo>
                    <a:lnTo>
                      <a:pt x="1252" y="0"/>
                    </a:lnTo>
                    <a:lnTo>
                      <a:pt x="589" y="472"/>
                    </a:lnTo>
                    <a:lnTo>
                      <a:pt x="689" y="1139"/>
                    </a:lnTo>
                    <a:lnTo>
                      <a:pt x="0" y="1310"/>
                    </a:lnTo>
                    <a:close/>
                  </a:path>
                </a:pathLst>
              </a:custGeom>
              <a:solidFill>
                <a:srgbClr val="BF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3318" y="9561"/>
                <a:ext cx="3692" cy="1952"/>
              </a:xfrm>
              <a:custGeom>
                <a:avLst/>
                <a:gdLst>
                  <a:gd name="T0" fmla="*/ 0 w 3692"/>
                  <a:gd name="T1" fmla="*/ 372 h 1952"/>
                  <a:gd name="T2" fmla="*/ 370 w 3692"/>
                  <a:gd name="T3" fmla="*/ 0 h 1952"/>
                  <a:gd name="T4" fmla="*/ 720 w 3692"/>
                  <a:gd name="T5" fmla="*/ 314 h 1952"/>
                  <a:gd name="T6" fmla="*/ 1319 w 3692"/>
                  <a:gd name="T7" fmla="*/ 614 h 1952"/>
                  <a:gd name="T8" fmla="*/ 2801 w 3692"/>
                  <a:gd name="T9" fmla="*/ 548 h 1952"/>
                  <a:gd name="T10" fmla="*/ 3192 w 3692"/>
                  <a:gd name="T11" fmla="*/ 429 h 1952"/>
                  <a:gd name="T12" fmla="*/ 3692 w 3692"/>
                  <a:gd name="T13" fmla="*/ 172 h 1952"/>
                  <a:gd name="T14" fmla="*/ 3692 w 3692"/>
                  <a:gd name="T15" fmla="*/ 710 h 1952"/>
                  <a:gd name="T16" fmla="*/ 2295 w 3692"/>
                  <a:gd name="T17" fmla="*/ 1205 h 1952"/>
                  <a:gd name="T18" fmla="*/ 2263 w 3692"/>
                  <a:gd name="T19" fmla="*/ 1557 h 1952"/>
                  <a:gd name="T20" fmla="*/ 2034 w 3692"/>
                  <a:gd name="T21" fmla="*/ 1910 h 1952"/>
                  <a:gd name="T22" fmla="*/ 1737 w 3692"/>
                  <a:gd name="T23" fmla="*/ 1757 h 1952"/>
                  <a:gd name="T24" fmla="*/ 1215 w 3692"/>
                  <a:gd name="T25" fmla="*/ 1729 h 1952"/>
                  <a:gd name="T26" fmla="*/ 949 w 3692"/>
                  <a:gd name="T27" fmla="*/ 1952 h 1952"/>
                  <a:gd name="T28" fmla="*/ 480 w 3692"/>
                  <a:gd name="T29" fmla="*/ 1729 h 1952"/>
                  <a:gd name="T30" fmla="*/ 5 w 3692"/>
                  <a:gd name="T31" fmla="*/ 1691 h 1952"/>
                  <a:gd name="T32" fmla="*/ 641 w 3692"/>
                  <a:gd name="T33" fmla="*/ 1281 h 1952"/>
                  <a:gd name="T34" fmla="*/ 808 w 3692"/>
                  <a:gd name="T35" fmla="*/ 924 h 1952"/>
                  <a:gd name="T36" fmla="*/ 0 w 3692"/>
                  <a:gd name="T37" fmla="*/ 372 h 1952"/>
                  <a:gd name="T38" fmla="*/ 0 w 3692"/>
                  <a:gd name="T39" fmla="*/ 372 h 19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92"/>
                  <a:gd name="T61" fmla="*/ 0 h 1952"/>
                  <a:gd name="T62" fmla="*/ 3692 w 3692"/>
                  <a:gd name="T63" fmla="*/ 1952 h 19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92" h="1952">
                    <a:moveTo>
                      <a:pt x="0" y="372"/>
                    </a:moveTo>
                    <a:lnTo>
                      <a:pt x="370" y="0"/>
                    </a:lnTo>
                    <a:lnTo>
                      <a:pt x="720" y="314"/>
                    </a:lnTo>
                    <a:lnTo>
                      <a:pt x="1319" y="614"/>
                    </a:lnTo>
                    <a:lnTo>
                      <a:pt x="2801" y="548"/>
                    </a:lnTo>
                    <a:lnTo>
                      <a:pt x="3192" y="429"/>
                    </a:lnTo>
                    <a:lnTo>
                      <a:pt x="3692" y="172"/>
                    </a:lnTo>
                    <a:lnTo>
                      <a:pt x="3692" y="710"/>
                    </a:lnTo>
                    <a:lnTo>
                      <a:pt x="2295" y="1205"/>
                    </a:lnTo>
                    <a:lnTo>
                      <a:pt x="2263" y="1557"/>
                    </a:lnTo>
                    <a:lnTo>
                      <a:pt x="2034" y="1910"/>
                    </a:lnTo>
                    <a:lnTo>
                      <a:pt x="1737" y="1757"/>
                    </a:lnTo>
                    <a:lnTo>
                      <a:pt x="1215" y="1729"/>
                    </a:lnTo>
                    <a:lnTo>
                      <a:pt x="949" y="1952"/>
                    </a:lnTo>
                    <a:lnTo>
                      <a:pt x="480" y="1729"/>
                    </a:lnTo>
                    <a:lnTo>
                      <a:pt x="5" y="1691"/>
                    </a:lnTo>
                    <a:lnTo>
                      <a:pt x="641" y="1281"/>
                    </a:lnTo>
                    <a:lnTo>
                      <a:pt x="808" y="924"/>
                    </a:lnTo>
                    <a:lnTo>
                      <a:pt x="0" y="372"/>
                    </a:lnTo>
                    <a:close/>
                  </a:path>
                </a:pathLst>
              </a:custGeom>
              <a:solidFill>
                <a:srgbClr val="5266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4554" y="10761"/>
                <a:ext cx="699" cy="538"/>
              </a:xfrm>
              <a:custGeom>
                <a:avLst/>
                <a:gdLst>
                  <a:gd name="T0" fmla="*/ 339 w 699"/>
                  <a:gd name="T1" fmla="*/ 0 h 538"/>
                  <a:gd name="T2" fmla="*/ 699 w 699"/>
                  <a:gd name="T3" fmla="*/ 162 h 538"/>
                  <a:gd name="T4" fmla="*/ 626 w 699"/>
                  <a:gd name="T5" fmla="*/ 386 h 538"/>
                  <a:gd name="T6" fmla="*/ 527 w 699"/>
                  <a:gd name="T7" fmla="*/ 538 h 538"/>
                  <a:gd name="T8" fmla="*/ 0 w 699"/>
                  <a:gd name="T9" fmla="*/ 510 h 538"/>
                  <a:gd name="T10" fmla="*/ 339 w 699"/>
                  <a:gd name="T11" fmla="*/ 0 h 538"/>
                  <a:gd name="T12" fmla="*/ 339 w 699"/>
                  <a:gd name="T13" fmla="*/ 0 h 5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9"/>
                  <a:gd name="T22" fmla="*/ 0 h 538"/>
                  <a:gd name="T23" fmla="*/ 699 w 699"/>
                  <a:gd name="T24" fmla="*/ 538 h 5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9" h="538">
                    <a:moveTo>
                      <a:pt x="339" y="0"/>
                    </a:moveTo>
                    <a:lnTo>
                      <a:pt x="699" y="162"/>
                    </a:lnTo>
                    <a:lnTo>
                      <a:pt x="626" y="386"/>
                    </a:lnTo>
                    <a:lnTo>
                      <a:pt x="527" y="538"/>
                    </a:lnTo>
                    <a:lnTo>
                      <a:pt x="0" y="510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A6B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010" y="9466"/>
                <a:ext cx="809" cy="652"/>
              </a:xfrm>
              <a:custGeom>
                <a:avLst/>
                <a:gdLst>
                  <a:gd name="T0" fmla="*/ 16 w 809"/>
                  <a:gd name="T1" fmla="*/ 647 h 652"/>
                  <a:gd name="T2" fmla="*/ 0 w 809"/>
                  <a:gd name="T3" fmla="*/ 319 h 652"/>
                  <a:gd name="T4" fmla="*/ 402 w 809"/>
                  <a:gd name="T5" fmla="*/ 52 h 652"/>
                  <a:gd name="T6" fmla="*/ 590 w 809"/>
                  <a:gd name="T7" fmla="*/ 0 h 652"/>
                  <a:gd name="T8" fmla="*/ 616 w 809"/>
                  <a:gd name="T9" fmla="*/ 71 h 652"/>
                  <a:gd name="T10" fmla="*/ 762 w 809"/>
                  <a:gd name="T11" fmla="*/ 105 h 652"/>
                  <a:gd name="T12" fmla="*/ 809 w 809"/>
                  <a:gd name="T13" fmla="*/ 238 h 652"/>
                  <a:gd name="T14" fmla="*/ 699 w 809"/>
                  <a:gd name="T15" fmla="*/ 271 h 652"/>
                  <a:gd name="T16" fmla="*/ 767 w 809"/>
                  <a:gd name="T17" fmla="*/ 347 h 652"/>
                  <a:gd name="T18" fmla="*/ 736 w 809"/>
                  <a:gd name="T19" fmla="*/ 447 h 652"/>
                  <a:gd name="T20" fmla="*/ 621 w 809"/>
                  <a:gd name="T21" fmla="*/ 457 h 652"/>
                  <a:gd name="T22" fmla="*/ 652 w 809"/>
                  <a:gd name="T23" fmla="*/ 562 h 652"/>
                  <a:gd name="T24" fmla="*/ 543 w 809"/>
                  <a:gd name="T25" fmla="*/ 614 h 652"/>
                  <a:gd name="T26" fmla="*/ 407 w 809"/>
                  <a:gd name="T27" fmla="*/ 557 h 652"/>
                  <a:gd name="T28" fmla="*/ 282 w 809"/>
                  <a:gd name="T29" fmla="*/ 652 h 652"/>
                  <a:gd name="T30" fmla="*/ 16 w 809"/>
                  <a:gd name="T31" fmla="*/ 647 h 652"/>
                  <a:gd name="T32" fmla="*/ 16 w 809"/>
                  <a:gd name="T33" fmla="*/ 647 h 6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9"/>
                  <a:gd name="T52" fmla="*/ 0 h 652"/>
                  <a:gd name="T53" fmla="*/ 809 w 809"/>
                  <a:gd name="T54" fmla="*/ 652 h 6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9" h="652">
                    <a:moveTo>
                      <a:pt x="16" y="647"/>
                    </a:moveTo>
                    <a:lnTo>
                      <a:pt x="0" y="319"/>
                    </a:lnTo>
                    <a:lnTo>
                      <a:pt x="402" y="52"/>
                    </a:lnTo>
                    <a:lnTo>
                      <a:pt x="590" y="0"/>
                    </a:lnTo>
                    <a:lnTo>
                      <a:pt x="616" y="71"/>
                    </a:lnTo>
                    <a:lnTo>
                      <a:pt x="762" y="105"/>
                    </a:lnTo>
                    <a:lnTo>
                      <a:pt x="809" y="238"/>
                    </a:lnTo>
                    <a:lnTo>
                      <a:pt x="699" y="271"/>
                    </a:lnTo>
                    <a:lnTo>
                      <a:pt x="767" y="347"/>
                    </a:lnTo>
                    <a:lnTo>
                      <a:pt x="736" y="447"/>
                    </a:lnTo>
                    <a:lnTo>
                      <a:pt x="621" y="457"/>
                    </a:lnTo>
                    <a:lnTo>
                      <a:pt x="652" y="562"/>
                    </a:lnTo>
                    <a:lnTo>
                      <a:pt x="543" y="614"/>
                    </a:lnTo>
                    <a:lnTo>
                      <a:pt x="407" y="557"/>
                    </a:lnTo>
                    <a:lnTo>
                      <a:pt x="282" y="652"/>
                    </a:lnTo>
                    <a:lnTo>
                      <a:pt x="16" y="647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37"/>
              <p:cNvSpPr>
                <a:spLocks/>
              </p:cNvSpPr>
              <p:nvPr/>
            </p:nvSpPr>
            <p:spPr bwMode="auto">
              <a:xfrm>
                <a:off x="2593" y="9218"/>
                <a:ext cx="991" cy="634"/>
              </a:xfrm>
              <a:custGeom>
                <a:avLst/>
                <a:gdLst>
                  <a:gd name="T0" fmla="*/ 0 w 991"/>
                  <a:gd name="T1" fmla="*/ 205 h 634"/>
                  <a:gd name="T2" fmla="*/ 47 w 991"/>
                  <a:gd name="T3" fmla="*/ 91 h 634"/>
                  <a:gd name="T4" fmla="*/ 235 w 991"/>
                  <a:gd name="T5" fmla="*/ 53 h 634"/>
                  <a:gd name="T6" fmla="*/ 287 w 991"/>
                  <a:gd name="T7" fmla="*/ 0 h 634"/>
                  <a:gd name="T8" fmla="*/ 370 w 991"/>
                  <a:gd name="T9" fmla="*/ 15 h 634"/>
                  <a:gd name="T10" fmla="*/ 991 w 991"/>
                  <a:gd name="T11" fmla="*/ 405 h 634"/>
                  <a:gd name="T12" fmla="*/ 798 w 991"/>
                  <a:gd name="T13" fmla="*/ 610 h 634"/>
                  <a:gd name="T14" fmla="*/ 542 w 991"/>
                  <a:gd name="T15" fmla="*/ 634 h 634"/>
                  <a:gd name="T16" fmla="*/ 417 w 991"/>
                  <a:gd name="T17" fmla="*/ 529 h 634"/>
                  <a:gd name="T18" fmla="*/ 250 w 991"/>
                  <a:gd name="T19" fmla="*/ 586 h 634"/>
                  <a:gd name="T20" fmla="*/ 172 w 991"/>
                  <a:gd name="T21" fmla="*/ 538 h 634"/>
                  <a:gd name="T22" fmla="*/ 203 w 991"/>
                  <a:gd name="T23" fmla="*/ 424 h 634"/>
                  <a:gd name="T24" fmla="*/ 104 w 991"/>
                  <a:gd name="T25" fmla="*/ 438 h 634"/>
                  <a:gd name="T26" fmla="*/ 57 w 991"/>
                  <a:gd name="T27" fmla="*/ 315 h 634"/>
                  <a:gd name="T28" fmla="*/ 136 w 991"/>
                  <a:gd name="T29" fmla="*/ 248 h 634"/>
                  <a:gd name="T30" fmla="*/ 0 w 991"/>
                  <a:gd name="T31" fmla="*/ 205 h 634"/>
                  <a:gd name="T32" fmla="*/ 0 w 991"/>
                  <a:gd name="T33" fmla="*/ 205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1"/>
                  <a:gd name="T52" fmla="*/ 0 h 634"/>
                  <a:gd name="T53" fmla="*/ 991 w 991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1" h="634">
                    <a:moveTo>
                      <a:pt x="0" y="205"/>
                    </a:moveTo>
                    <a:lnTo>
                      <a:pt x="47" y="91"/>
                    </a:lnTo>
                    <a:lnTo>
                      <a:pt x="235" y="53"/>
                    </a:lnTo>
                    <a:lnTo>
                      <a:pt x="287" y="0"/>
                    </a:lnTo>
                    <a:lnTo>
                      <a:pt x="370" y="15"/>
                    </a:lnTo>
                    <a:lnTo>
                      <a:pt x="991" y="405"/>
                    </a:lnTo>
                    <a:lnTo>
                      <a:pt x="798" y="610"/>
                    </a:lnTo>
                    <a:lnTo>
                      <a:pt x="542" y="634"/>
                    </a:lnTo>
                    <a:lnTo>
                      <a:pt x="417" y="529"/>
                    </a:lnTo>
                    <a:lnTo>
                      <a:pt x="250" y="586"/>
                    </a:lnTo>
                    <a:lnTo>
                      <a:pt x="172" y="538"/>
                    </a:lnTo>
                    <a:lnTo>
                      <a:pt x="203" y="424"/>
                    </a:lnTo>
                    <a:lnTo>
                      <a:pt x="104" y="438"/>
                    </a:lnTo>
                    <a:lnTo>
                      <a:pt x="57" y="315"/>
                    </a:lnTo>
                    <a:lnTo>
                      <a:pt x="136" y="248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38"/>
              <p:cNvSpPr>
                <a:spLocks/>
              </p:cNvSpPr>
              <p:nvPr/>
            </p:nvSpPr>
            <p:spPr bwMode="auto">
              <a:xfrm>
                <a:off x="4591" y="9861"/>
                <a:ext cx="1538" cy="910"/>
              </a:xfrm>
              <a:custGeom>
                <a:avLst/>
                <a:gdLst>
                  <a:gd name="T0" fmla="*/ 0 w 1538"/>
                  <a:gd name="T1" fmla="*/ 310 h 910"/>
                  <a:gd name="T2" fmla="*/ 5 w 1538"/>
                  <a:gd name="T3" fmla="*/ 195 h 910"/>
                  <a:gd name="T4" fmla="*/ 156 w 1538"/>
                  <a:gd name="T5" fmla="*/ 0 h 910"/>
                  <a:gd name="T6" fmla="*/ 1481 w 1538"/>
                  <a:gd name="T7" fmla="*/ 52 h 910"/>
                  <a:gd name="T8" fmla="*/ 1538 w 1538"/>
                  <a:gd name="T9" fmla="*/ 386 h 910"/>
                  <a:gd name="T10" fmla="*/ 1449 w 1538"/>
                  <a:gd name="T11" fmla="*/ 529 h 910"/>
                  <a:gd name="T12" fmla="*/ 1423 w 1538"/>
                  <a:gd name="T13" fmla="*/ 743 h 910"/>
                  <a:gd name="T14" fmla="*/ 1256 w 1538"/>
                  <a:gd name="T15" fmla="*/ 910 h 910"/>
                  <a:gd name="T16" fmla="*/ 323 w 1538"/>
                  <a:gd name="T17" fmla="*/ 905 h 910"/>
                  <a:gd name="T18" fmla="*/ 192 w 1538"/>
                  <a:gd name="T19" fmla="*/ 695 h 910"/>
                  <a:gd name="T20" fmla="*/ 146 w 1538"/>
                  <a:gd name="T21" fmla="*/ 457 h 910"/>
                  <a:gd name="T22" fmla="*/ 0 w 1538"/>
                  <a:gd name="T23" fmla="*/ 310 h 910"/>
                  <a:gd name="T24" fmla="*/ 0 w 1538"/>
                  <a:gd name="T25" fmla="*/ 310 h 9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8"/>
                  <a:gd name="T40" fmla="*/ 0 h 910"/>
                  <a:gd name="T41" fmla="*/ 1538 w 1538"/>
                  <a:gd name="T42" fmla="*/ 910 h 9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8" h="910">
                    <a:moveTo>
                      <a:pt x="0" y="310"/>
                    </a:moveTo>
                    <a:lnTo>
                      <a:pt x="5" y="195"/>
                    </a:lnTo>
                    <a:lnTo>
                      <a:pt x="156" y="0"/>
                    </a:lnTo>
                    <a:lnTo>
                      <a:pt x="1481" y="52"/>
                    </a:lnTo>
                    <a:lnTo>
                      <a:pt x="1538" y="386"/>
                    </a:lnTo>
                    <a:lnTo>
                      <a:pt x="1449" y="529"/>
                    </a:lnTo>
                    <a:lnTo>
                      <a:pt x="1423" y="743"/>
                    </a:lnTo>
                    <a:lnTo>
                      <a:pt x="1256" y="910"/>
                    </a:lnTo>
                    <a:lnTo>
                      <a:pt x="323" y="905"/>
                    </a:lnTo>
                    <a:lnTo>
                      <a:pt x="192" y="695"/>
                    </a:lnTo>
                    <a:lnTo>
                      <a:pt x="146" y="457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C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39"/>
              <p:cNvSpPr>
                <a:spLocks/>
              </p:cNvSpPr>
              <p:nvPr/>
            </p:nvSpPr>
            <p:spPr bwMode="auto">
              <a:xfrm>
                <a:off x="4903" y="9875"/>
                <a:ext cx="1148" cy="1053"/>
              </a:xfrm>
              <a:custGeom>
                <a:avLst/>
                <a:gdLst>
                  <a:gd name="T0" fmla="*/ 454 w 1148"/>
                  <a:gd name="T1" fmla="*/ 10 h 1053"/>
                  <a:gd name="T2" fmla="*/ 428 w 1148"/>
                  <a:gd name="T3" fmla="*/ 34 h 1053"/>
                  <a:gd name="T4" fmla="*/ 381 w 1148"/>
                  <a:gd name="T5" fmla="*/ 67 h 1053"/>
                  <a:gd name="T6" fmla="*/ 329 w 1148"/>
                  <a:gd name="T7" fmla="*/ 110 h 1053"/>
                  <a:gd name="T8" fmla="*/ 277 w 1148"/>
                  <a:gd name="T9" fmla="*/ 162 h 1053"/>
                  <a:gd name="T10" fmla="*/ 225 w 1148"/>
                  <a:gd name="T11" fmla="*/ 205 h 1053"/>
                  <a:gd name="T12" fmla="*/ 199 w 1148"/>
                  <a:gd name="T13" fmla="*/ 238 h 1053"/>
                  <a:gd name="T14" fmla="*/ 152 w 1148"/>
                  <a:gd name="T15" fmla="*/ 286 h 1053"/>
                  <a:gd name="T16" fmla="*/ 126 w 1148"/>
                  <a:gd name="T17" fmla="*/ 319 h 1053"/>
                  <a:gd name="T18" fmla="*/ 100 w 1148"/>
                  <a:gd name="T19" fmla="*/ 348 h 1053"/>
                  <a:gd name="T20" fmla="*/ 84 w 1148"/>
                  <a:gd name="T21" fmla="*/ 381 h 1053"/>
                  <a:gd name="T22" fmla="*/ 63 w 1148"/>
                  <a:gd name="T23" fmla="*/ 415 h 1053"/>
                  <a:gd name="T24" fmla="*/ 47 w 1148"/>
                  <a:gd name="T25" fmla="*/ 443 h 1053"/>
                  <a:gd name="T26" fmla="*/ 37 w 1148"/>
                  <a:gd name="T27" fmla="*/ 477 h 1053"/>
                  <a:gd name="T28" fmla="*/ 21 w 1148"/>
                  <a:gd name="T29" fmla="*/ 524 h 1053"/>
                  <a:gd name="T30" fmla="*/ 11 w 1148"/>
                  <a:gd name="T31" fmla="*/ 581 h 1053"/>
                  <a:gd name="T32" fmla="*/ 6 w 1148"/>
                  <a:gd name="T33" fmla="*/ 638 h 1053"/>
                  <a:gd name="T34" fmla="*/ 0 w 1148"/>
                  <a:gd name="T35" fmla="*/ 686 h 1053"/>
                  <a:gd name="T36" fmla="*/ 0 w 1148"/>
                  <a:gd name="T37" fmla="*/ 738 h 1053"/>
                  <a:gd name="T38" fmla="*/ 6 w 1148"/>
                  <a:gd name="T39" fmla="*/ 781 h 1053"/>
                  <a:gd name="T40" fmla="*/ 11 w 1148"/>
                  <a:gd name="T41" fmla="*/ 819 h 1053"/>
                  <a:gd name="T42" fmla="*/ 11 w 1148"/>
                  <a:gd name="T43" fmla="*/ 848 h 1053"/>
                  <a:gd name="T44" fmla="*/ 21 w 1148"/>
                  <a:gd name="T45" fmla="*/ 881 h 1053"/>
                  <a:gd name="T46" fmla="*/ 94 w 1148"/>
                  <a:gd name="T47" fmla="*/ 967 h 1053"/>
                  <a:gd name="T48" fmla="*/ 830 w 1148"/>
                  <a:gd name="T49" fmla="*/ 967 h 1053"/>
                  <a:gd name="T50" fmla="*/ 840 w 1148"/>
                  <a:gd name="T51" fmla="*/ 953 h 1053"/>
                  <a:gd name="T52" fmla="*/ 882 w 1148"/>
                  <a:gd name="T53" fmla="*/ 915 h 1053"/>
                  <a:gd name="T54" fmla="*/ 924 w 1148"/>
                  <a:gd name="T55" fmla="*/ 872 h 1053"/>
                  <a:gd name="T56" fmla="*/ 950 w 1148"/>
                  <a:gd name="T57" fmla="*/ 838 h 1053"/>
                  <a:gd name="T58" fmla="*/ 976 w 1148"/>
                  <a:gd name="T59" fmla="*/ 810 h 1053"/>
                  <a:gd name="T60" fmla="*/ 1002 w 1148"/>
                  <a:gd name="T61" fmla="*/ 777 h 1053"/>
                  <a:gd name="T62" fmla="*/ 1028 w 1148"/>
                  <a:gd name="T63" fmla="*/ 738 h 1053"/>
                  <a:gd name="T64" fmla="*/ 1043 w 1148"/>
                  <a:gd name="T65" fmla="*/ 681 h 1053"/>
                  <a:gd name="T66" fmla="*/ 1054 w 1148"/>
                  <a:gd name="T67" fmla="*/ 634 h 1053"/>
                  <a:gd name="T68" fmla="*/ 1059 w 1148"/>
                  <a:gd name="T69" fmla="*/ 596 h 1053"/>
                  <a:gd name="T70" fmla="*/ 1054 w 1148"/>
                  <a:gd name="T71" fmla="*/ 567 h 1053"/>
                  <a:gd name="T72" fmla="*/ 1054 w 1148"/>
                  <a:gd name="T73" fmla="*/ 553 h 1053"/>
                  <a:gd name="T74" fmla="*/ 1064 w 1148"/>
                  <a:gd name="T75" fmla="*/ 519 h 1053"/>
                  <a:gd name="T76" fmla="*/ 1090 w 1148"/>
                  <a:gd name="T77" fmla="*/ 486 h 1053"/>
                  <a:gd name="T78" fmla="*/ 1111 w 1148"/>
                  <a:gd name="T79" fmla="*/ 438 h 1053"/>
                  <a:gd name="T80" fmla="*/ 1132 w 1148"/>
                  <a:gd name="T81" fmla="*/ 400 h 1053"/>
                  <a:gd name="T82" fmla="*/ 1143 w 1148"/>
                  <a:gd name="T83" fmla="*/ 362 h 1053"/>
                  <a:gd name="T84" fmla="*/ 1148 w 1148"/>
                  <a:gd name="T85" fmla="*/ 310 h 1053"/>
                  <a:gd name="T86" fmla="*/ 1148 w 1148"/>
                  <a:gd name="T87" fmla="*/ 281 h 1053"/>
                  <a:gd name="T88" fmla="*/ 1143 w 1148"/>
                  <a:gd name="T89" fmla="*/ 248 h 1053"/>
                  <a:gd name="T90" fmla="*/ 1143 w 1148"/>
                  <a:gd name="T91" fmla="*/ 219 h 1053"/>
                  <a:gd name="T92" fmla="*/ 1137 w 1148"/>
                  <a:gd name="T93" fmla="*/ 191 h 1053"/>
                  <a:gd name="T94" fmla="*/ 1132 w 1148"/>
                  <a:gd name="T95" fmla="*/ 148 h 1053"/>
                  <a:gd name="T96" fmla="*/ 475 w 1148"/>
                  <a:gd name="T97" fmla="*/ 0 h 10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48"/>
                  <a:gd name="T148" fmla="*/ 0 h 1053"/>
                  <a:gd name="T149" fmla="*/ 1148 w 1148"/>
                  <a:gd name="T150" fmla="*/ 1053 h 10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48" h="1053">
                    <a:moveTo>
                      <a:pt x="475" y="0"/>
                    </a:moveTo>
                    <a:lnTo>
                      <a:pt x="470" y="0"/>
                    </a:lnTo>
                    <a:lnTo>
                      <a:pt x="454" y="10"/>
                    </a:lnTo>
                    <a:lnTo>
                      <a:pt x="444" y="15"/>
                    </a:lnTo>
                    <a:lnTo>
                      <a:pt x="439" y="24"/>
                    </a:lnTo>
                    <a:lnTo>
                      <a:pt x="428" y="34"/>
                    </a:lnTo>
                    <a:lnTo>
                      <a:pt x="412" y="43"/>
                    </a:lnTo>
                    <a:lnTo>
                      <a:pt x="397" y="53"/>
                    </a:lnTo>
                    <a:lnTo>
                      <a:pt x="381" y="67"/>
                    </a:lnTo>
                    <a:lnTo>
                      <a:pt x="365" y="77"/>
                    </a:lnTo>
                    <a:lnTo>
                      <a:pt x="350" y="96"/>
                    </a:lnTo>
                    <a:lnTo>
                      <a:pt x="329" y="110"/>
                    </a:lnTo>
                    <a:lnTo>
                      <a:pt x="313" y="124"/>
                    </a:lnTo>
                    <a:lnTo>
                      <a:pt x="292" y="143"/>
                    </a:lnTo>
                    <a:lnTo>
                      <a:pt x="277" y="162"/>
                    </a:lnTo>
                    <a:lnTo>
                      <a:pt x="256" y="177"/>
                    </a:lnTo>
                    <a:lnTo>
                      <a:pt x="235" y="196"/>
                    </a:lnTo>
                    <a:lnTo>
                      <a:pt x="225" y="205"/>
                    </a:lnTo>
                    <a:lnTo>
                      <a:pt x="214" y="215"/>
                    </a:lnTo>
                    <a:lnTo>
                      <a:pt x="209" y="229"/>
                    </a:lnTo>
                    <a:lnTo>
                      <a:pt x="199" y="238"/>
                    </a:lnTo>
                    <a:lnTo>
                      <a:pt x="178" y="258"/>
                    </a:lnTo>
                    <a:lnTo>
                      <a:pt x="162" y="277"/>
                    </a:lnTo>
                    <a:lnTo>
                      <a:pt x="152" y="286"/>
                    </a:lnTo>
                    <a:lnTo>
                      <a:pt x="141" y="296"/>
                    </a:lnTo>
                    <a:lnTo>
                      <a:pt x="131" y="310"/>
                    </a:lnTo>
                    <a:lnTo>
                      <a:pt x="126" y="319"/>
                    </a:lnTo>
                    <a:lnTo>
                      <a:pt x="115" y="329"/>
                    </a:lnTo>
                    <a:lnTo>
                      <a:pt x="110" y="338"/>
                    </a:lnTo>
                    <a:lnTo>
                      <a:pt x="100" y="348"/>
                    </a:lnTo>
                    <a:lnTo>
                      <a:pt x="94" y="362"/>
                    </a:lnTo>
                    <a:lnTo>
                      <a:pt x="89" y="372"/>
                    </a:lnTo>
                    <a:lnTo>
                      <a:pt x="84" y="381"/>
                    </a:lnTo>
                    <a:lnTo>
                      <a:pt x="73" y="391"/>
                    </a:lnTo>
                    <a:lnTo>
                      <a:pt x="68" y="405"/>
                    </a:lnTo>
                    <a:lnTo>
                      <a:pt x="63" y="415"/>
                    </a:lnTo>
                    <a:lnTo>
                      <a:pt x="58" y="424"/>
                    </a:lnTo>
                    <a:lnTo>
                      <a:pt x="53" y="434"/>
                    </a:lnTo>
                    <a:lnTo>
                      <a:pt x="47" y="443"/>
                    </a:lnTo>
                    <a:lnTo>
                      <a:pt x="42" y="453"/>
                    </a:lnTo>
                    <a:lnTo>
                      <a:pt x="37" y="467"/>
                    </a:lnTo>
                    <a:lnTo>
                      <a:pt x="37" y="477"/>
                    </a:lnTo>
                    <a:lnTo>
                      <a:pt x="37" y="486"/>
                    </a:lnTo>
                    <a:lnTo>
                      <a:pt x="32" y="505"/>
                    </a:lnTo>
                    <a:lnTo>
                      <a:pt x="21" y="524"/>
                    </a:lnTo>
                    <a:lnTo>
                      <a:pt x="16" y="543"/>
                    </a:lnTo>
                    <a:lnTo>
                      <a:pt x="16" y="562"/>
                    </a:lnTo>
                    <a:lnTo>
                      <a:pt x="11" y="581"/>
                    </a:lnTo>
                    <a:lnTo>
                      <a:pt x="6" y="600"/>
                    </a:lnTo>
                    <a:lnTo>
                      <a:pt x="6" y="619"/>
                    </a:lnTo>
                    <a:lnTo>
                      <a:pt x="6" y="638"/>
                    </a:lnTo>
                    <a:lnTo>
                      <a:pt x="0" y="653"/>
                    </a:lnTo>
                    <a:lnTo>
                      <a:pt x="0" y="672"/>
                    </a:lnTo>
                    <a:lnTo>
                      <a:pt x="0" y="686"/>
                    </a:lnTo>
                    <a:lnTo>
                      <a:pt x="0" y="705"/>
                    </a:lnTo>
                    <a:lnTo>
                      <a:pt x="0" y="719"/>
                    </a:lnTo>
                    <a:lnTo>
                      <a:pt x="0" y="738"/>
                    </a:lnTo>
                    <a:lnTo>
                      <a:pt x="0" y="753"/>
                    </a:lnTo>
                    <a:lnTo>
                      <a:pt x="6" y="767"/>
                    </a:lnTo>
                    <a:lnTo>
                      <a:pt x="6" y="781"/>
                    </a:lnTo>
                    <a:lnTo>
                      <a:pt x="6" y="796"/>
                    </a:lnTo>
                    <a:lnTo>
                      <a:pt x="6" y="805"/>
                    </a:lnTo>
                    <a:lnTo>
                      <a:pt x="11" y="819"/>
                    </a:lnTo>
                    <a:lnTo>
                      <a:pt x="11" y="829"/>
                    </a:lnTo>
                    <a:lnTo>
                      <a:pt x="11" y="838"/>
                    </a:lnTo>
                    <a:lnTo>
                      <a:pt x="11" y="848"/>
                    </a:lnTo>
                    <a:lnTo>
                      <a:pt x="16" y="858"/>
                    </a:lnTo>
                    <a:lnTo>
                      <a:pt x="21" y="872"/>
                    </a:lnTo>
                    <a:lnTo>
                      <a:pt x="21" y="881"/>
                    </a:lnTo>
                    <a:lnTo>
                      <a:pt x="21" y="886"/>
                    </a:lnTo>
                    <a:lnTo>
                      <a:pt x="27" y="891"/>
                    </a:lnTo>
                    <a:lnTo>
                      <a:pt x="94" y="967"/>
                    </a:lnTo>
                    <a:lnTo>
                      <a:pt x="308" y="1053"/>
                    </a:lnTo>
                    <a:lnTo>
                      <a:pt x="558" y="1043"/>
                    </a:lnTo>
                    <a:lnTo>
                      <a:pt x="830" y="967"/>
                    </a:lnTo>
                    <a:lnTo>
                      <a:pt x="835" y="962"/>
                    </a:lnTo>
                    <a:lnTo>
                      <a:pt x="840" y="953"/>
                    </a:lnTo>
                    <a:lnTo>
                      <a:pt x="856" y="943"/>
                    </a:lnTo>
                    <a:lnTo>
                      <a:pt x="866" y="929"/>
                    </a:lnTo>
                    <a:lnTo>
                      <a:pt x="882" y="915"/>
                    </a:lnTo>
                    <a:lnTo>
                      <a:pt x="897" y="896"/>
                    </a:lnTo>
                    <a:lnTo>
                      <a:pt x="918" y="881"/>
                    </a:lnTo>
                    <a:lnTo>
                      <a:pt x="924" y="872"/>
                    </a:lnTo>
                    <a:lnTo>
                      <a:pt x="934" y="862"/>
                    </a:lnTo>
                    <a:lnTo>
                      <a:pt x="939" y="848"/>
                    </a:lnTo>
                    <a:lnTo>
                      <a:pt x="950" y="838"/>
                    </a:lnTo>
                    <a:lnTo>
                      <a:pt x="960" y="829"/>
                    </a:lnTo>
                    <a:lnTo>
                      <a:pt x="965" y="819"/>
                    </a:lnTo>
                    <a:lnTo>
                      <a:pt x="976" y="810"/>
                    </a:lnTo>
                    <a:lnTo>
                      <a:pt x="986" y="800"/>
                    </a:lnTo>
                    <a:lnTo>
                      <a:pt x="991" y="786"/>
                    </a:lnTo>
                    <a:lnTo>
                      <a:pt x="1002" y="777"/>
                    </a:lnTo>
                    <a:lnTo>
                      <a:pt x="1007" y="767"/>
                    </a:lnTo>
                    <a:lnTo>
                      <a:pt x="1012" y="758"/>
                    </a:lnTo>
                    <a:lnTo>
                      <a:pt x="1028" y="738"/>
                    </a:lnTo>
                    <a:lnTo>
                      <a:pt x="1038" y="719"/>
                    </a:lnTo>
                    <a:lnTo>
                      <a:pt x="1038" y="700"/>
                    </a:lnTo>
                    <a:lnTo>
                      <a:pt x="1043" y="681"/>
                    </a:lnTo>
                    <a:lnTo>
                      <a:pt x="1049" y="667"/>
                    </a:lnTo>
                    <a:lnTo>
                      <a:pt x="1054" y="653"/>
                    </a:lnTo>
                    <a:lnTo>
                      <a:pt x="1054" y="634"/>
                    </a:lnTo>
                    <a:lnTo>
                      <a:pt x="1054" y="619"/>
                    </a:lnTo>
                    <a:lnTo>
                      <a:pt x="1054" y="610"/>
                    </a:lnTo>
                    <a:lnTo>
                      <a:pt x="1059" y="596"/>
                    </a:lnTo>
                    <a:lnTo>
                      <a:pt x="1054" y="586"/>
                    </a:lnTo>
                    <a:lnTo>
                      <a:pt x="1054" y="577"/>
                    </a:lnTo>
                    <a:lnTo>
                      <a:pt x="1054" y="567"/>
                    </a:lnTo>
                    <a:lnTo>
                      <a:pt x="1054" y="562"/>
                    </a:lnTo>
                    <a:lnTo>
                      <a:pt x="1054" y="553"/>
                    </a:lnTo>
                    <a:lnTo>
                      <a:pt x="1054" y="548"/>
                    </a:lnTo>
                    <a:lnTo>
                      <a:pt x="1064" y="534"/>
                    </a:lnTo>
                    <a:lnTo>
                      <a:pt x="1064" y="519"/>
                    </a:lnTo>
                    <a:lnTo>
                      <a:pt x="1075" y="510"/>
                    </a:lnTo>
                    <a:lnTo>
                      <a:pt x="1080" y="500"/>
                    </a:lnTo>
                    <a:lnTo>
                      <a:pt x="1090" y="486"/>
                    </a:lnTo>
                    <a:lnTo>
                      <a:pt x="1096" y="472"/>
                    </a:lnTo>
                    <a:lnTo>
                      <a:pt x="1106" y="458"/>
                    </a:lnTo>
                    <a:lnTo>
                      <a:pt x="1111" y="438"/>
                    </a:lnTo>
                    <a:lnTo>
                      <a:pt x="1122" y="429"/>
                    </a:lnTo>
                    <a:lnTo>
                      <a:pt x="1127" y="415"/>
                    </a:lnTo>
                    <a:lnTo>
                      <a:pt x="1132" y="400"/>
                    </a:lnTo>
                    <a:lnTo>
                      <a:pt x="1137" y="386"/>
                    </a:lnTo>
                    <a:lnTo>
                      <a:pt x="1143" y="377"/>
                    </a:lnTo>
                    <a:lnTo>
                      <a:pt x="1143" y="362"/>
                    </a:lnTo>
                    <a:lnTo>
                      <a:pt x="1148" y="348"/>
                    </a:lnTo>
                    <a:lnTo>
                      <a:pt x="1148" y="329"/>
                    </a:lnTo>
                    <a:lnTo>
                      <a:pt x="1148" y="310"/>
                    </a:lnTo>
                    <a:lnTo>
                      <a:pt x="1148" y="300"/>
                    </a:lnTo>
                    <a:lnTo>
                      <a:pt x="1148" y="291"/>
                    </a:lnTo>
                    <a:lnTo>
                      <a:pt x="1148" y="281"/>
                    </a:lnTo>
                    <a:lnTo>
                      <a:pt x="1148" y="272"/>
                    </a:lnTo>
                    <a:lnTo>
                      <a:pt x="1143" y="262"/>
                    </a:lnTo>
                    <a:lnTo>
                      <a:pt x="1143" y="248"/>
                    </a:lnTo>
                    <a:lnTo>
                      <a:pt x="1143" y="238"/>
                    </a:lnTo>
                    <a:lnTo>
                      <a:pt x="1143" y="229"/>
                    </a:lnTo>
                    <a:lnTo>
                      <a:pt x="1143" y="219"/>
                    </a:lnTo>
                    <a:lnTo>
                      <a:pt x="1137" y="210"/>
                    </a:lnTo>
                    <a:lnTo>
                      <a:pt x="1137" y="200"/>
                    </a:lnTo>
                    <a:lnTo>
                      <a:pt x="1137" y="191"/>
                    </a:lnTo>
                    <a:lnTo>
                      <a:pt x="1137" y="172"/>
                    </a:lnTo>
                    <a:lnTo>
                      <a:pt x="1137" y="158"/>
                    </a:lnTo>
                    <a:lnTo>
                      <a:pt x="1132" y="148"/>
                    </a:lnTo>
                    <a:lnTo>
                      <a:pt x="1132" y="138"/>
                    </a:lnTo>
                    <a:lnTo>
                      <a:pt x="1132" y="129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40"/>
              <p:cNvSpPr>
                <a:spLocks/>
              </p:cNvSpPr>
              <p:nvPr/>
            </p:nvSpPr>
            <p:spPr bwMode="auto">
              <a:xfrm>
                <a:off x="5149" y="10594"/>
                <a:ext cx="412" cy="219"/>
              </a:xfrm>
              <a:custGeom>
                <a:avLst/>
                <a:gdLst>
                  <a:gd name="T0" fmla="*/ 0 w 412"/>
                  <a:gd name="T1" fmla="*/ 0 h 219"/>
                  <a:gd name="T2" fmla="*/ 146 w 412"/>
                  <a:gd name="T3" fmla="*/ 129 h 219"/>
                  <a:gd name="T4" fmla="*/ 412 w 412"/>
                  <a:gd name="T5" fmla="*/ 162 h 219"/>
                  <a:gd name="T6" fmla="*/ 266 w 412"/>
                  <a:gd name="T7" fmla="*/ 219 h 219"/>
                  <a:gd name="T8" fmla="*/ 146 w 412"/>
                  <a:gd name="T9" fmla="*/ 219 h 219"/>
                  <a:gd name="T10" fmla="*/ 26 w 412"/>
                  <a:gd name="T11" fmla="*/ 177 h 219"/>
                  <a:gd name="T12" fmla="*/ 0 w 412"/>
                  <a:gd name="T13" fmla="*/ 0 h 219"/>
                  <a:gd name="T14" fmla="*/ 0 w 412"/>
                  <a:gd name="T15" fmla="*/ 0 h 2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2"/>
                  <a:gd name="T25" fmla="*/ 0 h 219"/>
                  <a:gd name="T26" fmla="*/ 412 w 412"/>
                  <a:gd name="T27" fmla="*/ 219 h 2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2" h="219">
                    <a:moveTo>
                      <a:pt x="0" y="0"/>
                    </a:moveTo>
                    <a:lnTo>
                      <a:pt x="146" y="129"/>
                    </a:lnTo>
                    <a:lnTo>
                      <a:pt x="412" y="162"/>
                    </a:lnTo>
                    <a:lnTo>
                      <a:pt x="266" y="219"/>
                    </a:lnTo>
                    <a:lnTo>
                      <a:pt x="146" y="219"/>
                    </a:lnTo>
                    <a:lnTo>
                      <a:pt x="26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41"/>
              <p:cNvSpPr>
                <a:spLocks/>
              </p:cNvSpPr>
              <p:nvPr/>
            </p:nvSpPr>
            <p:spPr bwMode="auto">
              <a:xfrm>
                <a:off x="4877" y="10766"/>
                <a:ext cx="386" cy="257"/>
              </a:xfrm>
              <a:custGeom>
                <a:avLst/>
                <a:gdLst>
                  <a:gd name="T0" fmla="*/ 0 w 386"/>
                  <a:gd name="T1" fmla="*/ 90 h 257"/>
                  <a:gd name="T2" fmla="*/ 0 w 386"/>
                  <a:gd name="T3" fmla="*/ 90 h 257"/>
                  <a:gd name="T4" fmla="*/ 6 w 386"/>
                  <a:gd name="T5" fmla="*/ 100 h 257"/>
                  <a:gd name="T6" fmla="*/ 11 w 386"/>
                  <a:gd name="T7" fmla="*/ 114 h 257"/>
                  <a:gd name="T8" fmla="*/ 21 w 386"/>
                  <a:gd name="T9" fmla="*/ 133 h 257"/>
                  <a:gd name="T10" fmla="*/ 32 w 386"/>
                  <a:gd name="T11" fmla="*/ 152 h 257"/>
                  <a:gd name="T12" fmla="*/ 47 w 386"/>
                  <a:gd name="T13" fmla="*/ 171 h 257"/>
                  <a:gd name="T14" fmla="*/ 53 w 386"/>
                  <a:gd name="T15" fmla="*/ 176 h 257"/>
                  <a:gd name="T16" fmla="*/ 63 w 386"/>
                  <a:gd name="T17" fmla="*/ 186 h 257"/>
                  <a:gd name="T18" fmla="*/ 73 w 386"/>
                  <a:gd name="T19" fmla="*/ 195 h 257"/>
                  <a:gd name="T20" fmla="*/ 89 w 386"/>
                  <a:gd name="T21" fmla="*/ 200 h 257"/>
                  <a:gd name="T22" fmla="*/ 99 w 386"/>
                  <a:gd name="T23" fmla="*/ 205 h 257"/>
                  <a:gd name="T24" fmla="*/ 115 w 386"/>
                  <a:gd name="T25" fmla="*/ 209 h 257"/>
                  <a:gd name="T26" fmla="*/ 136 w 386"/>
                  <a:gd name="T27" fmla="*/ 219 h 257"/>
                  <a:gd name="T28" fmla="*/ 157 w 386"/>
                  <a:gd name="T29" fmla="*/ 224 h 257"/>
                  <a:gd name="T30" fmla="*/ 178 w 386"/>
                  <a:gd name="T31" fmla="*/ 228 h 257"/>
                  <a:gd name="T32" fmla="*/ 199 w 386"/>
                  <a:gd name="T33" fmla="*/ 233 h 257"/>
                  <a:gd name="T34" fmla="*/ 209 w 386"/>
                  <a:gd name="T35" fmla="*/ 233 h 257"/>
                  <a:gd name="T36" fmla="*/ 219 w 386"/>
                  <a:gd name="T37" fmla="*/ 238 h 257"/>
                  <a:gd name="T38" fmla="*/ 230 w 386"/>
                  <a:gd name="T39" fmla="*/ 238 h 257"/>
                  <a:gd name="T40" fmla="*/ 240 w 386"/>
                  <a:gd name="T41" fmla="*/ 243 h 257"/>
                  <a:gd name="T42" fmla="*/ 261 w 386"/>
                  <a:gd name="T43" fmla="*/ 243 h 257"/>
                  <a:gd name="T44" fmla="*/ 282 w 386"/>
                  <a:gd name="T45" fmla="*/ 247 h 257"/>
                  <a:gd name="T46" fmla="*/ 298 w 386"/>
                  <a:gd name="T47" fmla="*/ 247 h 257"/>
                  <a:gd name="T48" fmla="*/ 313 w 386"/>
                  <a:gd name="T49" fmla="*/ 252 h 257"/>
                  <a:gd name="T50" fmla="*/ 324 w 386"/>
                  <a:gd name="T51" fmla="*/ 252 h 257"/>
                  <a:gd name="T52" fmla="*/ 334 w 386"/>
                  <a:gd name="T53" fmla="*/ 257 h 257"/>
                  <a:gd name="T54" fmla="*/ 339 w 386"/>
                  <a:gd name="T55" fmla="*/ 257 h 257"/>
                  <a:gd name="T56" fmla="*/ 345 w 386"/>
                  <a:gd name="T57" fmla="*/ 257 h 257"/>
                  <a:gd name="T58" fmla="*/ 386 w 386"/>
                  <a:gd name="T59" fmla="*/ 166 h 257"/>
                  <a:gd name="T60" fmla="*/ 193 w 386"/>
                  <a:gd name="T61" fmla="*/ 119 h 257"/>
                  <a:gd name="T62" fmla="*/ 37 w 386"/>
                  <a:gd name="T63" fmla="*/ 0 h 257"/>
                  <a:gd name="T64" fmla="*/ 0 w 386"/>
                  <a:gd name="T65" fmla="*/ 90 h 257"/>
                  <a:gd name="T66" fmla="*/ 0 w 386"/>
                  <a:gd name="T67" fmla="*/ 90 h 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6"/>
                  <a:gd name="T103" fmla="*/ 0 h 257"/>
                  <a:gd name="T104" fmla="*/ 386 w 386"/>
                  <a:gd name="T105" fmla="*/ 257 h 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6" h="257">
                    <a:moveTo>
                      <a:pt x="0" y="90"/>
                    </a:moveTo>
                    <a:lnTo>
                      <a:pt x="0" y="90"/>
                    </a:lnTo>
                    <a:lnTo>
                      <a:pt x="6" y="100"/>
                    </a:lnTo>
                    <a:lnTo>
                      <a:pt x="11" y="114"/>
                    </a:lnTo>
                    <a:lnTo>
                      <a:pt x="21" y="133"/>
                    </a:lnTo>
                    <a:lnTo>
                      <a:pt x="32" y="152"/>
                    </a:lnTo>
                    <a:lnTo>
                      <a:pt x="47" y="171"/>
                    </a:lnTo>
                    <a:lnTo>
                      <a:pt x="53" y="176"/>
                    </a:lnTo>
                    <a:lnTo>
                      <a:pt x="63" y="186"/>
                    </a:lnTo>
                    <a:lnTo>
                      <a:pt x="73" y="195"/>
                    </a:lnTo>
                    <a:lnTo>
                      <a:pt x="89" y="200"/>
                    </a:lnTo>
                    <a:lnTo>
                      <a:pt x="99" y="205"/>
                    </a:lnTo>
                    <a:lnTo>
                      <a:pt x="115" y="209"/>
                    </a:lnTo>
                    <a:lnTo>
                      <a:pt x="136" y="219"/>
                    </a:lnTo>
                    <a:lnTo>
                      <a:pt x="157" y="224"/>
                    </a:lnTo>
                    <a:lnTo>
                      <a:pt x="178" y="228"/>
                    </a:lnTo>
                    <a:lnTo>
                      <a:pt x="199" y="233"/>
                    </a:lnTo>
                    <a:lnTo>
                      <a:pt x="209" y="233"/>
                    </a:lnTo>
                    <a:lnTo>
                      <a:pt x="219" y="238"/>
                    </a:lnTo>
                    <a:lnTo>
                      <a:pt x="230" y="238"/>
                    </a:lnTo>
                    <a:lnTo>
                      <a:pt x="240" y="243"/>
                    </a:lnTo>
                    <a:lnTo>
                      <a:pt x="261" y="243"/>
                    </a:lnTo>
                    <a:lnTo>
                      <a:pt x="282" y="247"/>
                    </a:lnTo>
                    <a:lnTo>
                      <a:pt x="298" y="247"/>
                    </a:lnTo>
                    <a:lnTo>
                      <a:pt x="313" y="252"/>
                    </a:lnTo>
                    <a:lnTo>
                      <a:pt x="324" y="252"/>
                    </a:lnTo>
                    <a:lnTo>
                      <a:pt x="334" y="257"/>
                    </a:lnTo>
                    <a:lnTo>
                      <a:pt x="339" y="257"/>
                    </a:lnTo>
                    <a:lnTo>
                      <a:pt x="345" y="257"/>
                    </a:lnTo>
                    <a:lnTo>
                      <a:pt x="386" y="166"/>
                    </a:lnTo>
                    <a:lnTo>
                      <a:pt x="193" y="119"/>
                    </a:lnTo>
                    <a:lnTo>
                      <a:pt x="37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8A9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42"/>
              <p:cNvSpPr>
                <a:spLocks/>
              </p:cNvSpPr>
              <p:nvPr/>
            </p:nvSpPr>
            <p:spPr bwMode="auto">
              <a:xfrm>
                <a:off x="4575" y="9237"/>
                <a:ext cx="1596" cy="1715"/>
              </a:xfrm>
              <a:custGeom>
                <a:avLst/>
                <a:gdLst>
                  <a:gd name="T0" fmla="*/ 203 w 1596"/>
                  <a:gd name="T1" fmla="*/ 738 h 1715"/>
                  <a:gd name="T2" fmla="*/ 62 w 1596"/>
                  <a:gd name="T3" fmla="*/ 815 h 1715"/>
                  <a:gd name="T4" fmla="*/ 115 w 1596"/>
                  <a:gd name="T5" fmla="*/ 1005 h 1715"/>
                  <a:gd name="T6" fmla="*/ 188 w 1596"/>
                  <a:gd name="T7" fmla="*/ 1115 h 1715"/>
                  <a:gd name="T8" fmla="*/ 214 w 1596"/>
                  <a:gd name="T9" fmla="*/ 1248 h 1715"/>
                  <a:gd name="T10" fmla="*/ 266 w 1596"/>
                  <a:gd name="T11" fmla="*/ 1372 h 1715"/>
                  <a:gd name="T12" fmla="*/ 355 w 1596"/>
                  <a:gd name="T13" fmla="*/ 1510 h 1715"/>
                  <a:gd name="T14" fmla="*/ 521 w 1596"/>
                  <a:gd name="T15" fmla="*/ 1624 h 1715"/>
                  <a:gd name="T16" fmla="*/ 720 w 1596"/>
                  <a:gd name="T17" fmla="*/ 1667 h 1715"/>
                  <a:gd name="T18" fmla="*/ 918 w 1596"/>
                  <a:gd name="T19" fmla="*/ 1648 h 1715"/>
                  <a:gd name="T20" fmla="*/ 1090 w 1596"/>
                  <a:gd name="T21" fmla="*/ 1591 h 1715"/>
                  <a:gd name="T22" fmla="*/ 1257 w 1596"/>
                  <a:gd name="T23" fmla="*/ 1505 h 1715"/>
                  <a:gd name="T24" fmla="*/ 1418 w 1596"/>
                  <a:gd name="T25" fmla="*/ 1329 h 1715"/>
                  <a:gd name="T26" fmla="*/ 1429 w 1596"/>
                  <a:gd name="T27" fmla="*/ 1200 h 1715"/>
                  <a:gd name="T28" fmla="*/ 1507 w 1596"/>
                  <a:gd name="T29" fmla="*/ 1038 h 1715"/>
                  <a:gd name="T30" fmla="*/ 1507 w 1596"/>
                  <a:gd name="T31" fmla="*/ 834 h 1715"/>
                  <a:gd name="T32" fmla="*/ 1408 w 1596"/>
                  <a:gd name="T33" fmla="*/ 791 h 1715"/>
                  <a:gd name="T34" fmla="*/ 1231 w 1596"/>
                  <a:gd name="T35" fmla="*/ 819 h 1715"/>
                  <a:gd name="T36" fmla="*/ 1048 w 1596"/>
                  <a:gd name="T37" fmla="*/ 753 h 1715"/>
                  <a:gd name="T38" fmla="*/ 829 w 1596"/>
                  <a:gd name="T39" fmla="*/ 681 h 1715"/>
                  <a:gd name="T40" fmla="*/ 673 w 1596"/>
                  <a:gd name="T41" fmla="*/ 691 h 1715"/>
                  <a:gd name="T42" fmla="*/ 542 w 1596"/>
                  <a:gd name="T43" fmla="*/ 776 h 1715"/>
                  <a:gd name="T44" fmla="*/ 365 w 1596"/>
                  <a:gd name="T45" fmla="*/ 910 h 1715"/>
                  <a:gd name="T46" fmla="*/ 250 w 1596"/>
                  <a:gd name="T47" fmla="*/ 196 h 1715"/>
                  <a:gd name="T48" fmla="*/ 428 w 1596"/>
                  <a:gd name="T49" fmla="*/ 291 h 1715"/>
                  <a:gd name="T50" fmla="*/ 386 w 1596"/>
                  <a:gd name="T51" fmla="*/ 162 h 1715"/>
                  <a:gd name="T52" fmla="*/ 501 w 1596"/>
                  <a:gd name="T53" fmla="*/ 91 h 1715"/>
                  <a:gd name="T54" fmla="*/ 563 w 1596"/>
                  <a:gd name="T55" fmla="*/ 19 h 1715"/>
                  <a:gd name="T56" fmla="*/ 730 w 1596"/>
                  <a:gd name="T57" fmla="*/ 57 h 1715"/>
                  <a:gd name="T58" fmla="*/ 918 w 1596"/>
                  <a:gd name="T59" fmla="*/ 143 h 1715"/>
                  <a:gd name="T60" fmla="*/ 1006 w 1596"/>
                  <a:gd name="T61" fmla="*/ 181 h 1715"/>
                  <a:gd name="T62" fmla="*/ 819 w 1596"/>
                  <a:gd name="T63" fmla="*/ 19 h 1715"/>
                  <a:gd name="T64" fmla="*/ 1189 w 1596"/>
                  <a:gd name="T65" fmla="*/ 67 h 1715"/>
                  <a:gd name="T66" fmla="*/ 1314 w 1596"/>
                  <a:gd name="T67" fmla="*/ 110 h 1715"/>
                  <a:gd name="T68" fmla="*/ 1408 w 1596"/>
                  <a:gd name="T69" fmla="*/ 262 h 1715"/>
                  <a:gd name="T70" fmla="*/ 1450 w 1596"/>
                  <a:gd name="T71" fmla="*/ 400 h 1715"/>
                  <a:gd name="T72" fmla="*/ 1512 w 1596"/>
                  <a:gd name="T73" fmla="*/ 415 h 1715"/>
                  <a:gd name="T74" fmla="*/ 1559 w 1596"/>
                  <a:gd name="T75" fmla="*/ 386 h 1715"/>
                  <a:gd name="T76" fmla="*/ 1596 w 1596"/>
                  <a:gd name="T77" fmla="*/ 553 h 1715"/>
                  <a:gd name="T78" fmla="*/ 1570 w 1596"/>
                  <a:gd name="T79" fmla="*/ 705 h 1715"/>
                  <a:gd name="T80" fmla="*/ 1559 w 1596"/>
                  <a:gd name="T81" fmla="*/ 838 h 1715"/>
                  <a:gd name="T82" fmla="*/ 1575 w 1596"/>
                  <a:gd name="T83" fmla="*/ 991 h 1715"/>
                  <a:gd name="T84" fmla="*/ 1512 w 1596"/>
                  <a:gd name="T85" fmla="*/ 1153 h 1715"/>
                  <a:gd name="T86" fmla="*/ 1471 w 1596"/>
                  <a:gd name="T87" fmla="*/ 1300 h 1715"/>
                  <a:gd name="T88" fmla="*/ 1424 w 1596"/>
                  <a:gd name="T89" fmla="*/ 1434 h 1715"/>
                  <a:gd name="T90" fmla="*/ 1262 w 1596"/>
                  <a:gd name="T91" fmla="*/ 1576 h 1715"/>
                  <a:gd name="T92" fmla="*/ 1079 w 1596"/>
                  <a:gd name="T93" fmla="*/ 1662 h 1715"/>
                  <a:gd name="T94" fmla="*/ 913 w 1596"/>
                  <a:gd name="T95" fmla="*/ 1700 h 1715"/>
                  <a:gd name="T96" fmla="*/ 730 w 1596"/>
                  <a:gd name="T97" fmla="*/ 1715 h 1715"/>
                  <a:gd name="T98" fmla="*/ 547 w 1596"/>
                  <a:gd name="T99" fmla="*/ 1681 h 1715"/>
                  <a:gd name="T100" fmla="*/ 401 w 1596"/>
                  <a:gd name="T101" fmla="*/ 1605 h 1715"/>
                  <a:gd name="T102" fmla="*/ 255 w 1596"/>
                  <a:gd name="T103" fmla="*/ 1443 h 1715"/>
                  <a:gd name="T104" fmla="*/ 182 w 1596"/>
                  <a:gd name="T105" fmla="*/ 1286 h 1715"/>
                  <a:gd name="T106" fmla="*/ 146 w 1596"/>
                  <a:gd name="T107" fmla="*/ 1119 h 1715"/>
                  <a:gd name="T108" fmla="*/ 36 w 1596"/>
                  <a:gd name="T109" fmla="*/ 972 h 1715"/>
                  <a:gd name="T110" fmla="*/ 21 w 1596"/>
                  <a:gd name="T111" fmla="*/ 767 h 1715"/>
                  <a:gd name="T112" fmla="*/ 141 w 1596"/>
                  <a:gd name="T113" fmla="*/ 681 h 1715"/>
                  <a:gd name="T114" fmla="*/ 271 w 1596"/>
                  <a:gd name="T115" fmla="*/ 753 h 17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96"/>
                  <a:gd name="T175" fmla="*/ 0 h 1715"/>
                  <a:gd name="T176" fmla="*/ 1596 w 1596"/>
                  <a:gd name="T177" fmla="*/ 1715 h 17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96" h="1715">
                    <a:moveTo>
                      <a:pt x="276" y="848"/>
                    </a:moveTo>
                    <a:lnTo>
                      <a:pt x="276" y="843"/>
                    </a:lnTo>
                    <a:lnTo>
                      <a:pt x="276" y="834"/>
                    </a:lnTo>
                    <a:lnTo>
                      <a:pt x="271" y="815"/>
                    </a:lnTo>
                    <a:lnTo>
                      <a:pt x="271" y="800"/>
                    </a:lnTo>
                    <a:lnTo>
                      <a:pt x="261" y="781"/>
                    </a:lnTo>
                    <a:lnTo>
                      <a:pt x="250" y="767"/>
                    </a:lnTo>
                    <a:lnTo>
                      <a:pt x="245" y="757"/>
                    </a:lnTo>
                    <a:lnTo>
                      <a:pt x="240" y="753"/>
                    </a:lnTo>
                    <a:lnTo>
                      <a:pt x="229" y="743"/>
                    </a:lnTo>
                    <a:lnTo>
                      <a:pt x="219" y="743"/>
                    </a:lnTo>
                    <a:lnTo>
                      <a:pt x="203" y="738"/>
                    </a:lnTo>
                    <a:lnTo>
                      <a:pt x="193" y="738"/>
                    </a:lnTo>
                    <a:lnTo>
                      <a:pt x="177" y="738"/>
                    </a:lnTo>
                    <a:lnTo>
                      <a:pt x="167" y="743"/>
                    </a:lnTo>
                    <a:lnTo>
                      <a:pt x="151" y="743"/>
                    </a:lnTo>
                    <a:lnTo>
                      <a:pt x="141" y="748"/>
                    </a:lnTo>
                    <a:lnTo>
                      <a:pt x="125" y="753"/>
                    </a:lnTo>
                    <a:lnTo>
                      <a:pt x="115" y="762"/>
                    </a:lnTo>
                    <a:lnTo>
                      <a:pt x="104" y="767"/>
                    </a:lnTo>
                    <a:lnTo>
                      <a:pt x="89" y="776"/>
                    </a:lnTo>
                    <a:lnTo>
                      <a:pt x="83" y="786"/>
                    </a:lnTo>
                    <a:lnTo>
                      <a:pt x="73" y="800"/>
                    </a:lnTo>
                    <a:lnTo>
                      <a:pt x="62" y="815"/>
                    </a:lnTo>
                    <a:lnTo>
                      <a:pt x="57" y="829"/>
                    </a:lnTo>
                    <a:lnTo>
                      <a:pt x="52" y="843"/>
                    </a:lnTo>
                    <a:lnTo>
                      <a:pt x="47" y="862"/>
                    </a:lnTo>
                    <a:lnTo>
                      <a:pt x="42" y="881"/>
                    </a:lnTo>
                    <a:lnTo>
                      <a:pt x="42" y="896"/>
                    </a:lnTo>
                    <a:lnTo>
                      <a:pt x="47" y="915"/>
                    </a:lnTo>
                    <a:lnTo>
                      <a:pt x="57" y="929"/>
                    </a:lnTo>
                    <a:lnTo>
                      <a:pt x="62" y="943"/>
                    </a:lnTo>
                    <a:lnTo>
                      <a:pt x="78" y="962"/>
                    </a:lnTo>
                    <a:lnTo>
                      <a:pt x="89" y="976"/>
                    </a:lnTo>
                    <a:lnTo>
                      <a:pt x="104" y="991"/>
                    </a:lnTo>
                    <a:lnTo>
                      <a:pt x="115" y="1005"/>
                    </a:lnTo>
                    <a:lnTo>
                      <a:pt x="130" y="1019"/>
                    </a:lnTo>
                    <a:lnTo>
                      <a:pt x="146" y="1024"/>
                    </a:lnTo>
                    <a:lnTo>
                      <a:pt x="156" y="1038"/>
                    </a:lnTo>
                    <a:lnTo>
                      <a:pt x="167" y="1043"/>
                    </a:lnTo>
                    <a:lnTo>
                      <a:pt x="177" y="1053"/>
                    </a:lnTo>
                    <a:lnTo>
                      <a:pt x="182" y="1053"/>
                    </a:lnTo>
                    <a:lnTo>
                      <a:pt x="182" y="1057"/>
                    </a:lnTo>
                    <a:lnTo>
                      <a:pt x="182" y="1062"/>
                    </a:lnTo>
                    <a:lnTo>
                      <a:pt x="182" y="1072"/>
                    </a:lnTo>
                    <a:lnTo>
                      <a:pt x="188" y="1086"/>
                    </a:lnTo>
                    <a:lnTo>
                      <a:pt x="188" y="1100"/>
                    </a:lnTo>
                    <a:lnTo>
                      <a:pt x="188" y="1115"/>
                    </a:lnTo>
                    <a:lnTo>
                      <a:pt x="188" y="1124"/>
                    </a:lnTo>
                    <a:lnTo>
                      <a:pt x="193" y="1134"/>
                    </a:lnTo>
                    <a:lnTo>
                      <a:pt x="193" y="1148"/>
                    </a:lnTo>
                    <a:lnTo>
                      <a:pt x="193" y="1157"/>
                    </a:lnTo>
                    <a:lnTo>
                      <a:pt x="193" y="1167"/>
                    </a:lnTo>
                    <a:lnTo>
                      <a:pt x="198" y="1176"/>
                    </a:lnTo>
                    <a:lnTo>
                      <a:pt x="198" y="1186"/>
                    </a:lnTo>
                    <a:lnTo>
                      <a:pt x="203" y="1200"/>
                    </a:lnTo>
                    <a:lnTo>
                      <a:pt x="203" y="1210"/>
                    </a:lnTo>
                    <a:lnTo>
                      <a:pt x="208" y="1224"/>
                    </a:lnTo>
                    <a:lnTo>
                      <a:pt x="208" y="1234"/>
                    </a:lnTo>
                    <a:lnTo>
                      <a:pt x="214" y="1248"/>
                    </a:lnTo>
                    <a:lnTo>
                      <a:pt x="219" y="1257"/>
                    </a:lnTo>
                    <a:lnTo>
                      <a:pt x="219" y="1267"/>
                    </a:lnTo>
                    <a:lnTo>
                      <a:pt x="224" y="1281"/>
                    </a:lnTo>
                    <a:lnTo>
                      <a:pt x="229" y="1291"/>
                    </a:lnTo>
                    <a:lnTo>
                      <a:pt x="235" y="1300"/>
                    </a:lnTo>
                    <a:lnTo>
                      <a:pt x="240" y="1310"/>
                    </a:lnTo>
                    <a:lnTo>
                      <a:pt x="245" y="1324"/>
                    </a:lnTo>
                    <a:lnTo>
                      <a:pt x="250" y="1334"/>
                    </a:lnTo>
                    <a:lnTo>
                      <a:pt x="255" y="1338"/>
                    </a:lnTo>
                    <a:lnTo>
                      <a:pt x="255" y="1348"/>
                    </a:lnTo>
                    <a:lnTo>
                      <a:pt x="261" y="1362"/>
                    </a:lnTo>
                    <a:lnTo>
                      <a:pt x="266" y="1372"/>
                    </a:lnTo>
                    <a:lnTo>
                      <a:pt x="271" y="1381"/>
                    </a:lnTo>
                    <a:lnTo>
                      <a:pt x="276" y="1396"/>
                    </a:lnTo>
                    <a:lnTo>
                      <a:pt x="287" y="1405"/>
                    </a:lnTo>
                    <a:lnTo>
                      <a:pt x="292" y="1415"/>
                    </a:lnTo>
                    <a:lnTo>
                      <a:pt x="297" y="1429"/>
                    </a:lnTo>
                    <a:lnTo>
                      <a:pt x="302" y="1438"/>
                    </a:lnTo>
                    <a:lnTo>
                      <a:pt x="308" y="1448"/>
                    </a:lnTo>
                    <a:lnTo>
                      <a:pt x="318" y="1462"/>
                    </a:lnTo>
                    <a:lnTo>
                      <a:pt x="323" y="1476"/>
                    </a:lnTo>
                    <a:lnTo>
                      <a:pt x="334" y="1486"/>
                    </a:lnTo>
                    <a:lnTo>
                      <a:pt x="339" y="1500"/>
                    </a:lnTo>
                    <a:lnTo>
                      <a:pt x="355" y="1510"/>
                    </a:lnTo>
                    <a:lnTo>
                      <a:pt x="360" y="1519"/>
                    </a:lnTo>
                    <a:lnTo>
                      <a:pt x="370" y="1534"/>
                    </a:lnTo>
                    <a:lnTo>
                      <a:pt x="386" y="1543"/>
                    </a:lnTo>
                    <a:lnTo>
                      <a:pt x="396" y="1553"/>
                    </a:lnTo>
                    <a:lnTo>
                      <a:pt x="407" y="1562"/>
                    </a:lnTo>
                    <a:lnTo>
                      <a:pt x="422" y="1572"/>
                    </a:lnTo>
                    <a:lnTo>
                      <a:pt x="438" y="1581"/>
                    </a:lnTo>
                    <a:lnTo>
                      <a:pt x="454" y="1595"/>
                    </a:lnTo>
                    <a:lnTo>
                      <a:pt x="469" y="1600"/>
                    </a:lnTo>
                    <a:lnTo>
                      <a:pt x="485" y="1610"/>
                    </a:lnTo>
                    <a:lnTo>
                      <a:pt x="501" y="1615"/>
                    </a:lnTo>
                    <a:lnTo>
                      <a:pt x="521" y="1624"/>
                    </a:lnTo>
                    <a:lnTo>
                      <a:pt x="537" y="1629"/>
                    </a:lnTo>
                    <a:lnTo>
                      <a:pt x="558" y="1638"/>
                    </a:lnTo>
                    <a:lnTo>
                      <a:pt x="568" y="1638"/>
                    </a:lnTo>
                    <a:lnTo>
                      <a:pt x="579" y="1643"/>
                    </a:lnTo>
                    <a:lnTo>
                      <a:pt x="589" y="1648"/>
                    </a:lnTo>
                    <a:lnTo>
                      <a:pt x="605" y="1653"/>
                    </a:lnTo>
                    <a:lnTo>
                      <a:pt x="626" y="1653"/>
                    </a:lnTo>
                    <a:lnTo>
                      <a:pt x="647" y="1657"/>
                    </a:lnTo>
                    <a:lnTo>
                      <a:pt x="662" y="1657"/>
                    </a:lnTo>
                    <a:lnTo>
                      <a:pt x="683" y="1662"/>
                    </a:lnTo>
                    <a:lnTo>
                      <a:pt x="704" y="1662"/>
                    </a:lnTo>
                    <a:lnTo>
                      <a:pt x="720" y="1667"/>
                    </a:lnTo>
                    <a:lnTo>
                      <a:pt x="740" y="1667"/>
                    </a:lnTo>
                    <a:lnTo>
                      <a:pt x="761" y="1667"/>
                    </a:lnTo>
                    <a:lnTo>
                      <a:pt x="777" y="1667"/>
                    </a:lnTo>
                    <a:lnTo>
                      <a:pt x="793" y="1667"/>
                    </a:lnTo>
                    <a:lnTo>
                      <a:pt x="808" y="1662"/>
                    </a:lnTo>
                    <a:lnTo>
                      <a:pt x="824" y="1662"/>
                    </a:lnTo>
                    <a:lnTo>
                      <a:pt x="840" y="1662"/>
                    </a:lnTo>
                    <a:lnTo>
                      <a:pt x="855" y="1662"/>
                    </a:lnTo>
                    <a:lnTo>
                      <a:pt x="871" y="1657"/>
                    </a:lnTo>
                    <a:lnTo>
                      <a:pt x="886" y="1657"/>
                    </a:lnTo>
                    <a:lnTo>
                      <a:pt x="902" y="1653"/>
                    </a:lnTo>
                    <a:lnTo>
                      <a:pt x="918" y="1648"/>
                    </a:lnTo>
                    <a:lnTo>
                      <a:pt x="928" y="1643"/>
                    </a:lnTo>
                    <a:lnTo>
                      <a:pt x="944" y="1643"/>
                    </a:lnTo>
                    <a:lnTo>
                      <a:pt x="959" y="1638"/>
                    </a:lnTo>
                    <a:lnTo>
                      <a:pt x="975" y="1634"/>
                    </a:lnTo>
                    <a:lnTo>
                      <a:pt x="986" y="1629"/>
                    </a:lnTo>
                    <a:lnTo>
                      <a:pt x="1001" y="1624"/>
                    </a:lnTo>
                    <a:lnTo>
                      <a:pt x="1012" y="1619"/>
                    </a:lnTo>
                    <a:lnTo>
                      <a:pt x="1032" y="1615"/>
                    </a:lnTo>
                    <a:lnTo>
                      <a:pt x="1043" y="1610"/>
                    </a:lnTo>
                    <a:lnTo>
                      <a:pt x="1059" y="1605"/>
                    </a:lnTo>
                    <a:lnTo>
                      <a:pt x="1074" y="1595"/>
                    </a:lnTo>
                    <a:lnTo>
                      <a:pt x="1090" y="1591"/>
                    </a:lnTo>
                    <a:lnTo>
                      <a:pt x="1105" y="1586"/>
                    </a:lnTo>
                    <a:lnTo>
                      <a:pt x="1126" y="1581"/>
                    </a:lnTo>
                    <a:lnTo>
                      <a:pt x="1137" y="1576"/>
                    </a:lnTo>
                    <a:lnTo>
                      <a:pt x="1152" y="1572"/>
                    </a:lnTo>
                    <a:lnTo>
                      <a:pt x="1168" y="1562"/>
                    </a:lnTo>
                    <a:lnTo>
                      <a:pt x="1184" y="1557"/>
                    </a:lnTo>
                    <a:lnTo>
                      <a:pt x="1194" y="1548"/>
                    </a:lnTo>
                    <a:lnTo>
                      <a:pt x="1210" y="1538"/>
                    </a:lnTo>
                    <a:lnTo>
                      <a:pt x="1220" y="1534"/>
                    </a:lnTo>
                    <a:lnTo>
                      <a:pt x="1236" y="1524"/>
                    </a:lnTo>
                    <a:lnTo>
                      <a:pt x="1246" y="1515"/>
                    </a:lnTo>
                    <a:lnTo>
                      <a:pt x="1257" y="1505"/>
                    </a:lnTo>
                    <a:lnTo>
                      <a:pt x="1272" y="1496"/>
                    </a:lnTo>
                    <a:lnTo>
                      <a:pt x="1283" y="1486"/>
                    </a:lnTo>
                    <a:lnTo>
                      <a:pt x="1304" y="1467"/>
                    </a:lnTo>
                    <a:lnTo>
                      <a:pt x="1325" y="1453"/>
                    </a:lnTo>
                    <a:lnTo>
                      <a:pt x="1340" y="1434"/>
                    </a:lnTo>
                    <a:lnTo>
                      <a:pt x="1356" y="1415"/>
                    </a:lnTo>
                    <a:lnTo>
                      <a:pt x="1371" y="1400"/>
                    </a:lnTo>
                    <a:lnTo>
                      <a:pt x="1387" y="1381"/>
                    </a:lnTo>
                    <a:lnTo>
                      <a:pt x="1398" y="1367"/>
                    </a:lnTo>
                    <a:lnTo>
                      <a:pt x="1403" y="1353"/>
                    </a:lnTo>
                    <a:lnTo>
                      <a:pt x="1413" y="1338"/>
                    </a:lnTo>
                    <a:lnTo>
                      <a:pt x="1418" y="1329"/>
                    </a:lnTo>
                    <a:lnTo>
                      <a:pt x="1418" y="1319"/>
                    </a:lnTo>
                    <a:lnTo>
                      <a:pt x="1424" y="1305"/>
                    </a:lnTo>
                    <a:lnTo>
                      <a:pt x="1424" y="1296"/>
                    </a:lnTo>
                    <a:lnTo>
                      <a:pt x="1429" y="1286"/>
                    </a:lnTo>
                    <a:lnTo>
                      <a:pt x="1429" y="1276"/>
                    </a:lnTo>
                    <a:lnTo>
                      <a:pt x="1429" y="1262"/>
                    </a:lnTo>
                    <a:lnTo>
                      <a:pt x="1429" y="1253"/>
                    </a:lnTo>
                    <a:lnTo>
                      <a:pt x="1434" y="1243"/>
                    </a:lnTo>
                    <a:lnTo>
                      <a:pt x="1429" y="1224"/>
                    </a:lnTo>
                    <a:lnTo>
                      <a:pt x="1429" y="1210"/>
                    </a:lnTo>
                    <a:lnTo>
                      <a:pt x="1429" y="1200"/>
                    </a:lnTo>
                    <a:lnTo>
                      <a:pt x="1330" y="1200"/>
                    </a:lnTo>
                    <a:lnTo>
                      <a:pt x="1288" y="1219"/>
                    </a:lnTo>
                    <a:lnTo>
                      <a:pt x="1288" y="1181"/>
                    </a:lnTo>
                    <a:lnTo>
                      <a:pt x="1356" y="1138"/>
                    </a:lnTo>
                    <a:lnTo>
                      <a:pt x="1455" y="1129"/>
                    </a:lnTo>
                    <a:lnTo>
                      <a:pt x="1460" y="1119"/>
                    </a:lnTo>
                    <a:lnTo>
                      <a:pt x="1465" y="1110"/>
                    </a:lnTo>
                    <a:lnTo>
                      <a:pt x="1476" y="1096"/>
                    </a:lnTo>
                    <a:lnTo>
                      <a:pt x="1486" y="1076"/>
                    </a:lnTo>
                    <a:lnTo>
                      <a:pt x="1497" y="1062"/>
                    </a:lnTo>
                    <a:lnTo>
                      <a:pt x="1507" y="1038"/>
                    </a:lnTo>
                    <a:lnTo>
                      <a:pt x="1512" y="1019"/>
                    </a:lnTo>
                    <a:lnTo>
                      <a:pt x="1512" y="1010"/>
                    </a:lnTo>
                    <a:lnTo>
                      <a:pt x="1517" y="991"/>
                    </a:lnTo>
                    <a:lnTo>
                      <a:pt x="1517" y="976"/>
                    </a:lnTo>
                    <a:lnTo>
                      <a:pt x="1517" y="962"/>
                    </a:lnTo>
                    <a:lnTo>
                      <a:pt x="1517" y="943"/>
                    </a:lnTo>
                    <a:lnTo>
                      <a:pt x="1517" y="924"/>
                    </a:lnTo>
                    <a:lnTo>
                      <a:pt x="1512" y="905"/>
                    </a:lnTo>
                    <a:lnTo>
                      <a:pt x="1512" y="891"/>
                    </a:lnTo>
                    <a:lnTo>
                      <a:pt x="1512" y="867"/>
                    </a:lnTo>
                    <a:lnTo>
                      <a:pt x="1512" y="853"/>
                    </a:lnTo>
                    <a:lnTo>
                      <a:pt x="1507" y="834"/>
                    </a:lnTo>
                    <a:lnTo>
                      <a:pt x="1507" y="824"/>
                    </a:lnTo>
                    <a:lnTo>
                      <a:pt x="1502" y="810"/>
                    </a:lnTo>
                    <a:lnTo>
                      <a:pt x="1502" y="805"/>
                    </a:lnTo>
                    <a:lnTo>
                      <a:pt x="1502" y="796"/>
                    </a:lnTo>
                    <a:lnTo>
                      <a:pt x="1497" y="791"/>
                    </a:lnTo>
                    <a:lnTo>
                      <a:pt x="1481" y="786"/>
                    </a:lnTo>
                    <a:lnTo>
                      <a:pt x="1465" y="781"/>
                    </a:lnTo>
                    <a:lnTo>
                      <a:pt x="1450" y="781"/>
                    </a:lnTo>
                    <a:lnTo>
                      <a:pt x="1439" y="781"/>
                    </a:lnTo>
                    <a:lnTo>
                      <a:pt x="1434" y="786"/>
                    </a:lnTo>
                    <a:lnTo>
                      <a:pt x="1424" y="786"/>
                    </a:lnTo>
                    <a:lnTo>
                      <a:pt x="1408" y="791"/>
                    </a:lnTo>
                    <a:lnTo>
                      <a:pt x="1392" y="796"/>
                    </a:lnTo>
                    <a:lnTo>
                      <a:pt x="1377" y="796"/>
                    </a:lnTo>
                    <a:lnTo>
                      <a:pt x="1356" y="800"/>
                    </a:lnTo>
                    <a:lnTo>
                      <a:pt x="1340" y="805"/>
                    </a:lnTo>
                    <a:lnTo>
                      <a:pt x="1319" y="810"/>
                    </a:lnTo>
                    <a:lnTo>
                      <a:pt x="1298" y="810"/>
                    </a:lnTo>
                    <a:lnTo>
                      <a:pt x="1283" y="815"/>
                    </a:lnTo>
                    <a:lnTo>
                      <a:pt x="1267" y="815"/>
                    </a:lnTo>
                    <a:lnTo>
                      <a:pt x="1252" y="815"/>
                    </a:lnTo>
                    <a:lnTo>
                      <a:pt x="1241" y="819"/>
                    </a:lnTo>
                    <a:lnTo>
                      <a:pt x="1231" y="819"/>
                    </a:lnTo>
                    <a:lnTo>
                      <a:pt x="1220" y="815"/>
                    </a:lnTo>
                    <a:lnTo>
                      <a:pt x="1205" y="805"/>
                    </a:lnTo>
                    <a:lnTo>
                      <a:pt x="1189" y="800"/>
                    </a:lnTo>
                    <a:lnTo>
                      <a:pt x="1184" y="796"/>
                    </a:lnTo>
                    <a:lnTo>
                      <a:pt x="1168" y="796"/>
                    </a:lnTo>
                    <a:lnTo>
                      <a:pt x="1152" y="791"/>
                    </a:lnTo>
                    <a:lnTo>
                      <a:pt x="1137" y="781"/>
                    </a:lnTo>
                    <a:lnTo>
                      <a:pt x="1121" y="776"/>
                    </a:lnTo>
                    <a:lnTo>
                      <a:pt x="1100" y="772"/>
                    </a:lnTo>
                    <a:lnTo>
                      <a:pt x="1085" y="762"/>
                    </a:lnTo>
                    <a:lnTo>
                      <a:pt x="1064" y="757"/>
                    </a:lnTo>
                    <a:lnTo>
                      <a:pt x="1048" y="753"/>
                    </a:lnTo>
                    <a:lnTo>
                      <a:pt x="1027" y="743"/>
                    </a:lnTo>
                    <a:lnTo>
                      <a:pt x="1006" y="738"/>
                    </a:lnTo>
                    <a:lnTo>
                      <a:pt x="986" y="734"/>
                    </a:lnTo>
                    <a:lnTo>
                      <a:pt x="970" y="729"/>
                    </a:lnTo>
                    <a:lnTo>
                      <a:pt x="949" y="719"/>
                    </a:lnTo>
                    <a:lnTo>
                      <a:pt x="928" y="715"/>
                    </a:lnTo>
                    <a:lnTo>
                      <a:pt x="907" y="710"/>
                    </a:lnTo>
                    <a:lnTo>
                      <a:pt x="892" y="700"/>
                    </a:lnTo>
                    <a:lnTo>
                      <a:pt x="876" y="696"/>
                    </a:lnTo>
                    <a:lnTo>
                      <a:pt x="860" y="696"/>
                    </a:lnTo>
                    <a:lnTo>
                      <a:pt x="840" y="686"/>
                    </a:lnTo>
                    <a:lnTo>
                      <a:pt x="829" y="681"/>
                    </a:lnTo>
                    <a:lnTo>
                      <a:pt x="813" y="676"/>
                    </a:lnTo>
                    <a:lnTo>
                      <a:pt x="808" y="676"/>
                    </a:lnTo>
                    <a:lnTo>
                      <a:pt x="787" y="672"/>
                    </a:lnTo>
                    <a:lnTo>
                      <a:pt x="782" y="672"/>
                    </a:lnTo>
                    <a:lnTo>
                      <a:pt x="772" y="672"/>
                    </a:lnTo>
                    <a:lnTo>
                      <a:pt x="767" y="672"/>
                    </a:lnTo>
                    <a:lnTo>
                      <a:pt x="751" y="672"/>
                    </a:lnTo>
                    <a:lnTo>
                      <a:pt x="740" y="676"/>
                    </a:lnTo>
                    <a:lnTo>
                      <a:pt x="720" y="676"/>
                    </a:lnTo>
                    <a:lnTo>
                      <a:pt x="704" y="681"/>
                    </a:lnTo>
                    <a:lnTo>
                      <a:pt x="688" y="686"/>
                    </a:lnTo>
                    <a:lnTo>
                      <a:pt x="673" y="691"/>
                    </a:lnTo>
                    <a:lnTo>
                      <a:pt x="652" y="696"/>
                    </a:lnTo>
                    <a:lnTo>
                      <a:pt x="636" y="700"/>
                    </a:lnTo>
                    <a:lnTo>
                      <a:pt x="626" y="705"/>
                    </a:lnTo>
                    <a:lnTo>
                      <a:pt x="610" y="715"/>
                    </a:lnTo>
                    <a:lnTo>
                      <a:pt x="600" y="719"/>
                    </a:lnTo>
                    <a:lnTo>
                      <a:pt x="589" y="724"/>
                    </a:lnTo>
                    <a:lnTo>
                      <a:pt x="584" y="729"/>
                    </a:lnTo>
                    <a:lnTo>
                      <a:pt x="579" y="738"/>
                    </a:lnTo>
                    <a:lnTo>
                      <a:pt x="574" y="743"/>
                    </a:lnTo>
                    <a:lnTo>
                      <a:pt x="568" y="753"/>
                    </a:lnTo>
                    <a:lnTo>
                      <a:pt x="553" y="762"/>
                    </a:lnTo>
                    <a:lnTo>
                      <a:pt x="542" y="776"/>
                    </a:lnTo>
                    <a:lnTo>
                      <a:pt x="527" y="786"/>
                    </a:lnTo>
                    <a:lnTo>
                      <a:pt x="511" y="800"/>
                    </a:lnTo>
                    <a:lnTo>
                      <a:pt x="490" y="815"/>
                    </a:lnTo>
                    <a:lnTo>
                      <a:pt x="474" y="829"/>
                    </a:lnTo>
                    <a:lnTo>
                      <a:pt x="454" y="843"/>
                    </a:lnTo>
                    <a:lnTo>
                      <a:pt x="438" y="857"/>
                    </a:lnTo>
                    <a:lnTo>
                      <a:pt x="417" y="867"/>
                    </a:lnTo>
                    <a:lnTo>
                      <a:pt x="401" y="881"/>
                    </a:lnTo>
                    <a:lnTo>
                      <a:pt x="386" y="891"/>
                    </a:lnTo>
                    <a:lnTo>
                      <a:pt x="375" y="896"/>
                    </a:lnTo>
                    <a:lnTo>
                      <a:pt x="365" y="900"/>
                    </a:lnTo>
                    <a:lnTo>
                      <a:pt x="365" y="910"/>
                    </a:lnTo>
                    <a:lnTo>
                      <a:pt x="229" y="376"/>
                    </a:lnTo>
                    <a:lnTo>
                      <a:pt x="115" y="219"/>
                    </a:lnTo>
                    <a:lnTo>
                      <a:pt x="115" y="215"/>
                    </a:lnTo>
                    <a:lnTo>
                      <a:pt x="130" y="200"/>
                    </a:lnTo>
                    <a:lnTo>
                      <a:pt x="141" y="196"/>
                    </a:lnTo>
                    <a:lnTo>
                      <a:pt x="156" y="186"/>
                    </a:lnTo>
                    <a:lnTo>
                      <a:pt x="172" y="181"/>
                    </a:lnTo>
                    <a:lnTo>
                      <a:pt x="193" y="181"/>
                    </a:lnTo>
                    <a:lnTo>
                      <a:pt x="203" y="181"/>
                    </a:lnTo>
                    <a:lnTo>
                      <a:pt x="214" y="186"/>
                    </a:lnTo>
                    <a:lnTo>
                      <a:pt x="229" y="191"/>
                    </a:lnTo>
                    <a:lnTo>
                      <a:pt x="250" y="196"/>
                    </a:lnTo>
                    <a:lnTo>
                      <a:pt x="266" y="205"/>
                    </a:lnTo>
                    <a:lnTo>
                      <a:pt x="287" y="215"/>
                    </a:lnTo>
                    <a:lnTo>
                      <a:pt x="308" y="224"/>
                    </a:lnTo>
                    <a:lnTo>
                      <a:pt x="328" y="234"/>
                    </a:lnTo>
                    <a:lnTo>
                      <a:pt x="349" y="248"/>
                    </a:lnTo>
                    <a:lnTo>
                      <a:pt x="365" y="253"/>
                    </a:lnTo>
                    <a:lnTo>
                      <a:pt x="381" y="262"/>
                    </a:lnTo>
                    <a:lnTo>
                      <a:pt x="396" y="272"/>
                    </a:lnTo>
                    <a:lnTo>
                      <a:pt x="407" y="277"/>
                    </a:lnTo>
                    <a:lnTo>
                      <a:pt x="417" y="286"/>
                    </a:lnTo>
                    <a:lnTo>
                      <a:pt x="422" y="286"/>
                    </a:lnTo>
                    <a:lnTo>
                      <a:pt x="428" y="291"/>
                    </a:lnTo>
                    <a:lnTo>
                      <a:pt x="428" y="286"/>
                    </a:lnTo>
                    <a:lnTo>
                      <a:pt x="422" y="272"/>
                    </a:lnTo>
                    <a:lnTo>
                      <a:pt x="422" y="262"/>
                    </a:lnTo>
                    <a:lnTo>
                      <a:pt x="422" y="253"/>
                    </a:lnTo>
                    <a:lnTo>
                      <a:pt x="417" y="243"/>
                    </a:lnTo>
                    <a:lnTo>
                      <a:pt x="417" y="234"/>
                    </a:lnTo>
                    <a:lnTo>
                      <a:pt x="412" y="219"/>
                    </a:lnTo>
                    <a:lnTo>
                      <a:pt x="407" y="210"/>
                    </a:lnTo>
                    <a:lnTo>
                      <a:pt x="401" y="200"/>
                    </a:lnTo>
                    <a:lnTo>
                      <a:pt x="396" y="186"/>
                    </a:lnTo>
                    <a:lnTo>
                      <a:pt x="391" y="177"/>
                    </a:lnTo>
                    <a:lnTo>
                      <a:pt x="386" y="162"/>
                    </a:lnTo>
                    <a:lnTo>
                      <a:pt x="375" y="153"/>
                    </a:lnTo>
                    <a:lnTo>
                      <a:pt x="370" y="148"/>
                    </a:lnTo>
                    <a:lnTo>
                      <a:pt x="375" y="143"/>
                    </a:lnTo>
                    <a:lnTo>
                      <a:pt x="386" y="134"/>
                    </a:lnTo>
                    <a:lnTo>
                      <a:pt x="396" y="129"/>
                    </a:lnTo>
                    <a:lnTo>
                      <a:pt x="407" y="124"/>
                    </a:lnTo>
                    <a:lnTo>
                      <a:pt x="422" y="119"/>
                    </a:lnTo>
                    <a:lnTo>
                      <a:pt x="438" y="110"/>
                    </a:lnTo>
                    <a:lnTo>
                      <a:pt x="448" y="105"/>
                    </a:lnTo>
                    <a:lnTo>
                      <a:pt x="464" y="100"/>
                    </a:lnTo>
                    <a:lnTo>
                      <a:pt x="480" y="91"/>
                    </a:lnTo>
                    <a:lnTo>
                      <a:pt x="501" y="91"/>
                    </a:lnTo>
                    <a:lnTo>
                      <a:pt x="516" y="86"/>
                    </a:lnTo>
                    <a:lnTo>
                      <a:pt x="537" y="86"/>
                    </a:lnTo>
                    <a:lnTo>
                      <a:pt x="553" y="86"/>
                    </a:lnTo>
                    <a:lnTo>
                      <a:pt x="568" y="91"/>
                    </a:lnTo>
                    <a:lnTo>
                      <a:pt x="506" y="43"/>
                    </a:lnTo>
                    <a:lnTo>
                      <a:pt x="506" y="34"/>
                    </a:lnTo>
                    <a:lnTo>
                      <a:pt x="516" y="24"/>
                    </a:lnTo>
                    <a:lnTo>
                      <a:pt x="521" y="24"/>
                    </a:lnTo>
                    <a:lnTo>
                      <a:pt x="527" y="19"/>
                    </a:lnTo>
                    <a:lnTo>
                      <a:pt x="537" y="19"/>
                    </a:lnTo>
                    <a:lnTo>
                      <a:pt x="553" y="19"/>
                    </a:lnTo>
                    <a:lnTo>
                      <a:pt x="563" y="19"/>
                    </a:lnTo>
                    <a:lnTo>
                      <a:pt x="584" y="24"/>
                    </a:lnTo>
                    <a:lnTo>
                      <a:pt x="594" y="24"/>
                    </a:lnTo>
                    <a:lnTo>
                      <a:pt x="605" y="24"/>
                    </a:lnTo>
                    <a:lnTo>
                      <a:pt x="615" y="29"/>
                    </a:lnTo>
                    <a:lnTo>
                      <a:pt x="631" y="34"/>
                    </a:lnTo>
                    <a:lnTo>
                      <a:pt x="641" y="34"/>
                    </a:lnTo>
                    <a:lnTo>
                      <a:pt x="652" y="34"/>
                    </a:lnTo>
                    <a:lnTo>
                      <a:pt x="667" y="38"/>
                    </a:lnTo>
                    <a:lnTo>
                      <a:pt x="683" y="43"/>
                    </a:lnTo>
                    <a:lnTo>
                      <a:pt x="699" y="48"/>
                    </a:lnTo>
                    <a:lnTo>
                      <a:pt x="714" y="53"/>
                    </a:lnTo>
                    <a:lnTo>
                      <a:pt x="730" y="57"/>
                    </a:lnTo>
                    <a:lnTo>
                      <a:pt x="746" y="67"/>
                    </a:lnTo>
                    <a:lnTo>
                      <a:pt x="761" y="72"/>
                    </a:lnTo>
                    <a:lnTo>
                      <a:pt x="777" y="77"/>
                    </a:lnTo>
                    <a:lnTo>
                      <a:pt x="793" y="86"/>
                    </a:lnTo>
                    <a:lnTo>
                      <a:pt x="808" y="91"/>
                    </a:lnTo>
                    <a:lnTo>
                      <a:pt x="829" y="100"/>
                    </a:lnTo>
                    <a:lnTo>
                      <a:pt x="845" y="110"/>
                    </a:lnTo>
                    <a:lnTo>
                      <a:pt x="860" y="115"/>
                    </a:lnTo>
                    <a:lnTo>
                      <a:pt x="876" y="124"/>
                    </a:lnTo>
                    <a:lnTo>
                      <a:pt x="886" y="129"/>
                    </a:lnTo>
                    <a:lnTo>
                      <a:pt x="902" y="134"/>
                    </a:lnTo>
                    <a:lnTo>
                      <a:pt x="918" y="143"/>
                    </a:lnTo>
                    <a:lnTo>
                      <a:pt x="933" y="148"/>
                    </a:lnTo>
                    <a:lnTo>
                      <a:pt x="939" y="153"/>
                    </a:lnTo>
                    <a:lnTo>
                      <a:pt x="954" y="162"/>
                    </a:lnTo>
                    <a:lnTo>
                      <a:pt x="965" y="167"/>
                    </a:lnTo>
                    <a:lnTo>
                      <a:pt x="980" y="172"/>
                    </a:lnTo>
                    <a:lnTo>
                      <a:pt x="996" y="181"/>
                    </a:lnTo>
                    <a:lnTo>
                      <a:pt x="1006" y="191"/>
                    </a:lnTo>
                    <a:lnTo>
                      <a:pt x="1017" y="196"/>
                    </a:lnTo>
                    <a:lnTo>
                      <a:pt x="1022" y="196"/>
                    </a:lnTo>
                    <a:lnTo>
                      <a:pt x="1017" y="196"/>
                    </a:lnTo>
                    <a:lnTo>
                      <a:pt x="1012" y="191"/>
                    </a:lnTo>
                    <a:lnTo>
                      <a:pt x="1006" y="181"/>
                    </a:lnTo>
                    <a:lnTo>
                      <a:pt x="1001" y="172"/>
                    </a:lnTo>
                    <a:lnTo>
                      <a:pt x="986" y="162"/>
                    </a:lnTo>
                    <a:lnTo>
                      <a:pt x="980" y="148"/>
                    </a:lnTo>
                    <a:lnTo>
                      <a:pt x="965" y="134"/>
                    </a:lnTo>
                    <a:lnTo>
                      <a:pt x="949" y="119"/>
                    </a:lnTo>
                    <a:lnTo>
                      <a:pt x="933" y="105"/>
                    </a:lnTo>
                    <a:lnTo>
                      <a:pt x="913" y="91"/>
                    </a:lnTo>
                    <a:lnTo>
                      <a:pt x="897" y="72"/>
                    </a:lnTo>
                    <a:lnTo>
                      <a:pt x="876" y="57"/>
                    </a:lnTo>
                    <a:lnTo>
                      <a:pt x="855" y="43"/>
                    </a:lnTo>
                    <a:lnTo>
                      <a:pt x="840" y="34"/>
                    </a:lnTo>
                    <a:lnTo>
                      <a:pt x="819" y="19"/>
                    </a:lnTo>
                    <a:lnTo>
                      <a:pt x="803" y="15"/>
                    </a:lnTo>
                    <a:lnTo>
                      <a:pt x="876" y="0"/>
                    </a:lnTo>
                    <a:lnTo>
                      <a:pt x="1053" y="86"/>
                    </a:lnTo>
                    <a:lnTo>
                      <a:pt x="1006" y="15"/>
                    </a:lnTo>
                    <a:lnTo>
                      <a:pt x="1116" y="15"/>
                    </a:lnTo>
                    <a:lnTo>
                      <a:pt x="1132" y="24"/>
                    </a:lnTo>
                    <a:lnTo>
                      <a:pt x="1137" y="29"/>
                    </a:lnTo>
                    <a:lnTo>
                      <a:pt x="1152" y="38"/>
                    </a:lnTo>
                    <a:lnTo>
                      <a:pt x="1163" y="43"/>
                    </a:lnTo>
                    <a:lnTo>
                      <a:pt x="1179" y="57"/>
                    </a:lnTo>
                    <a:lnTo>
                      <a:pt x="1189" y="67"/>
                    </a:lnTo>
                    <a:lnTo>
                      <a:pt x="1199" y="77"/>
                    </a:lnTo>
                    <a:lnTo>
                      <a:pt x="1215" y="86"/>
                    </a:lnTo>
                    <a:lnTo>
                      <a:pt x="1231" y="100"/>
                    </a:lnTo>
                    <a:lnTo>
                      <a:pt x="1236" y="115"/>
                    </a:lnTo>
                    <a:lnTo>
                      <a:pt x="1252" y="129"/>
                    </a:lnTo>
                    <a:lnTo>
                      <a:pt x="1257" y="143"/>
                    </a:lnTo>
                    <a:lnTo>
                      <a:pt x="1267" y="157"/>
                    </a:lnTo>
                    <a:lnTo>
                      <a:pt x="1278" y="124"/>
                    </a:lnTo>
                    <a:lnTo>
                      <a:pt x="1278" y="115"/>
                    </a:lnTo>
                    <a:lnTo>
                      <a:pt x="1293" y="105"/>
                    </a:lnTo>
                    <a:lnTo>
                      <a:pt x="1304" y="105"/>
                    </a:lnTo>
                    <a:lnTo>
                      <a:pt x="1314" y="110"/>
                    </a:lnTo>
                    <a:lnTo>
                      <a:pt x="1319" y="110"/>
                    </a:lnTo>
                    <a:lnTo>
                      <a:pt x="1330" y="119"/>
                    </a:lnTo>
                    <a:lnTo>
                      <a:pt x="1340" y="129"/>
                    </a:lnTo>
                    <a:lnTo>
                      <a:pt x="1345" y="143"/>
                    </a:lnTo>
                    <a:lnTo>
                      <a:pt x="1356" y="153"/>
                    </a:lnTo>
                    <a:lnTo>
                      <a:pt x="1366" y="167"/>
                    </a:lnTo>
                    <a:lnTo>
                      <a:pt x="1377" y="186"/>
                    </a:lnTo>
                    <a:lnTo>
                      <a:pt x="1387" y="205"/>
                    </a:lnTo>
                    <a:lnTo>
                      <a:pt x="1392" y="219"/>
                    </a:lnTo>
                    <a:lnTo>
                      <a:pt x="1403" y="243"/>
                    </a:lnTo>
                    <a:lnTo>
                      <a:pt x="1403" y="253"/>
                    </a:lnTo>
                    <a:lnTo>
                      <a:pt x="1408" y="262"/>
                    </a:lnTo>
                    <a:lnTo>
                      <a:pt x="1413" y="277"/>
                    </a:lnTo>
                    <a:lnTo>
                      <a:pt x="1418" y="286"/>
                    </a:lnTo>
                    <a:lnTo>
                      <a:pt x="1424" y="296"/>
                    </a:lnTo>
                    <a:lnTo>
                      <a:pt x="1424" y="310"/>
                    </a:lnTo>
                    <a:lnTo>
                      <a:pt x="1429" y="319"/>
                    </a:lnTo>
                    <a:lnTo>
                      <a:pt x="1434" y="329"/>
                    </a:lnTo>
                    <a:lnTo>
                      <a:pt x="1434" y="343"/>
                    </a:lnTo>
                    <a:lnTo>
                      <a:pt x="1439" y="353"/>
                    </a:lnTo>
                    <a:lnTo>
                      <a:pt x="1439" y="362"/>
                    </a:lnTo>
                    <a:lnTo>
                      <a:pt x="1444" y="376"/>
                    </a:lnTo>
                    <a:lnTo>
                      <a:pt x="1444" y="391"/>
                    </a:lnTo>
                    <a:lnTo>
                      <a:pt x="1450" y="400"/>
                    </a:lnTo>
                    <a:lnTo>
                      <a:pt x="1450" y="415"/>
                    </a:lnTo>
                    <a:lnTo>
                      <a:pt x="1450" y="424"/>
                    </a:lnTo>
                    <a:lnTo>
                      <a:pt x="1450" y="438"/>
                    </a:lnTo>
                    <a:lnTo>
                      <a:pt x="1455" y="448"/>
                    </a:lnTo>
                    <a:lnTo>
                      <a:pt x="1455" y="462"/>
                    </a:lnTo>
                    <a:lnTo>
                      <a:pt x="1455" y="472"/>
                    </a:lnTo>
                    <a:lnTo>
                      <a:pt x="1460" y="467"/>
                    </a:lnTo>
                    <a:lnTo>
                      <a:pt x="1476" y="457"/>
                    </a:lnTo>
                    <a:lnTo>
                      <a:pt x="1486" y="443"/>
                    </a:lnTo>
                    <a:lnTo>
                      <a:pt x="1497" y="434"/>
                    </a:lnTo>
                    <a:lnTo>
                      <a:pt x="1502" y="424"/>
                    </a:lnTo>
                    <a:lnTo>
                      <a:pt x="1512" y="415"/>
                    </a:lnTo>
                    <a:lnTo>
                      <a:pt x="1512" y="400"/>
                    </a:lnTo>
                    <a:lnTo>
                      <a:pt x="1512" y="391"/>
                    </a:lnTo>
                    <a:lnTo>
                      <a:pt x="1517" y="376"/>
                    </a:lnTo>
                    <a:lnTo>
                      <a:pt x="1517" y="367"/>
                    </a:lnTo>
                    <a:lnTo>
                      <a:pt x="1517" y="353"/>
                    </a:lnTo>
                    <a:lnTo>
                      <a:pt x="1523" y="348"/>
                    </a:lnTo>
                    <a:lnTo>
                      <a:pt x="1533" y="353"/>
                    </a:lnTo>
                    <a:lnTo>
                      <a:pt x="1544" y="362"/>
                    </a:lnTo>
                    <a:lnTo>
                      <a:pt x="1549" y="372"/>
                    </a:lnTo>
                    <a:lnTo>
                      <a:pt x="1554" y="376"/>
                    </a:lnTo>
                    <a:lnTo>
                      <a:pt x="1559" y="386"/>
                    </a:lnTo>
                    <a:lnTo>
                      <a:pt x="1564" y="396"/>
                    </a:lnTo>
                    <a:lnTo>
                      <a:pt x="1570" y="405"/>
                    </a:lnTo>
                    <a:lnTo>
                      <a:pt x="1580" y="424"/>
                    </a:lnTo>
                    <a:lnTo>
                      <a:pt x="1585" y="438"/>
                    </a:lnTo>
                    <a:lnTo>
                      <a:pt x="1591" y="457"/>
                    </a:lnTo>
                    <a:lnTo>
                      <a:pt x="1596" y="472"/>
                    </a:lnTo>
                    <a:lnTo>
                      <a:pt x="1596" y="491"/>
                    </a:lnTo>
                    <a:lnTo>
                      <a:pt x="1596" y="505"/>
                    </a:lnTo>
                    <a:lnTo>
                      <a:pt x="1596" y="515"/>
                    </a:lnTo>
                    <a:lnTo>
                      <a:pt x="1596" y="529"/>
                    </a:lnTo>
                    <a:lnTo>
                      <a:pt x="1596" y="543"/>
                    </a:lnTo>
                    <a:lnTo>
                      <a:pt x="1596" y="553"/>
                    </a:lnTo>
                    <a:lnTo>
                      <a:pt x="1596" y="567"/>
                    </a:lnTo>
                    <a:lnTo>
                      <a:pt x="1591" y="581"/>
                    </a:lnTo>
                    <a:lnTo>
                      <a:pt x="1591" y="596"/>
                    </a:lnTo>
                    <a:lnTo>
                      <a:pt x="1591" y="605"/>
                    </a:lnTo>
                    <a:lnTo>
                      <a:pt x="1591" y="619"/>
                    </a:lnTo>
                    <a:lnTo>
                      <a:pt x="1585" y="634"/>
                    </a:lnTo>
                    <a:lnTo>
                      <a:pt x="1585" y="648"/>
                    </a:lnTo>
                    <a:lnTo>
                      <a:pt x="1580" y="662"/>
                    </a:lnTo>
                    <a:lnTo>
                      <a:pt x="1580" y="672"/>
                    </a:lnTo>
                    <a:lnTo>
                      <a:pt x="1575" y="681"/>
                    </a:lnTo>
                    <a:lnTo>
                      <a:pt x="1570" y="696"/>
                    </a:lnTo>
                    <a:lnTo>
                      <a:pt x="1570" y="705"/>
                    </a:lnTo>
                    <a:lnTo>
                      <a:pt x="1564" y="719"/>
                    </a:lnTo>
                    <a:lnTo>
                      <a:pt x="1559" y="729"/>
                    </a:lnTo>
                    <a:lnTo>
                      <a:pt x="1559" y="738"/>
                    </a:lnTo>
                    <a:lnTo>
                      <a:pt x="1559" y="753"/>
                    </a:lnTo>
                    <a:lnTo>
                      <a:pt x="1554" y="767"/>
                    </a:lnTo>
                    <a:lnTo>
                      <a:pt x="1554" y="772"/>
                    </a:lnTo>
                    <a:lnTo>
                      <a:pt x="1554" y="776"/>
                    </a:lnTo>
                    <a:lnTo>
                      <a:pt x="1554" y="786"/>
                    </a:lnTo>
                    <a:lnTo>
                      <a:pt x="1554" y="791"/>
                    </a:lnTo>
                    <a:lnTo>
                      <a:pt x="1554" y="805"/>
                    </a:lnTo>
                    <a:lnTo>
                      <a:pt x="1559" y="819"/>
                    </a:lnTo>
                    <a:lnTo>
                      <a:pt x="1559" y="838"/>
                    </a:lnTo>
                    <a:lnTo>
                      <a:pt x="1559" y="853"/>
                    </a:lnTo>
                    <a:lnTo>
                      <a:pt x="1564" y="872"/>
                    </a:lnTo>
                    <a:lnTo>
                      <a:pt x="1564" y="881"/>
                    </a:lnTo>
                    <a:lnTo>
                      <a:pt x="1564" y="891"/>
                    </a:lnTo>
                    <a:lnTo>
                      <a:pt x="1570" y="905"/>
                    </a:lnTo>
                    <a:lnTo>
                      <a:pt x="1570" y="915"/>
                    </a:lnTo>
                    <a:lnTo>
                      <a:pt x="1570" y="924"/>
                    </a:lnTo>
                    <a:lnTo>
                      <a:pt x="1570" y="934"/>
                    </a:lnTo>
                    <a:lnTo>
                      <a:pt x="1570" y="943"/>
                    </a:lnTo>
                    <a:lnTo>
                      <a:pt x="1575" y="957"/>
                    </a:lnTo>
                    <a:lnTo>
                      <a:pt x="1575" y="976"/>
                    </a:lnTo>
                    <a:lnTo>
                      <a:pt x="1575" y="991"/>
                    </a:lnTo>
                    <a:lnTo>
                      <a:pt x="1575" y="1010"/>
                    </a:lnTo>
                    <a:lnTo>
                      <a:pt x="1575" y="1024"/>
                    </a:lnTo>
                    <a:lnTo>
                      <a:pt x="1570" y="1038"/>
                    </a:lnTo>
                    <a:lnTo>
                      <a:pt x="1570" y="1053"/>
                    </a:lnTo>
                    <a:lnTo>
                      <a:pt x="1559" y="1062"/>
                    </a:lnTo>
                    <a:lnTo>
                      <a:pt x="1559" y="1076"/>
                    </a:lnTo>
                    <a:lnTo>
                      <a:pt x="1549" y="1091"/>
                    </a:lnTo>
                    <a:lnTo>
                      <a:pt x="1544" y="1105"/>
                    </a:lnTo>
                    <a:lnTo>
                      <a:pt x="1538" y="1119"/>
                    </a:lnTo>
                    <a:lnTo>
                      <a:pt x="1533" y="1134"/>
                    </a:lnTo>
                    <a:lnTo>
                      <a:pt x="1523" y="1143"/>
                    </a:lnTo>
                    <a:lnTo>
                      <a:pt x="1512" y="1153"/>
                    </a:lnTo>
                    <a:lnTo>
                      <a:pt x="1507" y="1162"/>
                    </a:lnTo>
                    <a:lnTo>
                      <a:pt x="1502" y="1172"/>
                    </a:lnTo>
                    <a:lnTo>
                      <a:pt x="1497" y="1186"/>
                    </a:lnTo>
                    <a:lnTo>
                      <a:pt x="1497" y="1191"/>
                    </a:lnTo>
                    <a:lnTo>
                      <a:pt x="1491" y="1196"/>
                    </a:lnTo>
                    <a:lnTo>
                      <a:pt x="1491" y="1210"/>
                    </a:lnTo>
                    <a:lnTo>
                      <a:pt x="1486" y="1219"/>
                    </a:lnTo>
                    <a:lnTo>
                      <a:pt x="1486" y="1234"/>
                    </a:lnTo>
                    <a:lnTo>
                      <a:pt x="1481" y="1248"/>
                    </a:lnTo>
                    <a:lnTo>
                      <a:pt x="1481" y="1267"/>
                    </a:lnTo>
                    <a:lnTo>
                      <a:pt x="1476" y="1281"/>
                    </a:lnTo>
                    <a:lnTo>
                      <a:pt x="1471" y="1300"/>
                    </a:lnTo>
                    <a:lnTo>
                      <a:pt x="1465" y="1310"/>
                    </a:lnTo>
                    <a:lnTo>
                      <a:pt x="1465" y="1324"/>
                    </a:lnTo>
                    <a:lnTo>
                      <a:pt x="1460" y="1334"/>
                    </a:lnTo>
                    <a:lnTo>
                      <a:pt x="1460" y="1343"/>
                    </a:lnTo>
                    <a:lnTo>
                      <a:pt x="1450" y="1353"/>
                    </a:lnTo>
                    <a:lnTo>
                      <a:pt x="1450" y="1367"/>
                    </a:lnTo>
                    <a:lnTo>
                      <a:pt x="1444" y="1376"/>
                    </a:lnTo>
                    <a:lnTo>
                      <a:pt x="1439" y="1386"/>
                    </a:lnTo>
                    <a:lnTo>
                      <a:pt x="1434" y="1400"/>
                    </a:lnTo>
                    <a:lnTo>
                      <a:pt x="1434" y="1410"/>
                    </a:lnTo>
                    <a:lnTo>
                      <a:pt x="1429" y="1419"/>
                    </a:lnTo>
                    <a:lnTo>
                      <a:pt x="1424" y="1434"/>
                    </a:lnTo>
                    <a:lnTo>
                      <a:pt x="1413" y="1443"/>
                    </a:lnTo>
                    <a:lnTo>
                      <a:pt x="1408" y="1457"/>
                    </a:lnTo>
                    <a:lnTo>
                      <a:pt x="1398" y="1467"/>
                    </a:lnTo>
                    <a:lnTo>
                      <a:pt x="1387" y="1476"/>
                    </a:lnTo>
                    <a:lnTo>
                      <a:pt x="1377" y="1491"/>
                    </a:lnTo>
                    <a:lnTo>
                      <a:pt x="1366" y="1500"/>
                    </a:lnTo>
                    <a:lnTo>
                      <a:pt x="1351" y="1515"/>
                    </a:lnTo>
                    <a:lnTo>
                      <a:pt x="1335" y="1529"/>
                    </a:lnTo>
                    <a:lnTo>
                      <a:pt x="1319" y="1538"/>
                    </a:lnTo>
                    <a:lnTo>
                      <a:pt x="1304" y="1553"/>
                    </a:lnTo>
                    <a:lnTo>
                      <a:pt x="1283" y="1562"/>
                    </a:lnTo>
                    <a:lnTo>
                      <a:pt x="1262" y="1576"/>
                    </a:lnTo>
                    <a:lnTo>
                      <a:pt x="1246" y="1586"/>
                    </a:lnTo>
                    <a:lnTo>
                      <a:pt x="1225" y="1600"/>
                    </a:lnTo>
                    <a:lnTo>
                      <a:pt x="1199" y="1610"/>
                    </a:lnTo>
                    <a:lnTo>
                      <a:pt x="1184" y="1624"/>
                    </a:lnTo>
                    <a:lnTo>
                      <a:pt x="1168" y="1629"/>
                    </a:lnTo>
                    <a:lnTo>
                      <a:pt x="1152" y="1634"/>
                    </a:lnTo>
                    <a:lnTo>
                      <a:pt x="1142" y="1638"/>
                    </a:lnTo>
                    <a:lnTo>
                      <a:pt x="1132" y="1643"/>
                    </a:lnTo>
                    <a:lnTo>
                      <a:pt x="1116" y="1643"/>
                    </a:lnTo>
                    <a:lnTo>
                      <a:pt x="1105" y="1653"/>
                    </a:lnTo>
                    <a:lnTo>
                      <a:pt x="1090" y="1653"/>
                    </a:lnTo>
                    <a:lnTo>
                      <a:pt x="1079" y="1662"/>
                    </a:lnTo>
                    <a:lnTo>
                      <a:pt x="1064" y="1662"/>
                    </a:lnTo>
                    <a:lnTo>
                      <a:pt x="1053" y="1667"/>
                    </a:lnTo>
                    <a:lnTo>
                      <a:pt x="1038" y="1672"/>
                    </a:lnTo>
                    <a:lnTo>
                      <a:pt x="1022" y="1676"/>
                    </a:lnTo>
                    <a:lnTo>
                      <a:pt x="1012" y="1681"/>
                    </a:lnTo>
                    <a:lnTo>
                      <a:pt x="996" y="1686"/>
                    </a:lnTo>
                    <a:lnTo>
                      <a:pt x="986" y="1686"/>
                    </a:lnTo>
                    <a:lnTo>
                      <a:pt x="970" y="1691"/>
                    </a:lnTo>
                    <a:lnTo>
                      <a:pt x="954" y="1695"/>
                    </a:lnTo>
                    <a:lnTo>
                      <a:pt x="939" y="1695"/>
                    </a:lnTo>
                    <a:lnTo>
                      <a:pt x="923" y="1695"/>
                    </a:lnTo>
                    <a:lnTo>
                      <a:pt x="913" y="1700"/>
                    </a:lnTo>
                    <a:lnTo>
                      <a:pt x="897" y="1705"/>
                    </a:lnTo>
                    <a:lnTo>
                      <a:pt x="881" y="1705"/>
                    </a:lnTo>
                    <a:lnTo>
                      <a:pt x="866" y="1705"/>
                    </a:lnTo>
                    <a:lnTo>
                      <a:pt x="850" y="1710"/>
                    </a:lnTo>
                    <a:lnTo>
                      <a:pt x="834" y="1710"/>
                    </a:lnTo>
                    <a:lnTo>
                      <a:pt x="819" y="1715"/>
                    </a:lnTo>
                    <a:lnTo>
                      <a:pt x="803" y="1715"/>
                    </a:lnTo>
                    <a:lnTo>
                      <a:pt x="787" y="1715"/>
                    </a:lnTo>
                    <a:lnTo>
                      <a:pt x="772" y="1715"/>
                    </a:lnTo>
                    <a:lnTo>
                      <a:pt x="756" y="1715"/>
                    </a:lnTo>
                    <a:lnTo>
                      <a:pt x="740" y="1715"/>
                    </a:lnTo>
                    <a:lnTo>
                      <a:pt x="730" y="1715"/>
                    </a:lnTo>
                    <a:lnTo>
                      <a:pt x="709" y="1715"/>
                    </a:lnTo>
                    <a:lnTo>
                      <a:pt x="693" y="1715"/>
                    </a:lnTo>
                    <a:lnTo>
                      <a:pt x="678" y="1710"/>
                    </a:lnTo>
                    <a:lnTo>
                      <a:pt x="662" y="1710"/>
                    </a:lnTo>
                    <a:lnTo>
                      <a:pt x="647" y="1705"/>
                    </a:lnTo>
                    <a:lnTo>
                      <a:pt x="636" y="1705"/>
                    </a:lnTo>
                    <a:lnTo>
                      <a:pt x="615" y="1700"/>
                    </a:lnTo>
                    <a:lnTo>
                      <a:pt x="605" y="1700"/>
                    </a:lnTo>
                    <a:lnTo>
                      <a:pt x="589" y="1695"/>
                    </a:lnTo>
                    <a:lnTo>
                      <a:pt x="574" y="1691"/>
                    </a:lnTo>
                    <a:lnTo>
                      <a:pt x="563" y="1686"/>
                    </a:lnTo>
                    <a:lnTo>
                      <a:pt x="547" y="1681"/>
                    </a:lnTo>
                    <a:lnTo>
                      <a:pt x="537" y="1676"/>
                    </a:lnTo>
                    <a:lnTo>
                      <a:pt x="521" y="1672"/>
                    </a:lnTo>
                    <a:lnTo>
                      <a:pt x="511" y="1667"/>
                    </a:lnTo>
                    <a:lnTo>
                      <a:pt x="495" y="1662"/>
                    </a:lnTo>
                    <a:lnTo>
                      <a:pt x="485" y="1653"/>
                    </a:lnTo>
                    <a:lnTo>
                      <a:pt x="469" y="1643"/>
                    </a:lnTo>
                    <a:lnTo>
                      <a:pt x="459" y="1638"/>
                    </a:lnTo>
                    <a:lnTo>
                      <a:pt x="448" y="1634"/>
                    </a:lnTo>
                    <a:lnTo>
                      <a:pt x="433" y="1624"/>
                    </a:lnTo>
                    <a:lnTo>
                      <a:pt x="422" y="1619"/>
                    </a:lnTo>
                    <a:lnTo>
                      <a:pt x="412" y="1610"/>
                    </a:lnTo>
                    <a:lnTo>
                      <a:pt x="401" y="1605"/>
                    </a:lnTo>
                    <a:lnTo>
                      <a:pt x="381" y="1586"/>
                    </a:lnTo>
                    <a:lnTo>
                      <a:pt x="360" y="1567"/>
                    </a:lnTo>
                    <a:lnTo>
                      <a:pt x="339" y="1548"/>
                    </a:lnTo>
                    <a:lnTo>
                      <a:pt x="323" y="1529"/>
                    </a:lnTo>
                    <a:lnTo>
                      <a:pt x="313" y="1519"/>
                    </a:lnTo>
                    <a:lnTo>
                      <a:pt x="302" y="1510"/>
                    </a:lnTo>
                    <a:lnTo>
                      <a:pt x="292" y="1496"/>
                    </a:lnTo>
                    <a:lnTo>
                      <a:pt x="287" y="1486"/>
                    </a:lnTo>
                    <a:lnTo>
                      <a:pt x="276" y="1476"/>
                    </a:lnTo>
                    <a:lnTo>
                      <a:pt x="271" y="1462"/>
                    </a:lnTo>
                    <a:lnTo>
                      <a:pt x="261" y="1453"/>
                    </a:lnTo>
                    <a:lnTo>
                      <a:pt x="255" y="1443"/>
                    </a:lnTo>
                    <a:lnTo>
                      <a:pt x="245" y="1429"/>
                    </a:lnTo>
                    <a:lnTo>
                      <a:pt x="240" y="1415"/>
                    </a:lnTo>
                    <a:lnTo>
                      <a:pt x="229" y="1400"/>
                    </a:lnTo>
                    <a:lnTo>
                      <a:pt x="224" y="1391"/>
                    </a:lnTo>
                    <a:lnTo>
                      <a:pt x="219" y="1376"/>
                    </a:lnTo>
                    <a:lnTo>
                      <a:pt x="214" y="1367"/>
                    </a:lnTo>
                    <a:lnTo>
                      <a:pt x="208" y="1353"/>
                    </a:lnTo>
                    <a:lnTo>
                      <a:pt x="203" y="1338"/>
                    </a:lnTo>
                    <a:lnTo>
                      <a:pt x="198" y="1324"/>
                    </a:lnTo>
                    <a:lnTo>
                      <a:pt x="193" y="1315"/>
                    </a:lnTo>
                    <a:lnTo>
                      <a:pt x="188" y="1300"/>
                    </a:lnTo>
                    <a:lnTo>
                      <a:pt x="182" y="1286"/>
                    </a:lnTo>
                    <a:lnTo>
                      <a:pt x="177" y="1272"/>
                    </a:lnTo>
                    <a:lnTo>
                      <a:pt x="172" y="1257"/>
                    </a:lnTo>
                    <a:lnTo>
                      <a:pt x="167" y="1248"/>
                    </a:lnTo>
                    <a:lnTo>
                      <a:pt x="167" y="1234"/>
                    </a:lnTo>
                    <a:lnTo>
                      <a:pt x="162" y="1219"/>
                    </a:lnTo>
                    <a:lnTo>
                      <a:pt x="156" y="1205"/>
                    </a:lnTo>
                    <a:lnTo>
                      <a:pt x="156" y="1191"/>
                    </a:lnTo>
                    <a:lnTo>
                      <a:pt x="151" y="1176"/>
                    </a:lnTo>
                    <a:lnTo>
                      <a:pt x="151" y="1162"/>
                    </a:lnTo>
                    <a:lnTo>
                      <a:pt x="146" y="1148"/>
                    </a:lnTo>
                    <a:lnTo>
                      <a:pt x="146" y="1134"/>
                    </a:lnTo>
                    <a:lnTo>
                      <a:pt x="146" y="1119"/>
                    </a:lnTo>
                    <a:lnTo>
                      <a:pt x="141" y="1115"/>
                    </a:lnTo>
                    <a:lnTo>
                      <a:pt x="130" y="1105"/>
                    </a:lnTo>
                    <a:lnTo>
                      <a:pt x="125" y="1096"/>
                    </a:lnTo>
                    <a:lnTo>
                      <a:pt x="115" y="1086"/>
                    </a:lnTo>
                    <a:lnTo>
                      <a:pt x="109" y="1072"/>
                    </a:lnTo>
                    <a:lnTo>
                      <a:pt x="99" y="1062"/>
                    </a:lnTo>
                    <a:lnTo>
                      <a:pt x="89" y="1048"/>
                    </a:lnTo>
                    <a:lnTo>
                      <a:pt x="78" y="1034"/>
                    </a:lnTo>
                    <a:lnTo>
                      <a:pt x="68" y="1019"/>
                    </a:lnTo>
                    <a:lnTo>
                      <a:pt x="57" y="1005"/>
                    </a:lnTo>
                    <a:lnTo>
                      <a:pt x="47" y="986"/>
                    </a:lnTo>
                    <a:lnTo>
                      <a:pt x="36" y="972"/>
                    </a:lnTo>
                    <a:lnTo>
                      <a:pt x="26" y="957"/>
                    </a:lnTo>
                    <a:lnTo>
                      <a:pt x="21" y="938"/>
                    </a:lnTo>
                    <a:lnTo>
                      <a:pt x="10" y="924"/>
                    </a:lnTo>
                    <a:lnTo>
                      <a:pt x="5" y="905"/>
                    </a:lnTo>
                    <a:lnTo>
                      <a:pt x="0" y="886"/>
                    </a:lnTo>
                    <a:lnTo>
                      <a:pt x="0" y="872"/>
                    </a:lnTo>
                    <a:lnTo>
                      <a:pt x="0" y="853"/>
                    </a:lnTo>
                    <a:lnTo>
                      <a:pt x="0" y="834"/>
                    </a:lnTo>
                    <a:lnTo>
                      <a:pt x="5" y="815"/>
                    </a:lnTo>
                    <a:lnTo>
                      <a:pt x="10" y="800"/>
                    </a:lnTo>
                    <a:lnTo>
                      <a:pt x="16" y="781"/>
                    </a:lnTo>
                    <a:lnTo>
                      <a:pt x="21" y="767"/>
                    </a:lnTo>
                    <a:lnTo>
                      <a:pt x="26" y="753"/>
                    </a:lnTo>
                    <a:lnTo>
                      <a:pt x="36" y="738"/>
                    </a:lnTo>
                    <a:lnTo>
                      <a:pt x="42" y="729"/>
                    </a:lnTo>
                    <a:lnTo>
                      <a:pt x="52" y="719"/>
                    </a:lnTo>
                    <a:lnTo>
                      <a:pt x="62" y="710"/>
                    </a:lnTo>
                    <a:lnTo>
                      <a:pt x="68" y="700"/>
                    </a:lnTo>
                    <a:lnTo>
                      <a:pt x="78" y="696"/>
                    </a:lnTo>
                    <a:lnTo>
                      <a:pt x="89" y="691"/>
                    </a:lnTo>
                    <a:lnTo>
                      <a:pt x="99" y="686"/>
                    </a:lnTo>
                    <a:lnTo>
                      <a:pt x="115" y="686"/>
                    </a:lnTo>
                    <a:lnTo>
                      <a:pt x="125" y="681"/>
                    </a:lnTo>
                    <a:lnTo>
                      <a:pt x="141" y="681"/>
                    </a:lnTo>
                    <a:lnTo>
                      <a:pt x="156" y="681"/>
                    </a:lnTo>
                    <a:lnTo>
                      <a:pt x="167" y="681"/>
                    </a:lnTo>
                    <a:lnTo>
                      <a:pt x="177" y="681"/>
                    </a:lnTo>
                    <a:lnTo>
                      <a:pt x="193" y="681"/>
                    </a:lnTo>
                    <a:lnTo>
                      <a:pt x="203" y="686"/>
                    </a:lnTo>
                    <a:lnTo>
                      <a:pt x="214" y="686"/>
                    </a:lnTo>
                    <a:lnTo>
                      <a:pt x="235" y="696"/>
                    </a:lnTo>
                    <a:lnTo>
                      <a:pt x="250" y="700"/>
                    </a:lnTo>
                    <a:lnTo>
                      <a:pt x="255" y="710"/>
                    </a:lnTo>
                    <a:lnTo>
                      <a:pt x="266" y="729"/>
                    </a:lnTo>
                    <a:lnTo>
                      <a:pt x="266" y="738"/>
                    </a:lnTo>
                    <a:lnTo>
                      <a:pt x="271" y="753"/>
                    </a:lnTo>
                    <a:lnTo>
                      <a:pt x="276" y="762"/>
                    </a:lnTo>
                    <a:lnTo>
                      <a:pt x="281" y="776"/>
                    </a:lnTo>
                    <a:lnTo>
                      <a:pt x="287" y="786"/>
                    </a:lnTo>
                    <a:lnTo>
                      <a:pt x="287" y="796"/>
                    </a:lnTo>
                    <a:lnTo>
                      <a:pt x="287" y="805"/>
                    </a:lnTo>
                    <a:lnTo>
                      <a:pt x="292" y="819"/>
                    </a:lnTo>
                    <a:lnTo>
                      <a:pt x="297" y="829"/>
                    </a:lnTo>
                    <a:lnTo>
                      <a:pt x="297" y="838"/>
                    </a:lnTo>
                    <a:lnTo>
                      <a:pt x="276" y="8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43"/>
              <p:cNvSpPr>
                <a:spLocks/>
              </p:cNvSpPr>
              <p:nvPr/>
            </p:nvSpPr>
            <p:spPr bwMode="auto">
              <a:xfrm>
                <a:off x="4476" y="9504"/>
                <a:ext cx="469" cy="633"/>
              </a:xfrm>
              <a:custGeom>
                <a:avLst/>
                <a:gdLst>
                  <a:gd name="T0" fmla="*/ 5 w 469"/>
                  <a:gd name="T1" fmla="*/ 167 h 633"/>
                  <a:gd name="T2" fmla="*/ 31 w 469"/>
                  <a:gd name="T3" fmla="*/ 186 h 633"/>
                  <a:gd name="T4" fmla="*/ 57 w 469"/>
                  <a:gd name="T5" fmla="*/ 205 h 633"/>
                  <a:gd name="T6" fmla="*/ 78 w 469"/>
                  <a:gd name="T7" fmla="*/ 229 h 633"/>
                  <a:gd name="T8" fmla="*/ 99 w 469"/>
                  <a:gd name="T9" fmla="*/ 252 h 633"/>
                  <a:gd name="T10" fmla="*/ 115 w 469"/>
                  <a:gd name="T11" fmla="*/ 286 h 633"/>
                  <a:gd name="T12" fmla="*/ 125 w 469"/>
                  <a:gd name="T13" fmla="*/ 319 h 633"/>
                  <a:gd name="T14" fmla="*/ 141 w 469"/>
                  <a:gd name="T15" fmla="*/ 357 h 633"/>
                  <a:gd name="T16" fmla="*/ 151 w 469"/>
                  <a:gd name="T17" fmla="*/ 390 h 633"/>
                  <a:gd name="T18" fmla="*/ 161 w 469"/>
                  <a:gd name="T19" fmla="*/ 424 h 633"/>
                  <a:gd name="T20" fmla="*/ 167 w 469"/>
                  <a:gd name="T21" fmla="*/ 443 h 633"/>
                  <a:gd name="T22" fmla="*/ 172 w 469"/>
                  <a:gd name="T23" fmla="*/ 457 h 633"/>
                  <a:gd name="T24" fmla="*/ 323 w 469"/>
                  <a:gd name="T25" fmla="*/ 443 h 633"/>
                  <a:gd name="T26" fmla="*/ 380 w 469"/>
                  <a:gd name="T27" fmla="*/ 624 h 633"/>
                  <a:gd name="T28" fmla="*/ 396 w 469"/>
                  <a:gd name="T29" fmla="*/ 262 h 633"/>
                  <a:gd name="T30" fmla="*/ 391 w 469"/>
                  <a:gd name="T31" fmla="*/ 252 h 633"/>
                  <a:gd name="T32" fmla="*/ 380 w 469"/>
                  <a:gd name="T33" fmla="*/ 229 h 633"/>
                  <a:gd name="T34" fmla="*/ 360 w 469"/>
                  <a:gd name="T35" fmla="*/ 190 h 633"/>
                  <a:gd name="T36" fmla="*/ 349 w 469"/>
                  <a:gd name="T37" fmla="*/ 167 h 633"/>
                  <a:gd name="T38" fmla="*/ 339 w 469"/>
                  <a:gd name="T39" fmla="*/ 148 h 633"/>
                  <a:gd name="T40" fmla="*/ 318 w 469"/>
                  <a:gd name="T41" fmla="*/ 124 h 633"/>
                  <a:gd name="T42" fmla="*/ 302 w 469"/>
                  <a:gd name="T43" fmla="*/ 100 h 633"/>
                  <a:gd name="T44" fmla="*/ 281 w 469"/>
                  <a:gd name="T45" fmla="*/ 76 h 633"/>
                  <a:gd name="T46" fmla="*/ 255 w 469"/>
                  <a:gd name="T47" fmla="*/ 57 h 633"/>
                  <a:gd name="T48" fmla="*/ 229 w 469"/>
                  <a:gd name="T49" fmla="*/ 38 h 633"/>
                  <a:gd name="T50" fmla="*/ 203 w 469"/>
                  <a:gd name="T51" fmla="*/ 19 h 633"/>
                  <a:gd name="T52" fmla="*/ 172 w 469"/>
                  <a:gd name="T53" fmla="*/ 10 h 633"/>
                  <a:gd name="T54" fmla="*/ 141 w 469"/>
                  <a:gd name="T55" fmla="*/ 0 h 633"/>
                  <a:gd name="T56" fmla="*/ 88 w 469"/>
                  <a:gd name="T57" fmla="*/ 52 h 633"/>
                  <a:gd name="T58" fmla="*/ 109 w 469"/>
                  <a:gd name="T59" fmla="*/ 67 h 633"/>
                  <a:gd name="T60" fmla="*/ 135 w 469"/>
                  <a:gd name="T61" fmla="*/ 95 h 633"/>
                  <a:gd name="T62" fmla="*/ 161 w 469"/>
                  <a:gd name="T63" fmla="*/ 124 h 633"/>
                  <a:gd name="T64" fmla="*/ 172 w 469"/>
                  <a:gd name="T65" fmla="*/ 152 h 633"/>
                  <a:gd name="T66" fmla="*/ 172 w 469"/>
                  <a:gd name="T67" fmla="*/ 167 h 633"/>
                  <a:gd name="T68" fmla="*/ 141 w 469"/>
                  <a:gd name="T69" fmla="*/ 157 h 633"/>
                  <a:gd name="T70" fmla="*/ 109 w 469"/>
                  <a:gd name="T71" fmla="*/ 148 h 633"/>
                  <a:gd name="T72" fmla="*/ 88 w 469"/>
                  <a:gd name="T73" fmla="*/ 138 h 633"/>
                  <a:gd name="T74" fmla="*/ 57 w 469"/>
                  <a:gd name="T75" fmla="*/ 133 h 633"/>
                  <a:gd name="T76" fmla="*/ 0 w 469"/>
                  <a:gd name="T77" fmla="*/ 167 h 6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9"/>
                  <a:gd name="T118" fmla="*/ 0 h 633"/>
                  <a:gd name="T119" fmla="*/ 469 w 469"/>
                  <a:gd name="T120" fmla="*/ 633 h 6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9" h="633">
                    <a:moveTo>
                      <a:pt x="0" y="167"/>
                    </a:moveTo>
                    <a:lnTo>
                      <a:pt x="5" y="167"/>
                    </a:lnTo>
                    <a:lnTo>
                      <a:pt x="21" y="181"/>
                    </a:lnTo>
                    <a:lnTo>
                      <a:pt x="31" y="186"/>
                    </a:lnTo>
                    <a:lnTo>
                      <a:pt x="52" y="200"/>
                    </a:lnTo>
                    <a:lnTo>
                      <a:pt x="57" y="205"/>
                    </a:lnTo>
                    <a:lnTo>
                      <a:pt x="68" y="219"/>
                    </a:lnTo>
                    <a:lnTo>
                      <a:pt x="78" y="229"/>
                    </a:lnTo>
                    <a:lnTo>
                      <a:pt x="88" y="243"/>
                    </a:lnTo>
                    <a:lnTo>
                      <a:pt x="99" y="252"/>
                    </a:lnTo>
                    <a:lnTo>
                      <a:pt x="104" y="271"/>
                    </a:lnTo>
                    <a:lnTo>
                      <a:pt x="115" y="286"/>
                    </a:lnTo>
                    <a:lnTo>
                      <a:pt x="120" y="305"/>
                    </a:lnTo>
                    <a:lnTo>
                      <a:pt x="125" y="319"/>
                    </a:lnTo>
                    <a:lnTo>
                      <a:pt x="135" y="338"/>
                    </a:lnTo>
                    <a:lnTo>
                      <a:pt x="141" y="357"/>
                    </a:lnTo>
                    <a:lnTo>
                      <a:pt x="151" y="376"/>
                    </a:lnTo>
                    <a:lnTo>
                      <a:pt x="151" y="390"/>
                    </a:lnTo>
                    <a:lnTo>
                      <a:pt x="156" y="409"/>
                    </a:lnTo>
                    <a:lnTo>
                      <a:pt x="161" y="424"/>
                    </a:lnTo>
                    <a:lnTo>
                      <a:pt x="167" y="433"/>
                    </a:lnTo>
                    <a:lnTo>
                      <a:pt x="167" y="443"/>
                    </a:lnTo>
                    <a:lnTo>
                      <a:pt x="167" y="452"/>
                    </a:lnTo>
                    <a:lnTo>
                      <a:pt x="172" y="457"/>
                    </a:lnTo>
                    <a:lnTo>
                      <a:pt x="172" y="462"/>
                    </a:lnTo>
                    <a:lnTo>
                      <a:pt x="323" y="443"/>
                    </a:lnTo>
                    <a:lnTo>
                      <a:pt x="365" y="490"/>
                    </a:lnTo>
                    <a:lnTo>
                      <a:pt x="380" y="624"/>
                    </a:lnTo>
                    <a:lnTo>
                      <a:pt x="469" y="633"/>
                    </a:lnTo>
                    <a:lnTo>
                      <a:pt x="396" y="262"/>
                    </a:lnTo>
                    <a:lnTo>
                      <a:pt x="396" y="257"/>
                    </a:lnTo>
                    <a:lnTo>
                      <a:pt x="391" y="252"/>
                    </a:lnTo>
                    <a:lnTo>
                      <a:pt x="386" y="243"/>
                    </a:lnTo>
                    <a:lnTo>
                      <a:pt x="380" y="229"/>
                    </a:lnTo>
                    <a:lnTo>
                      <a:pt x="370" y="209"/>
                    </a:lnTo>
                    <a:lnTo>
                      <a:pt x="360" y="190"/>
                    </a:lnTo>
                    <a:lnTo>
                      <a:pt x="354" y="181"/>
                    </a:lnTo>
                    <a:lnTo>
                      <a:pt x="349" y="167"/>
                    </a:lnTo>
                    <a:lnTo>
                      <a:pt x="344" y="157"/>
                    </a:lnTo>
                    <a:lnTo>
                      <a:pt x="339" y="148"/>
                    </a:lnTo>
                    <a:lnTo>
                      <a:pt x="328" y="133"/>
                    </a:lnTo>
                    <a:lnTo>
                      <a:pt x="318" y="124"/>
                    </a:lnTo>
                    <a:lnTo>
                      <a:pt x="307" y="109"/>
                    </a:lnTo>
                    <a:lnTo>
                      <a:pt x="302" y="100"/>
                    </a:lnTo>
                    <a:lnTo>
                      <a:pt x="292" y="90"/>
                    </a:lnTo>
                    <a:lnTo>
                      <a:pt x="281" y="76"/>
                    </a:lnTo>
                    <a:lnTo>
                      <a:pt x="266" y="67"/>
                    </a:lnTo>
                    <a:lnTo>
                      <a:pt x="255" y="57"/>
                    </a:lnTo>
                    <a:lnTo>
                      <a:pt x="245" y="48"/>
                    </a:lnTo>
                    <a:lnTo>
                      <a:pt x="229" y="38"/>
                    </a:lnTo>
                    <a:lnTo>
                      <a:pt x="214" y="29"/>
                    </a:lnTo>
                    <a:lnTo>
                      <a:pt x="203" y="19"/>
                    </a:lnTo>
                    <a:lnTo>
                      <a:pt x="188" y="14"/>
                    </a:lnTo>
                    <a:lnTo>
                      <a:pt x="172" y="10"/>
                    </a:lnTo>
                    <a:lnTo>
                      <a:pt x="156" y="5"/>
                    </a:lnTo>
                    <a:lnTo>
                      <a:pt x="141" y="0"/>
                    </a:lnTo>
                    <a:lnTo>
                      <a:pt x="88" y="52"/>
                    </a:lnTo>
                    <a:lnTo>
                      <a:pt x="99" y="57"/>
                    </a:lnTo>
                    <a:lnTo>
                      <a:pt x="109" y="67"/>
                    </a:lnTo>
                    <a:lnTo>
                      <a:pt x="125" y="81"/>
                    </a:lnTo>
                    <a:lnTo>
                      <a:pt x="135" y="95"/>
                    </a:lnTo>
                    <a:lnTo>
                      <a:pt x="151" y="114"/>
                    </a:lnTo>
                    <a:lnTo>
                      <a:pt x="161" y="124"/>
                    </a:lnTo>
                    <a:lnTo>
                      <a:pt x="167" y="138"/>
                    </a:lnTo>
                    <a:lnTo>
                      <a:pt x="172" y="152"/>
                    </a:lnTo>
                    <a:lnTo>
                      <a:pt x="182" y="167"/>
                    </a:lnTo>
                    <a:lnTo>
                      <a:pt x="172" y="167"/>
                    </a:lnTo>
                    <a:lnTo>
                      <a:pt x="161" y="162"/>
                    </a:lnTo>
                    <a:lnTo>
                      <a:pt x="141" y="157"/>
                    </a:lnTo>
                    <a:lnTo>
                      <a:pt x="125" y="152"/>
                    </a:lnTo>
                    <a:lnTo>
                      <a:pt x="109" y="148"/>
                    </a:lnTo>
                    <a:lnTo>
                      <a:pt x="99" y="143"/>
                    </a:lnTo>
                    <a:lnTo>
                      <a:pt x="88" y="138"/>
                    </a:lnTo>
                    <a:lnTo>
                      <a:pt x="78" y="138"/>
                    </a:lnTo>
                    <a:lnTo>
                      <a:pt x="57" y="133"/>
                    </a:lnTo>
                    <a:lnTo>
                      <a:pt x="42" y="129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Freeform 44"/>
              <p:cNvSpPr>
                <a:spLocks/>
              </p:cNvSpPr>
              <p:nvPr/>
            </p:nvSpPr>
            <p:spPr bwMode="auto">
              <a:xfrm>
                <a:off x="5456" y="10556"/>
                <a:ext cx="256" cy="138"/>
              </a:xfrm>
              <a:custGeom>
                <a:avLst/>
                <a:gdLst>
                  <a:gd name="T0" fmla="*/ 5 w 256"/>
                  <a:gd name="T1" fmla="*/ 0 h 138"/>
                  <a:gd name="T2" fmla="*/ 5 w 256"/>
                  <a:gd name="T3" fmla="*/ 0 h 138"/>
                  <a:gd name="T4" fmla="*/ 16 w 256"/>
                  <a:gd name="T5" fmla="*/ 10 h 138"/>
                  <a:gd name="T6" fmla="*/ 26 w 256"/>
                  <a:gd name="T7" fmla="*/ 19 h 138"/>
                  <a:gd name="T8" fmla="*/ 47 w 256"/>
                  <a:gd name="T9" fmla="*/ 38 h 138"/>
                  <a:gd name="T10" fmla="*/ 52 w 256"/>
                  <a:gd name="T11" fmla="*/ 43 h 138"/>
                  <a:gd name="T12" fmla="*/ 63 w 256"/>
                  <a:gd name="T13" fmla="*/ 53 h 138"/>
                  <a:gd name="T14" fmla="*/ 78 w 256"/>
                  <a:gd name="T15" fmla="*/ 57 h 138"/>
                  <a:gd name="T16" fmla="*/ 89 w 256"/>
                  <a:gd name="T17" fmla="*/ 67 h 138"/>
                  <a:gd name="T18" fmla="*/ 99 w 256"/>
                  <a:gd name="T19" fmla="*/ 72 h 138"/>
                  <a:gd name="T20" fmla="*/ 110 w 256"/>
                  <a:gd name="T21" fmla="*/ 77 h 138"/>
                  <a:gd name="T22" fmla="*/ 125 w 256"/>
                  <a:gd name="T23" fmla="*/ 77 h 138"/>
                  <a:gd name="T24" fmla="*/ 136 w 256"/>
                  <a:gd name="T25" fmla="*/ 81 h 138"/>
                  <a:gd name="T26" fmla="*/ 157 w 256"/>
                  <a:gd name="T27" fmla="*/ 81 h 138"/>
                  <a:gd name="T28" fmla="*/ 178 w 256"/>
                  <a:gd name="T29" fmla="*/ 81 h 138"/>
                  <a:gd name="T30" fmla="*/ 198 w 256"/>
                  <a:gd name="T31" fmla="*/ 77 h 138"/>
                  <a:gd name="T32" fmla="*/ 214 w 256"/>
                  <a:gd name="T33" fmla="*/ 77 h 138"/>
                  <a:gd name="T34" fmla="*/ 230 w 256"/>
                  <a:gd name="T35" fmla="*/ 72 h 138"/>
                  <a:gd name="T36" fmla="*/ 240 w 256"/>
                  <a:gd name="T37" fmla="*/ 72 h 138"/>
                  <a:gd name="T38" fmla="*/ 251 w 256"/>
                  <a:gd name="T39" fmla="*/ 72 h 138"/>
                  <a:gd name="T40" fmla="*/ 256 w 256"/>
                  <a:gd name="T41" fmla="*/ 72 h 138"/>
                  <a:gd name="T42" fmla="*/ 251 w 256"/>
                  <a:gd name="T43" fmla="*/ 72 h 138"/>
                  <a:gd name="T44" fmla="*/ 251 w 256"/>
                  <a:gd name="T45" fmla="*/ 81 h 138"/>
                  <a:gd name="T46" fmla="*/ 240 w 256"/>
                  <a:gd name="T47" fmla="*/ 91 h 138"/>
                  <a:gd name="T48" fmla="*/ 235 w 256"/>
                  <a:gd name="T49" fmla="*/ 105 h 138"/>
                  <a:gd name="T50" fmla="*/ 224 w 256"/>
                  <a:gd name="T51" fmla="*/ 110 h 138"/>
                  <a:gd name="T52" fmla="*/ 219 w 256"/>
                  <a:gd name="T53" fmla="*/ 115 h 138"/>
                  <a:gd name="T54" fmla="*/ 209 w 256"/>
                  <a:gd name="T55" fmla="*/ 119 h 138"/>
                  <a:gd name="T56" fmla="*/ 198 w 256"/>
                  <a:gd name="T57" fmla="*/ 124 h 138"/>
                  <a:gd name="T58" fmla="*/ 183 w 256"/>
                  <a:gd name="T59" fmla="*/ 129 h 138"/>
                  <a:gd name="T60" fmla="*/ 172 w 256"/>
                  <a:gd name="T61" fmla="*/ 134 h 138"/>
                  <a:gd name="T62" fmla="*/ 157 w 256"/>
                  <a:gd name="T63" fmla="*/ 138 h 138"/>
                  <a:gd name="T64" fmla="*/ 141 w 256"/>
                  <a:gd name="T65" fmla="*/ 138 h 138"/>
                  <a:gd name="T66" fmla="*/ 120 w 256"/>
                  <a:gd name="T67" fmla="*/ 138 h 138"/>
                  <a:gd name="T68" fmla="*/ 99 w 256"/>
                  <a:gd name="T69" fmla="*/ 134 h 138"/>
                  <a:gd name="T70" fmla="*/ 89 w 256"/>
                  <a:gd name="T71" fmla="*/ 129 h 138"/>
                  <a:gd name="T72" fmla="*/ 73 w 256"/>
                  <a:gd name="T73" fmla="*/ 124 h 138"/>
                  <a:gd name="T74" fmla="*/ 63 w 256"/>
                  <a:gd name="T75" fmla="*/ 119 h 138"/>
                  <a:gd name="T76" fmla="*/ 52 w 256"/>
                  <a:gd name="T77" fmla="*/ 115 h 138"/>
                  <a:gd name="T78" fmla="*/ 42 w 256"/>
                  <a:gd name="T79" fmla="*/ 105 h 138"/>
                  <a:gd name="T80" fmla="*/ 37 w 256"/>
                  <a:gd name="T81" fmla="*/ 100 h 138"/>
                  <a:gd name="T82" fmla="*/ 21 w 256"/>
                  <a:gd name="T83" fmla="*/ 86 h 138"/>
                  <a:gd name="T84" fmla="*/ 16 w 256"/>
                  <a:gd name="T85" fmla="*/ 72 h 138"/>
                  <a:gd name="T86" fmla="*/ 11 w 256"/>
                  <a:gd name="T87" fmla="*/ 62 h 138"/>
                  <a:gd name="T88" fmla="*/ 5 w 256"/>
                  <a:gd name="T89" fmla="*/ 57 h 138"/>
                  <a:gd name="T90" fmla="*/ 0 w 256"/>
                  <a:gd name="T91" fmla="*/ 48 h 138"/>
                  <a:gd name="T92" fmla="*/ 0 w 256"/>
                  <a:gd name="T93" fmla="*/ 38 h 138"/>
                  <a:gd name="T94" fmla="*/ 0 w 256"/>
                  <a:gd name="T95" fmla="*/ 29 h 138"/>
                  <a:gd name="T96" fmla="*/ 0 w 256"/>
                  <a:gd name="T97" fmla="*/ 19 h 138"/>
                  <a:gd name="T98" fmla="*/ 0 w 256"/>
                  <a:gd name="T99" fmla="*/ 5 h 138"/>
                  <a:gd name="T100" fmla="*/ 5 w 256"/>
                  <a:gd name="T101" fmla="*/ 0 h 138"/>
                  <a:gd name="T102" fmla="*/ 5 w 256"/>
                  <a:gd name="T103" fmla="*/ 0 h 1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138"/>
                  <a:gd name="T158" fmla="*/ 256 w 256"/>
                  <a:gd name="T159" fmla="*/ 138 h 1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138">
                    <a:moveTo>
                      <a:pt x="5" y="0"/>
                    </a:moveTo>
                    <a:lnTo>
                      <a:pt x="5" y="0"/>
                    </a:lnTo>
                    <a:lnTo>
                      <a:pt x="16" y="10"/>
                    </a:lnTo>
                    <a:lnTo>
                      <a:pt x="26" y="19"/>
                    </a:lnTo>
                    <a:lnTo>
                      <a:pt x="47" y="38"/>
                    </a:lnTo>
                    <a:lnTo>
                      <a:pt x="52" y="43"/>
                    </a:lnTo>
                    <a:lnTo>
                      <a:pt x="63" y="53"/>
                    </a:lnTo>
                    <a:lnTo>
                      <a:pt x="78" y="57"/>
                    </a:lnTo>
                    <a:lnTo>
                      <a:pt x="89" y="67"/>
                    </a:lnTo>
                    <a:lnTo>
                      <a:pt x="99" y="72"/>
                    </a:lnTo>
                    <a:lnTo>
                      <a:pt x="110" y="77"/>
                    </a:lnTo>
                    <a:lnTo>
                      <a:pt x="125" y="77"/>
                    </a:lnTo>
                    <a:lnTo>
                      <a:pt x="136" y="81"/>
                    </a:lnTo>
                    <a:lnTo>
                      <a:pt x="157" y="81"/>
                    </a:lnTo>
                    <a:lnTo>
                      <a:pt x="178" y="81"/>
                    </a:lnTo>
                    <a:lnTo>
                      <a:pt x="198" y="77"/>
                    </a:lnTo>
                    <a:lnTo>
                      <a:pt x="214" y="77"/>
                    </a:lnTo>
                    <a:lnTo>
                      <a:pt x="230" y="72"/>
                    </a:lnTo>
                    <a:lnTo>
                      <a:pt x="240" y="72"/>
                    </a:lnTo>
                    <a:lnTo>
                      <a:pt x="251" y="72"/>
                    </a:lnTo>
                    <a:lnTo>
                      <a:pt x="256" y="72"/>
                    </a:lnTo>
                    <a:lnTo>
                      <a:pt x="251" y="72"/>
                    </a:lnTo>
                    <a:lnTo>
                      <a:pt x="251" y="81"/>
                    </a:lnTo>
                    <a:lnTo>
                      <a:pt x="240" y="91"/>
                    </a:lnTo>
                    <a:lnTo>
                      <a:pt x="235" y="105"/>
                    </a:lnTo>
                    <a:lnTo>
                      <a:pt x="224" y="110"/>
                    </a:lnTo>
                    <a:lnTo>
                      <a:pt x="219" y="115"/>
                    </a:lnTo>
                    <a:lnTo>
                      <a:pt x="209" y="119"/>
                    </a:lnTo>
                    <a:lnTo>
                      <a:pt x="198" y="124"/>
                    </a:lnTo>
                    <a:lnTo>
                      <a:pt x="183" y="129"/>
                    </a:lnTo>
                    <a:lnTo>
                      <a:pt x="172" y="134"/>
                    </a:lnTo>
                    <a:lnTo>
                      <a:pt x="157" y="138"/>
                    </a:lnTo>
                    <a:lnTo>
                      <a:pt x="141" y="138"/>
                    </a:lnTo>
                    <a:lnTo>
                      <a:pt x="120" y="138"/>
                    </a:lnTo>
                    <a:lnTo>
                      <a:pt x="99" y="134"/>
                    </a:lnTo>
                    <a:lnTo>
                      <a:pt x="89" y="129"/>
                    </a:lnTo>
                    <a:lnTo>
                      <a:pt x="73" y="124"/>
                    </a:lnTo>
                    <a:lnTo>
                      <a:pt x="63" y="119"/>
                    </a:lnTo>
                    <a:lnTo>
                      <a:pt x="52" y="115"/>
                    </a:lnTo>
                    <a:lnTo>
                      <a:pt x="42" y="105"/>
                    </a:lnTo>
                    <a:lnTo>
                      <a:pt x="37" y="100"/>
                    </a:lnTo>
                    <a:lnTo>
                      <a:pt x="21" y="86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57"/>
                    </a:lnTo>
                    <a:lnTo>
                      <a:pt x="0" y="4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45"/>
              <p:cNvSpPr>
                <a:spLocks/>
              </p:cNvSpPr>
              <p:nvPr/>
            </p:nvSpPr>
            <p:spPr bwMode="auto">
              <a:xfrm>
                <a:off x="5044" y="10537"/>
                <a:ext cx="590" cy="286"/>
              </a:xfrm>
              <a:custGeom>
                <a:avLst/>
                <a:gdLst>
                  <a:gd name="T0" fmla="*/ 485 w 590"/>
                  <a:gd name="T1" fmla="*/ 191 h 286"/>
                  <a:gd name="T2" fmla="*/ 444 w 590"/>
                  <a:gd name="T3" fmla="*/ 191 h 286"/>
                  <a:gd name="T4" fmla="*/ 397 w 590"/>
                  <a:gd name="T5" fmla="*/ 191 h 286"/>
                  <a:gd name="T6" fmla="*/ 350 w 590"/>
                  <a:gd name="T7" fmla="*/ 186 h 286"/>
                  <a:gd name="T8" fmla="*/ 313 w 590"/>
                  <a:gd name="T9" fmla="*/ 186 h 286"/>
                  <a:gd name="T10" fmla="*/ 282 w 590"/>
                  <a:gd name="T11" fmla="*/ 172 h 286"/>
                  <a:gd name="T12" fmla="*/ 245 w 590"/>
                  <a:gd name="T13" fmla="*/ 157 h 286"/>
                  <a:gd name="T14" fmla="*/ 209 w 590"/>
                  <a:gd name="T15" fmla="*/ 138 h 286"/>
                  <a:gd name="T16" fmla="*/ 178 w 590"/>
                  <a:gd name="T17" fmla="*/ 110 h 286"/>
                  <a:gd name="T18" fmla="*/ 151 w 590"/>
                  <a:gd name="T19" fmla="*/ 72 h 286"/>
                  <a:gd name="T20" fmla="*/ 167 w 590"/>
                  <a:gd name="T21" fmla="*/ 57 h 286"/>
                  <a:gd name="T22" fmla="*/ 183 w 590"/>
                  <a:gd name="T23" fmla="*/ 24 h 286"/>
                  <a:gd name="T24" fmla="*/ 162 w 590"/>
                  <a:gd name="T25" fmla="*/ 5 h 286"/>
                  <a:gd name="T26" fmla="*/ 136 w 590"/>
                  <a:gd name="T27" fmla="*/ 0 h 286"/>
                  <a:gd name="T28" fmla="*/ 99 w 590"/>
                  <a:gd name="T29" fmla="*/ 0 h 286"/>
                  <a:gd name="T30" fmla="*/ 63 w 590"/>
                  <a:gd name="T31" fmla="*/ 0 h 286"/>
                  <a:gd name="T32" fmla="*/ 26 w 590"/>
                  <a:gd name="T33" fmla="*/ 5 h 286"/>
                  <a:gd name="T34" fmla="*/ 0 w 590"/>
                  <a:gd name="T35" fmla="*/ 34 h 286"/>
                  <a:gd name="T36" fmla="*/ 11 w 590"/>
                  <a:gd name="T37" fmla="*/ 57 h 286"/>
                  <a:gd name="T38" fmla="*/ 47 w 590"/>
                  <a:gd name="T39" fmla="*/ 67 h 286"/>
                  <a:gd name="T40" fmla="*/ 78 w 590"/>
                  <a:gd name="T41" fmla="*/ 81 h 286"/>
                  <a:gd name="T42" fmla="*/ 78 w 590"/>
                  <a:gd name="T43" fmla="*/ 100 h 286"/>
                  <a:gd name="T44" fmla="*/ 78 w 590"/>
                  <a:gd name="T45" fmla="*/ 129 h 286"/>
                  <a:gd name="T46" fmla="*/ 84 w 590"/>
                  <a:gd name="T47" fmla="*/ 167 h 286"/>
                  <a:gd name="T48" fmla="*/ 105 w 590"/>
                  <a:gd name="T49" fmla="*/ 210 h 286"/>
                  <a:gd name="T50" fmla="*/ 131 w 590"/>
                  <a:gd name="T51" fmla="*/ 248 h 286"/>
                  <a:gd name="T52" fmla="*/ 172 w 590"/>
                  <a:gd name="T53" fmla="*/ 272 h 286"/>
                  <a:gd name="T54" fmla="*/ 214 w 590"/>
                  <a:gd name="T55" fmla="*/ 281 h 286"/>
                  <a:gd name="T56" fmla="*/ 251 w 590"/>
                  <a:gd name="T57" fmla="*/ 286 h 286"/>
                  <a:gd name="T58" fmla="*/ 287 w 590"/>
                  <a:gd name="T59" fmla="*/ 281 h 286"/>
                  <a:gd name="T60" fmla="*/ 271 w 590"/>
                  <a:gd name="T61" fmla="*/ 276 h 286"/>
                  <a:gd name="T62" fmla="*/ 240 w 590"/>
                  <a:gd name="T63" fmla="*/ 262 h 286"/>
                  <a:gd name="T64" fmla="*/ 204 w 590"/>
                  <a:gd name="T65" fmla="*/ 253 h 286"/>
                  <a:gd name="T66" fmla="*/ 167 w 590"/>
                  <a:gd name="T67" fmla="*/ 229 h 286"/>
                  <a:gd name="T68" fmla="*/ 136 w 590"/>
                  <a:gd name="T69" fmla="*/ 191 h 286"/>
                  <a:gd name="T70" fmla="*/ 131 w 590"/>
                  <a:gd name="T71" fmla="*/ 157 h 286"/>
                  <a:gd name="T72" fmla="*/ 120 w 590"/>
                  <a:gd name="T73" fmla="*/ 124 h 286"/>
                  <a:gd name="T74" fmla="*/ 120 w 590"/>
                  <a:gd name="T75" fmla="*/ 100 h 286"/>
                  <a:gd name="T76" fmla="*/ 125 w 590"/>
                  <a:gd name="T77" fmla="*/ 105 h 286"/>
                  <a:gd name="T78" fmla="*/ 172 w 590"/>
                  <a:gd name="T79" fmla="*/ 148 h 286"/>
                  <a:gd name="T80" fmla="*/ 214 w 590"/>
                  <a:gd name="T81" fmla="*/ 181 h 286"/>
                  <a:gd name="T82" fmla="*/ 251 w 590"/>
                  <a:gd name="T83" fmla="*/ 200 h 286"/>
                  <a:gd name="T84" fmla="*/ 298 w 590"/>
                  <a:gd name="T85" fmla="*/ 215 h 286"/>
                  <a:gd name="T86" fmla="*/ 355 w 590"/>
                  <a:gd name="T87" fmla="*/ 219 h 286"/>
                  <a:gd name="T88" fmla="*/ 412 w 590"/>
                  <a:gd name="T89" fmla="*/ 224 h 286"/>
                  <a:gd name="T90" fmla="*/ 454 w 590"/>
                  <a:gd name="T91" fmla="*/ 224 h 286"/>
                  <a:gd name="T92" fmla="*/ 470 w 590"/>
                  <a:gd name="T93" fmla="*/ 224 h 286"/>
                  <a:gd name="T94" fmla="*/ 543 w 590"/>
                  <a:gd name="T95" fmla="*/ 248 h 286"/>
                  <a:gd name="T96" fmla="*/ 584 w 590"/>
                  <a:gd name="T97" fmla="*/ 229 h 286"/>
                  <a:gd name="T98" fmla="*/ 574 w 590"/>
                  <a:gd name="T99" fmla="*/ 205 h 286"/>
                  <a:gd name="T100" fmla="*/ 527 w 590"/>
                  <a:gd name="T101" fmla="*/ 196 h 286"/>
                  <a:gd name="T102" fmla="*/ 511 w 590"/>
                  <a:gd name="T103" fmla="*/ 191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0"/>
                  <a:gd name="T157" fmla="*/ 0 h 286"/>
                  <a:gd name="T158" fmla="*/ 590 w 590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0" h="286">
                    <a:moveTo>
                      <a:pt x="511" y="191"/>
                    </a:moveTo>
                    <a:lnTo>
                      <a:pt x="501" y="191"/>
                    </a:lnTo>
                    <a:lnTo>
                      <a:pt x="485" y="191"/>
                    </a:lnTo>
                    <a:lnTo>
                      <a:pt x="470" y="191"/>
                    </a:lnTo>
                    <a:lnTo>
                      <a:pt x="459" y="191"/>
                    </a:lnTo>
                    <a:lnTo>
                      <a:pt x="444" y="191"/>
                    </a:lnTo>
                    <a:lnTo>
                      <a:pt x="428" y="191"/>
                    </a:lnTo>
                    <a:lnTo>
                      <a:pt x="412" y="191"/>
                    </a:lnTo>
                    <a:lnTo>
                      <a:pt x="397" y="191"/>
                    </a:lnTo>
                    <a:lnTo>
                      <a:pt x="381" y="186"/>
                    </a:lnTo>
                    <a:lnTo>
                      <a:pt x="365" y="186"/>
                    </a:lnTo>
                    <a:lnTo>
                      <a:pt x="350" y="186"/>
                    </a:lnTo>
                    <a:lnTo>
                      <a:pt x="334" y="186"/>
                    </a:lnTo>
                    <a:lnTo>
                      <a:pt x="324" y="186"/>
                    </a:lnTo>
                    <a:lnTo>
                      <a:pt x="313" y="186"/>
                    </a:lnTo>
                    <a:lnTo>
                      <a:pt x="303" y="181"/>
                    </a:lnTo>
                    <a:lnTo>
                      <a:pt x="292" y="176"/>
                    </a:lnTo>
                    <a:lnTo>
                      <a:pt x="282" y="172"/>
                    </a:lnTo>
                    <a:lnTo>
                      <a:pt x="271" y="172"/>
                    </a:lnTo>
                    <a:lnTo>
                      <a:pt x="261" y="167"/>
                    </a:lnTo>
                    <a:lnTo>
                      <a:pt x="245" y="157"/>
                    </a:lnTo>
                    <a:lnTo>
                      <a:pt x="235" y="153"/>
                    </a:lnTo>
                    <a:lnTo>
                      <a:pt x="224" y="148"/>
                    </a:lnTo>
                    <a:lnTo>
                      <a:pt x="209" y="138"/>
                    </a:lnTo>
                    <a:lnTo>
                      <a:pt x="198" y="129"/>
                    </a:lnTo>
                    <a:lnTo>
                      <a:pt x="183" y="119"/>
                    </a:lnTo>
                    <a:lnTo>
                      <a:pt x="178" y="110"/>
                    </a:lnTo>
                    <a:lnTo>
                      <a:pt x="167" y="100"/>
                    </a:lnTo>
                    <a:lnTo>
                      <a:pt x="157" y="86"/>
                    </a:lnTo>
                    <a:lnTo>
                      <a:pt x="151" y="72"/>
                    </a:lnTo>
                    <a:lnTo>
                      <a:pt x="146" y="57"/>
                    </a:lnTo>
                    <a:lnTo>
                      <a:pt x="151" y="57"/>
                    </a:lnTo>
                    <a:lnTo>
                      <a:pt x="167" y="57"/>
                    </a:lnTo>
                    <a:lnTo>
                      <a:pt x="178" y="48"/>
                    </a:lnTo>
                    <a:lnTo>
                      <a:pt x="188" y="38"/>
                    </a:lnTo>
                    <a:lnTo>
                      <a:pt x="183" y="24"/>
                    </a:lnTo>
                    <a:lnTo>
                      <a:pt x="183" y="15"/>
                    </a:lnTo>
                    <a:lnTo>
                      <a:pt x="172" y="5"/>
                    </a:lnTo>
                    <a:lnTo>
                      <a:pt x="162" y="5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6" y="0"/>
                    </a:lnTo>
                    <a:lnTo>
                      <a:pt x="125" y="0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47" y="0"/>
                    </a:lnTo>
                    <a:lnTo>
                      <a:pt x="37" y="5"/>
                    </a:lnTo>
                    <a:lnTo>
                      <a:pt x="26" y="5"/>
                    </a:lnTo>
                    <a:lnTo>
                      <a:pt x="11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11" y="57"/>
                    </a:lnTo>
                    <a:lnTo>
                      <a:pt x="21" y="62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63" y="76"/>
                    </a:lnTo>
                    <a:lnTo>
                      <a:pt x="73" y="76"/>
                    </a:lnTo>
                    <a:lnTo>
                      <a:pt x="78" y="81"/>
                    </a:lnTo>
                    <a:lnTo>
                      <a:pt x="78" y="91"/>
                    </a:lnTo>
                    <a:lnTo>
                      <a:pt x="78" y="100"/>
                    </a:lnTo>
                    <a:lnTo>
                      <a:pt x="78" y="105"/>
                    </a:lnTo>
                    <a:lnTo>
                      <a:pt x="78" y="119"/>
                    </a:lnTo>
                    <a:lnTo>
                      <a:pt x="78" y="129"/>
                    </a:lnTo>
                    <a:lnTo>
                      <a:pt x="78" y="143"/>
                    </a:lnTo>
                    <a:lnTo>
                      <a:pt x="84" y="153"/>
                    </a:lnTo>
                    <a:lnTo>
                      <a:pt x="84" y="167"/>
                    </a:lnTo>
                    <a:lnTo>
                      <a:pt x="94" y="181"/>
                    </a:lnTo>
                    <a:lnTo>
                      <a:pt x="94" y="191"/>
                    </a:lnTo>
                    <a:lnTo>
                      <a:pt x="105" y="210"/>
                    </a:lnTo>
                    <a:lnTo>
                      <a:pt x="110" y="224"/>
                    </a:lnTo>
                    <a:lnTo>
                      <a:pt x="120" y="238"/>
                    </a:lnTo>
                    <a:lnTo>
                      <a:pt x="131" y="248"/>
                    </a:lnTo>
                    <a:lnTo>
                      <a:pt x="141" y="257"/>
                    </a:lnTo>
                    <a:lnTo>
                      <a:pt x="157" y="262"/>
                    </a:lnTo>
                    <a:lnTo>
                      <a:pt x="172" y="272"/>
                    </a:lnTo>
                    <a:lnTo>
                      <a:pt x="183" y="276"/>
                    </a:lnTo>
                    <a:lnTo>
                      <a:pt x="198" y="276"/>
                    </a:lnTo>
                    <a:lnTo>
                      <a:pt x="214" y="281"/>
                    </a:lnTo>
                    <a:lnTo>
                      <a:pt x="224" y="286"/>
                    </a:lnTo>
                    <a:lnTo>
                      <a:pt x="240" y="286"/>
                    </a:lnTo>
                    <a:lnTo>
                      <a:pt x="251" y="286"/>
                    </a:lnTo>
                    <a:lnTo>
                      <a:pt x="261" y="286"/>
                    </a:lnTo>
                    <a:lnTo>
                      <a:pt x="271" y="286"/>
                    </a:lnTo>
                    <a:lnTo>
                      <a:pt x="287" y="281"/>
                    </a:lnTo>
                    <a:lnTo>
                      <a:pt x="292" y="281"/>
                    </a:lnTo>
                    <a:lnTo>
                      <a:pt x="287" y="276"/>
                    </a:lnTo>
                    <a:lnTo>
                      <a:pt x="271" y="276"/>
                    </a:lnTo>
                    <a:lnTo>
                      <a:pt x="261" y="272"/>
                    </a:lnTo>
                    <a:lnTo>
                      <a:pt x="251" y="267"/>
                    </a:lnTo>
                    <a:lnTo>
                      <a:pt x="240" y="262"/>
                    </a:lnTo>
                    <a:lnTo>
                      <a:pt x="230" y="262"/>
                    </a:lnTo>
                    <a:lnTo>
                      <a:pt x="219" y="253"/>
                    </a:lnTo>
                    <a:lnTo>
                      <a:pt x="204" y="253"/>
                    </a:lnTo>
                    <a:lnTo>
                      <a:pt x="193" y="243"/>
                    </a:lnTo>
                    <a:lnTo>
                      <a:pt x="183" y="243"/>
                    </a:lnTo>
                    <a:lnTo>
                      <a:pt x="167" y="229"/>
                    </a:lnTo>
                    <a:lnTo>
                      <a:pt x="157" y="224"/>
                    </a:lnTo>
                    <a:lnTo>
                      <a:pt x="146" y="210"/>
                    </a:lnTo>
                    <a:lnTo>
                      <a:pt x="136" y="191"/>
                    </a:lnTo>
                    <a:lnTo>
                      <a:pt x="136" y="176"/>
                    </a:lnTo>
                    <a:lnTo>
                      <a:pt x="131" y="167"/>
                    </a:lnTo>
                    <a:lnTo>
                      <a:pt x="131" y="157"/>
                    </a:lnTo>
                    <a:lnTo>
                      <a:pt x="131" y="148"/>
                    </a:lnTo>
                    <a:lnTo>
                      <a:pt x="125" y="134"/>
                    </a:lnTo>
                    <a:lnTo>
                      <a:pt x="120" y="124"/>
                    </a:lnTo>
                    <a:lnTo>
                      <a:pt x="120" y="115"/>
                    </a:lnTo>
                    <a:lnTo>
                      <a:pt x="120" y="11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5" y="105"/>
                    </a:lnTo>
                    <a:lnTo>
                      <a:pt x="136" y="115"/>
                    </a:lnTo>
                    <a:lnTo>
                      <a:pt x="157" y="134"/>
                    </a:lnTo>
                    <a:lnTo>
                      <a:pt x="172" y="148"/>
                    </a:lnTo>
                    <a:lnTo>
                      <a:pt x="193" y="167"/>
                    </a:lnTo>
                    <a:lnTo>
                      <a:pt x="204" y="172"/>
                    </a:lnTo>
                    <a:lnTo>
                      <a:pt x="214" y="181"/>
                    </a:lnTo>
                    <a:lnTo>
                      <a:pt x="224" y="191"/>
                    </a:lnTo>
                    <a:lnTo>
                      <a:pt x="235" y="200"/>
                    </a:lnTo>
                    <a:lnTo>
                      <a:pt x="251" y="200"/>
                    </a:lnTo>
                    <a:lnTo>
                      <a:pt x="266" y="210"/>
                    </a:lnTo>
                    <a:lnTo>
                      <a:pt x="282" y="210"/>
                    </a:lnTo>
                    <a:lnTo>
                      <a:pt x="298" y="215"/>
                    </a:lnTo>
                    <a:lnTo>
                      <a:pt x="318" y="219"/>
                    </a:lnTo>
                    <a:lnTo>
                      <a:pt x="334" y="219"/>
                    </a:lnTo>
                    <a:lnTo>
                      <a:pt x="355" y="219"/>
                    </a:lnTo>
                    <a:lnTo>
                      <a:pt x="376" y="224"/>
                    </a:lnTo>
                    <a:lnTo>
                      <a:pt x="391" y="224"/>
                    </a:lnTo>
                    <a:lnTo>
                      <a:pt x="412" y="224"/>
                    </a:lnTo>
                    <a:lnTo>
                      <a:pt x="428" y="224"/>
                    </a:lnTo>
                    <a:lnTo>
                      <a:pt x="444" y="224"/>
                    </a:lnTo>
                    <a:lnTo>
                      <a:pt x="454" y="224"/>
                    </a:lnTo>
                    <a:lnTo>
                      <a:pt x="464" y="224"/>
                    </a:lnTo>
                    <a:lnTo>
                      <a:pt x="470" y="224"/>
                    </a:lnTo>
                    <a:lnTo>
                      <a:pt x="360" y="286"/>
                    </a:lnTo>
                    <a:lnTo>
                      <a:pt x="501" y="243"/>
                    </a:lnTo>
                    <a:lnTo>
                      <a:pt x="543" y="248"/>
                    </a:lnTo>
                    <a:lnTo>
                      <a:pt x="548" y="243"/>
                    </a:lnTo>
                    <a:lnTo>
                      <a:pt x="569" y="238"/>
                    </a:lnTo>
                    <a:lnTo>
                      <a:pt x="584" y="229"/>
                    </a:lnTo>
                    <a:lnTo>
                      <a:pt x="590" y="219"/>
                    </a:lnTo>
                    <a:lnTo>
                      <a:pt x="584" y="210"/>
                    </a:lnTo>
                    <a:lnTo>
                      <a:pt x="574" y="205"/>
                    </a:lnTo>
                    <a:lnTo>
                      <a:pt x="558" y="200"/>
                    </a:lnTo>
                    <a:lnTo>
                      <a:pt x="543" y="200"/>
                    </a:lnTo>
                    <a:lnTo>
                      <a:pt x="527" y="196"/>
                    </a:lnTo>
                    <a:lnTo>
                      <a:pt x="517" y="191"/>
                    </a:lnTo>
                    <a:lnTo>
                      <a:pt x="511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46"/>
              <p:cNvSpPr>
                <a:spLocks/>
              </p:cNvSpPr>
              <p:nvPr/>
            </p:nvSpPr>
            <p:spPr bwMode="auto">
              <a:xfrm>
                <a:off x="3245" y="9523"/>
                <a:ext cx="1695" cy="2033"/>
              </a:xfrm>
              <a:custGeom>
                <a:avLst/>
                <a:gdLst>
                  <a:gd name="T0" fmla="*/ 1252 w 1695"/>
                  <a:gd name="T1" fmla="*/ 548 h 2033"/>
                  <a:gd name="T2" fmla="*/ 1059 w 1695"/>
                  <a:gd name="T3" fmla="*/ 433 h 2033"/>
                  <a:gd name="T4" fmla="*/ 850 w 1695"/>
                  <a:gd name="T5" fmla="*/ 343 h 2033"/>
                  <a:gd name="T6" fmla="*/ 730 w 1695"/>
                  <a:gd name="T7" fmla="*/ 243 h 2033"/>
                  <a:gd name="T8" fmla="*/ 558 w 1695"/>
                  <a:gd name="T9" fmla="*/ 90 h 2033"/>
                  <a:gd name="T10" fmla="*/ 428 w 1695"/>
                  <a:gd name="T11" fmla="*/ 0 h 2033"/>
                  <a:gd name="T12" fmla="*/ 287 w 1695"/>
                  <a:gd name="T13" fmla="*/ 124 h 2033"/>
                  <a:gd name="T14" fmla="*/ 146 w 1695"/>
                  <a:gd name="T15" fmla="*/ 262 h 2033"/>
                  <a:gd name="T16" fmla="*/ 31 w 1695"/>
                  <a:gd name="T17" fmla="*/ 362 h 2033"/>
                  <a:gd name="T18" fmla="*/ 89 w 1695"/>
                  <a:gd name="T19" fmla="*/ 467 h 2033"/>
                  <a:gd name="T20" fmla="*/ 219 w 1695"/>
                  <a:gd name="T21" fmla="*/ 548 h 2033"/>
                  <a:gd name="T22" fmla="*/ 391 w 1695"/>
                  <a:gd name="T23" fmla="*/ 657 h 2033"/>
                  <a:gd name="T24" fmla="*/ 574 w 1695"/>
                  <a:gd name="T25" fmla="*/ 776 h 2033"/>
                  <a:gd name="T26" fmla="*/ 730 w 1695"/>
                  <a:gd name="T27" fmla="*/ 871 h 2033"/>
                  <a:gd name="T28" fmla="*/ 834 w 1695"/>
                  <a:gd name="T29" fmla="*/ 938 h 2033"/>
                  <a:gd name="T30" fmla="*/ 798 w 1695"/>
                  <a:gd name="T31" fmla="*/ 1033 h 2033"/>
                  <a:gd name="T32" fmla="*/ 746 w 1695"/>
                  <a:gd name="T33" fmla="*/ 1171 h 2033"/>
                  <a:gd name="T34" fmla="*/ 683 w 1695"/>
                  <a:gd name="T35" fmla="*/ 1286 h 2033"/>
                  <a:gd name="T36" fmla="*/ 600 w 1695"/>
                  <a:gd name="T37" fmla="*/ 1348 h 2033"/>
                  <a:gd name="T38" fmla="*/ 459 w 1695"/>
                  <a:gd name="T39" fmla="*/ 1429 h 2033"/>
                  <a:gd name="T40" fmla="*/ 339 w 1695"/>
                  <a:gd name="T41" fmla="*/ 1509 h 2033"/>
                  <a:gd name="T42" fmla="*/ 188 w 1695"/>
                  <a:gd name="T43" fmla="*/ 1600 h 2033"/>
                  <a:gd name="T44" fmla="*/ 42 w 1695"/>
                  <a:gd name="T45" fmla="*/ 1705 h 2033"/>
                  <a:gd name="T46" fmla="*/ 73 w 1695"/>
                  <a:gd name="T47" fmla="*/ 1786 h 2033"/>
                  <a:gd name="T48" fmla="*/ 203 w 1695"/>
                  <a:gd name="T49" fmla="*/ 1833 h 2033"/>
                  <a:gd name="T50" fmla="*/ 339 w 1695"/>
                  <a:gd name="T51" fmla="*/ 1871 h 2033"/>
                  <a:gd name="T52" fmla="*/ 501 w 1695"/>
                  <a:gd name="T53" fmla="*/ 1767 h 2033"/>
                  <a:gd name="T54" fmla="*/ 615 w 1695"/>
                  <a:gd name="T55" fmla="*/ 1843 h 2033"/>
                  <a:gd name="T56" fmla="*/ 782 w 1695"/>
                  <a:gd name="T57" fmla="*/ 1938 h 2033"/>
                  <a:gd name="T58" fmla="*/ 954 w 1695"/>
                  <a:gd name="T59" fmla="*/ 2014 h 2033"/>
                  <a:gd name="T60" fmla="*/ 1074 w 1695"/>
                  <a:gd name="T61" fmla="*/ 2000 h 2033"/>
                  <a:gd name="T62" fmla="*/ 1226 w 1695"/>
                  <a:gd name="T63" fmla="*/ 1871 h 2033"/>
                  <a:gd name="T64" fmla="*/ 1340 w 1695"/>
                  <a:gd name="T65" fmla="*/ 1781 h 2033"/>
                  <a:gd name="T66" fmla="*/ 1455 w 1695"/>
                  <a:gd name="T67" fmla="*/ 1638 h 2033"/>
                  <a:gd name="T68" fmla="*/ 1533 w 1695"/>
                  <a:gd name="T69" fmla="*/ 1524 h 2033"/>
                  <a:gd name="T70" fmla="*/ 1606 w 1695"/>
                  <a:gd name="T71" fmla="*/ 1409 h 2033"/>
                  <a:gd name="T72" fmla="*/ 1679 w 1695"/>
                  <a:gd name="T73" fmla="*/ 1286 h 2033"/>
                  <a:gd name="T74" fmla="*/ 1580 w 1695"/>
                  <a:gd name="T75" fmla="*/ 1281 h 2033"/>
                  <a:gd name="T76" fmla="*/ 1507 w 1695"/>
                  <a:gd name="T77" fmla="*/ 1405 h 2033"/>
                  <a:gd name="T78" fmla="*/ 1434 w 1695"/>
                  <a:gd name="T79" fmla="*/ 1524 h 2033"/>
                  <a:gd name="T80" fmla="*/ 1366 w 1695"/>
                  <a:gd name="T81" fmla="*/ 1638 h 2033"/>
                  <a:gd name="T82" fmla="*/ 1262 w 1695"/>
                  <a:gd name="T83" fmla="*/ 1748 h 2033"/>
                  <a:gd name="T84" fmla="*/ 1126 w 1695"/>
                  <a:gd name="T85" fmla="*/ 1857 h 2033"/>
                  <a:gd name="T86" fmla="*/ 1012 w 1695"/>
                  <a:gd name="T87" fmla="*/ 1957 h 2033"/>
                  <a:gd name="T88" fmla="*/ 913 w 1695"/>
                  <a:gd name="T89" fmla="*/ 1914 h 2033"/>
                  <a:gd name="T90" fmla="*/ 746 w 1695"/>
                  <a:gd name="T91" fmla="*/ 1833 h 2033"/>
                  <a:gd name="T92" fmla="*/ 615 w 1695"/>
                  <a:gd name="T93" fmla="*/ 1762 h 2033"/>
                  <a:gd name="T94" fmla="*/ 433 w 1695"/>
                  <a:gd name="T95" fmla="*/ 1733 h 2033"/>
                  <a:gd name="T96" fmla="*/ 266 w 1695"/>
                  <a:gd name="T97" fmla="*/ 1719 h 2033"/>
                  <a:gd name="T98" fmla="*/ 688 w 1695"/>
                  <a:gd name="T99" fmla="*/ 1386 h 2033"/>
                  <a:gd name="T100" fmla="*/ 803 w 1695"/>
                  <a:gd name="T101" fmla="*/ 1290 h 2033"/>
                  <a:gd name="T102" fmla="*/ 861 w 1695"/>
                  <a:gd name="T103" fmla="*/ 1176 h 2033"/>
                  <a:gd name="T104" fmla="*/ 928 w 1695"/>
                  <a:gd name="T105" fmla="*/ 1057 h 2033"/>
                  <a:gd name="T106" fmla="*/ 1022 w 1695"/>
                  <a:gd name="T107" fmla="*/ 1048 h 2033"/>
                  <a:gd name="T108" fmla="*/ 1132 w 1695"/>
                  <a:gd name="T109" fmla="*/ 1067 h 2033"/>
                  <a:gd name="T110" fmla="*/ 1007 w 1695"/>
                  <a:gd name="T111" fmla="*/ 995 h 2033"/>
                  <a:gd name="T112" fmla="*/ 668 w 1695"/>
                  <a:gd name="T113" fmla="*/ 386 h 2033"/>
                  <a:gd name="T114" fmla="*/ 793 w 1695"/>
                  <a:gd name="T115" fmla="*/ 429 h 2033"/>
                  <a:gd name="T116" fmla="*/ 907 w 1695"/>
                  <a:gd name="T117" fmla="*/ 443 h 2033"/>
                  <a:gd name="T118" fmla="*/ 1043 w 1695"/>
                  <a:gd name="T119" fmla="*/ 486 h 2033"/>
                  <a:gd name="T120" fmla="*/ 1205 w 1695"/>
                  <a:gd name="T121" fmla="*/ 590 h 2033"/>
                  <a:gd name="T122" fmla="*/ 1351 w 1695"/>
                  <a:gd name="T123" fmla="*/ 695 h 20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95"/>
                  <a:gd name="T187" fmla="*/ 0 h 2033"/>
                  <a:gd name="T188" fmla="*/ 1695 w 1695"/>
                  <a:gd name="T189" fmla="*/ 2033 h 20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95" h="2033">
                    <a:moveTo>
                      <a:pt x="1351" y="614"/>
                    </a:moveTo>
                    <a:lnTo>
                      <a:pt x="1346" y="614"/>
                    </a:lnTo>
                    <a:lnTo>
                      <a:pt x="1335" y="605"/>
                    </a:lnTo>
                    <a:lnTo>
                      <a:pt x="1325" y="600"/>
                    </a:lnTo>
                    <a:lnTo>
                      <a:pt x="1319" y="595"/>
                    </a:lnTo>
                    <a:lnTo>
                      <a:pt x="1309" y="586"/>
                    </a:lnTo>
                    <a:lnTo>
                      <a:pt x="1299" y="581"/>
                    </a:lnTo>
                    <a:lnTo>
                      <a:pt x="1283" y="571"/>
                    </a:lnTo>
                    <a:lnTo>
                      <a:pt x="1267" y="562"/>
                    </a:lnTo>
                    <a:lnTo>
                      <a:pt x="1252" y="548"/>
                    </a:lnTo>
                    <a:lnTo>
                      <a:pt x="1236" y="538"/>
                    </a:lnTo>
                    <a:lnTo>
                      <a:pt x="1215" y="529"/>
                    </a:lnTo>
                    <a:lnTo>
                      <a:pt x="1199" y="519"/>
                    </a:lnTo>
                    <a:lnTo>
                      <a:pt x="1179" y="505"/>
                    </a:lnTo>
                    <a:lnTo>
                      <a:pt x="1163" y="495"/>
                    </a:lnTo>
                    <a:lnTo>
                      <a:pt x="1142" y="481"/>
                    </a:lnTo>
                    <a:lnTo>
                      <a:pt x="1121" y="467"/>
                    </a:lnTo>
                    <a:lnTo>
                      <a:pt x="1100" y="457"/>
                    </a:lnTo>
                    <a:lnTo>
                      <a:pt x="1080" y="448"/>
                    </a:lnTo>
                    <a:lnTo>
                      <a:pt x="1059" y="433"/>
                    </a:lnTo>
                    <a:lnTo>
                      <a:pt x="1038" y="424"/>
                    </a:lnTo>
                    <a:lnTo>
                      <a:pt x="1012" y="410"/>
                    </a:lnTo>
                    <a:lnTo>
                      <a:pt x="996" y="400"/>
                    </a:lnTo>
                    <a:lnTo>
                      <a:pt x="970" y="390"/>
                    </a:lnTo>
                    <a:lnTo>
                      <a:pt x="949" y="376"/>
                    </a:lnTo>
                    <a:lnTo>
                      <a:pt x="928" y="367"/>
                    </a:lnTo>
                    <a:lnTo>
                      <a:pt x="913" y="362"/>
                    </a:lnTo>
                    <a:lnTo>
                      <a:pt x="892" y="352"/>
                    </a:lnTo>
                    <a:lnTo>
                      <a:pt x="871" y="348"/>
                    </a:lnTo>
                    <a:lnTo>
                      <a:pt x="850" y="343"/>
                    </a:lnTo>
                    <a:lnTo>
                      <a:pt x="834" y="338"/>
                    </a:lnTo>
                    <a:lnTo>
                      <a:pt x="829" y="333"/>
                    </a:lnTo>
                    <a:lnTo>
                      <a:pt x="819" y="319"/>
                    </a:lnTo>
                    <a:lnTo>
                      <a:pt x="808" y="310"/>
                    </a:lnTo>
                    <a:lnTo>
                      <a:pt x="798" y="305"/>
                    </a:lnTo>
                    <a:lnTo>
                      <a:pt x="787" y="290"/>
                    </a:lnTo>
                    <a:lnTo>
                      <a:pt x="777" y="281"/>
                    </a:lnTo>
                    <a:lnTo>
                      <a:pt x="761" y="271"/>
                    </a:lnTo>
                    <a:lnTo>
                      <a:pt x="746" y="257"/>
                    </a:lnTo>
                    <a:lnTo>
                      <a:pt x="730" y="243"/>
                    </a:lnTo>
                    <a:lnTo>
                      <a:pt x="714" y="229"/>
                    </a:lnTo>
                    <a:lnTo>
                      <a:pt x="699" y="214"/>
                    </a:lnTo>
                    <a:lnTo>
                      <a:pt x="678" y="200"/>
                    </a:lnTo>
                    <a:lnTo>
                      <a:pt x="662" y="186"/>
                    </a:lnTo>
                    <a:lnTo>
                      <a:pt x="647" y="171"/>
                    </a:lnTo>
                    <a:lnTo>
                      <a:pt x="631" y="152"/>
                    </a:lnTo>
                    <a:lnTo>
                      <a:pt x="610" y="138"/>
                    </a:lnTo>
                    <a:lnTo>
                      <a:pt x="595" y="119"/>
                    </a:lnTo>
                    <a:lnTo>
                      <a:pt x="574" y="105"/>
                    </a:lnTo>
                    <a:lnTo>
                      <a:pt x="558" y="90"/>
                    </a:lnTo>
                    <a:lnTo>
                      <a:pt x="542" y="76"/>
                    </a:lnTo>
                    <a:lnTo>
                      <a:pt x="522" y="67"/>
                    </a:lnTo>
                    <a:lnTo>
                      <a:pt x="511" y="52"/>
                    </a:lnTo>
                    <a:lnTo>
                      <a:pt x="495" y="43"/>
                    </a:lnTo>
                    <a:lnTo>
                      <a:pt x="485" y="33"/>
                    </a:lnTo>
                    <a:lnTo>
                      <a:pt x="475" y="19"/>
                    </a:lnTo>
                    <a:lnTo>
                      <a:pt x="464" y="14"/>
                    </a:lnTo>
                    <a:lnTo>
                      <a:pt x="449" y="5"/>
                    </a:lnTo>
                    <a:lnTo>
                      <a:pt x="438" y="0"/>
                    </a:lnTo>
                    <a:lnTo>
                      <a:pt x="428" y="0"/>
                    </a:lnTo>
                    <a:lnTo>
                      <a:pt x="412" y="10"/>
                    </a:lnTo>
                    <a:lnTo>
                      <a:pt x="396" y="19"/>
                    </a:lnTo>
                    <a:lnTo>
                      <a:pt x="375" y="38"/>
                    </a:lnTo>
                    <a:lnTo>
                      <a:pt x="365" y="48"/>
                    </a:lnTo>
                    <a:lnTo>
                      <a:pt x="355" y="62"/>
                    </a:lnTo>
                    <a:lnTo>
                      <a:pt x="339" y="71"/>
                    </a:lnTo>
                    <a:lnTo>
                      <a:pt x="329" y="86"/>
                    </a:lnTo>
                    <a:lnTo>
                      <a:pt x="313" y="95"/>
                    </a:lnTo>
                    <a:lnTo>
                      <a:pt x="302" y="110"/>
                    </a:lnTo>
                    <a:lnTo>
                      <a:pt x="287" y="124"/>
                    </a:lnTo>
                    <a:lnTo>
                      <a:pt x="276" y="138"/>
                    </a:lnTo>
                    <a:lnTo>
                      <a:pt x="261" y="152"/>
                    </a:lnTo>
                    <a:lnTo>
                      <a:pt x="245" y="167"/>
                    </a:lnTo>
                    <a:lnTo>
                      <a:pt x="229" y="181"/>
                    </a:lnTo>
                    <a:lnTo>
                      <a:pt x="219" y="195"/>
                    </a:lnTo>
                    <a:lnTo>
                      <a:pt x="203" y="210"/>
                    </a:lnTo>
                    <a:lnTo>
                      <a:pt x="188" y="224"/>
                    </a:lnTo>
                    <a:lnTo>
                      <a:pt x="172" y="238"/>
                    </a:lnTo>
                    <a:lnTo>
                      <a:pt x="162" y="252"/>
                    </a:lnTo>
                    <a:lnTo>
                      <a:pt x="146" y="262"/>
                    </a:lnTo>
                    <a:lnTo>
                      <a:pt x="136" y="276"/>
                    </a:lnTo>
                    <a:lnTo>
                      <a:pt x="125" y="286"/>
                    </a:lnTo>
                    <a:lnTo>
                      <a:pt x="115" y="300"/>
                    </a:lnTo>
                    <a:lnTo>
                      <a:pt x="99" y="305"/>
                    </a:lnTo>
                    <a:lnTo>
                      <a:pt x="89" y="314"/>
                    </a:lnTo>
                    <a:lnTo>
                      <a:pt x="78" y="324"/>
                    </a:lnTo>
                    <a:lnTo>
                      <a:pt x="73" y="333"/>
                    </a:lnTo>
                    <a:lnTo>
                      <a:pt x="57" y="343"/>
                    </a:lnTo>
                    <a:lnTo>
                      <a:pt x="42" y="352"/>
                    </a:lnTo>
                    <a:lnTo>
                      <a:pt x="31" y="362"/>
                    </a:lnTo>
                    <a:lnTo>
                      <a:pt x="26" y="371"/>
                    </a:lnTo>
                    <a:lnTo>
                      <a:pt x="16" y="386"/>
                    </a:lnTo>
                    <a:lnTo>
                      <a:pt x="16" y="395"/>
                    </a:lnTo>
                    <a:lnTo>
                      <a:pt x="26" y="414"/>
                    </a:lnTo>
                    <a:lnTo>
                      <a:pt x="42" y="433"/>
                    </a:lnTo>
                    <a:lnTo>
                      <a:pt x="52" y="438"/>
                    </a:lnTo>
                    <a:lnTo>
                      <a:pt x="63" y="448"/>
                    </a:lnTo>
                    <a:lnTo>
                      <a:pt x="78" y="457"/>
                    </a:lnTo>
                    <a:lnTo>
                      <a:pt x="89" y="467"/>
                    </a:lnTo>
                    <a:lnTo>
                      <a:pt x="99" y="471"/>
                    </a:lnTo>
                    <a:lnTo>
                      <a:pt x="110" y="476"/>
                    </a:lnTo>
                    <a:lnTo>
                      <a:pt x="120" y="486"/>
                    </a:lnTo>
                    <a:lnTo>
                      <a:pt x="130" y="495"/>
                    </a:lnTo>
                    <a:lnTo>
                      <a:pt x="141" y="500"/>
                    </a:lnTo>
                    <a:lnTo>
                      <a:pt x="156" y="510"/>
                    </a:lnTo>
                    <a:lnTo>
                      <a:pt x="172" y="519"/>
                    </a:lnTo>
                    <a:lnTo>
                      <a:pt x="188" y="529"/>
                    </a:lnTo>
                    <a:lnTo>
                      <a:pt x="203" y="538"/>
                    </a:lnTo>
                    <a:lnTo>
                      <a:pt x="219" y="548"/>
                    </a:lnTo>
                    <a:lnTo>
                      <a:pt x="235" y="557"/>
                    </a:lnTo>
                    <a:lnTo>
                      <a:pt x="250" y="571"/>
                    </a:lnTo>
                    <a:lnTo>
                      <a:pt x="266" y="581"/>
                    </a:lnTo>
                    <a:lnTo>
                      <a:pt x="282" y="590"/>
                    </a:lnTo>
                    <a:lnTo>
                      <a:pt x="302" y="605"/>
                    </a:lnTo>
                    <a:lnTo>
                      <a:pt x="318" y="614"/>
                    </a:lnTo>
                    <a:lnTo>
                      <a:pt x="339" y="624"/>
                    </a:lnTo>
                    <a:lnTo>
                      <a:pt x="355" y="638"/>
                    </a:lnTo>
                    <a:lnTo>
                      <a:pt x="375" y="648"/>
                    </a:lnTo>
                    <a:lnTo>
                      <a:pt x="391" y="657"/>
                    </a:lnTo>
                    <a:lnTo>
                      <a:pt x="412" y="671"/>
                    </a:lnTo>
                    <a:lnTo>
                      <a:pt x="428" y="681"/>
                    </a:lnTo>
                    <a:lnTo>
                      <a:pt x="449" y="695"/>
                    </a:lnTo>
                    <a:lnTo>
                      <a:pt x="464" y="705"/>
                    </a:lnTo>
                    <a:lnTo>
                      <a:pt x="485" y="719"/>
                    </a:lnTo>
                    <a:lnTo>
                      <a:pt x="501" y="729"/>
                    </a:lnTo>
                    <a:lnTo>
                      <a:pt x="522" y="738"/>
                    </a:lnTo>
                    <a:lnTo>
                      <a:pt x="537" y="752"/>
                    </a:lnTo>
                    <a:lnTo>
                      <a:pt x="553" y="762"/>
                    </a:lnTo>
                    <a:lnTo>
                      <a:pt x="574" y="776"/>
                    </a:lnTo>
                    <a:lnTo>
                      <a:pt x="589" y="786"/>
                    </a:lnTo>
                    <a:lnTo>
                      <a:pt x="605" y="795"/>
                    </a:lnTo>
                    <a:lnTo>
                      <a:pt x="626" y="805"/>
                    </a:lnTo>
                    <a:lnTo>
                      <a:pt x="641" y="814"/>
                    </a:lnTo>
                    <a:lnTo>
                      <a:pt x="657" y="824"/>
                    </a:lnTo>
                    <a:lnTo>
                      <a:pt x="673" y="833"/>
                    </a:lnTo>
                    <a:lnTo>
                      <a:pt x="688" y="843"/>
                    </a:lnTo>
                    <a:lnTo>
                      <a:pt x="699" y="852"/>
                    </a:lnTo>
                    <a:lnTo>
                      <a:pt x="720" y="867"/>
                    </a:lnTo>
                    <a:lnTo>
                      <a:pt x="730" y="871"/>
                    </a:lnTo>
                    <a:lnTo>
                      <a:pt x="741" y="881"/>
                    </a:lnTo>
                    <a:lnTo>
                      <a:pt x="751" y="886"/>
                    </a:lnTo>
                    <a:lnTo>
                      <a:pt x="767" y="895"/>
                    </a:lnTo>
                    <a:lnTo>
                      <a:pt x="777" y="900"/>
                    </a:lnTo>
                    <a:lnTo>
                      <a:pt x="787" y="910"/>
                    </a:lnTo>
                    <a:lnTo>
                      <a:pt x="798" y="914"/>
                    </a:lnTo>
                    <a:lnTo>
                      <a:pt x="808" y="919"/>
                    </a:lnTo>
                    <a:lnTo>
                      <a:pt x="819" y="929"/>
                    </a:lnTo>
                    <a:lnTo>
                      <a:pt x="829" y="933"/>
                    </a:lnTo>
                    <a:lnTo>
                      <a:pt x="834" y="938"/>
                    </a:lnTo>
                    <a:lnTo>
                      <a:pt x="840" y="943"/>
                    </a:lnTo>
                    <a:lnTo>
                      <a:pt x="834" y="952"/>
                    </a:lnTo>
                    <a:lnTo>
                      <a:pt x="829" y="962"/>
                    </a:lnTo>
                    <a:lnTo>
                      <a:pt x="829" y="971"/>
                    </a:lnTo>
                    <a:lnTo>
                      <a:pt x="819" y="986"/>
                    </a:lnTo>
                    <a:lnTo>
                      <a:pt x="814" y="1005"/>
                    </a:lnTo>
                    <a:lnTo>
                      <a:pt x="808" y="1014"/>
                    </a:lnTo>
                    <a:lnTo>
                      <a:pt x="803" y="1019"/>
                    </a:lnTo>
                    <a:lnTo>
                      <a:pt x="798" y="1033"/>
                    </a:lnTo>
                    <a:lnTo>
                      <a:pt x="798" y="1043"/>
                    </a:lnTo>
                    <a:lnTo>
                      <a:pt x="787" y="1062"/>
                    </a:lnTo>
                    <a:lnTo>
                      <a:pt x="782" y="1081"/>
                    </a:lnTo>
                    <a:lnTo>
                      <a:pt x="772" y="1090"/>
                    </a:lnTo>
                    <a:lnTo>
                      <a:pt x="772" y="1105"/>
                    </a:lnTo>
                    <a:lnTo>
                      <a:pt x="767" y="1114"/>
                    </a:lnTo>
                    <a:lnTo>
                      <a:pt x="761" y="1124"/>
                    </a:lnTo>
                    <a:lnTo>
                      <a:pt x="756" y="1138"/>
                    </a:lnTo>
                    <a:lnTo>
                      <a:pt x="751" y="1157"/>
                    </a:lnTo>
                    <a:lnTo>
                      <a:pt x="746" y="1171"/>
                    </a:lnTo>
                    <a:lnTo>
                      <a:pt x="741" y="1181"/>
                    </a:lnTo>
                    <a:lnTo>
                      <a:pt x="735" y="1190"/>
                    </a:lnTo>
                    <a:lnTo>
                      <a:pt x="730" y="1200"/>
                    </a:lnTo>
                    <a:lnTo>
                      <a:pt x="725" y="1214"/>
                    </a:lnTo>
                    <a:lnTo>
                      <a:pt x="720" y="1224"/>
                    </a:lnTo>
                    <a:lnTo>
                      <a:pt x="714" y="1233"/>
                    </a:lnTo>
                    <a:lnTo>
                      <a:pt x="709" y="1243"/>
                    </a:lnTo>
                    <a:lnTo>
                      <a:pt x="699" y="1257"/>
                    </a:lnTo>
                    <a:lnTo>
                      <a:pt x="694" y="1267"/>
                    </a:lnTo>
                    <a:lnTo>
                      <a:pt x="683" y="1286"/>
                    </a:lnTo>
                    <a:lnTo>
                      <a:pt x="673" y="1300"/>
                    </a:lnTo>
                    <a:lnTo>
                      <a:pt x="668" y="1309"/>
                    </a:lnTo>
                    <a:lnTo>
                      <a:pt x="662" y="1309"/>
                    </a:lnTo>
                    <a:lnTo>
                      <a:pt x="662" y="1314"/>
                    </a:lnTo>
                    <a:lnTo>
                      <a:pt x="652" y="1319"/>
                    </a:lnTo>
                    <a:lnTo>
                      <a:pt x="641" y="1324"/>
                    </a:lnTo>
                    <a:lnTo>
                      <a:pt x="626" y="1329"/>
                    </a:lnTo>
                    <a:lnTo>
                      <a:pt x="615" y="1338"/>
                    </a:lnTo>
                    <a:lnTo>
                      <a:pt x="600" y="1348"/>
                    </a:lnTo>
                    <a:lnTo>
                      <a:pt x="584" y="1357"/>
                    </a:lnTo>
                    <a:lnTo>
                      <a:pt x="563" y="1371"/>
                    </a:lnTo>
                    <a:lnTo>
                      <a:pt x="542" y="1381"/>
                    </a:lnTo>
                    <a:lnTo>
                      <a:pt x="532" y="1386"/>
                    </a:lnTo>
                    <a:lnTo>
                      <a:pt x="522" y="1395"/>
                    </a:lnTo>
                    <a:lnTo>
                      <a:pt x="506" y="1400"/>
                    </a:lnTo>
                    <a:lnTo>
                      <a:pt x="495" y="1409"/>
                    </a:lnTo>
                    <a:lnTo>
                      <a:pt x="485" y="1414"/>
                    </a:lnTo>
                    <a:lnTo>
                      <a:pt x="475" y="1424"/>
                    </a:lnTo>
                    <a:lnTo>
                      <a:pt x="459" y="1429"/>
                    </a:lnTo>
                    <a:lnTo>
                      <a:pt x="449" y="1438"/>
                    </a:lnTo>
                    <a:lnTo>
                      <a:pt x="438" y="1448"/>
                    </a:lnTo>
                    <a:lnTo>
                      <a:pt x="422" y="1457"/>
                    </a:lnTo>
                    <a:lnTo>
                      <a:pt x="412" y="1462"/>
                    </a:lnTo>
                    <a:lnTo>
                      <a:pt x="402" y="1471"/>
                    </a:lnTo>
                    <a:lnTo>
                      <a:pt x="386" y="1481"/>
                    </a:lnTo>
                    <a:lnTo>
                      <a:pt x="375" y="1486"/>
                    </a:lnTo>
                    <a:lnTo>
                      <a:pt x="360" y="1495"/>
                    </a:lnTo>
                    <a:lnTo>
                      <a:pt x="349" y="1505"/>
                    </a:lnTo>
                    <a:lnTo>
                      <a:pt x="339" y="1509"/>
                    </a:lnTo>
                    <a:lnTo>
                      <a:pt x="323" y="1519"/>
                    </a:lnTo>
                    <a:lnTo>
                      <a:pt x="313" y="1524"/>
                    </a:lnTo>
                    <a:lnTo>
                      <a:pt x="297" y="1533"/>
                    </a:lnTo>
                    <a:lnTo>
                      <a:pt x="287" y="1538"/>
                    </a:lnTo>
                    <a:lnTo>
                      <a:pt x="276" y="1548"/>
                    </a:lnTo>
                    <a:lnTo>
                      <a:pt x="266" y="1557"/>
                    </a:lnTo>
                    <a:lnTo>
                      <a:pt x="250" y="1562"/>
                    </a:lnTo>
                    <a:lnTo>
                      <a:pt x="229" y="1576"/>
                    </a:lnTo>
                    <a:lnTo>
                      <a:pt x="209" y="1590"/>
                    </a:lnTo>
                    <a:lnTo>
                      <a:pt x="188" y="1600"/>
                    </a:lnTo>
                    <a:lnTo>
                      <a:pt x="172" y="1614"/>
                    </a:lnTo>
                    <a:lnTo>
                      <a:pt x="151" y="1624"/>
                    </a:lnTo>
                    <a:lnTo>
                      <a:pt x="141" y="1633"/>
                    </a:lnTo>
                    <a:lnTo>
                      <a:pt x="125" y="1643"/>
                    </a:lnTo>
                    <a:lnTo>
                      <a:pt x="115" y="1648"/>
                    </a:lnTo>
                    <a:lnTo>
                      <a:pt x="110" y="1652"/>
                    </a:lnTo>
                    <a:lnTo>
                      <a:pt x="104" y="1657"/>
                    </a:lnTo>
                    <a:lnTo>
                      <a:pt x="89" y="1671"/>
                    </a:lnTo>
                    <a:lnTo>
                      <a:pt x="68" y="1690"/>
                    </a:lnTo>
                    <a:lnTo>
                      <a:pt x="42" y="1705"/>
                    </a:lnTo>
                    <a:lnTo>
                      <a:pt x="26" y="1724"/>
                    </a:lnTo>
                    <a:lnTo>
                      <a:pt x="10" y="1733"/>
                    </a:lnTo>
                    <a:lnTo>
                      <a:pt x="0" y="1748"/>
                    </a:lnTo>
                    <a:lnTo>
                      <a:pt x="0" y="1757"/>
                    </a:lnTo>
                    <a:lnTo>
                      <a:pt x="16" y="1762"/>
                    </a:lnTo>
                    <a:lnTo>
                      <a:pt x="26" y="1767"/>
                    </a:lnTo>
                    <a:lnTo>
                      <a:pt x="42" y="1771"/>
                    </a:lnTo>
                    <a:lnTo>
                      <a:pt x="63" y="1781"/>
                    </a:lnTo>
                    <a:lnTo>
                      <a:pt x="73" y="1786"/>
                    </a:lnTo>
                    <a:lnTo>
                      <a:pt x="83" y="1790"/>
                    </a:lnTo>
                    <a:lnTo>
                      <a:pt x="94" y="1795"/>
                    </a:lnTo>
                    <a:lnTo>
                      <a:pt x="110" y="1800"/>
                    </a:lnTo>
                    <a:lnTo>
                      <a:pt x="120" y="1805"/>
                    </a:lnTo>
                    <a:lnTo>
                      <a:pt x="136" y="1809"/>
                    </a:lnTo>
                    <a:lnTo>
                      <a:pt x="146" y="1814"/>
                    </a:lnTo>
                    <a:lnTo>
                      <a:pt x="162" y="1819"/>
                    </a:lnTo>
                    <a:lnTo>
                      <a:pt x="172" y="1824"/>
                    </a:lnTo>
                    <a:lnTo>
                      <a:pt x="188" y="1829"/>
                    </a:lnTo>
                    <a:lnTo>
                      <a:pt x="203" y="1833"/>
                    </a:lnTo>
                    <a:lnTo>
                      <a:pt x="219" y="1838"/>
                    </a:lnTo>
                    <a:lnTo>
                      <a:pt x="229" y="1843"/>
                    </a:lnTo>
                    <a:lnTo>
                      <a:pt x="245" y="1848"/>
                    </a:lnTo>
                    <a:lnTo>
                      <a:pt x="261" y="1852"/>
                    </a:lnTo>
                    <a:lnTo>
                      <a:pt x="276" y="1857"/>
                    </a:lnTo>
                    <a:lnTo>
                      <a:pt x="287" y="1862"/>
                    </a:lnTo>
                    <a:lnTo>
                      <a:pt x="297" y="1862"/>
                    </a:lnTo>
                    <a:lnTo>
                      <a:pt x="313" y="1862"/>
                    </a:lnTo>
                    <a:lnTo>
                      <a:pt x="329" y="1867"/>
                    </a:lnTo>
                    <a:lnTo>
                      <a:pt x="339" y="1871"/>
                    </a:lnTo>
                    <a:lnTo>
                      <a:pt x="349" y="1871"/>
                    </a:lnTo>
                    <a:lnTo>
                      <a:pt x="360" y="1871"/>
                    </a:lnTo>
                    <a:lnTo>
                      <a:pt x="375" y="1871"/>
                    </a:lnTo>
                    <a:lnTo>
                      <a:pt x="417" y="1762"/>
                    </a:lnTo>
                    <a:lnTo>
                      <a:pt x="433" y="1762"/>
                    </a:lnTo>
                    <a:lnTo>
                      <a:pt x="449" y="1762"/>
                    </a:lnTo>
                    <a:lnTo>
                      <a:pt x="464" y="1762"/>
                    </a:lnTo>
                    <a:lnTo>
                      <a:pt x="480" y="1762"/>
                    </a:lnTo>
                    <a:lnTo>
                      <a:pt x="490" y="1762"/>
                    </a:lnTo>
                    <a:lnTo>
                      <a:pt x="501" y="1767"/>
                    </a:lnTo>
                    <a:lnTo>
                      <a:pt x="511" y="1767"/>
                    </a:lnTo>
                    <a:lnTo>
                      <a:pt x="522" y="1771"/>
                    </a:lnTo>
                    <a:lnTo>
                      <a:pt x="532" y="1776"/>
                    </a:lnTo>
                    <a:lnTo>
                      <a:pt x="548" y="1786"/>
                    </a:lnTo>
                    <a:lnTo>
                      <a:pt x="558" y="1795"/>
                    </a:lnTo>
                    <a:lnTo>
                      <a:pt x="574" y="1809"/>
                    </a:lnTo>
                    <a:lnTo>
                      <a:pt x="579" y="1814"/>
                    </a:lnTo>
                    <a:lnTo>
                      <a:pt x="595" y="1824"/>
                    </a:lnTo>
                    <a:lnTo>
                      <a:pt x="605" y="1829"/>
                    </a:lnTo>
                    <a:lnTo>
                      <a:pt x="615" y="1843"/>
                    </a:lnTo>
                    <a:lnTo>
                      <a:pt x="631" y="1852"/>
                    </a:lnTo>
                    <a:lnTo>
                      <a:pt x="641" y="1862"/>
                    </a:lnTo>
                    <a:lnTo>
                      <a:pt x="657" y="1871"/>
                    </a:lnTo>
                    <a:lnTo>
                      <a:pt x="678" y="1881"/>
                    </a:lnTo>
                    <a:lnTo>
                      <a:pt x="694" y="1890"/>
                    </a:lnTo>
                    <a:lnTo>
                      <a:pt x="709" y="1900"/>
                    </a:lnTo>
                    <a:lnTo>
                      <a:pt x="725" y="1909"/>
                    </a:lnTo>
                    <a:lnTo>
                      <a:pt x="746" y="1919"/>
                    </a:lnTo>
                    <a:lnTo>
                      <a:pt x="761" y="1929"/>
                    </a:lnTo>
                    <a:lnTo>
                      <a:pt x="782" y="1938"/>
                    </a:lnTo>
                    <a:lnTo>
                      <a:pt x="798" y="1948"/>
                    </a:lnTo>
                    <a:lnTo>
                      <a:pt x="819" y="1957"/>
                    </a:lnTo>
                    <a:lnTo>
                      <a:pt x="834" y="1962"/>
                    </a:lnTo>
                    <a:lnTo>
                      <a:pt x="855" y="1971"/>
                    </a:lnTo>
                    <a:lnTo>
                      <a:pt x="871" y="1981"/>
                    </a:lnTo>
                    <a:lnTo>
                      <a:pt x="892" y="1990"/>
                    </a:lnTo>
                    <a:lnTo>
                      <a:pt x="902" y="1995"/>
                    </a:lnTo>
                    <a:lnTo>
                      <a:pt x="923" y="2000"/>
                    </a:lnTo>
                    <a:lnTo>
                      <a:pt x="939" y="2005"/>
                    </a:lnTo>
                    <a:lnTo>
                      <a:pt x="954" y="2014"/>
                    </a:lnTo>
                    <a:lnTo>
                      <a:pt x="965" y="2019"/>
                    </a:lnTo>
                    <a:lnTo>
                      <a:pt x="975" y="2024"/>
                    </a:lnTo>
                    <a:lnTo>
                      <a:pt x="986" y="2024"/>
                    </a:lnTo>
                    <a:lnTo>
                      <a:pt x="1001" y="2029"/>
                    </a:lnTo>
                    <a:lnTo>
                      <a:pt x="1017" y="2033"/>
                    </a:lnTo>
                    <a:lnTo>
                      <a:pt x="1033" y="2033"/>
                    </a:lnTo>
                    <a:lnTo>
                      <a:pt x="1038" y="2024"/>
                    </a:lnTo>
                    <a:lnTo>
                      <a:pt x="1048" y="2019"/>
                    </a:lnTo>
                    <a:lnTo>
                      <a:pt x="1059" y="2009"/>
                    </a:lnTo>
                    <a:lnTo>
                      <a:pt x="1074" y="2000"/>
                    </a:lnTo>
                    <a:lnTo>
                      <a:pt x="1085" y="1986"/>
                    </a:lnTo>
                    <a:lnTo>
                      <a:pt x="1106" y="1971"/>
                    </a:lnTo>
                    <a:lnTo>
                      <a:pt x="1121" y="1957"/>
                    </a:lnTo>
                    <a:lnTo>
                      <a:pt x="1142" y="1943"/>
                    </a:lnTo>
                    <a:lnTo>
                      <a:pt x="1163" y="1924"/>
                    </a:lnTo>
                    <a:lnTo>
                      <a:pt x="1179" y="1905"/>
                    </a:lnTo>
                    <a:lnTo>
                      <a:pt x="1189" y="1895"/>
                    </a:lnTo>
                    <a:lnTo>
                      <a:pt x="1199" y="1886"/>
                    </a:lnTo>
                    <a:lnTo>
                      <a:pt x="1215" y="1876"/>
                    </a:lnTo>
                    <a:lnTo>
                      <a:pt x="1226" y="1871"/>
                    </a:lnTo>
                    <a:lnTo>
                      <a:pt x="1236" y="1862"/>
                    </a:lnTo>
                    <a:lnTo>
                      <a:pt x="1246" y="1852"/>
                    </a:lnTo>
                    <a:lnTo>
                      <a:pt x="1257" y="1843"/>
                    </a:lnTo>
                    <a:lnTo>
                      <a:pt x="1273" y="1833"/>
                    </a:lnTo>
                    <a:lnTo>
                      <a:pt x="1283" y="1829"/>
                    </a:lnTo>
                    <a:lnTo>
                      <a:pt x="1293" y="1819"/>
                    </a:lnTo>
                    <a:lnTo>
                      <a:pt x="1309" y="1809"/>
                    </a:lnTo>
                    <a:lnTo>
                      <a:pt x="1319" y="1805"/>
                    </a:lnTo>
                    <a:lnTo>
                      <a:pt x="1330" y="1795"/>
                    </a:lnTo>
                    <a:lnTo>
                      <a:pt x="1340" y="1781"/>
                    </a:lnTo>
                    <a:lnTo>
                      <a:pt x="1356" y="1767"/>
                    </a:lnTo>
                    <a:lnTo>
                      <a:pt x="1366" y="1752"/>
                    </a:lnTo>
                    <a:lnTo>
                      <a:pt x="1382" y="1738"/>
                    </a:lnTo>
                    <a:lnTo>
                      <a:pt x="1398" y="1719"/>
                    </a:lnTo>
                    <a:lnTo>
                      <a:pt x="1413" y="1700"/>
                    </a:lnTo>
                    <a:lnTo>
                      <a:pt x="1429" y="1681"/>
                    </a:lnTo>
                    <a:lnTo>
                      <a:pt x="1434" y="1671"/>
                    </a:lnTo>
                    <a:lnTo>
                      <a:pt x="1439" y="1662"/>
                    </a:lnTo>
                    <a:lnTo>
                      <a:pt x="1450" y="1648"/>
                    </a:lnTo>
                    <a:lnTo>
                      <a:pt x="1455" y="1638"/>
                    </a:lnTo>
                    <a:lnTo>
                      <a:pt x="1465" y="1629"/>
                    </a:lnTo>
                    <a:lnTo>
                      <a:pt x="1471" y="1614"/>
                    </a:lnTo>
                    <a:lnTo>
                      <a:pt x="1481" y="1605"/>
                    </a:lnTo>
                    <a:lnTo>
                      <a:pt x="1486" y="1595"/>
                    </a:lnTo>
                    <a:lnTo>
                      <a:pt x="1492" y="1581"/>
                    </a:lnTo>
                    <a:lnTo>
                      <a:pt x="1502" y="1571"/>
                    </a:lnTo>
                    <a:lnTo>
                      <a:pt x="1512" y="1557"/>
                    </a:lnTo>
                    <a:lnTo>
                      <a:pt x="1518" y="1548"/>
                    </a:lnTo>
                    <a:lnTo>
                      <a:pt x="1523" y="1538"/>
                    </a:lnTo>
                    <a:lnTo>
                      <a:pt x="1533" y="1524"/>
                    </a:lnTo>
                    <a:lnTo>
                      <a:pt x="1538" y="1514"/>
                    </a:lnTo>
                    <a:lnTo>
                      <a:pt x="1549" y="1505"/>
                    </a:lnTo>
                    <a:lnTo>
                      <a:pt x="1554" y="1490"/>
                    </a:lnTo>
                    <a:lnTo>
                      <a:pt x="1559" y="1481"/>
                    </a:lnTo>
                    <a:lnTo>
                      <a:pt x="1570" y="1467"/>
                    </a:lnTo>
                    <a:lnTo>
                      <a:pt x="1575" y="1452"/>
                    </a:lnTo>
                    <a:lnTo>
                      <a:pt x="1580" y="1443"/>
                    </a:lnTo>
                    <a:lnTo>
                      <a:pt x="1591" y="1433"/>
                    </a:lnTo>
                    <a:lnTo>
                      <a:pt x="1596" y="1419"/>
                    </a:lnTo>
                    <a:lnTo>
                      <a:pt x="1606" y="1409"/>
                    </a:lnTo>
                    <a:lnTo>
                      <a:pt x="1606" y="1400"/>
                    </a:lnTo>
                    <a:lnTo>
                      <a:pt x="1617" y="1390"/>
                    </a:lnTo>
                    <a:lnTo>
                      <a:pt x="1622" y="1381"/>
                    </a:lnTo>
                    <a:lnTo>
                      <a:pt x="1627" y="1371"/>
                    </a:lnTo>
                    <a:lnTo>
                      <a:pt x="1638" y="1352"/>
                    </a:lnTo>
                    <a:lnTo>
                      <a:pt x="1648" y="1338"/>
                    </a:lnTo>
                    <a:lnTo>
                      <a:pt x="1658" y="1319"/>
                    </a:lnTo>
                    <a:lnTo>
                      <a:pt x="1669" y="1309"/>
                    </a:lnTo>
                    <a:lnTo>
                      <a:pt x="1674" y="1295"/>
                    </a:lnTo>
                    <a:lnTo>
                      <a:pt x="1679" y="1286"/>
                    </a:lnTo>
                    <a:lnTo>
                      <a:pt x="1690" y="1271"/>
                    </a:lnTo>
                    <a:lnTo>
                      <a:pt x="1695" y="1267"/>
                    </a:lnTo>
                    <a:lnTo>
                      <a:pt x="1638" y="1186"/>
                    </a:lnTo>
                    <a:lnTo>
                      <a:pt x="1632" y="1190"/>
                    </a:lnTo>
                    <a:lnTo>
                      <a:pt x="1622" y="1205"/>
                    </a:lnTo>
                    <a:lnTo>
                      <a:pt x="1617" y="1219"/>
                    </a:lnTo>
                    <a:lnTo>
                      <a:pt x="1611" y="1233"/>
                    </a:lnTo>
                    <a:lnTo>
                      <a:pt x="1601" y="1248"/>
                    </a:lnTo>
                    <a:lnTo>
                      <a:pt x="1591" y="1267"/>
                    </a:lnTo>
                    <a:lnTo>
                      <a:pt x="1580" y="1281"/>
                    </a:lnTo>
                    <a:lnTo>
                      <a:pt x="1570" y="1300"/>
                    </a:lnTo>
                    <a:lnTo>
                      <a:pt x="1559" y="1314"/>
                    </a:lnTo>
                    <a:lnTo>
                      <a:pt x="1554" y="1324"/>
                    </a:lnTo>
                    <a:lnTo>
                      <a:pt x="1549" y="1333"/>
                    </a:lnTo>
                    <a:lnTo>
                      <a:pt x="1544" y="1348"/>
                    </a:lnTo>
                    <a:lnTo>
                      <a:pt x="1533" y="1357"/>
                    </a:lnTo>
                    <a:lnTo>
                      <a:pt x="1528" y="1367"/>
                    </a:lnTo>
                    <a:lnTo>
                      <a:pt x="1523" y="1381"/>
                    </a:lnTo>
                    <a:lnTo>
                      <a:pt x="1512" y="1395"/>
                    </a:lnTo>
                    <a:lnTo>
                      <a:pt x="1507" y="1405"/>
                    </a:lnTo>
                    <a:lnTo>
                      <a:pt x="1502" y="1419"/>
                    </a:lnTo>
                    <a:lnTo>
                      <a:pt x="1492" y="1429"/>
                    </a:lnTo>
                    <a:lnTo>
                      <a:pt x="1486" y="1443"/>
                    </a:lnTo>
                    <a:lnTo>
                      <a:pt x="1481" y="1452"/>
                    </a:lnTo>
                    <a:lnTo>
                      <a:pt x="1471" y="1467"/>
                    </a:lnTo>
                    <a:lnTo>
                      <a:pt x="1465" y="1476"/>
                    </a:lnTo>
                    <a:lnTo>
                      <a:pt x="1455" y="1490"/>
                    </a:lnTo>
                    <a:lnTo>
                      <a:pt x="1450" y="1500"/>
                    </a:lnTo>
                    <a:lnTo>
                      <a:pt x="1439" y="1514"/>
                    </a:lnTo>
                    <a:lnTo>
                      <a:pt x="1434" y="1524"/>
                    </a:lnTo>
                    <a:lnTo>
                      <a:pt x="1429" y="1538"/>
                    </a:lnTo>
                    <a:lnTo>
                      <a:pt x="1419" y="1548"/>
                    </a:lnTo>
                    <a:lnTo>
                      <a:pt x="1413" y="1562"/>
                    </a:lnTo>
                    <a:lnTo>
                      <a:pt x="1408" y="1571"/>
                    </a:lnTo>
                    <a:lnTo>
                      <a:pt x="1398" y="1581"/>
                    </a:lnTo>
                    <a:lnTo>
                      <a:pt x="1392" y="1590"/>
                    </a:lnTo>
                    <a:lnTo>
                      <a:pt x="1387" y="1605"/>
                    </a:lnTo>
                    <a:lnTo>
                      <a:pt x="1382" y="1614"/>
                    </a:lnTo>
                    <a:lnTo>
                      <a:pt x="1377" y="1624"/>
                    </a:lnTo>
                    <a:lnTo>
                      <a:pt x="1366" y="1638"/>
                    </a:lnTo>
                    <a:lnTo>
                      <a:pt x="1351" y="1657"/>
                    </a:lnTo>
                    <a:lnTo>
                      <a:pt x="1340" y="1671"/>
                    </a:lnTo>
                    <a:lnTo>
                      <a:pt x="1330" y="1686"/>
                    </a:lnTo>
                    <a:lnTo>
                      <a:pt x="1325" y="1695"/>
                    </a:lnTo>
                    <a:lnTo>
                      <a:pt x="1314" y="1709"/>
                    </a:lnTo>
                    <a:lnTo>
                      <a:pt x="1309" y="1714"/>
                    </a:lnTo>
                    <a:lnTo>
                      <a:pt x="1309" y="1719"/>
                    </a:lnTo>
                    <a:lnTo>
                      <a:pt x="1293" y="1724"/>
                    </a:lnTo>
                    <a:lnTo>
                      <a:pt x="1278" y="1733"/>
                    </a:lnTo>
                    <a:lnTo>
                      <a:pt x="1262" y="1748"/>
                    </a:lnTo>
                    <a:lnTo>
                      <a:pt x="1241" y="1767"/>
                    </a:lnTo>
                    <a:lnTo>
                      <a:pt x="1226" y="1776"/>
                    </a:lnTo>
                    <a:lnTo>
                      <a:pt x="1215" y="1786"/>
                    </a:lnTo>
                    <a:lnTo>
                      <a:pt x="1205" y="1795"/>
                    </a:lnTo>
                    <a:lnTo>
                      <a:pt x="1189" y="1805"/>
                    </a:lnTo>
                    <a:lnTo>
                      <a:pt x="1179" y="1814"/>
                    </a:lnTo>
                    <a:lnTo>
                      <a:pt x="1163" y="1829"/>
                    </a:lnTo>
                    <a:lnTo>
                      <a:pt x="1153" y="1838"/>
                    </a:lnTo>
                    <a:lnTo>
                      <a:pt x="1142" y="1848"/>
                    </a:lnTo>
                    <a:lnTo>
                      <a:pt x="1126" y="1857"/>
                    </a:lnTo>
                    <a:lnTo>
                      <a:pt x="1116" y="1871"/>
                    </a:lnTo>
                    <a:lnTo>
                      <a:pt x="1100" y="1876"/>
                    </a:lnTo>
                    <a:lnTo>
                      <a:pt x="1090" y="1890"/>
                    </a:lnTo>
                    <a:lnTo>
                      <a:pt x="1080" y="1900"/>
                    </a:lnTo>
                    <a:lnTo>
                      <a:pt x="1064" y="1909"/>
                    </a:lnTo>
                    <a:lnTo>
                      <a:pt x="1053" y="1919"/>
                    </a:lnTo>
                    <a:lnTo>
                      <a:pt x="1048" y="1929"/>
                    </a:lnTo>
                    <a:lnTo>
                      <a:pt x="1027" y="1938"/>
                    </a:lnTo>
                    <a:lnTo>
                      <a:pt x="1017" y="1952"/>
                    </a:lnTo>
                    <a:lnTo>
                      <a:pt x="1012" y="1957"/>
                    </a:lnTo>
                    <a:lnTo>
                      <a:pt x="1007" y="1962"/>
                    </a:lnTo>
                    <a:lnTo>
                      <a:pt x="1001" y="1957"/>
                    </a:lnTo>
                    <a:lnTo>
                      <a:pt x="991" y="1952"/>
                    </a:lnTo>
                    <a:lnTo>
                      <a:pt x="980" y="1948"/>
                    </a:lnTo>
                    <a:lnTo>
                      <a:pt x="975" y="1948"/>
                    </a:lnTo>
                    <a:lnTo>
                      <a:pt x="965" y="1938"/>
                    </a:lnTo>
                    <a:lnTo>
                      <a:pt x="954" y="1938"/>
                    </a:lnTo>
                    <a:lnTo>
                      <a:pt x="939" y="1929"/>
                    </a:lnTo>
                    <a:lnTo>
                      <a:pt x="923" y="1924"/>
                    </a:lnTo>
                    <a:lnTo>
                      <a:pt x="913" y="1914"/>
                    </a:lnTo>
                    <a:lnTo>
                      <a:pt x="897" y="1909"/>
                    </a:lnTo>
                    <a:lnTo>
                      <a:pt x="881" y="1900"/>
                    </a:lnTo>
                    <a:lnTo>
                      <a:pt x="866" y="1895"/>
                    </a:lnTo>
                    <a:lnTo>
                      <a:pt x="845" y="1886"/>
                    </a:lnTo>
                    <a:lnTo>
                      <a:pt x="829" y="1876"/>
                    </a:lnTo>
                    <a:lnTo>
                      <a:pt x="814" y="1871"/>
                    </a:lnTo>
                    <a:lnTo>
                      <a:pt x="798" y="1862"/>
                    </a:lnTo>
                    <a:lnTo>
                      <a:pt x="777" y="1852"/>
                    </a:lnTo>
                    <a:lnTo>
                      <a:pt x="761" y="1843"/>
                    </a:lnTo>
                    <a:lnTo>
                      <a:pt x="746" y="1833"/>
                    </a:lnTo>
                    <a:lnTo>
                      <a:pt x="730" y="1829"/>
                    </a:lnTo>
                    <a:lnTo>
                      <a:pt x="714" y="1819"/>
                    </a:lnTo>
                    <a:lnTo>
                      <a:pt x="699" y="1814"/>
                    </a:lnTo>
                    <a:lnTo>
                      <a:pt x="688" y="1805"/>
                    </a:lnTo>
                    <a:lnTo>
                      <a:pt x="673" y="1800"/>
                    </a:lnTo>
                    <a:lnTo>
                      <a:pt x="662" y="1795"/>
                    </a:lnTo>
                    <a:lnTo>
                      <a:pt x="652" y="1786"/>
                    </a:lnTo>
                    <a:lnTo>
                      <a:pt x="636" y="1776"/>
                    </a:lnTo>
                    <a:lnTo>
                      <a:pt x="626" y="1767"/>
                    </a:lnTo>
                    <a:lnTo>
                      <a:pt x="615" y="1762"/>
                    </a:lnTo>
                    <a:lnTo>
                      <a:pt x="595" y="1752"/>
                    </a:lnTo>
                    <a:lnTo>
                      <a:pt x="584" y="1752"/>
                    </a:lnTo>
                    <a:lnTo>
                      <a:pt x="568" y="1748"/>
                    </a:lnTo>
                    <a:lnTo>
                      <a:pt x="553" y="1743"/>
                    </a:lnTo>
                    <a:lnTo>
                      <a:pt x="537" y="1743"/>
                    </a:lnTo>
                    <a:lnTo>
                      <a:pt x="516" y="1743"/>
                    </a:lnTo>
                    <a:lnTo>
                      <a:pt x="495" y="1738"/>
                    </a:lnTo>
                    <a:lnTo>
                      <a:pt x="475" y="1733"/>
                    </a:lnTo>
                    <a:lnTo>
                      <a:pt x="459" y="1733"/>
                    </a:lnTo>
                    <a:lnTo>
                      <a:pt x="433" y="1733"/>
                    </a:lnTo>
                    <a:lnTo>
                      <a:pt x="412" y="1729"/>
                    </a:lnTo>
                    <a:lnTo>
                      <a:pt x="391" y="1729"/>
                    </a:lnTo>
                    <a:lnTo>
                      <a:pt x="370" y="1729"/>
                    </a:lnTo>
                    <a:lnTo>
                      <a:pt x="360" y="1724"/>
                    </a:lnTo>
                    <a:lnTo>
                      <a:pt x="344" y="1724"/>
                    </a:lnTo>
                    <a:lnTo>
                      <a:pt x="339" y="1724"/>
                    </a:lnTo>
                    <a:lnTo>
                      <a:pt x="329" y="1724"/>
                    </a:lnTo>
                    <a:lnTo>
                      <a:pt x="302" y="1719"/>
                    </a:lnTo>
                    <a:lnTo>
                      <a:pt x="282" y="1719"/>
                    </a:lnTo>
                    <a:lnTo>
                      <a:pt x="266" y="1719"/>
                    </a:lnTo>
                    <a:lnTo>
                      <a:pt x="245" y="1719"/>
                    </a:lnTo>
                    <a:lnTo>
                      <a:pt x="224" y="1719"/>
                    </a:lnTo>
                    <a:lnTo>
                      <a:pt x="209" y="1719"/>
                    </a:lnTo>
                    <a:lnTo>
                      <a:pt x="193" y="1714"/>
                    </a:lnTo>
                    <a:lnTo>
                      <a:pt x="183" y="1714"/>
                    </a:lnTo>
                    <a:lnTo>
                      <a:pt x="167" y="1714"/>
                    </a:lnTo>
                    <a:lnTo>
                      <a:pt x="156" y="1714"/>
                    </a:lnTo>
                    <a:lnTo>
                      <a:pt x="141" y="1714"/>
                    </a:lnTo>
                    <a:lnTo>
                      <a:pt x="688" y="1386"/>
                    </a:lnTo>
                    <a:lnTo>
                      <a:pt x="694" y="1381"/>
                    </a:lnTo>
                    <a:lnTo>
                      <a:pt x="704" y="1376"/>
                    </a:lnTo>
                    <a:lnTo>
                      <a:pt x="720" y="1367"/>
                    </a:lnTo>
                    <a:lnTo>
                      <a:pt x="735" y="1362"/>
                    </a:lnTo>
                    <a:lnTo>
                      <a:pt x="756" y="1348"/>
                    </a:lnTo>
                    <a:lnTo>
                      <a:pt x="772" y="1333"/>
                    </a:lnTo>
                    <a:lnTo>
                      <a:pt x="787" y="1324"/>
                    </a:lnTo>
                    <a:lnTo>
                      <a:pt x="798" y="1309"/>
                    </a:lnTo>
                    <a:lnTo>
                      <a:pt x="798" y="1300"/>
                    </a:lnTo>
                    <a:lnTo>
                      <a:pt x="803" y="1290"/>
                    </a:lnTo>
                    <a:lnTo>
                      <a:pt x="803" y="1281"/>
                    </a:lnTo>
                    <a:lnTo>
                      <a:pt x="808" y="1271"/>
                    </a:lnTo>
                    <a:lnTo>
                      <a:pt x="819" y="1262"/>
                    </a:lnTo>
                    <a:lnTo>
                      <a:pt x="824" y="1252"/>
                    </a:lnTo>
                    <a:lnTo>
                      <a:pt x="829" y="1238"/>
                    </a:lnTo>
                    <a:lnTo>
                      <a:pt x="834" y="1229"/>
                    </a:lnTo>
                    <a:lnTo>
                      <a:pt x="840" y="1214"/>
                    </a:lnTo>
                    <a:lnTo>
                      <a:pt x="845" y="1205"/>
                    </a:lnTo>
                    <a:lnTo>
                      <a:pt x="855" y="1190"/>
                    </a:lnTo>
                    <a:lnTo>
                      <a:pt x="861" y="1176"/>
                    </a:lnTo>
                    <a:lnTo>
                      <a:pt x="871" y="1162"/>
                    </a:lnTo>
                    <a:lnTo>
                      <a:pt x="876" y="1152"/>
                    </a:lnTo>
                    <a:lnTo>
                      <a:pt x="881" y="1138"/>
                    </a:lnTo>
                    <a:lnTo>
                      <a:pt x="892" y="1124"/>
                    </a:lnTo>
                    <a:lnTo>
                      <a:pt x="897" y="1114"/>
                    </a:lnTo>
                    <a:lnTo>
                      <a:pt x="902" y="1100"/>
                    </a:lnTo>
                    <a:lnTo>
                      <a:pt x="913" y="1090"/>
                    </a:lnTo>
                    <a:lnTo>
                      <a:pt x="918" y="1076"/>
                    </a:lnTo>
                    <a:lnTo>
                      <a:pt x="923" y="1067"/>
                    </a:lnTo>
                    <a:lnTo>
                      <a:pt x="928" y="1057"/>
                    </a:lnTo>
                    <a:lnTo>
                      <a:pt x="939" y="1038"/>
                    </a:lnTo>
                    <a:lnTo>
                      <a:pt x="949" y="1029"/>
                    </a:lnTo>
                    <a:lnTo>
                      <a:pt x="949" y="1019"/>
                    </a:lnTo>
                    <a:lnTo>
                      <a:pt x="954" y="1019"/>
                    </a:lnTo>
                    <a:lnTo>
                      <a:pt x="960" y="1019"/>
                    </a:lnTo>
                    <a:lnTo>
                      <a:pt x="970" y="1024"/>
                    </a:lnTo>
                    <a:lnTo>
                      <a:pt x="980" y="1029"/>
                    </a:lnTo>
                    <a:lnTo>
                      <a:pt x="996" y="1033"/>
                    </a:lnTo>
                    <a:lnTo>
                      <a:pt x="1007" y="1043"/>
                    </a:lnTo>
                    <a:lnTo>
                      <a:pt x="1022" y="1048"/>
                    </a:lnTo>
                    <a:lnTo>
                      <a:pt x="1043" y="1057"/>
                    </a:lnTo>
                    <a:lnTo>
                      <a:pt x="1059" y="1062"/>
                    </a:lnTo>
                    <a:lnTo>
                      <a:pt x="1074" y="1067"/>
                    </a:lnTo>
                    <a:lnTo>
                      <a:pt x="1090" y="1071"/>
                    </a:lnTo>
                    <a:lnTo>
                      <a:pt x="1106" y="1081"/>
                    </a:lnTo>
                    <a:lnTo>
                      <a:pt x="1116" y="1081"/>
                    </a:lnTo>
                    <a:lnTo>
                      <a:pt x="1126" y="1081"/>
                    </a:lnTo>
                    <a:lnTo>
                      <a:pt x="1132" y="1081"/>
                    </a:lnTo>
                    <a:lnTo>
                      <a:pt x="1142" y="1081"/>
                    </a:lnTo>
                    <a:lnTo>
                      <a:pt x="1132" y="1067"/>
                    </a:lnTo>
                    <a:lnTo>
                      <a:pt x="1121" y="1052"/>
                    </a:lnTo>
                    <a:lnTo>
                      <a:pt x="1106" y="1048"/>
                    </a:lnTo>
                    <a:lnTo>
                      <a:pt x="1095" y="1038"/>
                    </a:lnTo>
                    <a:lnTo>
                      <a:pt x="1085" y="1029"/>
                    </a:lnTo>
                    <a:lnTo>
                      <a:pt x="1074" y="1024"/>
                    </a:lnTo>
                    <a:lnTo>
                      <a:pt x="1059" y="1019"/>
                    </a:lnTo>
                    <a:lnTo>
                      <a:pt x="1048" y="1014"/>
                    </a:lnTo>
                    <a:lnTo>
                      <a:pt x="1033" y="1005"/>
                    </a:lnTo>
                    <a:lnTo>
                      <a:pt x="1022" y="1005"/>
                    </a:lnTo>
                    <a:lnTo>
                      <a:pt x="1007" y="995"/>
                    </a:lnTo>
                    <a:lnTo>
                      <a:pt x="1001" y="995"/>
                    </a:lnTo>
                    <a:lnTo>
                      <a:pt x="125" y="390"/>
                    </a:lnTo>
                    <a:lnTo>
                      <a:pt x="464" y="86"/>
                    </a:lnTo>
                    <a:lnTo>
                      <a:pt x="756" y="352"/>
                    </a:lnTo>
                    <a:lnTo>
                      <a:pt x="751" y="352"/>
                    </a:lnTo>
                    <a:lnTo>
                      <a:pt x="735" y="352"/>
                    </a:lnTo>
                    <a:lnTo>
                      <a:pt x="720" y="357"/>
                    </a:lnTo>
                    <a:lnTo>
                      <a:pt x="699" y="367"/>
                    </a:lnTo>
                    <a:lnTo>
                      <a:pt x="678" y="371"/>
                    </a:lnTo>
                    <a:lnTo>
                      <a:pt x="668" y="386"/>
                    </a:lnTo>
                    <a:lnTo>
                      <a:pt x="662" y="390"/>
                    </a:lnTo>
                    <a:lnTo>
                      <a:pt x="673" y="410"/>
                    </a:lnTo>
                    <a:lnTo>
                      <a:pt x="678" y="410"/>
                    </a:lnTo>
                    <a:lnTo>
                      <a:pt x="688" y="414"/>
                    </a:lnTo>
                    <a:lnTo>
                      <a:pt x="699" y="414"/>
                    </a:lnTo>
                    <a:lnTo>
                      <a:pt x="720" y="419"/>
                    </a:lnTo>
                    <a:lnTo>
                      <a:pt x="730" y="424"/>
                    </a:lnTo>
                    <a:lnTo>
                      <a:pt x="751" y="424"/>
                    </a:lnTo>
                    <a:lnTo>
                      <a:pt x="772" y="424"/>
                    </a:lnTo>
                    <a:lnTo>
                      <a:pt x="793" y="429"/>
                    </a:lnTo>
                    <a:lnTo>
                      <a:pt x="798" y="429"/>
                    </a:lnTo>
                    <a:lnTo>
                      <a:pt x="808" y="429"/>
                    </a:lnTo>
                    <a:lnTo>
                      <a:pt x="824" y="429"/>
                    </a:lnTo>
                    <a:lnTo>
                      <a:pt x="834" y="429"/>
                    </a:lnTo>
                    <a:lnTo>
                      <a:pt x="845" y="429"/>
                    </a:lnTo>
                    <a:lnTo>
                      <a:pt x="855" y="433"/>
                    </a:lnTo>
                    <a:lnTo>
                      <a:pt x="871" y="433"/>
                    </a:lnTo>
                    <a:lnTo>
                      <a:pt x="881" y="438"/>
                    </a:lnTo>
                    <a:lnTo>
                      <a:pt x="897" y="438"/>
                    </a:lnTo>
                    <a:lnTo>
                      <a:pt x="907" y="443"/>
                    </a:lnTo>
                    <a:lnTo>
                      <a:pt x="923" y="443"/>
                    </a:lnTo>
                    <a:lnTo>
                      <a:pt x="934" y="448"/>
                    </a:lnTo>
                    <a:lnTo>
                      <a:pt x="944" y="448"/>
                    </a:lnTo>
                    <a:lnTo>
                      <a:pt x="960" y="452"/>
                    </a:lnTo>
                    <a:lnTo>
                      <a:pt x="975" y="457"/>
                    </a:lnTo>
                    <a:lnTo>
                      <a:pt x="986" y="462"/>
                    </a:lnTo>
                    <a:lnTo>
                      <a:pt x="1001" y="467"/>
                    </a:lnTo>
                    <a:lnTo>
                      <a:pt x="1012" y="471"/>
                    </a:lnTo>
                    <a:lnTo>
                      <a:pt x="1027" y="476"/>
                    </a:lnTo>
                    <a:lnTo>
                      <a:pt x="1043" y="486"/>
                    </a:lnTo>
                    <a:lnTo>
                      <a:pt x="1059" y="490"/>
                    </a:lnTo>
                    <a:lnTo>
                      <a:pt x="1074" y="500"/>
                    </a:lnTo>
                    <a:lnTo>
                      <a:pt x="1090" y="510"/>
                    </a:lnTo>
                    <a:lnTo>
                      <a:pt x="1106" y="524"/>
                    </a:lnTo>
                    <a:lnTo>
                      <a:pt x="1126" y="533"/>
                    </a:lnTo>
                    <a:lnTo>
                      <a:pt x="1142" y="543"/>
                    </a:lnTo>
                    <a:lnTo>
                      <a:pt x="1158" y="552"/>
                    </a:lnTo>
                    <a:lnTo>
                      <a:pt x="1173" y="567"/>
                    </a:lnTo>
                    <a:lnTo>
                      <a:pt x="1189" y="576"/>
                    </a:lnTo>
                    <a:lnTo>
                      <a:pt x="1205" y="590"/>
                    </a:lnTo>
                    <a:lnTo>
                      <a:pt x="1226" y="600"/>
                    </a:lnTo>
                    <a:lnTo>
                      <a:pt x="1241" y="614"/>
                    </a:lnTo>
                    <a:lnTo>
                      <a:pt x="1257" y="624"/>
                    </a:lnTo>
                    <a:lnTo>
                      <a:pt x="1273" y="633"/>
                    </a:lnTo>
                    <a:lnTo>
                      <a:pt x="1283" y="648"/>
                    </a:lnTo>
                    <a:lnTo>
                      <a:pt x="1299" y="657"/>
                    </a:lnTo>
                    <a:lnTo>
                      <a:pt x="1314" y="667"/>
                    </a:lnTo>
                    <a:lnTo>
                      <a:pt x="1325" y="676"/>
                    </a:lnTo>
                    <a:lnTo>
                      <a:pt x="1335" y="686"/>
                    </a:lnTo>
                    <a:lnTo>
                      <a:pt x="1351" y="695"/>
                    </a:lnTo>
                    <a:lnTo>
                      <a:pt x="1366" y="705"/>
                    </a:lnTo>
                    <a:lnTo>
                      <a:pt x="1382" y="719"/>
                    </a:lnTo>
                    <a:lnTo>
                      <a:pt x="1392" y="724"/>
                    </a:lnTo>
                    <a:lnTo>
                      <a:pt x="1392" y="729"/>
                    </a:lnTo>
                    <a:lnTo>
                      <a:pt x="1351" y="6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47"/>
              <p:cNvSpPr>
                <a:spLocks/>
              </p:cNvSpPr>
              <p:nvPr/>
            </p:nvSpPr>
            <p:spPr bwMode="auto">
              <a:xfrm>
                <a:off x="3010" y="11256"/>
                <a:ext cx="2916" cy="1443"/>
              </a:xfrm>
              <a:custGeom>
                <a:avLst/>
                <a:gdLst>
                  <a:gd name="T0" fmla="*/ 647 w 2916"/>
                  <a:gd name="T1" fmla="*/ 157 h 1443"/>
                  <a:gd name="T2" fmla="*/ 689 w 2916"/>
                  <a:gd name="T3" fmla="*/ 324 h 1443"/>
                  <a:gd name="T4" fmla="*/ 793 w 2916"/>
                  <a:gd name="T5" fmla="*/ 496 h 1443"/>
                  <a:gd name="T6" fmla="*/ 970 w 2916"/>
                  <a:gd name="T7" fmla="*/ 610 h 1443"/>
                  <a:gd name="T8" fmla="*/ 1184 w 2916"/>
                  <a:gd name="T9" fmla="*/ 667 h 1443"/>
                  <a:gd name="T10" fmla="*/ 1377 w 2916"/>
                  <a:gd name="T11" fmla="*/ 681 h 1443"/>
                  <a:gd name="T12" fmla="*/ 1508 w 2916"/>
                  <a:gd name="T13" fmla="*/ 691 h 1443"/>
                  <a:gd name="T14" fmla="*/ 1648 w 2916"/>
                  <a:gd name="T15" fmla="*/ 767 h 1443"/>
                  <a:gd name="T16" fmla="*/ 1800 w 2916"/>
                  <a:gd name="T17" fmla="*/ 800 h 1443"/>
                  <a:gd name="T18" fmla="*/ 1977 w 2916"/>
                  <a:gd name="T19" fmla="*/ 976 h 1443"/>
                  <a:gd name="T20" fmla="*/ 2191 w 2916"/>
                  <a:gd name="T21" fmla="*/ 1148 h 1443"/>
                  <a:gd name="T22" fmla="*/ 2347 w 2916"/>
                  <a:gd name="T23" fmla="*/ 1067 h 1443"/>
                  <a:gd name="T24" fmla="*/ 2509 w 2916"/>
                  <a:gd name="T25" fmla="*/ 910 h 1443"/>
                  <a:gd name="T26" fmla="*/ 2670 w 2916"/>
                  <a:gd name="T27" fmla="*/ 762 h 1443"/>
                  <a:gd name="T28" fmla="*/ 2817 w 2916"/>
                  <a:gd name="T29" fmla="*/ 619 h 1443"/>
                  <a:gd name="T30" fmla="*/ 2634 w 2916"/>
                  <a:gd name="T31" fmla="*/ 500 h 1443"/>
                  <a:gd name="T32" fmla="*/ 2410 w 2916"/>
                  <a:gd name="T33" fmla="*/ 357 h 1443"/>
                  <a:gd name="T34" fmla="*/ 2180 w 2916"/>
                  <a:gd name="T35" fmla="*/ 210 h 1443"/>
                  <a:gd name="T36" fmla="*/ 1993 w 2916"/>
                  <a:gd name="T37" fmla="*/ 105 h 1443"/>
                  <a:gd name="T38" fmla="*/ 1763 w 2916"/>
                  <a:gd name="T39" fmla="*/ 81 h 1443"/>
                  <a:gd name="T40" fmla="*/ 1544 w 2916"/>
                  <a:gd name="T41" fmla="*/ 86 h 1443"/>
                  <a:gd name="T42" fmla="*/ 1627 w 2916"/>
                  <a:gd name="T43" fmla="*/ 5 h 1443"/>
                  <a:gd name="T44" fmla="*/ 1857 w 2916"/>
                  <a:gd name="T45" fmla="*/ 10 h 1443"/>
                  <a:gd name="T46" fmla="*/ 2097 w 2916"/>
                  <a:gd name="T47" fmla="*/ 43 h 1443"/>
                  <a:gd name="T48" fmla="*/ 2274 w 2916"/>
                  <a:gd name="T49" fmla="*/ 143 h 1443"/>
                  <a:gd name="T50" fmla="*/ 2509 w 2916"/>
                  <a:gd name="T51" fmla="*/ 296 h 1443"/>
                  <a:gd name="T52" fmla="*/ 2728 w 2916"/>
                  <a:gd name="T53" fmla="*/ 453 h 1443"/>
                  <a:gd name="T54" fmla="*/ 2905 w 2916"/>
                  <a:gd name="T55" fmla="*/ 596 h 1443"/>
                  <a:gd name="T56" fmla="*/ 2806 w 2916"/>
                  <a:gd name="T57" fmla="*/ 743 h 1443"/>
                  <a:gd name="T58" fmla="*/ 2634 w 2916"/>
                  <a:gd name="T59" fmla="*/ 929 h 1443"/>
                  <a:gd name="T60" fmla="*/ 2441 w 2916"/>
                  <a:gd name="T61" fmla="*/ 1119 h 1443"/>
                  <a:gd name="T62" fmla="*/ 2274 w 2916"/>
                  <a:gd name="T63" fmla="*/ 1262 h 1443"/>
                  <a:gd name="T64" fmla="*/ 2097 w 2916"/>
                  <a:gd name="T65" fmla="*/ 1153 h 1443"/>
                  <a:gd name="T66" fmla="*/ 1836 w 2916"/>
                  <a:gd name="T67" fmla="*/ 934 h 1443"/>
                  <a:gd name="T68" fmla="*/ 1659 w 2916"/>
                  <a:gd name="T69" fmla="*/ 824 h 1443"/>
                  <a:gd name="T70" fmla="*/ 1497 w 2916"/>
                  <a:gd name="T71" fmla="*/ 824 h 1443"/>
                  <a:gd name="T72" fmla="*/ 1445 w 2916"/>
                  <a:gd name="T73" fmla="*/ 815 h 1443"/>
                  <a:gd name="T74" fmla="*/ 1388 w 2916"/>
                  <a:gd name="T75" fmla="*/ 957 h 1443"/>
                  <a:gd name="T76" fmla="*/ 1210 w 2916"/>
                  <a:gd name="T77" fmla="*/ 1053 h 1443"/>
                  <a:gd name="T78" fmla="*/ 965 w 2916"/>
                  <a:gd name="T79" fmla="*/ 1148 h 1443"/>
                  <a:gd name="T80" fmla="*/ 684 w 2916"/>
                  <a:gd name="T81" fmla="*/ 1272 h 1443"/>
                  <a:gd name="T82" fmla="*/ 428 w 2916"/>
                  <a:gd name="T83" fmla="*/ 1376 h 1443"/>
                  <a:gd name="T84" fmla="*/ 277 w 2916"/>
                  <a:gd name="T85" fmla="*/ 1443 h 1443"/>
                  <a:gd name="T86" fmla="*/ 152 w 2916"/>
                  <a:gd name="T87" fmla="*/ 1291 h 1443"/>
                  <a:gd name="T88" fmla="*/ 63 w 2916"/>
                  <a:gd name="T89" fmla="*/ 1138 h 1443"/>
                  <a:gd name="T90" fmla="*/ 6 w 2916"/>
                  <a:gd name="T91" fmla="*/ 948 h 1443"/>
                  <a:gd name="T92" fmla="*/ 79 w 2916"/>
                  <a:gd name="T93" fmla="*/ 800 h 1443"/>
                  <a:gd name="T94" fmla="*/ 105 w 2916"/>
                  <a:gd name="T95" fmla="*/ 857 h 1443"/>
                  <a:gd name="T96" fmla="*/ 105 w 2916"/>
                  <a:gd name="T97" fmla="*/ 991 h 1443"/>
                  <a:gd name="T98" fmla="*/ 188 w 2916"/>
                  <a:gd name="T99" fmla="*/ 1186 h 1443"/>
                  <a:gd name="T100" fmla="*/ 292 w 2916"/>
                  <a:gd name="T101" fmla="*/ 1343 h 1443"/>
                  <a:gd name="T102" fmla="*/ 438 w 2916"/>
                  <a:gd name="T103" fmla="*/ 1310 h 1443"/>
                  <a:gd name="T104" fmla="*/ 689 w 2916"/>
                  <a:gd name="T105" fmla="*/ 1205 h 1443"/>
                  <a:gd name="T106" fmla="*/ 970 w 2916"/>
                  <a:gd name="T107" fmla="*/ 1076 h 1443"/>
                  <a:gd name="T108" fmla="*/ 1200 w 2916"/>
                  <a:gd name="T109" fmla="*/ 972 h 1443"/>
                  <a:gd name="T110" fmla="*/ 1335 w 2916"/>
                  <a:gd name="T111" fmla="*/ 824 h 1443"/>
                  <a:gd name="T112" fmla="*/ 1288 w 2916"/>
                  <a:gd name="T113" fmla="*/ 729 h 1443"/>
                  <a:gd name="T114" fmla="*/ 1080 w 2916"/>
                  <a:gd name="T115" fmla="*/ 691 h 1443"/>
                  <a:gd name="T116" fmla="*/ 824 w 2916"/>
                  <a:gd name="T117" fmla="*/ 586 h 1443"/>
                  <a:gd name="T118" fmla="*/ 626 w 2916"/>
                  <a:gd name="T119" fmla="*/ 386 h 1443"/>
                  <a:gd name="T120" fmla="*/ 595 w 2916"/>
                  <a:gd name="T121" fmla="*/ 62 h 1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16"/>
                  <a:gd name="T184" fmla="*/ 0 h 1443"/>
                  <a:gd name="T185" fmla="*/ 2916 w 2916"/>
                  <a:gd name="T186" fmla="*/ 1443 h 1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16" h="1443">
                    <a:moveTo>
                      <a:pt x="699" y="19"/>
                    </a:moveTo>
                    <a:lnTo>
                      <a:pt x="694" y="24"/>
                    </a:lnTo>
                    <a:lnTo>
                      <a:pt x="678" y="38"/>
                    </a:lnTo>
                    <a:lnTo>
                      <a:pt x="673" y="48"/>
                    </a:lnTo>
                    <a:lnTo>
                      <a:pt x="663" y="62"/>
                    </a:lnTo>
                    <a:lnTo>
                      <a:pt x="657" y="72"/>
                    </a:lnTo>
                    <a:lnTo>
                      <a:pt x="657" y="81"/>
                    </a:lnTo>
                    <a:lnTo>
                      <a:pt x="652" y="91"/>
                    </a:lnTo>
                    <a:lnTo>
                      <a:pt x="652" y="105"/>
                    </a:lnTo>
                    <a:lnTo>
                      <a:pt x="647" y="115"/>
                    </a:lnTo>
                    <a:lnTo>
                      <a:pt x="647" y="129"/>
                    </a:lnTo>
                    <a:lnTo>
                      <a:pt x="647" y="138"/>
                    </a:lnTo>
                    <a:lnTo>
                      <a:pt x="647" y="157"/>
                    </a:lnTo>
                    <a:lnTo>
                      <a:pt x="647" y="172"/>
                    </a:lnTo>
                    <a:lnTo>
                      <a:pt x="647" y="186"/>
                    </a:lnTo>
                    <a:lnTo>
                      <a:pt x="652" y="205"/>
                    </a:lnTo>
                    <a:lnTo>
                      <a:pt x="657" y="229"/>
                    </a:lnTo>
                    <a:lnTo>
                      <a:pt x="657" y="238"/>
                    </a:lnTo>
                    <a:lnTo>
                      <a:pt x="663" y="248"/>
                    </a:lnTo>
                    <a:lnTo>
                      <a:pt x="663" y="257"/>
                    </a:lnTo>
                    <a:lnTo>
                      <a:pt x="668" y="267"/>
                    </a:lnTo>
                    <a:lnTo>
                      <a:pt x="668" y="276"/>
                    </a:lnTo>
                    <a:lnTo>
                      <a:pt x="673" y="286"/>
                    </a:lnTo>
                    <a:lnTo>
                      <a:pt x="678" y="300"/>
                    </a:lnTo>
                    <a:lnTo>
                      <a:pt x="684" y="315"/>
                    </a:lnTo>
                    <a:lnTo>
                      <a:pt x="689" y="324"/>
                    </a:lnTo>
                    <a:lnTo>
                      <a:pt x="694" y="338"/>
                    </a:lnTo>
                    <a:lnTo>
                      <a:pt x="699" y="348"/>
                    </a:lnTo>
                    <a:lnTo>
                      <a:pt x="710" y="367"/>
                    </a:lnTo>
                    <a:lnTo>
                      <a:pt x="715" y="376"/>
                    </a:lnTo>
                    <a:lnTo>
                      <a:pt x="720" y="391"/>
                    </a:lnTo>
                    <a:lnTo>
                      <a:pt x="730" y="405"/>
                    </a:lnTo>
                    <a:lnTo>
                      <a:pt x="736" y="424"/>
                    </a:lnTo>
                    <a:lnTo>
                      <a:pt x="746" y="434"/>
                    </a:lnTo>
                    <a:lnTo>
                      <a:pt x="751" y="448"/>
                    </a:lnTo>
                    <a:lnTo>
                      <a:pt x="762" y="462"/>
                    </a:lnTo>
                    <a:lnTo>
                      <a:pt x="772" y="476"/>
                    </a:lnTo>
                    <a:lnTo>
                      <a:pt x="783" y="486"/>
                    </a:lnTo>
                    <a:lnTo>
                      <a:pt x="793" y="496"/>
                    </a:lnTo>
                    <a:lnTo>
                      <a:pt x="803" y="510"/>
                    </a:lnTo>
                    <a:lnTo>
                      <a:pt x="819" y="519"/>
                    </a:lnTo>
                    <a:lnTo>
                      <a:pt x="830" y="529"/>
                    </a:lnTo>
                    <a:lnTo>
                      <a:pt x="840" y="543"/>
                    </a:lnTo>
                    <a:lnTo>
                      <a:pt x="856" y="553"/>
                    </a:lnTo>
                    <a:lnTo>
                      <a:pt x="871" y="562"/>
                    </a:lnTo>
                    <a:lnTo>
                      <a:pt x="882" y="567"/>
                    </a:lnTo>
                    <a:lnTo>
                      <a:pt x="897" y="576"/>
                    </a:lnTo>
                    <a:lnTo>
                      <a:pt x="913" y="586"/>
                    </a:lnTo>
                    <a:lnTo>
                      <a:pt x="929" y="596"/>
                    </a:lnTo>
                    <a:lnTo>
                      <a:pt x="944" y="600"/>
                    </a:lnTo>
                    <a:lnTo>
                      <a:pt x="960" y="605"/>
                    </a:lnTo>
                    <a:lnTo>
                      <a:pt x="970" y="610"/>
                    </a:lnTo>
                    <a:lnTo>
                      <a:pt x="986" y="619"/>
                    </a:lnTo>
                    <a:lnTo>
                      <a:pt x="1002" y="619"/>
                    </a:lnTo>
                    <a:lnTo>
                      <a:pt x="1022" y="629"/>
                    </a:lnTo>
                    <a:lnTo>
                      <a:pt x="1033" y="634"/>
                    </a:lnTo>
                    <a:lnTo>
                      <a:pt x="1054" y="638"/>
                    </a:lnTo>
                    <a:lnTo>
                      <a:pt x="1069" y="638"/>
                    </a:lnTo>
                    <a:lnTo>
                      <a:pt x="1085" y="648"/>
                    </a:lnTo>
                    <a:lnTo>
                      <a:pt x="1101" y="648"/>
                    </a:lnTo>
                    <a:lnTo>
                      <a:pt x="1116" y="653"/>
                    </a:lnTo>
                    <a:lnTo>
                      <a:pt x="1137" y="653"/>
                    </a:lnTo>
                    <a:lnTo>
                      <a:pt x="1153" y="657"/>
                    </a:lnTo>
                    <a:lnTo>
                      <a:pt x="1169" y="662"/>
                    </a:lnTo>
                    <a:lnTo>
                      <a:pt x="1184" y="667"/>
                    </a:lnTo>
                    <a:lnTo>
                      <a:pt x="1200" y="667"/>
                    </a:lnTo>
                    <a:lnTo>
                      <a:pt x="1215" y="667"/>
                    </a:lnTo>
                    <a:lnTo>
                      <a:pt x="1231" y="672"/>
                    </a:lnTo>
                    <a:lnTo>
                      <a:pt x="1247" y="672"/>
                    </a:lnTo>
                    <a:lnTo>
                      <a:pt x="1262" y="672"/>
                    </a:lnTo>
                    <a:lnTo>
                      <a:pt x="1278" y="672"/>
                    </a:lnTo>
                    <a:lnTo>
                      <a:pt x="1294" y="676"/>
                    </a:lnTo>
                    <a:lnTo>
                      <a:pt x="1309" y="676"/>
                    </a:lnTo>
                    <a:lnTo>
                      <a:pt x="1320" y="676"/>
                    </a:lnTo>
                    <a:lnTo>
                      <a:pt x="1335" y="676"/>
                    </a:lnTo>
                    <a:lnTo>
                      <a:pt x="1351" y="676"/>
                    </a:lnTo>
                    <a:lnTo>
                      <a:pt x="1361" y="681"/>
                    </a:lnTo>
                    <a:lnTo>
                      <a:pt x="1377" y="681"/>
                    </a:lnTo>
                    <a:lnTo>
                      <a:pt x="1388" y="681"/>
                    </a:lnTo>
                    <a:lnTo>
                      <a:pt x="1398" y="681"/>
                    </a:lnTo>
                    <a:lnTo>
                      <a:pt x="1414" y="681"/>
                    </a:lnTo>
                    <a:lnTo>
                      <a:pt x="1429" y="681"/>
                    </a:lnTo>
                    <a:lnTo>
                      <a:pt x="1450" y="681"/>
                    </a:lnTo>
                    <a:lnTo>
                      <a:pt x="1466" y="681"/>
                    </a:lnTo>
                    <a:lnTo>
                      <a:pt x="1481" y="681"/>
                    </a:lnTo>
                    <a:lnTo>
                      <a:pt x="1492" y="676"/>
                    </a:lnTo>
                    <a:lnTo>
                      <a:pt x="1502" y="676"/>
                    </a:lnTo>
                    <a:lnTo>
                      <a:pt x="1508" y="676"/>
                    </a:lnTo>
                    <a:lnTo>
                      <a:pt x="1508" y="681"/>
                    </a:lnTo>
                    <a:lnTo>
                      <a:pt x="1508" y="691"/>
                    </a:lnTo>
                    <a:lnTo>
                      <a:pt x="1508" y="700"/>
                    </a:lnTo>
                    <a:lnTo>
                      <a:pt x="1518" y="715"/>
                    </a:lnTo>
                    <a:lnTo>
                      <a:pt x="1523" y="729"/>
                    </a:lnTo>
                    <a:lnTo>
                      <a:pt x="1528" y="743"/>
                    </a:lnTo>
                    <a:lnTo>
                      <a:pt x="1539" y="753"/>
                    </a:lnTo>
                    <a:lnTo>
                      <a:pt x="1554" y="762"/>
                    </a:lnTo>
                    <a:lnTo>
                      <a:pt x="1560" y="762"/>
                    </a:lnTo>
                    <a:lnTo>
                      <a:pt x="1570" y="762"/>
                    </a:lnTo>
                    <a:lnTo>
                      <a:pt x="1581" y="762"/>
                    </a:lnTo>
                    <a:lnTo>
                      <a:pt x="1601" y="767"/>
                    </a:lnTo>
                    <a:lnTo>
                      <a:pt x="1612" y="767"/>
                    </a:lnTo>
                    <a:lnTo>
                      <a:pt x="1633" y="767"/>
                    </a:lnTo>
                    <a:lnTo>
                      <a:pt x="1648" y="767"/>
                    </a:lnTo>
                    <a:lnTo>
                      <a:pt x="1669" y="767"/>
                    </a:lnTo>
                    <a:lnTo>
                      <a:pt x="1685" y="762"/>
                    </a:lnTo>
                    <a:lnTo>
                      <a:pt x="1700" y="762"/>
                    </a:lnTo>
                    <a:lnTo>
                      <a:pt x="1716" y="762"/>
                    </a:lnTo>
                    <a:lnTo>
                      <a:pt x="1732" y="762"/>
                    </a:lnTo>
                    <a:lnTo>
                      <a:pt x="1742" y="762"/>
                    </a:lnTo>
                    <a:lnTo>
                      <a:pt x="1753" y="762"/>
                    </a:lnTo>
                    <a:lnTo>
                      <a:pt x="1758" y="762"/>
                    </a:lnTo>
                    <a:lnTo>
                      <a:pt x="1763" y="762"/>
                    </a:lnTo>
                    <a:lnTo>
                      <a:pt x="1779" y="781"/>
                    </a:lnTo>
                    <a:lnTo>
                      <a:pt x="1784" y="791"/>
                    </a:lnTo>
                    <a:lnTo>
                      <a:pt x="1800" y="800"/>
                    </a:lnTo>
                    <a:lnTo>
                      <a:pt x="1810" y="815"/>
                    </a:lnTo>
                    <a:lnTo>
                      <a:pt x="1831" y="834"/>
                    </a:lnTo>
                    <a:lnTo>
                      <a:pt x="1841" y="848"/>
                    </a:lnTo>
                    <a:lnTo>
                      <a:pt x="1862" y="867"/>
                    </a:lnTo>
                    <a:lnTo>
                      <a:pt x="1878" y="886"/>
                    </a:lnTo>
                    <a:lnTo>
                      <a:pt x="1904" y="905"/>
                    </a:lnTo>
                    <a:lnTo>
                      <a:pt x="1909" y="915"/>
                    </a:lnTo>
                    <a:lnTo>
                      <a:pt x="1920" y="924"/>
                    </a:lnTo>
                    <a:lnTo>
                      <a:pt x="1930" y="934"/>
                    </a:lnTo>
                    <a:lnTo>
                      <a:pt x="1940" y="943"/>
                    </a:lnTo>
                    <a:lnTo>
                      <a:pt x="1951" y="953"/>
                    </a:lnTo>
                    <a:lnTo>
                      <a:pt x="1961" y="967"/>
                    </a:lnTo>
                    <a:lnTo>
                      <a:pt x="1977" y="976"/>
                    </a:lnTo>
                    <a:lnTo>
                      <a:pt x="1987" y="986"/>
                    </a:lnTo>
                    <a:lnTo>
                      <a:pt x="2008" y="1005"/>
                    </a:lnTo>
                    <a:lnTo>
                      <a:pt x="2029" y="1024"/>
                    </a:lnTo>
                    <a:lnTo>
                      <a:pt x="2039" y="1034"/>
                    </a:lnTo>
                    <a:lnTo>
                      <a:pt x="2055" y="1043"/>
                    </a:lnTo>
                    <a:lnTo>
                      <a:pt x="2060" y="1053"/>
                    </a:lnTo>
                    <a:lnTo>
                      <a:pt x="2076" y="1062"/>
                    </a:lnTo>
                    <a:lnTo>
                      <a:pt x="2097" y="1081"/>
                    </a:lnTo>
                    <a:lnTo>
                      <a:pt x="2118" y="1095"/>
                    </a:lnTo>
                    <a:lnTo>
                      <a:pt x="2133" y="1115"/>
                    </a:lnTo>
                    <a:lnTo>
                      <a:pt x="2154" y="1129"/>
                    </a:lnTo>
                    <a:lnTo>
                      <a:pt x="2170" y="1138"/>
                    </a:lnTo>
                    <a:lnTo>
                      <a:pt x="2191" y="1148"/>
                    </a:lnTo>
                    <a:lnTo>
                      <a:pt x="2201" y="1157"/>
                    </a:lnTo>
                    <a:lnTo>
                      <a:pt x="2217" y="1162"/>
                    </a:lnTo>
                    <a:lnTo>
                      <a:pt x="2227" y="1167"/>
                    </a:lnTo>
                    <a:lnTo>
                      <a:pt x="2243" y="1167"/>
                    </a:lnTo>
                    <a:lnTo>
                      <a:pt x="2253" y="1167"/>
                    </a:lnTo>
                    <a:lnTo>
                      <a:pt x="2258" y="1162"/>
                    </a:lnTo>
                    <a:lnTo>
                      <a:pt x="2264" y="1153"/>
                    </a:lnTo>
                    <a:lnTo>
                      <a:pt x="2274" y="1143"/>
                    </a:lnTo>
                    <a:lnTo>
                      <a:pt x="2285" y="1129"/>
                    </a:lnTo>
                    <a:lnTo>
                      <a:pt x="2300" y="1119"/>
                    </a:lnTo>
                    <a:lnTo>
                      <a:pt x="2311" y="1100"/>
                    </a:lnTo>
                    <a:lnTo>
                      <a:pt x="2332" y="1086"/>
                    </a:lnTo>
                    <a:lnTo>
                      <a:pt x="2347" y="1067"/>
                    </a:lnTo>
                    <a:lnTo>
                      <a:pt x="2368" y="1048"/>
                    </a:lnTo>
                    <a:lnTo>
                      <a:pt x="2378" y="1034"/>
                    </a:lnTo>
                    <a:lnTo>
                      <a:pt x="2389" y="1024"/>
                    </a:lnTo>
                    <a:lnTo>
                      <a:pt x="2399" y="1015"/>
                    </a:lnTo>
                    <a:lnTo>
                      <a:pt x="2415" y="1000"/>
                    </a:lnTo>
                    <a:lnTo>
                      <a:pt x="2425" y="991"/>
                    </a:lnTo>
                    <a:lnTo>
                      <a:pt x="2436" y="981"/>
                    </a:lnTo>
                    <a:lnTo>
                      <a:pt x="2451" y="967"/>
                    </a:lnTo>
                    <a:lnTo>
                      <a:pt x="2462" y="962"/>
                    </a:lnTo>
                    <a:lnTo>
                      <a:pt x="2472" y="948"/>
                    </a:lnTo>
                    <a:lnTo>
                      <a:pt x="2488" y="934"/>
                    </a:lnTo>
                    <a:lnTo>
                      <a:pt x="2498" y="924"/>
                    </a:lnTo>
                    <a:lnTo>
                      <a:pt x="2509" y="910"/>
                    </a:lnTo>
                    <a:lnTo>
                      <a:pt x="2524" y="900"/>
                    </a:lnTo>
                    <a:lnTo>
                      <a:pt x="2535" y="891"/>
                    </a:lnTo>
                    <a:lnTo>
                      <a:pt x="2551" y="876"/>
                    </a:lnTo>
                    <a:lnTo>
                      <a:pt x="2561" y="867"/>
                    </a:lnTo>
                    <a:lnTo>
                      <a:pt x="2571" y="853"/>
                    </a:lnTo>
                    <a:lnTo>
                      <a:pt x="2587" y="843"/>
                    </a:lnTo>
                    <a:lnTo>
                      <a:pt x="2597" y="829"/>
                    </a:lnTo>
                    <a:lnTo>
                      <a:pt x="2608" y="819"/>
                    </a:lnTo>
                    <a:lnTo>
                      <a:pt x="2624" y="805"/>
                    </a:lnTo>
                    <a:lnTo>
                      <a:pt x="2634" y="795"/>
                    </a:lnTo>
                    <a:lnTo>
                      <a:pt x="2644" y="786"/>
                    </a:lnTo>
                    <a:lnTo>
                      <a:pt x="2660" y="776"/>
                    </a:lnTo>
                    <a:lnTo>
                      <a:pt x="2670" y="762"/>
                    </a:lnTo>
                    <a:lnTo>
                      <a:pt x="2681" y="753"/>
                    </a:lnTo>
                    <a:lnTo>
                      <a:pt x="2691" y="743"/>
                    </a:lnTo>
                    <a:lnTo>
                      <a:pt x="2702" y="734"/>
                    </a:lnTo>
                    <a:lnTo>
                      <a:pt x="2723" y="715"/>
                    </a:lnTo>
                    <a:lnTo>
                      <a:pt x="2744" y="700"/>
                    </a:lnTo>
                    <a:lnTo>
                      <a:pt x="2759" y="681"/>
                    </a:lnTo>
                    <a:lnTo>
                      <a:pt x="2775" y="667"/>
                    </a:lnTo>
                    <a:lnTo>
                      <a:pt x="2790" y="653"/>
                    </a:lnTo>
                    <a:lnTo>
                      <a:pt x="2801" y="648"/>
                    </a:lnTo>
                    <a:lnTo>
                      <a:pt x="2822" y="629"/>
                    </a:lnTo>
                    <a:lnTo>
                      <a:pt x="2827" y="629"/>
                    </a:lnTo>
                    <a:lnTo>
                      <a:pt x="2822" y="624"/>
                    </a:lnTo>
                    <a:lnTo>
                      <a:pt x="2817" y="619"/>
                    </a:lnTo>
                    <a:lnTo>
                      <a:pt x="2806" y="610"/>
                    </a:lnTo>
                    <a:lnTo>
                      <a:pt x="2796" y="605"/>
                    </a:lnTo>
                    <a:lnTo>
                      <a:pt x="2775" y="591"/>
                    </a:lnTo>
                    <a:lnTo>
                      <a:pt x="2754" y="581"/>
                    </a:lnTo>
                    <a:lnTo>
                      <a:pt x="2744" y="572"/>
                    </a:lnTo>
                    <a:lnTo>
                      <a:pt x="2733" y="567"/>
                    </a:lnTo>
                    <a:lnTo>
                      <a:pt x="2717" y="557"/>
                    </a:lnTo>
                    <a:lnTo>
                      <a:pt x="2707" y="553"/>
                    </a:lnTo>
                    <a:lnTo>
                      <a:pt x="2691" y="538"/>
                    </a:lnTo>
                    <a:lnTo>
                      <a:pt x="2681" y="529"/>
                    </a:lnTo>
                    <a:lnTo>
                      <a:pt x="2665" y="519"/>
                    </a:lnTo>
                    <a:lnTo>
                      <a:pt x="2650" y="510"/>
                    </a:lnTo>
                    <a:lnTo>
                      <a:pt x="2634" y="500"/>
                    </a:lnTo>
                    <a:lnTo>
                      <a:pt x="2618" y="491"/>
                    </a:lnTo>
                    <a:lnTo>
                      <a:pt x="2603" y="481"/>
                    </a:lnTo>
                    <a:lnTo>
                      <a:pt x="2587" y="472"/>
                    </a:lnTo>
                    <a:lnTo>
                      <a:pt x="2571" y="457"/>
                    </a:lnTo>
                    <a:lnTo>
                      <a:pt x="2551" y="448"/>
                    </a:lnTo>
                    <a:lnTo>
                      <a:pt x="2535" y="434"/>
                    </a:lnTo>
                    <a:lnTo>
                      <a:pt x="2519" y="424"/>
                    </a:lnTo>
                    <a:lnTo>
                      <a:pt x="2498" y="415"/>
                    </a:lnTo>
                    <a:lnTo>
                      <a:pt x="2483" y="400"/>
                    </a:lnTo>
                    <a:lnTo>
                      <a:pt x="2462" y="391"/>
                    </a:lnTo>
                    <a:lnTo>
                      <a:pt x="2446" y="381"/>
                    </a:lnTo>
                    <a:lnTo>
                      <a:pt x="2425" y="367"/>
                    </a:lnTo>
                    <a:lnTo>
                      <a:pt x="2410" y="357"/>
                    </a:lnTo>
                    <a:lnTo>
                      <a:pt x="2389" y="343"/>
                    </a:lnTo>
                    <a:lnTo>
                      <a:pt x="2373" y="329"/>
                    </a:lnTo>
                    <a:lnTo>
                      <a:pt x="2352" y="319"/>
                    </a:lnTo>
                    <a:lnTo>
                      <a:pt x="2337" y="305"/>
                    </a:lnTo>
                    <a:lnTo>
                      <a:pt x="2316" y="296"/>
                    </a:lnTo>
                    <a:lnTo>
                      <a:pt x="2300" y="286"/>
                    </a:lnTo>
                    <a:lnTo>
                      <a:pt x="2279" y="272"/>
                    </a:lnTo>
                    <a:lnTo>
                      <a:pt x="2264" y="262"/>
                    </a:lnTo>
                    <a:lnTo>
                      <a:pt x="2243" y="253"/>
                    </a:lnTo>
                    <a:lnTo>
                      <a:pt x="2227" y="238"/>
                    </a:lnTo>
                    <a:lnTo>
                      <a:pt x="2212" y="229"/>
                    </a:lnTo>
                    <a:lnTo>
                      <a:pt x="2196" y="219"/>
                    </a:lnTo>
                    <a:lnTo>
                      <a:pt x="2180" y="210"/>
                    </a:lnTo>
                    <a:lnTo>
                      <a:pt x="2165" y="205"/>
                    </a:lnTo>
                    <a:lnTo>
                      <a:pt x="2149" y="191"/>
                    </a:lnTo>
                    <a:lnTo>
                      <a:pt x="2133" y="181"/>
                    </a:lnTo>
                    <a:lnTo>
                      <a:pt x="2118" y="172"/>
                    </a:lnTo>
                    <a:lnTo>
                      <a:pt x="2107" y="167"/>
                    </a:lnTo>
                    <a:lnTo>
                      <a:pt x="2092" y="157"/>
                    </a:lnTo>
                    <a:lnTo>
                      <a:pt x="2081" y="148"/>
                    </a:lnTo>
                    <a:lnTo>
                      <a:pt x="2066" y="143"/>
                    </a:lnTo>
                    <a:lnTo>
                      <a:pt x="2055" y="138"/>
                    </a:lnTo>
                    <a:lnTo>
                      <a:pt x="2034" y="124"/>
                    </a:lnTo>
                    <a:lnTo>
                      <a:pt x="2019" y="115"/>
                    </a:lnTo>
                    <a:lnTo>
                      <a:pt x="2003" y="110"/>
                    </a:lnTo>
                    <a:lnTo>
                      <a:pt x="1993" y="105"/>
                    </a:lnTo>
                    <a:lnTo>
                      <a:pt x="1982" y="100"/>
                    </a:lnTo>
                    <a:lnTo>
                      <a:pt x="1972" y="96"/>
                    </a:lnTo>
                    <a:lnTo>
                      <a:pt x="1956" y="91"/>
                    </a:lnTo>
                    <a:lnTo>
                      <a:pt x="1940" y="91"/>
                    </a:lnTo>
                    <a:lnTo>
                      <a:pt x="1925" y="86"/>
                    </a:lnTo>
                    <a:lnTo>
                      <a:pt x="1904" y="86"/>
                    </a:lnTo>
                    <a:lnTo>
                      <a:pt x="1888" y="86"/>
                    </a:lnTo>
                    <a:lnTo>
                      <a:pt x="1867" y="86"/>
                    </a:lnTo>
                    <a:lnTo>
                      <a:pt x="1846" y="81"/>
                    </a:lnTo>
                    <a:lnTo>
                      <a:pt x="1826" y="81"/>
                    </a:lnTo>
                    <a:lnTo>
                      <a:pt x="1805" y="81"/>
                    </a:lnTo>
                    <a:lnTo>
                      <a:pt x="1784" y="81"/>
                    </a:lnTo>
                    <a:lnTo>
                      <a:pt x="1763" y="81"/>
                    </a:lnTo>
                    <a:lnTo>
                      <a:pt x="1742" y="81"/>
                    </a:lnTo>
                    <a:lnTo>
                      <a:pt x="1721" y="81"/>
                    </a:lnTo>
                    <a:lnTo>
                      <a:pt x="1700" y="81"/>
                    </a:lnTo>
                    <a:lnTo>
                      <a:pt x="1685" y="81"/>
                    </a:lnTo>
                    <a:lnTo>
                      <a:pt x="1674" y="81"/>
                    </a:lnTo>
                    <a:lnTo>
                      <a:pt x="1664" y="81"/>
                    </a:lnTo>
                    <a:lnTo>
                      <a:pt x="1654" y="81"/>
                    </a:lnTo>
                    <a:lnTo>
                      <a:pt x="1633" y="81"/>
                    </a:lnTo>
                    <a:lnTo>
                      <a:pt x="1612" y="81"/>
                    </a:lnTo>
                    <a:lnTo>
                      <a:pt x="1591" y="81"/>
                    </a:lnTo>
                    <a:lnTo>
                      <a:pt x="1575" y="86"/>
                    </a:lnTo>
                    <a:lnTo>
                      <a:pt x="1554" y="86"/>
                    </a:lnTo>
                    <a:lnTo>
                      <a:pt x="1544" y="86"/>
                    </a:lnTo>
                    <a:lnTo>
                      <a:pt x="1523" y="86"/>
                    </a:lnTo>
                    <a:lnTo>
                      <a:pt x="1513" y="86"/>
                    </a:lnTo>
                    <a:lnTo>
                      <a:pt x="1502" y="86"/>
                    </a:lnTo>
                    <a:lnTo>
                      <a:pt x="1492" y="86"/>
                    </a:lnTo>
                    <a:lnTo>
                      <a:pt x="1481" y="86"/>
                    </a:lnTo>
                    <a:lnTo>
                      <a:pt x="1476" y="91"/>
                    </a:lnTo>
                    <a:lnTo>
                      <a:pt x="1575" y="5"/>
                    </a:lnTo>
                    <a:lnTo>
                      <a:pt x="1591" y="5"/>
                    </a:lnTo>
                    <a:lnTo>
                      <a:pt x="1596" y="5"/>
                    </a:lnTo>
                    <a:lnTo>
                      <a:pt x="1607" y="5"/>
                    </a:lnTo>
                    <a:lnTo>
                      <a:pt x="1617" y="5"/>
                    </a:lnTo>
                    <a:lnTo>
                      <a:pt x="1627" y="5"/>
                    </a:lnTo>
                    <a:lnTo>
                      <a:pt x="1638" y="5"/>
                    </a:lnTo>
                    <a:lnTo>
                      <a:pt x="1654" y="5"/>
                    </a:lnTo>
                    <a:lnTo>
                      <a:pt x="1664" y="5"/>
                    </a:lnTo>
                    <a:lnTo>
                      <a:pt x="1685" y="5"/>
                    </a:lnTo>
                    <a:lnTo>
                      <a:pt x="1700" y="5"/>
                    </a:lnTo>
                    <a:lnTo>
                      <a:pt x="1721" y="5"/>
                    </a:lnTo>
                    <a:lnTo>
                      <a:pt x="1737" y="5"/>
                    </a:lnTo>
                    <a:lnTo>
                      <a:pt x="1758" y="5"/>
                    </a:lnTo>
                    <a:lnTo>
                      <a:pt x="1779" y="5"/>
                    </a:lnTo>
                    <a:lnTo>
                      <a:pt x="1794" y="5"/>
                    </a:lnTo>
                    <a:lnTo>
                      <a:pt x="1815" y="5"/>
                    </a:lnTo>
                    <a:lnTo>
                      <a:pt x="1836" y="10"/>
                    </a:lnTo>
                    <a:lnTo>
                      <a:pt x="1857" y="10"/>
                    </a:lnTo>
                    <a:lnTo>
                      <a:pt x="1878" y="10"/>
                    </a:lnTo>
                    <a:lnTo>
                      <a:pt x="1899" y="10"/>
                    </a:lnTo>
                    <a:lnTo>
                      <a:pt x="1920" y="15"/>
                    </a:lnTo>
                    <a:lnTo>
                      <a:pt x="1940" y="15"/>
                    </a:lnTo>
                    <a:lnTo>
                      <a:pt x="1956" y="19"/>
                    </a:lnTo>
                    <a:lnTo>
                      <a:pt x="1977" y="19"/>
                    </a:lnTo>
                    <a:lnTo>
                      <a:pt x="1998" y="24"/>
                    </a:lnTo>
                    <a:lnTo>
                      <a:pt x="2013" y="24"/>
                    </a:lnTo>
                    <a:lnTo>
                      <a:pt x="2029" y="29"/>
                    </a:lnTo>
                    <a:lnTo>
                      <a:pt x="2045" y="29"/>
                    </a:lnTo>
                    <a:lnTo>
                      <a:pt x="2066" y="34"/>
                    </a:lnTo>
                    <a:lnTo>
                      <a:pt x="2081" y="38"/>
                    </a:lnTo>
                    <a:lnTo>
                      <a:pt x="2097" y="43"/>
                    </a:lnTo>
                    <a:lnTo>
                      <a:pt x="2107" y="48"/>
                    </a:lnTo>
                    <a:lnTo>
                      <a:pt x="2118" y="53"/>
                    </a:lnTo>
                    <a:lnTo>
                      <a:pt x="2133" y="62"/>
                    </a:lnTo>
                    <a:lnTo>
                      <a:pt x="2144" y="67"/>
                    </a:lnTo>
                    <a:lnTo>
                      <a:pt x="2154" y="72"/>
                    </a:lnTo>
                    <a:lnTo>
                      <a:pt x="2170" y="81"/>
                    </a:lnTo>
                    <a:lnTo>
                      <a:pt x="2180" y="86"/>
                    </a:lnTo>
                    <a:lnTo>
                      <a:pt x="2201" y="96"/>
                    </a:lnTo>
                    <a:lnTo>
                      <a:pt x="2212" y="105"/>
                    </a:lnTo>
                    <a:lnTo>
                      <a:pt x="2227" y="115"/>
                    </a:lnTo>
                    <a:lnTo>
                      <a:pt x="2243" y="124"/>
                    </a:lnTo>
                    <a:lnTo>
                      <a:pt x="2264" y="134"/>
                    </a:lnTo>
                    <a:lnTo>
                      <a:pt x="2274" y="143"/>
                    </a:lnTo>
                    <a:lnTo>
                      <a:pt x="2295" y="153"/>
                    </a:lnTo>
                    <a:lnTo>
                      <a:pt x="2311" y="162"/>
                    </a:lnTo>
                    <a:lnTo>
                      <a:pt x="2326" y="176"/>
                    </a:lnTo>
                    <a:lnTo>
                      <a:pt x="2342" y="186"/>
                    </a:lnTo>
                    <a:lnTo>
                      <a:pt x="2363" y="196"/>
                    </a:lnTo>
                    <a:lnTo>
                      <a:pt x="2378" y="210"/>
                    </a:lnTo>
                    <a:lnTo>
                      <a:pt x="2399" y="219"/>
                    </a:lnTo>
                    <a:lnTo>
                      <a:pt x="2415" y="234"/>
                    </a:lnTo>
                    <a:lnTo>
                      <a:pt x="2436" y="248"/>
                    </a:lnTo>
                    <a:lnTo>
                      <a:pt x="2451" y="257"/>
                    </a:lnTo>
                    <a:lnTo>
                      <a:pt x="2472" y="272"/>
                    </a:lnTo>
                    <a:lnTo>
                      <a:pt x="2488" y="281"/>
                    </a:lnTo>
                    <a:lnTo>
                      <a:pt x="2509" y="296"/>
                    </a:lnTo>
                    <a:lnTo>
                      <a:pt x="2524" y="310"/>
                    </a:lnTo>
                    <a:lnTo>
                      <a:pt x="2545" y="324"/>
                    </a:lnTo>
                    <a:lnTo>
                      <a:pt x="2561" y="334"/>
                    </a:lnTo>
                    <a:lnTo>
                      <a:pt x="2582" y="348"/>
                    </a:lnTo>
                    <a:lnTo>
                      <a:pt x="2597" y="357"/>
                    </a:lnTo>
                    <a:lnTo>
                      <a:pt x="2618" y="372"/>
                    </a:lnTo>
                    <a:lnTo>
                      <a:pt x="2634" y="381"/>
                    </a:lnTo>
                    <a:lnTo>
                      <a:pt x="2650" y="396"/>
                    </a:lnTo>
                    <a:lnTo>
                      <a:pt x="2665" y="410"/>
                    </a:lnTo>
                    <a:lnTo>
                      <a:pt x="2681" y="419"/>
                    </a:lnTo>
                    <a:lnTo>
                      <a:pt x="2697" y="434"/>
                    </a:lnTo>
                    <a:lnTo>
                      <a:pt x="2712" y="443"/>
                    </a:lnTo>
                    <a:lnTo>
                      <a:pt x="2728" y="453"/>
                    </a:lnTo>
                    <a:lnTo>
                      <a:pt x="2749" y="467"/>
                    </a:lnTo>
                    <a:lnTo>
                      <a:pt x="2759" y="476"/>
                    </a:lnTo>
                    <a:lnTo>
                      <a:pt x="2775" y="486"/>
                    </a:lnTo>
                    <a:lnTo>
                      <a:pt x="2790" y="496"/>
                    </a:lnTo>
                    <a:lnTo>
                      <a:pt x="2801" y="510"/>
                    </a:lnTo>
                    <a:lnTo>
                      <a:pt x="2811" y="515"/>
                    </a:lnTo>
                    <a:lnTo>
                      <a:pt x="2827" y="524"/>
                    </a:lnTo>
                    <a:lnTo>
                      <a:pt x="2837" y="534"/>
                    </a:lnTo>
                    <a:lnTo>
                      <a:pt x="2848" y="543"/>
                    </a:lnTo>
                    <a:lnTo>
                      <a:pt x="2869" y="562"/>
                    </a:lnTo>
                    <a:lnTo>
                      <a:pt x="2884" y="576"/>
                    </a:lnTo>
                    <a:lnTo>
                      <a:pt x="2895" y="586"/>
                    </a:lnTo>
                    <a:lnTo>
                      <a:pt x="2905" y="596"/>
                    </a:lnTo>
                    <a:lnTo>
                      <a:pt x="2910" y="605"/>
                    </a:lnTo>
                    <a:lnTo>
                      <a:pt x="2916" y="610"/>
                    </a:lnTo>
                    <a:lnTo>
                      <a:pt x="2910" y="615"/>
                    </a:lnTo>
                    <a:lnTo>
                      <a:pt x="2910" y="624"/>
                    </a:lnTo>
                    <a:lnTo>
                      <a:pt x="2900" y="634"/>
                    </a:lnTo>
                    <a:lnTo>
                      <a:pt x="2890" y="653"/>
                    </a:lnTo>
                    <a:lnTo>
                      <a:pt x="2874" y="667"/>
                    </a:lnTo>
                    <a:lnTo>
                      <a:pt x="2858" y="686"/>
                    </a:lnTo>
                    <a:lnTo>
                      <a:pt x="2848" y="696"/>
                    </a:lnTo>
                    <a:lnTo>
                      <a:pt x="2837" y="705"/>
                    </a:lnTo>
                    <a:lnTo>
                      <a:pt x="2827" y="719"/>
                    </a:lnTo>
                    <a:lnTo>
                      <a:pt x="2822" y="734"/>
                    </a:lnTo>
                    <a:lnTo>
                      <a:pt x="2806" y="743"/>
                    </a:lnTo>
                    <a:lnTo>
                      <a:pt x="2796" y="757"/>
                    </a:lnTo>
                    <a:lnTo>
                      <a:pt x="2780" y="767"/>
                    </a:lnTo>
                    <a:lnTo>
                      <a:pt x="2770" y="781"/>
                    </a:lnTo>
                    <a:lnTo>
                      <a:pt x="2754" y="795"/>
                    </a:lnTo>
                    <a:lnTo>
                      <a:pt x="2744" y="810"/>
                    </a:lnTo>
                    <a:lnTo>
                      <a:pt x="2728" y="824"/>
                    </a:lnTo>
                    <a:lnTo>
                      <a:pt x="2717" y="843"/>
                    </a:lnTo>
                    <a:lnTo>
                      <a:pt x="2702" y="853"/>
                    </a:lnTo>
                    <a:lnTo>
                      <a:pt x="2691" y="867"/>
                    </a:lnTo>
                    <a:lnTo>
                      <a:pt x="2670" y="886"/>
                    </a:lnTo>
                    <a:lnTo>
                      <a:pt x="2660" y="900"/>
                    </a:lnTo>
                    <a:lnTo>
                      <a:pt x="2644" y="915"/>
                    </a:lnTo>
                    <a:lnTo>
                      <a:pt x="2634" y="929"/>
                    </a:lnTo>
                    <a:lnTo>
                      <a:pt x="2618" y="943"/>
                    </a:lnTo>
                    <a:lnTo>
                      <a:pt x="2603" y="962"/>
                    </a:lnTo>
                    <a:lnTo>
                      <a:pt x="2587" y="976"/>
                    </a:lnTo>
                    <a:lnTo>
                      <a:pt x="2571" y="991"/>
                    </a:lnTo>
                    <a:lnTo>
                      <a:pt x="2556" y="1005"/>
                    </a:lnTo>
                    <a:lnTo>
                      <a:pt x="2545" y="1019"/>
                    </a:lnTo>
                    <a:lnTo>
                      <a:pt x="2524" y="1034"/>
                    </a:lnTo>
                    <a:lnTo>
                      <a:pt x="2514" y="1048"/>
                    </a:lnTo>
                    <a:lnTo>
                      <a:pt x="2498" y="1062"/>
                    </a:lnTo>
                    <a:lnTo>
                      <a:pt x="2483" y="1076"/>
                    </a:lnTo>
                    <a:lnTo>
                      <a:pt x="2467" y="1091"/>
                    </a:lnTo>
                    <a:lnTo>
                      <a:pt x="2451" y="1105"/>
                    </a:lnTo>
                    <a:lnTo>
                      <a:pt x="2441" y="1119"/>
                    </a:lnTo>
                    <a:lnTo>
                      <a:pt x="2425" y="1129"/>
                    </a:lnTo>
                    <a:lnTo>
                      <a:pt x="2415" y="1143"/>
                    </a:lnTo>
                    <a:lnTo>
                      <a:pt x="2399" y="1157"/>
                    </a:lnTo>
                    <a:lnTo>
                      <a:pt x="2389" y="1167"/>
                    </a:lnTo>
                    <a:lnTo>
                      <a:pt x="2378" y="1181"/>
                    </a:lnTo>
                    <a:lnTo>
                      <a:pt x="2368" y="1191"/>
                    </a:lnTo>
                    <a:lnTo>
                      <a:pt x="2352" y="1200"/>
                    </a:lnTo>
                    <a:lnTo>
                      <a:pt x="2342" y="1205"/>
                    </a:lnTo>
                    <a:lnTo>
                      <a:pt x="2332" y="1215"/>
                    </a:lnTo>
                    <a:lnTo>
                      <a:pt x="2316" y="1229"/>
                    </a:lnTo>
                    <a:lnTo>
                      <a:pt x="2300" y="1248"/>
                    </a:lnTo>
                    <a:lnTo>
                      <a:pt x="2285" y="1257"/>
                    </a:lnTo>
                    <a:lnTo>
                      <a:pt x="2274" y="1262"/>
                    </a:lnTo>
                    <a:lnTo>
                      <a:pt x="2269" y="1267"/>
                    </a:lnTo>
                    <a:lnTo>
                      <a:pt x="2264" y="1267"/>
                    </a:lnTo>
                    <a:lnTo>
                      <a:pt x="2258" y="1262"/>
                    </a:lnTo>
                    <a:lnTo>
                      <a:pt x="2238" y="1248"/>
                    </a:lnTo>
                    <a:lnTo>
                      <a:pt x="2227" y="1238"/>
                    </a:lnTo>
                    <a:lnTo>
                      <a:pt x="2217" y="1234"/>
                    </a:lnTo>
                    <a:lnTo>
                      <a:pt x="2201" y="1224"/>
                    </a:lnTo>
                    <a:lnTo>
                      <a:pt x="2191" y="1215"/>
                    </a:lnTo>
                    <a:lnTo>
                      <a:pt x="2170" y="1205"/>
                    </a:lnTo>
                    <a:lnTo>
                      <a:pt x="2154" y="1191"/>
                    </a:lnTo>
                    <a:lnTo>
                      <a:pt x="2133" y="1181"/>
                    </a:lnTo>
                    <a:lnTo>
                      <a:pt x="2118" y="1167"/>
                    </a:lnTo>
                    <a:lnTo>
                      <a:pt x="2097" y="1153"/>
                    </a:lnTo>
                    <a:lnTo>
                      <a:pt x="2076" y="1138"/>
                    </a:lnTo>
                    <a:lnTo>
                      <a:pt x="2055" y="1124"/>
                    </a:lnTo>
                    <a:lnTo>
                      <a:pt x="2039" y="1110"/>
                    </a:lnTo>
                    <a:lnTo>
                      <a:pt x="2013" y="1091"/>
                    </a:lnTo>
                    <a:lnTo>
                      <a:pt x="1998" y="1076"/>
                    </a:lnTo>
                    <a:lnTo>
                      <a:pt x="1972" y="1057"/>
                    </a:lnTo>
                    <a:lnTo>
                      <a:pt x="1951" y="1043"/>
                    </a:lnTo>
                    <a:lnTo>
                      <a:pt x="1930" y="1024"/>
                    </a:lnTo>
                    <a:lnTo>
                      <a:pt x="1914" y="1005"/>
                    </a:lnTo>
                    <a:lnTo>
                      <a:pt x="1893" y="986"/>
                    </a:lnTo>
                    <a:lnTo>
                      <a:pt x="1873" y="972"/>
                    </a:lnTo>
                    <a:lnTo>
                      <a:pt x="1852" y="953"/>
                    </a:lnTo>
                    <a:lnTo>
                      <a:pt x="1836" y="934"/>
                    </a:lnTo>
                    <a:lnTo>
                      <a:pt x="1815" y="910"/>
                    </a:lnTo>
                    <a:lnTo>
                      <a:pt x="1805" y="895"/>
                    </a:lnTo>
                    <a:lnTo>
                      <a:pt x="1784" y="876"/>
                    </a:lnTo>
                    <a:lnTo>
                      <a:pt x="1773" y="857"/>
                    </a:lnTo>
                    <a:lnTo>
                      <a:pt x="1758" y="838"/>
                    </a:lnTo>
                    <a:lnTo>
                      <a:pt x="1747" y="819"/>
                    </a:lnTo>
                    <a:lnTo>
                      <a:pt x="1737" y="819"/>
                    </a:lnTo>
                    <a:lnTo>
                      <a:pt x="1727" y="824"/>
                    </a:lnTo>
                    <a:lnTo>
                      <a:pt x="1711" y="824"/>
                    </a:lnTo>
                    <a:lnTo>
                      <a:pt x="1690" y="824"/>
                    </a:lnTo>
                    <a:lnTo>
                      <a:pt x="1669" y="824"/>
                    </a:lnTo>
                    <a:lnTo>
                      <a:pt x="1659" y="824"/>
                    </a:lnTo>
                    <a:lnTo>
                      <a:pt x="1648" y="829"/>
                    </a:lnTo>
                    <a:lnTo>
                      <a:pt x="1633" y="829"/>
                    </a:lnTo>
                    <a:lnTo>
                      <a:pt x="1627" y="829"/>
                    </a:lnTo>
                    <a:lnTo>
                      <a:pt x="1612" y="829"/>
                    </a:lnTo>
                    <a:lnTo>
                      <a:pt x="1601" y="829"/>
                    </a:lnTo>
                    <a:lnTo>
                      <a:pt x="1586" y="829"/>
                    </a:lnTo>
                    <a:lnTo>
                      <a:pt x="1575" y="829"/>
                    </a:lnTo>
                    <a:lnTo>
                      <a:pt x="1565" y="829"/>
                    </a:lnTo>
                    <a:lnTo>
                      <a:pt x="1554" y="829"/>
                    </a:lnTo>
                    <a:lnTo>
                      <a:pt x="1539" y="829"/>
                    </a:lnTo>
                    <a:lnTo>
                      <a:pt x="1534" y="829"/>
                    </a:lnTo>
                    <a:lnTo>
                      <a:pt x="1513" y="824"/>
                    </a:lnTo>
                    <a:lnTo>
                      <a:pt x="1497" y="824"/>
                    </a:lnTo>
                    <a:lnTo>
                      <a:pt x="1481" y="819"/>
                    </a:lnTo>
                    <a:lnTo>
                      <a:pt x="1476" y="815"/>
                    </a:lnTo>
                    <a:lnTo>
                      <a:pt x="1466" y="800"/>
                    </a:lnTo>
                    <a:lnTo>
                      <a:pt x="1461" y="791"/>
                    </a:lnTo>
                    <a:lnTo>
                      <a:pt x="1455" y="776"/>
                    </a:lnTo>
                    <a:lnTo>
                      <a:pt x="1450" y="767"/>
                    </a:lnTo>
                    <a:lnTo>
                      <a:pt x="1450" y="748"/>
                    </a:lnTo>
                    <a:lnTo>
                      <a:pt x="1450" y="753"/>
                    </a:lnTo>
                    <a:lnTo>
                      <a:pt x="1450" y="762"/>
                    </a:lnTo>
                    <a:lnTo>
                      <a:pt x="1450" y="781"/>
                    </a:lnTo>
                    <a:lnTo>
                      <a:pt x="1450" y="795"/>
                    </a:lnTo>
                    <a:lnTo>
                      <a:pt x="1445" y="815"/>
                    </a:lnTo>
                    <a:lnTo>
                      <a:pt x="1445" y="824"/>
                    </a:lnTo>
                    <a:lnTo>
                      <a:pt x="1440" y="834"/>
                    </a:lnTo>
                    <a:lnTo>
                      <a:pt x="1440" y="848"/>
                    </a:lnTo>
                    <a:lnTo>
                      <a:pt x="1440" y="857"/>
                    </a:lnTo>
                    <a:lnTo>
                      <a:pt x="1434" y="867"/>
                    </a:lnTo>
                    <a:lnTo>
                      <a:pt x="1429" y="881"/>
                    </a:lnTo>
                    <a:lnTo>
                      <a:pt x="1424" y="891"/>
                    </a:lnTo>
                    <a:lnTo>
                      <a:pt x="1419" y="900"/>
                    </a:lnTo>
                    <a:lnTo>
                      <a:pt x="1414" y="915"/>
                    </a:lnTo>
                    <a:lnTo>
                      <a:pt x="1408" y="924"/>
                    </a:lnTo>
                    <a:lnTo>
                      <a:pt x="1403" y="934"/>
                    </a:lnTo>
                    <a:lnTo>
                      <a:pt x="1398" y="948"/>
                    </a:lnTo>
                    <a:lnTo>
                      <a:pt x="1388" y="957"/>
                    </a:lnTo>
                    <a:lnTo>
                      <a:pt x="1377" y="967"/>
                    </a:lnTo>
                    <a:lnTo>
                      <a:pt x="1367" y="976"/>
                    </a:lnTo>
                    <a:lnTo>
                      <a:pt x="1356" y="986"/>
                    </a:lnTo>
                    <a:lnTo>
                      <a:pt x="1341" y="995"/>
                    </a:lnTo>
                    <a:lnTo>
                      <a:pt x="1330" y="1000"/>
                    </a:lnTo>
                    <a:lnTo>
                      <a:pt x="1315" y="1010"/>
                    </a:lnTo>
                    <a:lnTo>
                      <a:pt x="1304" y="1019"/>
                    </a:lnTo>
                    <a:lnTo>
                      <a:pt x="1283" y="1024"/>
                    </a:lnTo>
                    <a:lnTo>
                      <a:pt x="1262" y="1034"/>
                    </a:lnTo>
                    <a:lnTo>
                      <a:pt x="1247" y="1034"/>
                    </a:lnTo>
                    <a:lnTo>
                      <a:pt x="1236" y="1043"/>
                    </a:lnTo>
                    <a:lnTo>
                      <a:pt x="1221" y="1048"/>
                    </a:lnTo>
                    <a:lnTo>
                      <a:pt x="1210" y="1053"/>
                    </a:lnTo>
                    <a:lnTo>
                      <a:pt x="1195" y="1062"/>
                    </a:lnTo>
                    <a:lnTo>
                      <a:pt x="1179" y="1067"/>
                    </a:lnTo>
                    <a:lnTo>
                      <a:pt x="1158" y="1072"/>
                    </a:lnTo>
                    <a:lnTo>
                      <a:pt x="1142" y="1076"/>
                    </a:lnTo>
                    <a:lnTo>
                      <a:pt x="1127" y="1086"/>
                    </a:lnTo>
                    <a:lnTo>
                      <a:pt x="1106" y="1095"/>
                    </a:lnTo>
                    <a:lnTo>
                      <a:pt x="1090" y="1100"/>
                    </a:lnTo>
                    <a:lnTo>
                      <a:pt x="1069" y="1110"/>
                    </a:lnTo>
                    <a:lnTo>
                      <a:pt x="1049" y="1115"/>
                    </a:lnTo>
                    <a:lnTo>
                      <a:pt x="1028" y="1124"/>
                    </a:lnTo>
                    <a:lnTo>
                      <a:pt x="1007" y="1134"/>
                    </a:lnTo>
                    <a:lnTo>
                      <a:pt x="986" y="1143"/>
                    </a:lnTo>
                    <a:lnTo>
                      <a:pt x="965" y="1148"/>
                    </a:lnTo>
                    <a:lnTo>
                      <a:pt x="944" y="1162"/>
                    </a:lnTo>
                    <a:lnTo>
                      <a:pt x="923" y="1167"/>
                    </a:lnTo>
                    <a:lnTo>
                      <a:pt x="903" y="1181"/>
                    </a:lnTo>
                    <a:lnTo>
                      <a:pt x="876" y="1186"/>
                    </a:lnTo>
                    <a:lnTo>
                      <a:pt x="861" y="1195"/>
                    </a:lnTo>
                    <a:lnTo>
                      <a:pt x="835" y="1205"/>
                    </a:lnTo>
                    <a:lnTo>
                      <a:pt x="814" y="1215"/>
                    </a:lnTo>
                    <a:lnTo>
                      <a:pt x="793" y="1224"/>
                    </a:lnTo>
                    <a:lnTo>
                      <a:pt x="767" y="1234"/>
                    </a:lnTo>
                    <a:lnTo>
                      <a:pt x="746" y="1243"/>
                    </a:lnTo>
                    <a:lnTo>
                      <a:pt x="725" y="1253"/>
                    </a:lnTo>
                    <a:lnTo>
                      <a:pt x="704" y="1262"/>
                    </a:lnTo>
                    <a:lnTo>
                      <a:pt x="684" y="1272"/>
                    </a:lnTo>
                    <a:lnTo>
                      <a:pt x="657" y="1276"/>
                    </a:lnTo>
                    <a:lnTo>
                      <a:pt x="637" y="1286"/>
                    </a:lnTo>
                    <a:lnTo>
                      <a:pt x="616" y="1295"/>
                    </a:lnTo>
                    <a:lnTo>
                      <a:pt x="595" y="1305"/>
                    </a:lnTo>
                    <a:lnTo>
                      <a:pt x="574" y="1315"/>
                    </a:lnTo>
                    <a:lnTo>
                      <a:pt x="553" y="1324"/>
                    </a:lnTo>
                    <a:lnTo>
                      <a:pt x="532" y="1329"/>
                    </a:lnTo>
                    <a:lnTo>
                      <a:pt x="517" y="1338"/>
                    </a:lnTo>
                    <a:lnTo>
                      <a:pt x="496" y="1343"/>
                    </a:lnTo>
                    <a:lnTo>
                      <a:pt x="480" y="1353"/>
                    </a:lnTo>
                    <a:lnTo>
                      <a:pt x="459" y="1357"/>
                    </a:lnTo>
                    <a:lnTo>
                      <a:pt x="444" y="1367"/>
                    </a:lnTo>
                    <a:lnTo>
                      <a:pt x="428" y="1376"/>
                    </a:lnTo>
                    <a:lnTo>
                      <a:pt x="412" y="1386"/>
                    </a:lnTo>
                    <a:lnTo>
                      <a:pt x="397" y="1391"/>
                    </a:lnTo>
                    <a:lnTo>
                      <a:pt x="381" y="1395"/>
                    </a:lnTo>
                    <a:lnTo>
                      <a:pt x="365" y="1400"/>
                    </a:lnTo>
                    <a:lnTo>
                      <a:pt x="355" y="1405"/>
                    </a:lnTo>
                    <a:lnTo>
                      <a:pt x="339" y="1410"/>
                    </a:lnTo>
                    <a:lnTo>
                      <a:pt x="329" y="1415"/>
                    </a:lnTo>
                    <a:lnTo>
                      <a:pt x="318" y="1419"/>
                    </a:lnTo>
                    <a:lnTo>
                      <a:pt x="313" y="1424"/>
                    </a:lnTo>
                    <a:lnTo>
                      <a:pt x="292" y="1429"/>
                    </a:lnTo>
                    <a:lnTo>
                      <a:pt x="287" y="1438"/>
                    </a:lnTo>
                    <a:lnTo>
                      <a:pt x="277" y="1438"/>
                    </a:lnTo>
                    <a:lnTo>
                      <a:pt x="277" y="1443"/>
                    </a:lnTo>
                    <a:lnTo>
                      <a:pt x="272" y="1438"/>
                    </a:lnTo>
                    <a:lnTo>
                      <a:pt x="261" y="1429"/>
                    </a:lnTo>
                    <a:lnTo>
                      <a:pt x="256" y="1424"/>
                    </a:lnTo>
                    <a:lnTo>
                      <a:pt x="251" y="1415"/>
                    </a:lnTo>
                    <a:lnTo>
                      <a:pt x="240" y="1405"/>
                    </a:lnTo>
                    <a:lnTo>
                      <a:pt x="230" y="1395"/>
                    </a:lnTo>
                    <a:lnTo>
                      <a:pt x="219" y="1386"/>
                    </a:lnTo>
                    <a:lnTo>
                      <a:pt x="209" y="1372"/>
                    </a:lnTo>
                    <a:lnTo>
                      <a:pt x="198" y="1357"/>
                    </a:lnTo>
                    <a:lnTo>
                      <a:pt x="188" y="1343"/>
                    </a:lnTo>
                    <a:lnTo>
                      <a:pt x="172" y="1329"/>
                    </a:lnTo>
                    <a:lnTo>
                      <a:pt x="162" y="1310"/>
                    </a:lnTo>
                    <a:lnTo>
                      <a:pt x="152" y="1291"/>
                    </a:lnTo>
                    <a:lnTo>
                      <a:pt x="136" y="1276"/>
                    </a:lnTo>
                    <a:lnTo>
                      <a:pt x="131" y="1267"/>
                    </a:lnTo>
                    <a:lnTo>
                      <a:pt x="125" y="1253"/>
                    </a:lnTo>
                    <a:lnTo>
                      <a:pt x="120" y="1243"/>
                    </a:lnTo>
                    <a:lnTo>
                      <a:pt x="110" y="1229"/>
                    </a:lnTo>
                    <a:lnTo>
                      <a:pt x="105" y="1219"/>
                    </a:lnTo>
                    <a:lnTo>
                      <a:pt x="99" y="1210"/>
                    </a:lnTo>
                    <a:lnTo>
                      <a:pt x="94" y="1200"/>
                    </a:lnTo>
                    <a:lnTo>
                      <a:pt x="89" y="1186"/>
                    </a:lnTo>
                    <a:lnTo>
                      <a:pt x="84" y="1172"/>
                    </a:lnTo>
                    <a:lnTo>
                      <a:pt x="73" y="1162"/>
                    </a:lnTo>
                    <a:lnTo>
                      <a:pt x="68" y="1148"/>
                    </a:lnTo>
                    <a:lnTo>
                      <a:pt x="63" y="1138"/>
                    </a:lnTo>
                    <a:lnTo>
                      <a:pt x="58" y="1124"/>
                    </a:lnTo>
                    <a:lnTo>
                      <a:pt x="52" y="1110"/>
                    </a:lnTo>
                    <a:lnTo>
                      <a:pt x="47" y="1095"/>
                    </a:lnTo>
                    <a:lnTo>
                      <a:pt x="42" y="1086"/>
                    </a:lnTo>
                    <a:lnTo>
                      <a:pt x="37" y="1072"/>
                    </a:lnTo>
                    <a:lnTo>
                      <a:pt x="32" y="1053"/>
                    </a:lnTo>
                    <a:lnTo>
                      <a:pt x="26" y="1038"/>
                    </a:lnTo>
                    <a:lnTo>
                      <a:pt x="21" y="1024"/>
                    </a:lnTo>
                    <a:lnTo>
                      <a:pt x="16" y="1010"/>
                    </a:lnTo>
                    <a:lnTo>
                      <a:pt x="16" y="995"/>
                    </a:lnTo>
                    <a:lnTo>
                      <a:pt x="11" y="981"/>
                    </a:lnTo>
                    <a:lnTo>
                      <a:pt x="11" y="967"/>
                    </a:lnTo>
                    <a:lnTo>
                      <a:pt x="6" y="948"/>
                    </a:lnTo>
                    <a:lnTo>
                      <a:pt x="6" y="934"/>
                    </a:lnTo>
                    <a:lnTo>
                      <a:pt x="0" y="915"/>
                    </a:lnTo>
                    <a:lnTo>
                      <a:pt x="0" y="900"/>
                    </a:lnTo>
                    <a:lnTo>
                      <a:pt x="0" y="886"/>
                    </a:lnTo>
                    <a:lnTo>
                      <a:pt x="0" y="867"/>
                    </a:lnTo>
                    <a:lnTo>
                      <a:pt x="0" y="848"/>
                    </a:lnTo>
                    <a:lnTo>
                      <a:pt x="0" y="834"/>
                    </a:lnTo>
                    <a:lnTo>
                      <a:pt x="6" y="834"/>
                    </a:lnTo>
                    <a:lnTo>
                      <a:pt x="21" y="824"/>
                    </a:lnTo>
                    <a:lnTo>
                      <a:pt x="37" y="819"/>
                    </a:lnTo>
                    <a:lnTo>
                      <a:pt x="47" y="815"/>
                    </a:lnTo>
                    <a:lnTo>
                      <a:pt x="63" y="805"/>
                    </a:lnTo>
                    <a:lnTo>
                      <a:pt x="79" y="800"/>
                    </a:lnTo>
                    <a:lnTo>
                      <a:pt x="89" y="795"/>
                    </a:lnTo>
                    <a:lnTo>
                      <a:pt x="105" y="791"/>
                    </a:lnTo>
                    <a:lnTo>
                      <a:pt x="115" y="786"/>
                    </a:lnTo>
                    <a:lnTo>
                      <a:pt x="131" y="786"/>
                    </a:lnTo>
                    <a:lnTo>
                      <a:pt x="141" y="781"/>
                    </a:lnTo>
                    <a:lnTo>
                      <a:pt x="146" y="786"/>
                    </a:lnTo>
                    <a:lnTo>
                      <a:pt x="152" y="791"/>
                    </a:lnTo>
                    <a:lnTo>
                      <a:pt x="157" y="795"/>
                    </a:lnTo>
                    <a:lnTo>
                      <a:pt x="152" y="805"/>
                    </a:lnTo>
                    <a:lnTo>
                      <a:pt x="146" y="824"/>
                    </a:lnTo>
                    <a:lnTo>
                      <a:pt x="131" y="834"/>
                    </a:lnTo>
                    <a:lnTo>
                      <a:pt x="120" y="848"/>
                    </a:lnTo>
                    <a:lnTo>
                      <a:pt x="105" y="857"/>
                    </a:lnTo>
                    <a:lnTo>
                      <a:pt x="94" y="872"/>
                    </a:lnTo>
                    <a:lnTo>
                      <a:pt x="89" y="876"/>
                    </a:lnTo>
                    <a:lnTo>
                      <a:pt x="84" y="881"/>
                    </a:lnTo>
                    <a:lnTo>
                      <a:pt x="84" y="891"/>
                    </a:lnTo>
                    <a:lnTo>
                      <a:pt x="84" y="900"/>
                    </a:lnTo>
                    <a:lnTo>
                      <a:pt x="89" y="919"/>
                    </a:lnTo>
                    <a:lnTo>
                      <a:pt x="89" y="924"/>
                    </a:lnTo>
                    <a:lnTo>
                      <a:pt x="89" y="934"/>
                    </a:lnTo>
                    <a:lnTo>
                      <a:pt x="89" y="948"/>
                    </a:lnTo>
                    <a:lnTo>
                      <a:pt x="94" y="962"/>
                    </a:lnTo>
                    <a:lnTo>
                      <a:pt x="99" y="976"/>
                    </a:lnTo>
                    <a:lnTo>
                      <a:pt x="105" y="991"/>
                    </a:lnTo>
                    <a:lnTo>
                      <a:pt x="110" y="1005"/>
                    </a:lnTo>
                    <a:lnTo>
                      <a:pt x="115" y="1024"/>
                    </a:lnTo>
                    <a:lnTo>
                      <a:pt x="120" y="1038"/>
                    </a:lnTo>
                    <a:lnTo>
                      <a:pt x="125" y="1053"/>
                    </a:lnTo>
                    <a:lnTo>
                      <a:pt x="131" y="1072"/>
                    </a:lnTo>
                    <a:lnTo>
                      <a:pt x="141" y="1095"/>
                    </a:lnTo>
                    <a:lnTo>
                      <a:pt x="146" y="1115"/>
                    </a:lnTo>
                    <a:lnTo>
                      <a:pt x="157" y="1134"/>
                    </a:lnTo>
                    <a:lnTo>
                      <a:pt x="167" y="1143"/>
                    </a:lnTo>
                    <a:lnTo>
                      <a:pt x="172" y="1157"/>
                    </a:lnTo>
                    <a:lnTo>
                      <a:pt x="178" y="1167"/>
                    </a:lnTo>
                    <a:lnTo>
                      <a:pt x="183" y="1176"/>
                    </a:lnTo>
                    <a:lnTo>
                      <a:pt x="188" y="1186"/>
                    </a:lnTo>
                    <a:lnTo>
                      <a:pt x="193" y="1200"/>
                    </a:lnTo>
                    <a:lnTo>
                      <a:pt x="204" y="1210"/>
                    </a:lnTo>
                    <a:lnTo>
                      <a:pt x="209" y="1219"/>
                    </a:lnTo>
                    <a:lnTo>
                      <a:pt x="214" y="1229"/>
                    </a:lnTo>
                    <a:lnTo>
                      <a:pt x="219" y="1243"/>
                    </a:lnTo>
                    <a:lnTo>
                      <a:pt x="230" y="1257"/>
                    </a:lnTo>
                    <a:lnTo>
                      <a:pt x="240" y="1267"/>
                    </a:lnTo>
                    <a:lnTo>
                      <a:pt x="245" y="1281"/>
                    </a:lnTo>
                    <a:lnTo>
                      <a:pt x="256" y="1291"/>
                    </a:lnTo>
                    <a:lnTo>
                      <a:pt x="261" y="1305"/>
                    </a:lnTo>
                    <a:lnTo>
                      <a:pt x="277" y="1315"/>
                    </a:lnTo>
                    <a:lnTo>
                      <a:pt x="282" y="1329"/>
                    </a:lnTo>
                    <a:lnTo>
                      <a:pt x="292" y="1343"/>
                    </a:lnTo>
                    <a:lnTo>
                      <a:pt x="303" y="1353"/>
                    </a:lnTo>
                    <a:lnTo>
                      <a:pt x="313" y="1367"/>
                    </a:lnTo>
                    <a:lnTo>
                      <a:pt x="318" y="1367"/>
                    </a:lnTo>
                    <a:lnTo>
                      <a:pt x="324" y="1362"/>
                    </a:lnTo>
                    <a:lnTo>
                      <a:pt x="334" y="1357"/>
                    </a:lnTo>
                    <a:lnTo>
                      <a:pt x="355" y="1353"/>
                    </a:lnTo>
                    <a:lnTo>
                      <a:pt x="360" y="1343"/>
                    </a:lnTo>
                    <a:lnTo>
                      <a:pt x="371" y="1338"/>
                    </a:lnTo>
                    <a:lnTo>
                      <a:pt x="386" y="1334"/>
                    </a:lnTo>
                    <a:lnTo>
                      <a:pt x="397" y="1329"/>
                    </a:lnTo>
                    <a:lnTo>
                      <a:pt x="412" y="1324"/>
                    </a:lnTo>
                    <a:lnTo>
                      <a:pt x="423" y="1315"/>
                    </a:lnTo>
                    <a:lnTo>
                      <a:pt x="438" y="1310"/>
                    </a:lnTo>
                    <a:lnTo>
                      <a:pt x="459" y="1305"/>
                    </a:lnTo>
                    <a:lnTo>
                      <a:pt x="470" y="1295"/>
                    </a:lnTo>
                    <a:lnTo>
                      <a:pt x="491" y="1291"/>
                    </a:lnTo>
                    <a:lnTo>
                      <a:pt x="506" y="1281"/>
                    </a:lnTo>
                    <a:lnTo>
                      <a:pt x="527" y="1272"/>
                    </a:lnTo>
                    <a:lnTo>
                      <a:pt x="543" y="1267"/>
                    </a:lnTo>
                    <a:lnTo>
                      <a:pt x="564" y="1257"/>
                    </a:lnTo>
                    <a:lnTo>
                      <a:pt x="579" y="1248"/>
                    </a:lnTo>
                    <a:lnTo>
                      <a:pt x="605" y="1238"/>
                    </a:lnTo>
                    <a:lnTo>
                      <a:pt x="621" y="1229"/>
                    </a:lnTo>
                    <a:lnTo>
                      <a:pt x="647" y="1224"/>
                    </a:lnTo>
                    <a:lnTo>
                      <a:pt x="668" y="1215"/>
                    </a:lnTo>
                    <a:lnTo>
                      <a:pt x="689" y="1205"/>
                    </a:lnTo>
                    <a:lnTo>
                      <a:pt x="710" y="1195"/>
                    </a:lnTo>
                    <a:lnTo>
                      <a:pt x="730" y="1186"/>
                    </a:lnTo>
                    <a:lnTo>
                      <a:pt x="751" y="1176"/>
                    </a:lnTo>
                    <a:lnTo>
                      <a:pt x="777" y="1167"/>
                    </a:lnTo>
                    <a:lnTo>
                      <a:pt x="798" y="1157"/>
                    </a:lnTo>
                    <a:lnTo>
                      <a:pt x="819" y="1148"/>
                    </a:lnTo>
                    <a:lnTo>
                      <a:pt x="840" y="1138"/>
                    </a:lnTo>
                    <a:lnTo>
                      <a:pt x="866" y="1129"/>
                    </a:lnTo>
                    <a:lnTo>
                      <a:pt x="887" y="1115"/>
                    </a:lnTo>
                    <a:lnTo>
                      <a:pt x="908" y="1105"/>
                    </a:lnTo>
                    <a:lnTo>
                      <a:pt x="929" y="1095"/>
                    </a:lnTo>
                    <a:lnTo>
                      <a:pt x="955" y="1091"/>
                    </a:lnTo>
                    <a:lnTo>
                      <a:pt x="970" y="1076"/>
                    </a:lnTo>
                    <a:lnTo>
                      <a:pt x="991" y="1072"/>
                    </a:lnTo>
                    <a:lnTo>
                      <a:pt x="1012" y="1062"/>
                    </a:lnTo>
                    <a:lnTo>
                      <a:pt x="1033" y="1053"/>
                    </a:lnTo>
                    <a:lnTo>
                      <a:pt x="1054" y="1043"/>
                    </a:lnTo>
                    <a:lnTo>
                      <a:pt x="1069" y="1034"/>
                    </a:lnTo>
                    <a:lnTo>
                      <a:pt x="1090" y="1024"/>
                    </a:lnTo>
                    <a:lnTo>
                      <a:pt x="1111" y="1019"/>
                    </a:lnTo>
                    <a:lnTo>
                      <a:pt x="1127" y="1010"/>
                    </a:lnTo>
                    <a:lnTo>
                      <a:pt x="1142" y="1000"/>
                    </a:lnTo>
                    <a:lnTo>
                      <a:pt x="1158" y="991"/>
                    </a:lnTo>
                    <a:lnTo>
                      <a:pt x="1174" y="986"/>
                    </a:lnTo>
                    <a:lnTo>
                      <a:pt x="1184" y="976"/>
                    </a:lnTo>
                    <a:lnTo>
                      <a:pt x="1200" y="972"/>
                    </a:lnTo>
                    <a:lnTo>
                      <a:pt x="1210" y="967"/>
                    </a:lnTo>
                    <a:lnTo>
                      <a:pt x="1226" y="962"/>
                    </a:lnTo>
                    <a:lnTo>
                      <a:pt x="1247" y="948"/>
                    </a:lnTo>
                    <a:lnTo>
                      <a:pt x="1268" y="938"/>
                    </a:lnTo>
                    <a:lnTo>
                      <a:pt x="1278" y="929"/>
                    </a:lnTo>
                    <a:lnTo>
                      <a:pt x="1288" y="924"/>
                    </a:lnTo>
                    <a:lnTo>
                      <a:pt x="1294" y="910"/>
                    </a:lnTo>
                    <a:lnTo>
                      <a:pt x="1304" y="900"/>
                    </a:lnTo>
                    <a:lnTo>
                      <a:pt x="1309" y="886"/>
                    </a:lnTo>
                    <a:lnTo>
                      <a:pt x="1320" y="872"/>
                    </a:lnTo>
                    <a:lnTo>
                      <a:pt x="1325" y="853"/>
                    </a:lnTo>
                    <a:lnTo>
                      <a:pt x="1330" y="838"/>
                    </a:lnTo>
                    <a:lnTo>
                      <a:pt x="1335" y="824"/>
                    </a:lnTo>
                    <a:lnTo>
                      <a:pt x="1341" y="810"/>
                    </a:lnTo>
                    <a:lnTo>
                      <a:pt x="1341" y="791"/>
                    </a:lnTo>
                    <a:lnTo>
                      <a:pt x="1341" y="781"/>
                    </a:lnTo>
                    <a:lnTo>
                      <a:pt x="1346" y="767"/>
                    </a:lnTo>
                    <a:lnTo>
                      <a:pt x="1351" y="757"/>
                    </a:lnTo>
                    <a:lnTo>
                      <a:pt x="1351" y="738"/>
                    </a:lnTo>
                    <a:lnTo>
                      <a:pt x="1351" y="734"/>
                    </a:lnTo>
                    <a:lnTo>
                      <a:pt x="1341" y="734"/>
                    </a:lnTo>
                    <a:lnTo>
                      <a:pt x="1325" y="734"/>
                    </a:lnTo>
                    <a:lnTo>
                      <a:pt x="1309" y="734"/>
                    </a:lnTo>
                    <a:lnTo>
                      <a:pt x="1299" y="734"/>
                    </a:lnTo>
                    <a:lnTo>
                      <a:pt x="1288" y="729"/>
                    </a:lnTo>
                    <a:lnTo>
                      <a:pt x="1273" y="729"/>
                    </a:lnTo>
                    <a:lnTo>
                      <a:pt x="1262" y="724"/>
                    </a:lnTo>
                    <a:lnTo>
                      <a:pt x="1247" y="724"/>
                    </a:lnTo>
                    <a:lnTo>
                      <a:pt x="1236" y="724"/>
                    </a:lnTo>
                    <a:lnTo>
                      <a:pt x="1221" y="719"/>
                    </a:lnTo>
                    <a:lnTo>
                      <a:pt x="1205" y="719"/>
                    </a:lnTo>
                    <a:lnTo>
                      <a:pt x="1189" y="715"/>
                    </a:lnTo>
                    <a:lnTo>
                      <a:pt x="1169" y="710"/>
                    </a:lnTo>
                    <a:lnTo>
                      <a:pt x="1153" y="705"/>
                    </a:lnTo>
                    <a:lnTo>
                      <a:pt x="1137" y="705"/>
                    </a:lnTo>
                    <a:lnTo>
                      <a:pt x="1116" y="696"/>
                    </a:lnTo>
                    <a:lnTo>
                      <a:pt x="1096" y="696"/>
                    </a:lnTo>
                    <a:lnTo>
                      <a:pt x="1080" y="691"/>
                    </a:lnTo>
                    <a:lnTo>
                      <a:pt x="1059" y="686"/>
                    </a:lnTo>
                    <a:lnTo>
                      <a:pt x="1038" y="676"/>
                    </a:lnTo>
                    <a:lnTo>
                      <a:pt x="1017" y="672"/>
                    </a:lnTo>
                    <a:lnTo>
                      <a:pt x="996" y="667"/>
                    </a:lnTo>
                    <a:lnTo>
                      <a:pt x="981" y="662"/>
                    </a:lnTo>
                    <a:lnTo>
                      <a:pt x="960" y="653"/>
                    </a:lnTo>
                    <a:lnTo>
                      <a:pt x="939" y="643"/>
                    </a:lnTo>
                    <a:lnTo>
                      <a:pt x="918" y="638"/>
                    </a:lnTo>
                    <a:lnTo>
                      <a:pt x="903" y="629"/>
                    </a:lnTo>
                    <a:lnTo>
                      <a:pt x="882" y="619"/>
                    </a:lnTo>
                    <a:lnTo>
                      <a:pt x="861" y="610"/>
                    </a:lnTo>
                    <a:lnTo>
                      <a:pt x="840" y="596"/>
                    </a:lnTo>
                    <a:lnTo>
                      <a:pt x="824" y="586"/>
                    </a:lnTo>
                    <a:lnTo>
                      <a:pt x="803" y="576"/>
                    </a:lnTo>
                    <a:lnTo>
                      <a:pt x="783" y="562"/>
                    </a:lnTo>
                    <a:lnTo>
                      <a:pt x="767" y="553"/>
                    </a:lnTo>
                    <a:lnTo>
                      <a:pt x="751" y="538"/>
                    </a:lnTo>
                    <a:lnTo>
                      <a:pt x="730" y="524"/>
                    </a:lnTo>
                    <a:lnTo>
                      <a:pt x="715" y="510"/>
                    </a:lnTo>
                    <a:lnTo>
                      <a:pt x="699" y="491"/>
                    </a:lnTo>
                    <a:lnTo>
                      <a:pt x="689" y="476"/>
                    </a:lnTo>
                    <a:lnTo>
                      <a:pt x="673" y="457"/>
                    </a:lnTo>
                    <a:lnTo>
                      <a:pt x="657" y="443"/>
                    </a:lnTo>
                    <a:lnTo>
                      <a:pt x="647" y="424"/>
                    </a:lnTo>
                    <a:lnTo>
                      <a:pt x="637" y="410"/>
                    </a:lnTo>
                    <a:lnTo>
                      <a:pt x="626" y="386"/>
                    </a:lnTo>
                    <a:lnTo>
                      <a:pt x="616" y="367"/>
                    </a:lnTo>
                    <a:lnTo>
                      <a:pt x="605" y="343"/>
                    </a:lnTo>
                    <a:lnTo>
                      <a:pt x="600" y="324"/>
                    </a:lnTo>
                    <a:lnTo>
                      <a:pt x="590" y="300"/>
                    </a:lnTo>
                    <a:lnTo>
                      <a:pt x="584" y="281"/>
                    </a:lnTo>
                    <a:lnTo>
                      <a:pt x="579" y="257"/>
                    </a:lnTo>
                    <a:lnTo>
                      <a:pt x="579" y="229"/>
                    </a:lnTo>
                    <a:lnTo>
                      <a:pt x="579" y="205"/>
                    </a:lnTo>
                    <a:lnTo>
                      <a:pt x="579" y="176"/>
                    </a:lnTo>
                    <a:lnTo>
                      <a:pt x="579" y="148"/>
                    </a:lnTo>
                    <a:lnTo>
                      <a:pt x="584" y="119"/>
                    </a:lnTo>
                    <a:lnTo>
                      <a:pt x="584" y="91"/>
                    </a:lnTo>
                    <a:lnTo>
                      <a:pt x="595" y="62"/>
                    </a:lnTo>
                    <a:lnTo>
                      <a:pt x="600" y="29"/>
                    </a:lnTo>
                    <a:lnTo>
                      <a:pt x="610" y="0"/>
                    </a:lnTo>
                    <a:lnTo>
                      <a:pt x="69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48"/>
              <p:cNvSpPr>
                <a:spLocks/>
              </p:cNvSpPr>
              <p:nvPr/>
            </p:nvSpPr>
            <p:spPr bwMode="auto">
              <a:xfrm>
                <a:off x="5008" y="10932"/>
                <a:ext cx="287" cy="415"/>
              </a:xfrm>
              <a:custGeom>
                <a:avLst/>
                <a:gdLst>
                  <a:gd name="T0" fmla="*/ 214 w 287"/>
                  <a:gd name="T1" fmla="*/ 5 h 415"/>
                  <a:gd name="T2" fmla="*/ 214 w 287"/>
                  <a:gd name="T3" fmla="*/ 5 h 415"/>
                  <a:gd name="T4" fmla="*/ 214 w 287"/>
                  <a:gd name="T5" fmla="*/ 10 h 415"/>
                  <a:gd name="T6" fmla="*/ 208 w 287"/>
                  <a:gd name="T7" fmla="*/ 20 h 415"/>
                  <a:gd name="T8" fmla="*/ 208 w 287"/>
                  <a:gd name="T9" fmla="*/ 34 h 415"/>
                  <a:gd name="T10" fmla="*/ 203 w 287"/>
                  <a:gd name="T11" fmla="*/ 43 h 415"/>
                  <a:gd name="T12" fmla="*/ 198 w 287"/>
                  <a:gd name="T13" fmla="*/ 58 h 415"/>
                  <a:gd name="T14" fmla="*/ 193 w 287"/>
                  <a:gd name="T15" fmla="*/ 77 h 415"/>
                  <a:gd name="T16" fmla="*/ 193 w 287"/>
                  <a:gd name="T17" fmla="*/ 96 h 415"/>
                  <a:gd name="T18" fmla="*/ 187 w 287"/>
                  <a:gd name="T19" fmla="*/ 110 h 415"/>
                  <a:gd name="T20" fmla="*/ 182 w 287"/>
                  <a:gd name="T21" fmla="*/ 129 h 415"/>
                  <a:gd name="T22" fmla="*/ 172 w 287"/>
                  <a:gd name="T23" fmla="*/ 148 h 415"/>
                  <a:gd name="T24" fmla="*/ 172 w 287"/>
                  <a:gd name="T25" fmla="*/ 162 h 415"/>
                  <a:gd name="T26" fmla="*/ 167 w 287"/>
                  <a:gd name="T27" fmla="*/ 181 h 415"/>
                  <a:gd name="T28" fmla="*/ 156 w 287"/>
                  <a:gd name="T29" fmla="*/ 196 h 415"/>
                  <a:gd name="T30" fmla="*/ 151 w 287"/>
                  <a:gd name="T31" fmla="*/ 205 h 415"/>
                  <a:gd name="T32" fmla="*/ 146 w 287"/>
                  <a:gd name="T33" fmla="*/ 220 h 415"/>
                  <a:gd name="T34" fmla="*/ 135 w 287"/>
                  <a:gd name="T35" fmla="*/ 229 h 415"/>
                  <a:gd name="T36" fmla="*/ 130 w 287"/>
                  <a:gd name="T37" fmla="*/ 239 h 415"/>
                  <a:gd name="T38" fmla="*/ 120 w 287"/>
                  <a:gd name="T39" fmla="*/ 248 h 415"/>
                  <a:gd name="T40" fmla="*/ 109 w 287"/>
                  <a:gd name="T41" fmla="*/ 262 h 415"/>
                  <a:gd name="T42" fmla="*/ 94 w 287"/>
                  <a:gd name="T43" fmla="*/ 272 h 415"/>
                  <a:gd name="T44" fmla="*/ 83 w 287"/>
                  <a:gd name="T45" fmla="*/ 291 h 415"/>
                  <a:gd name="T46" fmla="*/ 73 w 287"/>
                  <a:gd name="T47" fmla="*/ 300 h 415"/>
                  <a:gd name="T48" fmla="*/ 57 w 287"/>
                  <a:gd name="T49" fmla="*/ 315 h 415"/>
                  <a:gd name="T50" fmla="*/ 47 w 287"/>
                  <a:gd name="T51" fmla="*/ 329 h 415"/>
                  <a:gd name="T52" fmla="*/ 36 w 287"/>
                  <a:gd name="T53" fmla="*/ 339 h 415"/>
                  <a:gd name="T54" fmla="*/ 26 w 287"/>
                  <a:gd name="T55" fmla="*/ 348 h 415"/>
                  <a:gd name="T56" fmla="*/ 15 w 287"/>
                  <a:gd name="T57" fmla="*/ 358 h 415"/>
                  <a:gd name="T58" fmla="*/ 5 w 287"/>
                  <a:gd name="T59" fmla="*/ 377 h 415"/>
                  <a:gd name="T60" fmla="*/ 0 w 287"/>
                  <a:gd name="T61" fmla="*/ 381 h 415"/>
                  <a:gd name="T62" fmla="*/ 78 w 287"/>
                  <a:gd name="T63" fmla="*/ 415 h 415"/>
                  <a:gd name="T64" fmla="*/ 78 w 287"/>
                  <a:gd name="T65" fmla="*/ 410 h 415"/>
                  <a:gd name="T66" fmla="*/ 83 w 287"/>
                  <a:gd name="T67" fmla="*/ 400 h 415"/>
                  <a:gd name="T68" fmla="*/ 94 w 287"/>
                  <a:gd name="T69" fmla="*/ 391 h 415"/>
                  <a:gd name="T70" fmla="*/ 109 w 287"/>
                  <a:gd name="T71" fmla="*/ 372 h 415"/>
                  <a:gd name="T72" fmla="*/ 114 w 287"/>
                  <a:gd name="T73" fmla="*/ 362 h 415"/>
                  <a:gd name="T74" fmla="*/ 120 w 287"/>
                  <a:gd name="T75" fmla="*/ 353 h 415"/>
                  <a:gd name="T76" fmla="*/ 130 w 287"/>
                  <a:gd name="T77" fmla="*/ 339 h 415"/>
                  <a:gd name="T78" fmla="*/ 141 w 287"/>
                  <a:gd name="T79" fmla="*/ 329 h 415"/>
                  <a:gd name="T80" fmla="*/ 146 w 287"/>
                  <a:gd name="T81" fmla="*/ 315 h 415"/>
                  <a:gd name="T82" fmla="*/ 161 w 287"/>
                  <a:gd name="T83" fmla="*/ 300 h 415"/>
                  <a:gd name="T84" fmla="*/ 167 w 287"/>
                  <a:gd name="T85" fmla="*/ 286 h 415"/>
                  <a:gd name="T86" fmla="*/ 182 w 287"/>
                  <a:gd name="T87" fmla="*/ 272 h 415"/>
                  <a:gd name="T88" fmla="*/ 187 w 287"/>
                  <a:gd name="T89" fmla="*/ 258 h 415"/>
                  <a:gd name="T90" fmla="*/ 198 w 287"/>
                  <a:gd name="T91" fmla="*/ 239 h 415"/>
                  <a:gd name="T92" fmla="*/ 208 w 287"/>
                  <a:gd name="T93" fmla="*/ 224 h 415"/>
                  <a:gd name="T94" fmla="*/ 219 w 287"/>
                  <a:gd name="T95" fmla="*/ 210 h 415"/>
                  <a:gd name="T96" fmla="*/ 229 w 287"/>
                  <a:gd name="T97" fmla="*/ 191 h 415"/>
                  <a:gd name="T98" fmla="*/ 234 w 287"/>
                  <a:gd name="T99" fmla="*/ 172 h 415"/>
                  <a:gd name="T100" fmla="*/ 245 w 287"/>
                  <a:gd name="T101" fmla="*/ 158 h 415"/>
                  <a:gd name="T102" fmla="*/ 250 w 287"/>
                  <a:gd name="T103" fmla="*/ 139 h 415"/>
                  <a:gd name="T104" fmla="*/ 260 w 287"/>
                  <a:gd name="T105" fmla="*/ 120 h 415"/>
                  <a:gd name="T106" fmla="*/ 266 w 287"/>
                  <a:gd name="T107" fmla="*/ 105 h 415"/>
                  <a:gd name="T108" fmla="*/ 271 w 287"/>
                  <a:gd name="T109" fmla="*/ 86 h 415"/>
                  <a:gd name="T110" fmla="*/ 276 w 287"/>
                  <a:gd name="T111" fmla="*/ 72 h 415"/>
                  <a:gd name="T112" fmla="*/ 276 w 287"/>
                  <a:gd name="T113" fmla="*/ 53 h 415"/>
                  <a:gd name="T114" fmla="*/ 281 w 287"/>
                  <a:gd name="T115" fmla="*/ 34 h 415"/>
                  <a:gd name="T116" fmla="*/ 287 w 287"/>
                  <a:gd name="T117" fmla="*/ 20 h 415"/>
                  <a:gd name="T118" fmla="*/ 287 w 287"/>
                  <a:gd name="T119" fmla="*/ 0 h 415"/>
                  <a:gd name="T120" fmla="*/ 214 w 287"/>
                  <a:gd name="T121" fmla="*/ 5 h 415"/>
                  <a:gd name="T122" fmla="*/ 214 w 287"/>
                  <a:gd name="T123" fmla="*/ 5 h 4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7"/>
                  <a:gd name="T187" fmla="*/ 0 h 415"/>
                  <a:gd name="T188" fmla="*/ 287 w 287"/>
                  <a:gd name="T189" fmla="*/ 415 h 4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7" h="415">
                    <a:moveTo>
                      <a:pt x="214" y="5"/>
                    </a:moveTo>
                    <a:lnTo>
                      <a:pt x="214" y="5"/>
                    </a:lnTo>
                    <a:lnTo>
                      <a:pt x="214" y="10"/>
                    </a:lnTo>
                    <a:lnTo>
                      <a:pt x="208" y="20"/>
                    </a:lnTo>
                    <a:lnTo>
                      <a:pt x="208" y="34"/>
                    </a:lnTo>
                    <a:lnTo>
                      <a:pt x="203" y="43"/>
                    </a:lnTo>
                    <a:lnTo>
                      <a:pt x="198" y="58"/>
                    </a:lnTo>
                    <a:lnTo>
                      <a:pt x="193" y="77"/>
                    </a:lnTo>
                    <a:lnTo>
                      <a:pt x="193" y="96"/>
                    </a:lnTo>
                    <a:lnTo>
                      <a:pt x="187" y="110"/>
                    </a:lnTo>
                    <a:lnTo>
                      <a:pt x="182" y="129"/>
                    </a:lnTo>
                    <a:lnTo>
                      <a:pt x="172" y="148"/>
                    </a:lnTo>
                    <a:lnTo>
                      <a:pt x="172" y="162"/>
                    </a:lnTo>
                    <a:lnTo>
                      <a:pt x="167" y="181"/>
                    </a:lnTo>
                    <a:lnTo>
                      <a:pt x="156" y="196"/>
                    </a:lnTo>
                    <a:lnTo>
                      <a:pt x="151" y="205"/>
                    </a:lnTo>
                    <a:lnTo>
                      <a:pt x="146" y="220"/>
                    </a:lnTo>
                    <a:lnTo>
                      <a:pt x="135" y="229"/>
                    </a:lnTo>
                    <a:lnTo>
                      <a:pt x="130" y="239"/>
                    </a:lnTo>
                    <a:lnTo>
                      <a:pt x="120" y="248"/>
                    </a:lnTo>
                    <a:lnTo>
                      <a:pt x="109" y="262"/>
                    </a:lnTo>
                    <a:lnTo>
                      <a:pt x="94" y="272"/>
                    </a:lnTo>
                    <a:lnTo>
                      <a:pt x="83" y="291"/>
                    </a:lnTo>
                    <a:lnTo>
                      <a:pt x="73" y="300"/>
                    </a:lnTo>
                    <a:lnTo>
                      <a:pt x="57" y="315"/>
                    </a:lnTo>
                    <a:lnTo>
                      <a:pt x="47" y="329"/>
                    </a:lnTo>
                    <a:lnTo>
                      <a:pt x="36" y="339"/>
                    </a:lnTo>
                    <a:lnTo>
                      <a:pt x="26" y="348"/>
                    </a:lnTo>
                    <a:lnTo>
                      <a:pt x="15" y="358"/>
                    </a:lnTo>
                    <a:lnTo>
                      <a:pt x="5" y="377"/>
                    </a:lnTo>
                    <a:lnTo>
                      <a:pt x="0" y="381"/>
                    </a:lnTo>
                    <a:lnTo>
                      <a:pt x="78" y="415"/>
                    </a:lnTo>
                    <a:lnTo>
                      <a:pt x="78" y="410"/>
                    </a:lnTo>
                    <a:lnTo>
                      <a:pt x="83" y="400"/>
                    </a:lnTo>
                    <a:lnTo>
                      <a:pt x="94" y="391"/>
                    </a:lnTo>
                    <a:lnTo>
                      <a:pt x="109" y="372"/>
                    </a:lnTo>
                    <a:lnTo>
                      <a:pt x="114" y="362"/>
                    </a:lnTo>
                    <a:lnTo>
                      <a:pt x="120" y="353"/>
                    </a:lnTo>
                    <a:lnTo>
                      <a:pt x="130" y="339"/>
                    </a:lnTo>
                    <a:lnTo>
                      <a:pt x="141" y="329"/>
                    </a:lnTo>
                    <a:lnTo>
                      <a:pt x="146" y="315"/>
                    </a:lnTo>
                    <a:lnTo>
                      <a:pt x="161" y="300"/>
                    </a:lnTo>
                    <a:lnTo>
                      <a:pt x="167" y="286"/>
                    </a:lnTo>
                    <a:lnTo>
                      <a:pt x="182" y="272"/>
                    </a:lnTo>
                    <a:lnTo>
                      <a:pt x="187" y="258"/>
                    </a:lnTo>
                    <a:lnTo>
                      <a:pt x="198" y="239"/>
                    </a:lnTo>
                    <a:lnTo>
                      <a:pt x="208" y="224"/>
                    </a:lnTo>
                    <a:lnTo>
                      <a:pt x="219" y="210"/>
                    </a:lnTo>
                    <a:lnTo>
                      <a:pt x="229" y="191"/>
                    </a:lnTo>
                    <a:lnTo>
                      <a:pt x="234" y="172"/>
                    </a:lnTo>
                    <a:lnTo>
                      <a:pt x="245" y="158"/>
                    </a:lnTo>
                    <a:lnTo>
                      <a:pt x="250" y="139"/>
                    </a:lnTo>
                    <a:lnTo>
                      <a:pt x="260" y="120"/>
                    </a:lnTo>
                    <a:lnTo>
                      <a:pt x="266" y="105"/>
                    </a:lnTo>
                    <a:lnTo>
                      <a:pt x="271" y="86"/>
                    </a:lnTo>
                    <a:lnTo>
                      <a:pt x="276" y="72"/>
                    </a:lnTo>
                    <a:lnTo>
                      <a:pt x="276" y="53"/>
                    </a:lnTo>
                    <a:lnTo>
                      <a:pt x="281" y="34"/>
                    </a:lnTo>
                    <a:lnTo>
                      <a:pt x="287" y="20"/>
                    </a:lnTo>
                    <a:lnTo>
                      <a:pt x="287" y="0"/>
                    </a:lnTo>
                    <a:lnTo>
                      <a:pt x="21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49"/>
              <p:cNvSpPr>
                <a:spLocks/>
              </p:cNvSpPr>
              <p:nvPr/>
            </p:nvSpPr>
            <p:spPr bwMode="auto">
              <a:xfrm>
                <a:off x="5295" y="10894"/>
                <a:ext cx="354" cy="634"/>
              </a:xfrm>
              <a:custGeom>
                <a:avLst/>
                <a:gdLst>
                  <a:gd name="T0" fmla="*/ 271 w 354"/>
                  <a:gd name="T1" fmla="*/ 24 h 634"/>
                  <a:gd name="T2" fmla="*/ 271 w 354"/>
                  <a:gd name="T3" fmla="*/ 38 h 634"/>
                  <a:gd name="T4" fmla="*/ 271 w 354"/>
                  <a:gd name="T5" fmla="*/ 58 h 634"/>
                  <a:gd name="T6" fmla="*/ 266 w 354"/>
                  <a:gd name="T7" fmla="*/ 81 h 634"/>
                  <a:gd name="T8" fmla="*/ 266 w 354"/>
                  <a:gd name="T9" fmla="*/ 110 h 634"/>
                  <a:gd name="T10" fmla="*/ 260 w 354"/>
                  <a:gd name="T11" fmla="*/ 138 h 634"/>
                  <a:gd name="T12" fmla="*/ 255 w 354"/>
                  <a:gd name="T13" fmla="*/ 172 h 634"/>
                  <a:gd name="T14" fmla="*/ 250 w 354"/>
                  <a:gd name="T15" fmla="*/ 196 h 634"/>
                  <a:gd name="T16" fmla="*/ 239 w 354"/>
                  <a:gd name="T17" fmla="*/ 219 h 634"/>
                  <a:gd name="T18" fmla="*/ 224 w 354"/>
                  <a:gd name="T19" fmla="*/ 243 h 634"/>
                  <a:gd name="T20" fmla="*/ 213 w 354"/>
                  <a:gd name="T21" fmla="*/ 272 h 634"/>
                  <a:gd name="T22" fmla="*/ 193 w 354"/>
                  <a:gd name="T23" fmla="*/ 305 h 634"/>
                  <a:gd name="T24" fmla="*/ 172 w 354"/>
                  <a:gd name="T25" fmla="*/ 334 h 634"/>
                  <a:gd name="T26" fmla="*/ 151 w 354"/>
                  <a:gd name="T27" fmla="*/ 367 h 634"/>
                  <a:gd name="T28" fmla="*/ 130 w 354"/>
                  <a:gd name="T29" fmla="*/ 400 h 634"/>
                  <a:gd name="T30" fmla="*/ 104 w 354"/>
                  <a:gd name="T31" fmla="*/ 429 h 634"/>
                  <a:gd name="T32" fmla="*/ 83 w 354"/>
                  <a:gd name="T33" fmla="*/ 462 h 634"/>
                  <a:gd name="T34" fmla="*/ 62 w 354"/>
                  <a:gd name="T35" fmla="*/ 491 h 634"/>
                  <a:gd name="T36" fmla="*/ 41 w 354"/>
                  <a:gd name="T37" fmla="*/ 515 h 634"/>
                  <a:gd name="T38" fmla="*/ 26 w 354"/>
                  <a:gd name="T39" fmla="*/ 538 h 634"/>
                  <a:gd name="T40" fmla="*/ 15 w 354"/>
                  <a:gd name="T41" fmla="*/ 553 h 634"/>
                  <a:gd name="T42" fmla="*/ 0 w 354"/>
                  <a:gd name="T43" fmla="*/ 572 h 634"/>
                  <a:gd name="T44" fmla="*/ 67 w 354"/>
                  <a:gd name="T45" fmla="*/ 634 h 634"/>
                  <a:gd name="T46" fmla="*/ 73 w 354"/>
                  <a:gd name="T47" fmla="*/ 619 h 634"/>
                  <a:gd name="T48" fmla="*/ 83 w 354"/>
                  <a:gd name="T49" fmla="*/ 600 h 634"/>
                  <a:gd name="T50" fmla="*/ 99 w 354"/>
                  <a:gd name="T51" fmla="*/ 581 h 634"/>
                  <a:gd name="T52" fmla="*/ 120 w 354"/>
                  <a:gd name="T53" fmla="*/ 553 h 634"/>
                  <a:gd name="T54" fmla="*/ 135 w 354"/>
                  <a:gd name="T55" fmla="*/ 524 h 634"/>
                  <a:gd name="T56" fmla="*/ 156 w 354"/>
                  <a:gd name="T57" fmla="*/ 491 h 634"/>
                  <a:gd name="T58" fmla="*/ 182 w 354"/>
                  <a:gd name="T59" fmla="*/ 458 h 634"/>
                  <a:gd name="T60" fmla="*/ 203 w 354"/>
                  <a:gd name="T61" fmla="*/ 424 h 634"/>
                  <a:gd name="T62" fmla="*/ 224 w 354"/>
                  <a:gd name="T63" fmla="*/ 386 h 634"/>
                  <a:gd name="T64" fmla="*/ 245 w 354"/>
                  <a:gd name="T65" fmla="*/ 353 h 634"/>
                  <a:gd name="T66" fmla="*/ 266 w 354"/>
                  <a:gd name="T67" fmla="*/ 319 h 634"/>
                  <a:gd name="T68" fmla="*/ 281 w 354"/>
                  <a:gd name="T69" fmla="*/ 286 h 634"/>
                  <a:gd name="T70" fmla="*/ 297 w 354"/>
                  <a:gd name="T71" fmla="*/ 262 h 634"/>
                  <a:gd name="T72" fmla="*/ 307 w 354"/>
                  <a:gd name="T73" fmla="*/ 238 h 634"/>
                  <a:gd name="T74" fmla="*/ 318 w 354"/>
                  <a:gd name="T75" fmla="*/ 224 h 634"/>
                  <a:gd name="T76" fmla="*/ 323 w 354"/>
                  <a:gd name="T77" fmla="*/ 191 h 634"/>
                  <a:gd name="T78" fmla="*/ 333 w 354"/>
                  <a:gd name="T79" fmla="*/ 153 h 634"/>
                  <a:gd name="T80" fmla="*/ 339 w 354"/>
                  <a:gd name="T81" fmla="*/ 115 h 634"/>
                  <a:gd name="T82" fmla="*/ 344 w 354"/>
                  <a:gd name="T83" fmla="*/ 81 h 634"/>
                  <a:gd name="T84" fmla="*/ 349 w 354"/>
                  <a:gd name="T85" fmla="*/ 48 h 634"/>
                  <a:gd name="T86" fmla="*/ 349 w 354"/>
                  <a:gd name="T87" fmla="*/ 24 h 634"/>
                  <a:gd name="T88" fmla="*/ 354 w 354"/>
                  <a:gd name="T89" fmla="*/ 5 h 634"/>
                  <a:gd name="T90" fmla="*/ 354 w 354"/>
                  <a:gd name="T91" fmla="*/ 0 h 634"/>
                  <a:gd name="T92" fmla="*/ 276 w 354"/>
                  <a:gd name="T93" fmla="*/ 19 h 6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634"/>
                  <a:gd name="T143" fmla="*/ 354 w 354"/>
                  <a:gd name="T144" fmla="*/ 634 h 6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634">
                    <a:moveTo>
                      <a:pt x="276" y="19"/>
                    </a:moveTo>
                    <a:lnTo>
                      <a:pt x="271" y="24"/>
                    </a:lnTo>
                    <a:lnTo>
                      <a:pt x="271" y="34"/>
                    </a:lnTo>
                    <a:lnTo>
                      <a:pt x="271" y="38"/>
                    </a:lnTo>
                    <a:lnTo>
                      <a:pt x="271" y="48"/>
                    </a:lnTo>
                    <a:lnTo>
                      <a:pt x="271" y="58"/>
                    </a:lnTo>
                    <a:lnTo>
                      <a:pt x="271" y="72"/>
                    </a:lnTo>
                    <a:lnTo>
                      <a:pt x="266" y="81"/>
                    </a:lnTo>
                    <a:lnTo>
                      <a:pt x="266" y="96"/>
                    </a:lnTo>
                    <a:lnTo>
                      <a:pt x="266" y="110"/>
                    </a:lnTo>
                    <a:lnTo>
                      <a:pt x="266" y="124"/>
                    </a:lnTo>
                    <a:lnTo>
                      <a:pt x="260" y="138"/>
                    </a:lnTo>
                    <a:lnTo>
                      <a:pt x="260" y="158"/>
                    </a:lnTo>
                    <a:lnTo>
                      <a:pt x="255" y="172"/>
                    </a:lnTo>
                    <a:lnTo>
                      <a:pt x="250" y="191"/>
                    </a:lnTo>
                    <a:lnTo>
                      <a:pt x="250" y="196"/>
                    </a:lnTo>
                    <a:lnTo>
                      <a:pt x="245" y="205"/>
                    </a:lnTo>
                    <a:lnTo>
                      <a:pt x="239" y="219"/>
                    </a:lnTo>
                    <a:lnTo>
                      <a:pt x="234" y="229"/>
                    </a:lnTo>
                    <a:lnTo>
                      <a:pt x="224" y="243"/>
                    </a:lnTo>
                    <a:lnTo>
                      <a:pt x="219" y="258"/>
                    </a:lnTo>
                    <a:lnTo>
                      <a:pt x="213" y="272"/>
                    </a:lnTo>
                    <a:lnTo>
                      <a:pt x="203" y="286"/>
                    </a:lnTo>
                    <a:lnTo>
                      <a:pt x="193" y="305"/>
                    </a:lnTo>
                    <a:lnTo>
                      <a:pt x="182" y="319"/>
                    </a:lnTo>
                    <a:lnTo>
                      <a:pt x="172" y="334"/>
                    </a:lnTo>
                    <a:lnTo>
                      <a:pt x="161" y="353"/>
                    </a:lnTo>
                    <a:lnTo>
                      <a:pt x="151" y="367"/>
                    </a:lnTo>
                    <a:lnTo>
                      <a:pt x="140" y="381"/>
                    </a:lnTo>
                    <a:lnTo>
                      <a:pt x="130" y="400"/>
                    </a:lnTo>
                    <a:lnTo>
                      <a:pt x="120" y="415"/>
                    </a:lnTo>
                    <a:lnTo>
                      <a:pt x="104" y="429"/>
                    </a:lnTo>
                    <a:lnTo>
                      <a:pt x="93" y="448"/>
                    </a:lnTo>
                    <a:lnTo>
                      <a:pt x="83" y="462"/>
                    </a:lnTo>
                    <a:lnTo>
                      <a:pt x="73" y="477"/>
                    </a:lnTo>
                    <a:lnTo>
                      <a:pt x="62" y="491"/>
                    </a:lnTo>
                    <a:lnTo>
                      <a:pt x="52" y="500"/>
                    </a:lnTo>
                    <a:lnTo>
                      <a:pt x="41" y="515"/>
                    </a:lnTo>
                    <a:lnTo>
                      <a:pt x="36" y="529"/>
                    </a:lnTo>
                    <a:lnTo>
                      <a:pt x="26" y="538"/>
                    </a:lnTo>
                    <a:lnTo>
                      <a:pt x="20" y="548"/>
                    </a:lnTo>
                    <a:lnTo>
                      <a:pt x="15" y="553"/>
                    </a:lnTo>
                    <a:lnTo>
                      <a:pt x="10" y="562"/>
                    </a:lnTo>
                    <a:lnTo>
                      <a:pt x="0" y="572"/>
                    </a:lnTo>
                    <a:lnTo>
                      <a:pt x="0" y="577"/>
                    </a:lnTo>
                    <a:lnTo>
                      <a:pt x="67" y="634"/>
                    </a:lnTo>
                    <a:lnTo>
                      <a:pt x="67" y="629"/>
                    </a:lnTo>
                    <a:lnTo>
                      <a:pt x="73" y="619"/>
                    </a:lnTo>
                    <a:lnTo>
                      <a:pt x="78" y="610"/>
                    </a:lnTo>
                    <a:lnTo>
                      <a:pt x="83" y="600"/>
                    </a:lnTo>
                    <a:lnTo>
                      <a:pt x="88" y="591"/>
                    </a:lnTo>
                    <a:lnTo>
                      <a:pt x="99" y="581"/>
                    </a:lnTo>
                    <a:lnTo>
                      <a:pt x="109" y="567"/>
                    </a:lnTo>
                    <a:lnTo>
                      <a:pt x="120" y="553"/>
                    </a:lnTo>
                    <a:lnTo>
                      <a:pt x="125" y="538"/>
                    </a:lnTo>
                    <a:lnTo>
                      <a:pt x="135" y="524"/>
                    </a:lnTo>
                    <a:lnTo>
                      <a:pt x="146" y="505"/>
                    </a:lnTo>
                    <a:lnTo>
                      <a:pt x="156" y="491"/>
                    </a:lnTo>
                    <a:lnTo>
                      <a:pt x="166" y="472"/>
                    </a:lnTo>
                    <a:lnTo>
                      <a:pt x="182" y="458"/>
                    </a:lnTo>
                    <a:lnTo>
                      <a:pt x="193" y="438"/>
                    </a:lnTo>
                    <a:lnTo>
                      <a:pt x="203" y="424"/>
                    </a:lnTo>
                    <a:lnTo>
                      <a:pt x="213" y="405"/>
                    </a:lnTo>
                    <a:lnTo>
                      <a:pt x="224" y="386"/>
                    </a:lnTo>
                    <a:lnTo>
                      <a:pt x="234" y="367"/>
                    </a:lnTo>
                    <a:lnTo>
                      <a:pt x="245" y="353"/>
                    </a:lnTo>
                    <a:lnTo>
                      <a:pt x="255" y="334"/>
                    </a:lnTo>
                    <a:lnTo>
                      <a:pt x="266" y="319"/>
                    </a:lnTo>
                    <a:lnTo>
                      <a:pt x="271" y="305"/>
                    </a:lnTo>
                    <a:lnTo>
                      <a:pt x="281" y="286"/>
                    </a:lnTo>
                    <a:lnTo>
                      <a:pt x="286" y="272"/>
                    </a:lnTo>
                    <a:lnTo>
                      <a:pt x="297" y="262"/>
                    </a:lnTo>
                    <a:lnTo>
                      <a:pt x="302" y="248"/>
                    </a:lnTo>
                    <a:lnTo>
                      <a:pt x="307" y="238"/>
                    </a:lnTo>
                    <a:lnTo>
                      <a:pt x="312" y="229"/>
                    </a:lnTo>
                    <a:lnTo>
                      <a:pt x="318" y="224"/>
                    </a:lnTo>
                    <a:lnTo>
                      <a:pt x="323" y="205"/>
                    </a:lnTo>
                    <a:lnTo>
                      <a:pt x="323" y="191"/>
                    </a:lnTo>
                    <a:lnTo>
                      <a:pt x="328" y="172"/>
                    </a:lnTo>
                    <a:lnTo>
                      <a:pt x="333" y="153"/>
                    </a:lnTo>
                    <a:lnTo>
                      <a:pt x="333" y="134"/>
                    </a:lnTo>
                    <a:lnTo>
                      <a:pt x="339" y="115"/>
                    </a:lnTo>
                    <a:lnTo>
                      <a:pt x="339" y="100"/>
                    </a:lnTo>
                    <a:lnTo>
                      <a:pt x="344" y="81"/>
                    </a:lnTo>
                    <a:lnTo>
                      <a:pt x="344" y="62"/>
                    </a:lnTo>
                    <a:lnTo>
                      <a:pt x="349" y="48"/>
                    </a:lnTo>
                    <a:lnTo>
                      <a:pt x="349" y="34"/>
                    </a:lnTo>
                    <a:lnTo>
                      <a:pt x="349" y="24"/>
                    </a:lnTo>
                    <a:lnTo>
                      <a:pt x="349" y="10"/>
                    </a:lnTo>
                    <a:lnTo>
                      <a:pt x="354" y="5"/>
                    </a:lnTo>
                    <a:lnTo>
                      <a:pt x="354" y="0"/>
                    </a:lnTo>
                    <a:lnTo>
                      <a:pt x="27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50"/>
              <p:cNvSpPr>
                <a:spLocks/>
              </p:cNvSpPr>
              <p:nvPr/>
            </p:nvSpPr>
            <p:spPr bwMode="auto">
              <a:xfrm>
                <a:off x="5973" y="9447"/>
                <a:ext cx="1705" cy="1238"/>
              </a:xfrm>
              <a:custGeom>
                <a:avLst/>
                <a:gdLst>
                  <a:gd name="T0" fmla="*/ 245 w 1705"/>
                  <a:gd name="T1" fmla="*/ 647 h 1238"/>
                  <a:gd name="T2" fmla="*/ 380 w 1705"/>
                  <a:gd name="T3" fmla="*/ 605 h 1238"/>
                  <a:gd name="T4" fmla="*/ 511 w 1705"/>
                  <a:gd name="T5" fmla="*/ 576 h 1238"/>
                  <a:gd name="T6" fmla="*/ 636 w 1705"/>
                  <a:gd name="T7" fmla="*/ 519 h 1238"/>
                  <a:gd name="T8" fmla="*/ 787 w 1705"/>
                  <a:gd name="T9" fmla="*/ 443 h 1238"/>
                  <a:gd name="T10" fmla="*/ 959 w 1705"/>
                  <a:gd name="T11" fmla="*/ 352 h 1238"/>
                  <a:gd name="T12" fmla="*/ 1011 w 1705"/>
                  <a:gd name="T13" fmla="*/ 371 h 1238"/>
                  <a:gd name="T14" fmla="*/ 1022 w 1705"/>
                  <a:gd name="T15" fmla="*/ 505 h 1238"/>
                  <a:gd name="T16" fmla="*/ 1027 w 1705"/>
                  <a:gd name="T17" fmla="*/ 676 h 1238"/>
                  <a:gd name="T18" fmla="*/ 1017 w 1705"/>
                  <a:gd name="T19" fmla="*/ 790 h 1238"/>
                  <a:gd name="T20" fmla="*/ 912 w 1705"/>
                  <a:gd name="T21" fmla="*/ 843 h 1238"/>
                  <a:gd name="T22" fmla="*/ 761 w 1705"/>
                  <a:gd name="T23" fmla="*/ 895 h 1238"/>
                  <a:gd name="T24" fmla="*/ 651 w 1705"/>
                  <a:gd name="T25" fmla="*/ 928 h 1238"/>
                  <a:gd name="T26" fmla="*/ 526 w 1705"/>
                  <a:gd name="T27" fmla="*/ 962 h 1238"/>
                  <a:gd name="T28" fmla="*/ 417 w 1705"/>
                  <a:gd name="T29" fmla="*/ 1000 h 1238"/>
                  <a:gd name="T30" fmla="*/ 276 w 1705"/>
                  <a:gd name="T31" fmla="*/ 1047 h 1238"/>
                  <a:gd name="T32" fmla="*/ 114 w 1705"/>
                  <a:gd name="T33" fmla="*/ 1105 h 1238"/>
                  <a:gd name="T34" fmla="*/ 0 w 1705"/>
                  <a:gd name="T35" fmla="*/ 1238 h 1238"/>
                  <a:gd name="T36" fmla="*/ 125 w 1705"/>
                  <a:gd name="T37" fmla="*/ 1181 h 1238"/>
                  <a:gd name="T38" fmla="*/ 266 w 1705"/>
                  <a:gd name="T39" fmla="*/ 1124 h 1238"/>
                  <a:gd name="T40" fmla="*/ 396 w 1705"/>
                  <a:gd name="T41" fmla="*/ 1066 h 1238"/>
                  <a:gd name="T42" fmla="*/ 511 w 1705"/>
                  <a:gd name="T43" fmla="*/ 1024 h 1238"/>
                  <a:gd name="T44" fmla="*/ 631 w 1705"/>
                  <a:gd name="T45" fmla="*/ 986 h 1238"/>
                  <a:gd name="T46" fmla="*/ 745 w 1705"/>
                  <a:gd name="T47" fmla="*/ 957 h 1238"/>
                  <a:gd name="T48" fmla="*/ 860 w 1705"/>
                  <a:gd name="T49" fmla="*/ 919 h 1238"/>
                  <a:gd name="T50" fmla="*/ 1017 w 1705"/>
                  <a:gd name="T51" fmla="*/ 871 h 1238"/>
                  <a:gd name="T52" fmla="*/ 1069 w 1705"/>
                  <a:gd name="T53" fmla="*/ 814 h 1238"/>
                  <a:gd name="T54" fmla="*/ 1069 w 1705"/>
                  <a:gd name="T55" fmla="*/ 686 h 1238"/>
                  <a:gd name="T56" fmla="*/ 1069 w 1705"/>
                  <a:gd name="T57" fmla="*/ 590 h 1238"/>
                  <a:gd name="T58" fmla="*/ 1063 w 1705"/>
                  <a:gd name="T59" fmla="*/ 476 h 1238"/>
                  <a:gd name="T60" fmla="*/ 1063 w 1705"/>
                  <a:gd name="T61" fmla="*/ 362 h 1238"/>
                  <a:gd name="T62" fmla="*/ 1142 w 1705"/>
                  <a:gd name="T63" fmla="*/ 300 h 1238"/>
                  <a:gd name="T64" fmla="*/ 1288 w 1705"/>
                  <a:gd name="T65" fmla="*/ 195 h 1238"/>
                  <a:gd name="T66" fmla="*/ 1413 w 1705"/>
                  <a:gd name="T67" fmla="*/ 114 h 1238"/>
                  <a:gd name="T68" fmla="*/ 1512 w 1705"/>
                  <a:gd name="T69" fmla="*/ 67 h 1238"/>
                  <a:gd name="T70" fmla="*/ 1627 w 1705"/>
                  <a:gd name="T71" fmla="*/ 62 h 1238"/>
                  <a:gd name="T72" fmla="*/ 1533 w 1705"/>
                  <a:gd name="T73" fmla="*/ 171 h 1238"/>
                  <a:gd name="T74" fmla="*/ 1397 w 1705"/>
                  <a:gd name="T75" fmla="*/ 271 h 1238"/>
                  <a:gd name="T76" fmla="*/ 1319 w 1705"/>
                  <a:gd name="T77" fmla="*/ 328 h 1238"/>
                  <a:gd name="T78" fmla="*/ 1465 w 1705"/>
                  <a:gd name="T79" fmla="*/ 276 h 1238"/>
                  <a:gd name="T80" fmla="*/ 1575 w 1705"/>
                  <a:gd name="T81" fmla="*/ 319 h 1238"/>
                  <a:gd name="T82" fmla="*/ 1481 w 1705"/>
                  <a:gd name="T83" fmla="*/ 386 h 1238"/>
                  <a:gd name="T84" fmla="*/ 1350 w 1705"/>
                  <a:gd name="T85" fmla="*/ 405 h 1238"/>
                  <a:gd name="T86" fmla="*/ 1272 w 1705"/>
                  <a:gd name="T87" fmla="*/ 471 h 1238"/>
                  <a:gd name="T88" fmla="*/ 1173 w 1705"/>
                  <a:gd name="T89" fmla="*/ 533 h 1238"/>
                  <a:gd name="T90" fmla="*/ 1199 w 1705"/>
                  <a:gd name="T91" fmla="*/ 562 h 1238"/>
                  <a:gd name="T92" fmla="*/ 1350 w 1705"/>
                  <a:gd name="T93" fmla="*/ 466 h 1238"/>
                  <a:gd name="T94" fmla="*/ 1434 w 1705"/>
                  <a:gd name="T95" fmla="*/ 433 h 1238"/>
                  <a:gd name="T96" fmla="*/ 1585 w 1705"/>
                  <a:gd name="T97" fmla="*/ 395 h 1238"/>
                  <a:gd name="T98" fmla="*/ 1642 w 1705"/>
                  <a:gd name="T99" fmla="*/ 286 h 1238"/>
                  <a:gd name="T100" fmla="*/ 1559 w 1705"/>
                  <a:gd name="T101" fmla="*/ 233 h 1238"/>
                  <a:gd name="T102" fmla="*/ 1590 w 1705"/>
                  <a:gd name="T103" fmla="*/ 186 h 1238"/>
                  <a:gd name="T104" fmla="*/ 1705 w 1705"/>
                  <a:gd name="T105" fmla="*/ 57 h 1238"/>
                  <a:gd name="T106" fmla="*/ 1627 w 1705"/>
                  <a:gd name="T107" fmla="*/ 5 h 1238"/>
                  <a:gd name="T108" fmla="*/ 1475 w 1705"/>
                  <a:gd name="T109" fmla="*/ 38 h 1238"/>
                  <a:gd name="T110" fmla="*/ 1335 w 1705"/>
                  <a:gd name="T111" fmla="*/ 90 h 1238"/>
                  <a:gd name="T112" fmla="*/ 1209 w 1705"/>
                  <a:gd name="T113" fmla="*/ 181 h 1238"/>
                  <a:gd name="T114" fmla="*/ 1079 w 1705"/>
                  <a:gd name="T115" fmla="*/ 290 h 1238"/>
                  <a:gd name="T116" fmla="*/ 1011 w 1705"/>
                  <a:gd name="T117" fmla="*/ 262 h 1238"/>
                  <a:gd name="T118" fmla="*/ 881 w 1705"/>
                  <a:gd name="T119" fmla="*/ 324 h 1238"/>
                  <a:gd name="T120" fmla="*/ 756 w 1705"/>
                  <a:gd name="T121" fmla="*/ 386 h 1238"/>
                  <a:gd name="T122" fmla="*/ 610 w 1705"/>
                  <a:gd name="T123" fmla="*/ 462 h 1238"/>
                  <a:gd name="T124" fmla="*/ 146 w 1705"/>
                  <a:gd name="T125" fmla="*/ 633 h 12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5"/>
                  <a:gd name="T190" fmla="*/ 0 h 1238"/>
                  <a:gd name="T191" fmla="*/ 1705 w 1705"/>
                  <a:gd name="T192" fmla="*/ 1238 h 12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5" h="1238">
                    <a:moveTo>
                      <a:pt x="146" y="681"/>
                    </a:moveTo>
                    <a:lnTo>
                      <a:pt x="146" y="681"/>
                    </a:lnTo>
                    <a:lnTo>
                      <a:pt x="156" y="676"/>
                    </a:lnTo>
                    <a:lnTo>
                      <a:pt x="172" y="671"/>
                    </a:lnTo>
                    <a:lnTo>
                      <a:pt x="193" y="666"/>
                    </a:lnTo>
                    <a:lnTo>
                      <a:pt x="203" y="662"/>
                    </a:lnTo>
                    <a:lnTo>
                      <a:pt x="213" y="657"/>
                    </a:lnTo>
                    <a:lnTo>
                      <a:pt x="229" y="652"/>
                    </a:lnTo>
                    <a:lnTo>
                      <a:pt x="245" y="647"/>
                    </a:lnTo>
                    <a:lnTo>
                      <a:pt x="255" y="643"/>
                    </a:lnTo>
                    <a:lnTo>
                      <a:pt x="271" y="638"/>
                    </a:lnTo>
                    <a:lnTo>
                      <a:pt x="286" y="638"/>
                    </a:lnTo>
                    <a:lnTo>
                      <a:pt x="302" y="633"/>
                    </a:lnTo>
                    <a:lnTo>
                      <a:pt x="318" y="628"/>
                    </a:lnTo>
                    <a:lnTo>
                      <a:pt x="333" y="619"/>
                    </a:lnTo>
                    <a:lnTo>
                      <a:pt x="349" y="614"/>
                    </a:lnTo>
                    <a:lnTo>
                      <a:pt x="365" y="614"/>
                    </a:lnTo>
                    <a:lnTo>
                      <a:pt x="380" y="605"/>
                    </a:lnTo>
                    <a:lnTo>
                      <a:pt x="396" y="605"/>
                    </a:lnTo>
                    <a:lnTo>
                      <a:pt x="412" y="600"/>
                    </a:lnTo>
                    <a:lnTo>
                      <a:pt x="427" y="595"/>
                    </a:lnTo>
                    <a:lnTo>
                      <a:pt x="438" y="590"/>
                    </a:lnTo>
                    <a:lnTo>
                      <a:pt x="448" y="590"/>
                    </a:lnTo>
                    <a:lnTo>
                      <a:pt x="464" y="586"/>
                    </a:lnTo>
                    <a:lnTo>
                      <a:pt x="474" y="586"/>
                    </a:lnTo>
                    <a:lnTo>
                      <a:pt x="495" y="576"/>
                    </a:lnTo>
                    <a:lnTo>
                      <a:pt x="511" y="576"/>
                    </a:lnTo>
                    <a:lnTo>
                      <a:pt x="516" y="576"/>
                    </a:lnTo>
                    <a:lnTo>
                      <a:pt x="521" y="571"/>
                    </a:lnTo>
                    <a:lnTo>
                      <a:pt x="531" y="566"/>
                    </a:lnTo>
                    <a:lnTo>
                      <a:pt x="547" y="562"/>
                    </a:lnTo>
                    <a:lnTo>
                      <a:pt x="558" y="557"/>
                    </a:lnTo>
                    <a:lnTo>
                      <a:pt x="578" y="547"/>
                    </a:lnTo>
                    <a:lnTo>
                      <a:pt x="594" y="538"/>
                    </a:lnTo>
                    <a:lnTo>
                      <a:pt x="615" y="533"/>
                    </a:lnTo>
                    <a:lnTo>
                      <a:pt x="636" y="519"/>
                    </a:lnTo>
                    <a:lnTo>
                      <a:pt x="651" y="509"/>
                    </a:lnTo>
                    <a:lnTo>
                      <a:pt x="672" y="500"/>
                    </a:lnTo>
                    <a:lnTo>
                      <a:pt x="698" y="490"/>
                    </a:lnTo>
                    <a:lnTo>
                      <a:pt x="714" y="476"/>
                    </a:lnTo>
                    <a:lnTo>
                      <a:pt x="740" y="466"/>
                    </a:lnTo>
                    <a:lnTo>
                      <a:pt x="751" y="462"/>
                    </a:lnTo>
                    <a:lnTo>
                      <a:pt x="761" y="457"/>
                    </a:lnTo>
                    <a:lnTo>
                      <a:pt x="771" y="452"/>
                    </a:lnTo>
                    <a:lnTo>
                      <a:pt x="787" y="443"/>
                    </a:lnTo>
                    <a:lnTo>
                      <a:pt x="808" y="433"/>
                    </a:lnTo>
                    <a:lnTo>
                      <a:pt x="829" y="419"/>
                    </a:lnTo>
                    <a:lnTo>
                      <a:pt x="844" y="409"/>
                    </a:lnTo>
                    <a:lnTo>
                      <a:pt x="870" y="400"/>
                    </a:lnTo>
                    <a:lnTo>
                      <a:pt x="886" y="386"/>
                    </a:lnTo>
                    <a:lnTo>
                      <a:pt x="907" y="376"/>
                    </a:lnTo>
                    <a:lnTo>
                      <a:pt x="923" y="366"/>
                    </a:lnTo>
                    <a:lnTo>
                      <a:pt x="943" y="362"/>
                    </a:lnTo>
                    <a:lnTo>
                      <a:pt x="959" y="352"/>
                    </a:lnTo>
                    <a:lnTo>
                      <a:pt x="970" y="347"/>
                    </a:lnTo>
                    <a:lnTo>
                      <a:pt x="980" y="343"/>
                    </a:lnTo>
                    <a:lnTo>
                      <a:pt x="996" y="338"/>
                    </a:lnTo>
                    <a:lnTo>
                      <a:pt x="1006" y="338"/>
                    </a:lnTo>
                    <a:lnTo>
                      <a:pt x="1011" y="343"/>
                    </a:lnTo>
                    <a:lnTo>
                      <a:pt x="1011" y="347"/>
                    </a:lnTo>
                    <a:lnTo>
                      <a:pt x="1011" y="352"/>
                    </a:lnTo>
                    <a:lnTo>
                      <a:pt x="1011" y="362"/>
                    </a:lnTo>
                    <a:lnTo>
                      <a:pt x="1011" y="371"/>
                    </a:lnTo>
                    <a:lnTo>
                      <a:pt x="1011" y="381"/>
                    </a:lnTo>
                    <a:lnTo>
                      <a:pt x="1017" y="395"/>
                    </a:lnTo>
                    <a:lnTo>
                      <a:pt x="1017" y="405"/>
                    </a:lnTo>
                    <a:lnTo>
                      <a:pt x="1017" y="424"/>
                    </a:lnTo>
                    <a:lnTo>
                      <a:pt x="1017" y="438"/>
                    </a:lnTo>
                    <a:lnTo>
                      <a:pt x="1017" y="452"/>
                    </a:lnTo>
                    <a:lnTo>
                      <a:pt x="1022" y="471"/>
                    </a:lnTo>
                    <a:lnTo>
                      <a:pt x="1022" y="490"/>
                    </a:lnTo>
                    <a:lnTo>
                      <a:pt x="1022" y="505"/>
                    </a:lnTo>
                    <a:lnTo>
                      <a:pt x="1022" y="528"/>
                    </a:lnTo>
                    <a:lnTo>
                      <a:pt x="1027" y="543"/>
                    </a:lnTo>
                    <a:lnTo>
                      <a:pt x="1027" y="566"/>
                    </a:lnTo>
                    <a:lnTo>
                      <a:pt x="1027" y="581"/>
                    </a:lnTo>
                    <a:lnTo>
                      <a:pt x="1027" y="605"/>
                    </a:lnTo>
                    <a:lnTo>
                      <a:pt x="1027" y="619"/>
                    </a:lnTo>
                    <a:lnTo>
                      <a:pt x="1027" y="638"/>
                    </a:lnTo>
                    <a:lnTo>
                      <a:pt x="1027" y="657"/>
                    </a:lnTo>
                    <a:lnTo>
                      <a:pt x="1027" y="676"/>
                    </a:lnTo>
                    <a:lnTo>
                      <a:pt x="1027" y="690"/>
                    </a:lnTo>
                    <a:lnTo>
                      <a:pt x="1027" y="709"/>
                    </a:lnTo>
                    <a:lnTo>
                      <a:pt x="1027" y="724"/>
                    </a:lnTo>
                    <a:lnTo>
                      <a:pt x="1022" y="738"/>
                    </a:lnTo>
                    <a:lnTo>
                      <a:pt x="1022" y="747"/>
                    </a:lnTo>
                    <a:lnTo>
                      <a:pt x="1022" y="762"/>
                    </a:lnTo>
                    <a:lnTo>
                      <a:pt x="1022" y="771"/>
                    </a:lnTo>
                    <a:lnTo>
                      <a:pt x="1017" y="781"/>
                    </a:lnTo>
                    <a:lnTo>
                      <a:pt x="1017" y="790"/>
                    </a:lnTo>
                    <a:lnTo>
                      <a:pt x="1011" y="795"/>
                    </a:lnTo>
                    <a:lnTo>
                      <a:pt x="1006" y="800"/>
                    </a:lnTo>
                    <a:lnTo>
                      <a:pt x="996" y="805"/>
                    </a:lnTo>
                    <a:lnTo>
                      <a:pt x="985" y="809"/>
                    </a:lnTo>
                    <a:lnTo>
                      <a:pt x="975" y="814"/>
                    </a:lnTo>
                    <a:lnTo>
                      <a:pt x="959" y="824"/>
                    </a:lnTo>
                    <a:lnTo>
                      <a:pt x="949" y="828"/>
                    </a:lnTo>
                    <a:lnTo>
                      <a:pt x="928" y="833"/>
                    </a:lnTo>
                    <a:lnTo>
                      <a:pt x="912" y="843"/>
                    </a:lnTo>
                    <a:lnTo>
                      <a:pt x="886" y="847"/>
                    </a:lnTo>
                    <a:lnTo>
                      <a:pt x="865" y="857"/>
                    </a:lnTo>
                    <a:lnTo>
                      <a:pt x="844" y="862"/>
                    </a:lnTo>
                    <a:lnTo>
                      <a:pt x="824" y="871"/>
                    </a:lnTo>
                    <a:lnTo>
                      <a:pt x="813" y="876"/>
                    </a:lnTo>
                    <a:lnTo>
                      <a:pt x="803" y="881"/>
                    </a:lnTo>
                    <a:lnTo>
                      <a:pt x="787" y="886"/>
                    </a:lnTo>
                    <a:lnTo>
                      <a:pt x="777" y="890"/>
                    </a:lnTo>
                    <a:lnTo>
                      <a:pt x="761" y="895"/>
                    </a:lnTo>
                    <a:lnTo>
                      <a:pt x="751" y="895"/>
                    </a:lnTo>
                    <a:lnTo>
                      <a:pt x="740" y="900"/>
                    </a:lnTo>
                    <a:lnTo>
                      <a:pt x="730" y="905"/>
                    </a:lnTo>
                    <a:lnTo>
                      <a:pt x="714" y="909"/>
                    </a:lnTo>
                    <a:lnTo>
                      <a:pt x="704" y="909"/>
                    </a:lnTo>
                    <a:lnTo>
                      <a:pt x="688" y="914"/>
                    </a:lnTo>
                    <a:lnTo>
                      <a:pt x="678" y="919"/>
                    </a:lnTo>
                    <a:lnTo>
                      <a:pt x="667" y="919"/>
                    </a:lnTo>
                    <a:lnTo>
                      <a:pt x="651" y="928"/>
                    </a:lnTo>
                    <a:lnTo>
                      <a:pt x="641" y="928"/>
                    </a:lnTo>
                    <a:lnTo>
                      <a:pt x="631" y="933"/>
                    </a:lnTo>
                    <a:lnTo>
                      <a:pt x="620" y="938"/>
                    </a:lnTo>
                    <a:lnTo>
                      <a:pt x="605" y="938"/>
                    </a:lnTo>
                    <a:lnTo>
                      <a:pt x="594" y="943"/>
                    </a:lnTo>
                    <a:lnTo>
                      <a:pt x="584" y="947"/>
                    </a:lnTo>
                    <a:lnTo>
                      <a:pt x="563" y="952"/>
                    </a:lnTo>
                    <a:lnTo>
                      <a:pt x="547" y="962"/>
                    </a:lnTo>
                    <a:lnTo>
                      <a:pt x="526" y="962"/>
                    </a:lnTo>
                    <a:lnTo>
                      <a:pt x="511" y="966"/>
                    </a:lnTo>
                    <a:lnTo>
                      <a:pt x="490" y="971"/>
                    </a:lnTo>
                    <a:lnTo>
                      <a:pt x="479" y="976"/>
                    </a:lnTo>
                    <a:lnTo>
                      <a:pt x="469" y="981"/>
                    </a:lnTo>
                    <a:lnTo>
                      <a:pt x="458" y="986"/>
                    </a:lnTo>
                    <a:lnTo>
                      <a:pt x="448" y="986"/>
                    </a:lnTo>
                    <a:lnTo>
                      <a:pt x="448" y="990"/>
                    </a:lnTo>
                    <a:lnTo>
                      <a:pt x="432" y="995"/>
                    </a:lnTo>
                    <a:lnTo>
                      <a:pt x="417" y="1000"/>
                    </a:lnTo>
                    <a:lnTo>
                      <a:pt x="401" y="1005"/>
                    </a:lnTo>
                    <a:lnTo>
                      <a:pt x="391" y="1005"/>
                    </a:lnTo>
                    <a:lnTo>
                      <a:pt x="375" y="1009"/>
                    </a:lnTo>
                    <a:lnTo>
                      <a:pt x="365" y="1019"/>
                    </a:lnTo>
                    <a:lnTo>
                      <a:pt x="344" y="1024"/>
                    </a:lnTo>
                    <a:lnTo>
                      <a:pt x="328" y="1028"/>
                    </a:lnTo>
                    <a:lnTo>
                      <a:pt x="307" y="1033"/>
                    </a:lnTo>
                    <a:lnTo>
                      <a:pt x="292" y="1043"/>
                    </a:lnTo>
                    <a:lnTo>
                      <a:pt x="276" y="1047"/>
                    </a:lnTo>
                    <a:lnTo>
                      <a:pt x="255" y="1052"/>
                    </a:lnTo>
                    <a:lnTo>
                      <a:pt x="239" y="1062"/>
                    </a:lnTo>
                    <a:lnTo>
                      <a:pt x="219" y="1071"/>
                    </a:lnTo>
                    <a:lnTo>
                      <a:pt x="198" y="1076"/>
                    </a:lnTo>
                    <a:lnTo>
                      <a:pt x="182" y="1081"/>
                    </a:lnTo>
                    <a:lnTo>
                      <a:pt x="161" y="1086"/>
                    </a:lnTo>
                    <a:lnTo>
                      <a:pt x="146" y="1095"/>
                    </a:lnTo>
                    <a:lnTo>
                      <a:pt x="125" y="1100"/>
                    </a:lnTo>
                    <a:lnTo>
                      <a:pt x="114" y="1105"/>
                    </a:lnTo>
                    <a:lnTo>
                      <a:pt x="99" y="1109"/>
                    </a:lnTo>
                    <a:lnTo>
                      <a:pt x="83" y="1114"/>
                    </a:lnTo>
                    <a:lnTo>
                      <a:pt x="67" y="1119"/>
                    </a:lnTo>
                    <a:lnTo>
                      <a:pt x="57" y="1124"/>
                    </a:lnTo>
                    <a:lnTo>
                      <a:pt x="46" y="1128"/>
                    </a:lnTo>
                    <a:lnTo>
                      <a:pt x="41" y="1128"/>
                    </a:lnTo>
                    <a:lnTo>
                      <a:pt x="26" y="1133"/>
                    </a:lnTo>
                    <a:lnTo>
                      <a:pt x="26" y="1138"/>
                    </a:lnTo>
                    <a:lnTo>
                      <a:pt x="0" y="1238"/>
                    </a:lnTo>
                    <a:lnTo>
                      <a:pt x="5" y="1233"/>
                    </a:lnTo>
                    <a:lnTo>
                      <a:pt x="15" y="1228"/>
                    </a:lnTo>
                    <a:lnTo>
                      <a:pt x="26" y="1224"/>
                    </a:lnTo>
                    <a:lnTo>
                      <a:pt x="41" y="1219"/>
                    </a:lnTo>
                    <a:lnTo>
                      <a:pt x="52" y="1209"/>
                    </a:lnTo>
                    <a:lnTo>
                      <a:pt x="73" y="1205"/>
                    </a:lnTo>
                    <a:lnTo>
                      <a:pt x="88" y="1195"/>
                    </a:lnTo>
                    <a:lnTo>
                      <a:pt x="104" y="1190"/>
                    </a:lnTo>
                    <a:lnTo>
                      <a:pt x="125" y="1181"/>
                    </a:lnTo>
                    <a:lnTo>
                      <a:pt x="151" y="1171"/>
                    </a:lnTo>
                    <a:lnTo>
                      <a:pt x="172" y="1162"/>
                    </a:lnTo>
                    <a:lnTo>
                      <a:pt x="193" y="1152"/>
                    </a:lnTo>
                    <a:lnTo>
                      <a:pt x="203" y="1147"/>
                    </a:lnTo>
                    <a:lnTo>
                      <a:pt x="219" y="1143"/>
                    </a:lnTo>
                    <a:lnTo>
                      <a:pt x="229" y="1138"/>
                    </a:lnTo>
                    <a:lnTo>
                      <a:pt x="239" y="1133"/>
                    </a:lnTo>
                    <a:lnTo>
                      <a:pt x="250" y="1128"/>
                    </a:lnTo>
                    <a:lnTo>
                      <a:pt x="266" y="1124"/>
                    </a:lnTo>
                    <a:lnTo>
                      <a:pt x="271" y="1119"/>
                    </a:lnTo>
                    <a:lnTo>
                      <a:pt x="286" y="1114"/>
                    </a:lnTo>
                    <a:lnTo>
                      <a:pt x="297" y="1109"/>
                    </a:lnTo>
                    <a:lnTo>
                      <a:pt x="307" y="1105"/>
                    </a:lnTo>
                    <a:lnTo>
                      <a:pt x="318" y="1095"/>
                    </a:lnTo>
                    <a:lnTo>
                      <a:pt x="328" y="1095"/>
                    </a:lnTo>
                    <a:lnTo>
                      <a:pt x="349" y="1086"/>
                    </a:lnTo>
                    <a:lnTo>
                      <a:pt x="375" y="1076"/>
                    </a:lnTo>
                    <a:lnTo>
                      <a:pt x="396" y="1066"/>
                    </a:lnTo>
                    <a:lnTo>
                      <a:pt x="412" y="1062"/>
                    </a:lnTo>
                    <a:lnTo>
                      <a:pt x="432" y="1052"/>
                    </a:lnTo>
                    <a:lnTo>
                      <a:pt x="448" y="1047"/>
                    </a:lnTo>
                    <a:lnTo>
                      <a:pt x="464" y="1038"/>
                    </a:lnTo>
                    <a:lnTo>
                      <a:pt x="479" y="1033"/>
                    </a:lnTo>
                    <a:lnTo>
                      <a:pt x="485" y="1028"/>
                    </a:lnTo>
                    <a:lnTo>
                      <a:pt x="495" y="1028"/>
                    </a:lnTo>
                    <a:lnTo>
                      <a:pt x="505" y="1024"/>
                    </a:lnTo>
                    <a:lnTo>
                      <a:pt x="511" y="1024"/>
                    </a:lnTo>
                    <a:lnTo>
                      <a:pt x="511" y="1019"/>
                    </a:lnTo>
                    <a:lnTo>
                      <a:pt x="521" y="1019"/>
                    </a:lnTo>
                    <a:lnTo>
                      <a:pt x="526" y="1014"/>
                    </a:lnTo>
                    <a:lnTo>
                      <a:pt x="542" y="1014"/>
                    </a:lnTo>
                    <a:lnTo>
                      <a:pt x="552" y="1009"/>
                    </a:lnTo>
                    <a:lnTo>
                      <a:pt x="573" y="1005"/>
                    </a:lnTo>
                    <a:lnTo>
                      <a:pt x="589" y="1000"/>
                    </a:lnTo>
                    <a:lnTo>
                      <a:pt x="610" y="995"/>
                    </a:lnTo>
                    <a:lnTo>
                      <a:pt x="631" y="986"/>
                    </a:lnTo>
                    <a:lnTo>
                      <a:pt x="651" y="981"/>
                    </a:lnTo>
                    <a:lnTo>
                      <a:pt x="662" y="976"/>
                    </a:lnTo>
                    <a:lnTo>
                      <a:pt x="672" y="976"/>
                    </a:lnTo>
                    <a:lnTo>
                      <a:pt x="688" y="971"/>
                    </a:lnTo>
                    <a:lnTo>
                      <a:pt x="698" y="966"/>
                    </a:lnTo>
                    <a:lnTo>
                      <a:pt x="709" y="966"/>
                    </a:lnTo>
                    <a:lnTo>
                      <a:pt x="724" y="962"/>
                    </a:lnTo>
                    <a:lnTo>
                      <a:pt x="735" y="957"/>
                    </a:lnTo>
                    <a:lnTo>
                      <a:pt x="745" y="957"/>
                    </a:lnTo>
                    <a:lnTo>
                      <a:pt x="761" y="952"/>
                    </a:lnTo>
                    <a:lnTo>
                      <a:pt x="771" y="947"/>
                    </a:lnTo>
                    <a:lnTo>
                      <a:pt x="787" y="943"/>
                    </a:lnTo>
                    <a:lnTo>
                      <a:pt x="803" y="943"/>
                    </a:lnTo>
                    <a:lnTo>
                      <a:pt x="813" y="938"/>
                    </a:lnTo>
                    <a:lnTo>
                      <a:pt x="824" y="933"/>
                    </a:lnTo>
                    <a:lnTo>
                      <a:pt x="839" y="928"/>
                    </a:lnTo>
                    <a:lnTo>
                      <a:pt x="850" y="928"/>
                    </a:lnTo>
                    <a:lnTo>
                      <a:pt x="860" y="919"/>
                    </a:lnTo>
                    <a:lnTo>
                      <a:pt x="876" y="919"/>
                    </a:lnTo>
                    <a:lnTo>
                      <a:pt x="886" y="914"/>
                    </a:lnTo>
                    <a:lnTo>
                      <a:pt x="897" y="909"/>
                    </a:lnTo>
                    <a:lnTo>
                      <a:pt x="917" y="905"/>
                    </a:lnTo>
                    <a:lnTo>
                      <a:pt x="938" y="895"/>
                    </a:lnTo>
                    <a:lnTo>
                      <a:pt x="959" y="890"/>
                    </a:lnTo>
                    <a:lnTo>
                      <a:pt x="985" y="886"/>
                    </a:lnTo>
                    <a:lnTo>
                      <a:pt x="1001" y="876"/>
                    </a:lnTo>
                    <a:lnTo>
                      <a:pt x="1017" y="871"/>
                    </a:lnTo>
                    <a:lnTo>
                      <a:pt x="1027" y="866"/>
                    </a:lnTo>
                    <a:lnTo>
                      <a:pt x="1043" y="857"/>
                    </a:lnTo>
                    <a:lnTo>
                      <a:pt x="1053" y="852"/>
                    </a:lnTo>
                    <a:lnTo>
                      <a:pt x="1058" y="847"/>
                    </a:lnTo>
                    <a:lnTo>
                      <a:pt x="1063" y="843"/>
                    </a:lnTo>
                    <a:lnTo>
                      <a:pt x="1069" y="843"/>
                    </a:lnTo>
                    <a:lnTo>
                      <a:pt x="1069" y="833"/>
                    </a:lnTo>
                    <a:lnTo>
                      <a:pt x="1069" y="824"/>
                    </a:lnTo>
                    <a:lnTo>
                      <a:pt x="1069" y="814"/>
                    </a:lnTo>
                    <a:lnTo>
                      <a:pt x="1069" y="805"/>
                    </a:lnTo>
                    <a:lnTo>
                      <a:pt x="1069" y="790"/>
                    </a:lnTo>
                    <a:lnTo>
                      <a:pt x="1069" y="776"/>
                    </a:lnTo>
                    <a:lnTo>
                      <a:pt x="1069" y="762"/>
                    </a:lnTo>
                    <a:lnTo>
                      <a:pt x="1069" y="747"/>
                    </a:lnTo>
                    <a:lnTo>
                      <a:pt x="1069" y="724"/>
                    </a:lnTo>
                    <a:lnTo>
                      <a:pt x="1069" y="705"/>
                    </a:lnTo>
                    <a:lnTo>
                      <a:pt x="1069" y="695"/>
                    </a:lnTo>
                    <a:lnTo>
                      <a:pt x="1069" y="686"/>
                    </a:lnTo>
                    <a:lnTo>
                      <a:pt x="1069" y="676"/>
                    </a:lnTo>
                    <a:lnTo>
                      <a:pt x="1069" y="666"/>
                    </a:lnTo>
                    <a:lnTo>
                      <a:pt x="1069" y="657"/>
                    </a:lnTo>
                    <a:lnTo>
                      <a:pt x="1069" y="643"/>
                    </a:lnTo>
                    <a:lnTo>
                      <a:pt x="1069" y="633"/>
                    </a:lnTo>
                    <a:lnTo>
                      <a:pt x="1069" y="624"/>
                    </a:lnTo>
                    <a:lnTo>
                      <a:pt x="1069" y="614"/>
                    </a:lnTo>
                    <a:lnTo>
                      <a:pt x="1069" y="605"/>
                    </a:lnTo>
                    <a:lnTo>
                      <a:pt x="1069" y="590"/>
                    </a:lnTo>
                    <a:lnTo>
                      <a:pt x="1069" y="581"/>
                    </a:lnTo>
                    <a:lnTo>
                      <a:pt x="1063" y="571"/>
                    </a:lnTo>
                    <a:lnTo>
                      <a:pt x="1063" y="562"/>
                    </a:lnTo>
                    <a:lnTo>
                      <a:pt x="1063" y="547"/>
                    </a:lnTo>
                    <a:lnTo>
                      <a:pt x="1063" y="538"/>
                    </a:lnTo>
                    <a:lnTo>
                      <a:pt x="1063" y="519"/>
                    </a:lnTo>
                    <a:lnTo>
                      <a:pt x="1063" y="500"/>
                    </a:lnTo>
                    <a:lnTo>
                      <a:pt x="1063" y="486"/>
                    </a:lnTo>
                    <a:lnTo>
                      <a:pt x="1063" y="476"/>
                    </a:lnTo>
                    <a:lnTo>
                      <a:pt x="1063" y="466"/>
                    </a:lnTo>
                    <a:lnTo>
                      <a:pt x="1063" y="462"/>
                    </a:lnTo>
                    <a:lnTo>
                      <a:pt x="1063" y="443"/>
                    </a:lnTo>
                    <a:lnTo>
                      <a:pt x="1063" y="424"/>
                    </a:lnTo>
                    <a:lnTo>
                      <a:pt x="1063" y="409"/>
                    </a:lnTo>
                    <a:lnTo>
                      <a:pt x="1063" y="400"/>
                    </a:lnTo>
                    <a:lnTo>
                      <a:pt x="1063" y="386"/>
                    </a:lnTo>
                    <a:lnTo>
                      <a:pt x="1063" y="376"/>
                    </a:lnTo>
                    <a:lnTo>
                      <a:pt x="1063" y="362"/>
                    </a:lnTo>
                    <a:lnTo>
                      <a:pt x="1063" y="357"/>
                    </a:lnTo>
                    <a:lnTo>
                      <a:pt x="1079" y="347"/>
                    </a:lnTo>
                    <a:lnTo>
                      <a:pt x="1084" y="338"/>
                    </a:lnTo>
                    <a:lnTo>
                      <a:pt x="1095" y="333"/>
                    </a:lnTo>
                    <a:lnTo>
                      <a:pt x="1105" y="328"/>
                    </a:lnTo>
                    <a:lnTo>
                      <a:pt x="1116" y="319"/>
                    </a:lnTo>
                    <a:lnTo>
                      <a:pt x="1126" y="309"/>
                    </a:lnTo>
                    <a:lnTo>
                      <a:pt x="1142" y="300"/>
                    </a:lnTo>
                    <a:lnTo>
                      <a:pt x="1152" y="290"/>
                    </a:lnTo>
                    <a:lnTo>
                      <a:pt x="1173" y="281"/>
                    </a:lnTo>
                    <a:lnTo>
                      <a:pt x="1189" y="266"/>
                    </a:lnTo>
                    <a:lnTo>
                      <a:pt x="1204" y="257"/>
                    </a:lnTo>
                    <a:lnTo>
                      <a:pt x="1220" y="247"/>
                    </a:lnTo>
                    <a:lnTo>
                      <a:pt x="1241" y="233"/>
                    </a:lnTo>
                    <a:lnTo>
                      <a:pt x="1256" y="224"/>
                    </a:lnTo>
                    <a:lnTo>
                      <a:pt x="1272" y="209"/>
                    </a:lnTo>
                    <a:lnTo>
                      <a:pt x="1288" y="195"/>
                    </a:lnTo>
                    <a:lnTo>
                      <a:pt x="1303" y="186"/>
                    </a:lnTo>
                    <a:lnTo>
                      <a:pt x="1319" y="176"/>
                    </a:lnTo>
                    <a:lnTo>
                      <a:pt x="1335" y="162"/>
                    </a:lnTo>
                    <a:lnTo>
                      <a:pt x="1350" y="152"/>
                    </a:lnTo>
                    <a:lnTo>
                      <a:pt x="1366" y="147"/>
                    </a:lnTo>
                    <a:lnTo>
                      <a:pt x="1376" y="133"/>
                    </a:lnTo>
                    <a:lnTo>
                      <a:pt x="1392" y="128"/>
                    </a:lnTo>
                    <a:lnTo>
                      <a:pt x="1402" y="119"/>
                    </a:lnTo>
                    <a:lnTo>
                      <a:pt x="1413" y="114"/>
                    </a:lnTo>
                    <a:lnTo>
                      <a:pt x="1429" y="105"/>
                    </a:lnTo>
                    <a:lnTo>
                      <a:pt x="1439" y="100"/>
                    </a:lnTo>
                    <a:lnTo>
                      <a:pt x="1444" y="95"/>
                    </a:lnTo>
                    <a:lnTo>
                      <a:pt x="1455" y="95"/>
                    </a:lnTo>
                    <a:lnTo>
                      <a:pt x="1465" y="86"/>
                    </a:lnTo>
                    <a:lnTo>
                      <a:pt x="1475" y="86"/>
                    </a:lnTo>
                    <a:lnTo>
                      <a:pt x="1486" y="76"/>
                    </a:lnTo>
                    <a:lnTo>
                      <a:pt x="1502" y="71"/>
                    </a:lnTo>
                    <a:lnTo>
                      <a:pt x="1512" y="67"/>
                    </a:lnTo>
                    <a:lnTo>
                      <a:pt x="1528" y="62"/>
                    </a:lnTo>
                    <a:lnTo>
                      <a:pt x="1538" y="57"/>
                    </a:lnTo>
                    <a:lnTo>
                      <a:pt x="1554" y="52"/>
                    </a:lnTo>
                    <a:lnTo>
                      <a:pt x="1569" y="47"/>
                    </a:lnTo>
                    <a:lnTo>
                      <a:pt x="1585" y="47"/>
                    </a:lnTo>
                    <a:lnTo>
                      <a:pt x="1595" y="47"/>
                    </a:lnTo>
                    <a:lnTo>
                      <a:pt x="1606" y="47"/>
                    </a:lnTo>
                    <a:lnTo>
                      <a:pt x="1616" y="52"/>
                    </a:lnTo>
                    <a:lnTo>
                      <a:pt x="1627" y="62"/>
                    </a:lnTo>
                    <a:lnTo>
                      <a:pt x="1632" y="67"/>
                    </a:lnTo>
                    <a:lnTo>
                      <a:pt x="1627" y="81"/>
                    </a:lnTo>
                    <a:lnTo>
                      <a:pt x="1611" y="95"/>
                    </a:lnTo>
                    <a:lnTo>
                      <a:pt x="1595" y="119"/>
                    </a:lnTo>
                    <a:lnTo>
                      <a:pt x="1585" y="128"/>
                    </a:lnTo>
                    <a:lnTo>
                      <a:pt x="1575" y="138"/>
                    </a:lnTo>
                    <a:lnTo>
                      <a:pt x="1559" y="147"/>
                    </a:lnTo>
                    <a:lnTo>
                      <a:pt x="1548" y="162"/>
                    </a:lnTo>
                    <a:lnTo>
                      <a:pt x="1533" y="171"/>
                    </a:lnTo>
                    <a:lnTo>
                      <a:pt x="1517" y="186"/>
                    </a:lnTo>
                    <a:lnTo>
                      <a:pt x="1502" y="195"/>
                    </a:lnTo>
                    <a:lnTo>
                      <a:pt x="1491" y="209"/>
                    </a:lnTo>
                    <a:lnTo>
                      <a:pt x="1470" y="219"/>
                    </a:lnTo>
                    <a:lnTo>
                      <a:pt x="1455" y="228"/>
                    </a:lnTo>
                    <a:lnTo>
                      <a:pt x="1439" y="243"/>
                    </a:lnTo>
                    <a:lnTo>
                      <a:pt x="1429" y="252"/>
                    </a:lnTo>
                    <a:lnTo>
                      <a:pt x="1408" y="262"/>
                    </a:lnTo>
                    <a:lnTo>
                      <a:pt x="1397" y="271"/>
                    </a:lnTo>
                    <a:lnTo>
                      <a:pt x="1382" y="281"/>
                    </a:lnTo>
                    <a:lnTo>
                      <a:pt x="1371" y="290"/>
                    </a:lnTo>
                    <a:lnTo>
                      <a:pt x="1361" y="300"/>
                    </a:lnTo>
                    <a:lnTo>
                      <a:pt x="1350" y="305"/>
                    </a:lnTo>
                    <a:lnTo>
                      <a:pt x="1340" y="314"/>
                    </a:lnTo>
                    <a:lnTo>
                      <a:pt x="1335" y="319"/>
                    </a:lnTo>
                    <a:lnTo>
                      <a:pt x="1319" y="324"/>
                    </a:lnTo>
                    <a:lnTo>
                      <a:pt x="1319" y="328"/>
                    </a:lnTo>
                    <a:lnTo>
                      <a:pt x="1329" y="324"/>
                    </a:lnTo>
                    <a:lnTo>
                      <a:pt x="1335" y="319"/>
                    </a:lnTo>
                    <a:lnTo>
                      <a:pt x="1350" y="314"/>
                    </a:lnTo>
                    <a:lnTo>
                      <a:pt x="1366" y="305"/>
                    </a:lnTo>
                    <a:lnTo>
                      <a:pt x="1382" y="300"/>
                    </a:lnTo>
                    <a:lnTo>
                      <a:pt x="1402" y="295"/>
                    </a:lnTo>
                    <a:lnTo>
                      <a:pt x="1423" y="290"/>
                    </a:lnTo>
                    <a:lnTo>
                      <a:pt x="1444" y="281"/>
                    </a:lnTo>
                    <a:lnTo>
                      <a:pt x="1465" y="276"/>
                    </a:lnTo>
                    <a:lnTo>
                      <a:pt x="1486" y="271"/>
                    </a:lnTo>
                    <a:lnTo>
                      <a:pt x="1507" y="271"/>
                    </a:lnTo>
                    <a:lnTo>
                      <a:pt x="1522" y="271"/>
                    </a:lnTo>
                    <a:lnTo>
                      <a:pt x="1538" y="276"/>
                    </a:lnTo>
                    <a:lnTo>
                      <a:pt x="1548" y="281"/>
                    </a:lnTo>
                    <a:lnTo>
                      <a:pt x="1564" y="290"/>
                    </a:lnTo>
                    <a:lnTo>
                      <a:pt x="1569" y="300"/>
                    </a:lnTo>
                    <a:lnTo>
                      <a:pt x="1575" y="309"/>
                    </a:lnTo>
                    <a:lnTo>
                      <a:pt x="1575" y="319"/>
                    </a:lnTo>
                    <a:lnTo>
                      <a:pt x="1580" y="328"/>
                    </a:lnTo>
                    <a:lnTo>
                      <a:pt x="1575" y="338"/>
                    </a:lnTo>
                    <a:lnTo>
                      <a:pt x="1569" y="352"/>
                    </a:lnTo>
                    <a:lnTo>
                      <a:pt x="1554" y="362"/>
                    </a:lnTo>
                    <a:lnTo>
                      <a:pt x="1538" y="371"/>
                    </a:lnTo>
                    <a:lnTo>
                      <a:pt x="1522" y="376"/>
                    </a:lnTo>
                    <a:lnTo>
                      <a:pt x="1502" y="381"/>
                    </a:lnTo>
                    <a:lnTo>
                      <a:pt x="1491" y="381"/>
                    </a:lnTo>
                    <a:lnTo>
                      <a:pt x="1481" y="386"/>
                    </a:lnTo>
                    <a:lnTo>
                      <a:pt x="1465" y="390"/>
                    </a:lnTo>
                    <a:lnTo>
                      <a:pt x="1455" y="390"/>
                    </a:lnTo>
                    <a:lnTo>
                      <a:pt x="1439" y="390"/>
                    </a:lnTo>
                    <a:lnTo>
                      <a:pt x="1423" y="395"/>
                    </a:lnTo>
                    <a:lnTo>
                      <a:pt x="1408" y="400"/>
                    </a:lnTo>
                    <a:lnTo>
                      <a:pt x="1392" y="400"/>
                    </a:lnTo>
                    <a:lnTo>
                      <a:pt x="1376" y="400"/>
                    </a:lnTo>
                    <a:lnTo>
                      <a:pt x="1361" y="405"/>
                    </a:lnTo>
                    <a:lnTo>
                      <a:pt x="1350" y="405"/>
                    </a:lnTo>
                    <a:lnTo>
                      <a:pt x="1340" y="409"/>
                    </a:lnTo>
                    <a:lnTo>
                      <a:pt x="1324" y="409"/>
                    </a:lnTo>
                    <a:lnTo>
                      <a:pt x="1319" y="414"/>
                    </a:lnTo>
                    <a:lnTo>
                      <a:pt x="1314" y="414"/>
                    </a:lnTo>
                    <a:lnTo>
                      <a:pt x="1309" y="419"/>
                    </a:lnTo>
                    <a:lnTo>
                      <a:pt x="1303" y="428"/>
                    </a:lnTo>
                    <a:lnTo>
                      <a:pt x="1293" y="443"/>
                    </a:lnTo>
                    <a:lnTo>
                      <a:pt x="1282" y="457"/>
                    </a:lnTo>
                    <a:lnTo>
                      <a:pt x="1272" y="471"/>
                    </a:lnTo>
                    <a:lnTo>
                      <a:pt x="1256" y="486"/>
                    </a:lnTo>
                    <a:lnTo>
                      <a:pt x="1246" y="500"/>
                    </a:lnTo>
                    <a:lnTo>
                      <a:pt x="1236" y="505"/>
                    </a:lnTo>
                    <a:lnTo>
                      <a:pt x="1230" y="509"/>
                    </a:lnTo>
                    <a:lnTo>
                      <a:pt x="1215" y="519"/>
                    </a:lnTo>
                    <a:lnTo>
                      <a:pt x="1204" y="524"/>
                    </a:lnTo>
                    <a:lnTo>
                      <a:pt x="1194" y="528"/>
                    </a:lnTo>
                    <a:lnTo>
                      <a:pt x="1183" y="528"/>
                    </a:lnTo>
                    <a:lnTo>
                      <a:pt x="1173" y="533"/>
                    </a:lnTo>
                    <a:lnTo>
                      <a:pt x="1163" y="538"/>
                    </a:lnTo>
                    <a:lnTo>
                      <a:pt x="1142" y="543"/>
                    </a:lnTo>
                    <a:lnTo>
                      <a:pt x="1131" y="552"/>
                    </a:lnTo>
                    <a:lnTo>
                      <a:pt x="1126" y="552"/>
                    </a:lnTo>
                    <a:lnTo>
                      <a:pt x="1136" y="557"/>
                    </a:lnTo>
                    <a:lnTo>
                      <a:pt x="1147" y="562"/>
                    </a:lnTo>
                    <a:lnTo>
                      <a:pt x="1163" y="562"/>
                    </a:lnTo>
                    <a:lnTo>
                      <a:pt x="1178" y="562"/>
                    </a:lnTo>
                    <a:lnTo>
                      <a:pt x="1199" y="562"/>
                    </a:lnTo>
                    <a:lnTo>
                      <a:pt x="1215" y="562"/>
                    </a:lnTo>
                    <a:lnTo>
                      <a:pt x="1230" y="557"/>
                    </a:lnTo>
                    <a:lnTo>
                      <a:pt x="1246" y="552"/>
                    </a:lnTo>
                    <a:lnTo>
                      <a:pt x="1262" y="547"/>
                    </a:lnTo>
                    <a:lnTo>
                      <a:pt x="1277" y="538"/>
                    </a:lnTo>
                    <a:lnTo>
                      <a:pt x="1293" y="524"/>
                    </a:lnTo>
                    <a:lnTo>
                      <a:pt x="1314" y="505"/>
                    </a:lnTo>
                    <a:lnTo>
                      <a:pt x="1335" y="486"/>
                    </a:lnTo>
                    <a:lnTo>
                      <a:pt x="1350" y="466"/>
                    </a:lnTo>
                    <a:lnTo>
                      <a:pt x="1366" y="457"/>
                    </a:lnTo>
                    <a:lnTo>
                      <a:pt x="1376" y="443"/>
                    </a:lnTo>
                    <a:lnTo>
                      <a:pt x="1382" y="443"/>
                    </a:lnTo>
                    <a:lnTo>
                      <a:pt x="1392" y="438"/>
                    </a:lnTo>
                    <a:lnTo>
                      <a:pt x="1402" y="438"/>
                    </a:lnTo>
                    <a:lnTo>
                      <a:pt x="1418" y="433"/>
                    </a:lnTo>
                    <a:lnTo>
                      <a:pt x="1434" y="433"/>
                    </a:lnTo>
                    <a:lnTo>
                      <a:pt x="1449" y="433"/>
                    </a:lnTo>
                    <a:lnTo>
                      <a:pt x="1470" y="428"/>
                    </a:lnTo>
                    <a:lnTo>
                      <a:pt x="1486" y="424"/>
                    </a:lnTo>
                    <a:lnTo>
                      <a:pt x="1502" y="419"/>
                    </a:lnTo>
                    <a:lnTo>
                      <a:pt x="1522" y="414"/>
                    </a:lnTo>
                    <a:lnTo>
                      <a:pt x="1538" y="409"/>
                    </a:lnTo>
                    <a:lnTo>
                      <a:pt x="1559" y="405"/>
                    </a:lnTo>
                    <a:lnTo>
                      <a:pt x="1569" y="400"/>
                    </a:lnTo>
                    <a:lnTo>
                      <a:pt x="1585" y="395"/>
                    </a:lnTo>
                    <a:lnTo>
                      <a:pt x="1595" y="390"/>
                    </a:lnTo>
                    <a:lnTo>
                      <a:pt x="1611" y="371"/>
                    </a:lnTo>
                    <a:lnTo>
                      <a:pt x="1627" y="352"/>
                    </a:lnTo>
                    <a:lnTo>
                      <a:pt x="1627" y="338"/>
                    </a:lnTo>
                    <a:lnTo>
                      <a:pt x="1632" y="328"/>
                    </a:lnTo>
                    <a:lnTo>
                      <a:pt x="1637" y="319"/>
                    </a:lnTo>
                    <a:lnTo>
                      <a:pt x="1642" y="309"/>
                    </a:lnTo>
                    <a:lnTo>
                      <a:pt x="1642" y="300"/>
                    </a:lnTo>
                    <a:lnTo>
                      <a:pt x="1642" y="286"/>
                    </a:lnTo>
                    <a:lnTo>
                      <a:pt x="1642" y="276"/>
                    </a:lnTo>
                    <a:lnTo>
                      <a:pt x="1642" y="271"/>
                    </a:lnTo>
                    <a:lnTo>
                      <a:pt x="1642" y="257"/>
                    </a:lnTo>
                    <a:lnTo>
                      <a:pt x="1632" y="247"/>
                    </a:lnTo>
                    <a:lnTo>
                      <a:pt x="1621" y="238"/>
                    </a:lnTo>
                    <a:lnTo>
                      <a:pt x="1606" y="233"/>
                    </a:lnTo>
                    <a:lnTo>
                      <a:pt x="1590" y="233"/>
                    </a:lnTo>
                    <a:lnTo>
                      <a:pt x="1575" y="233"/>
                    </a:lnTo>
                    <a:lnTo>
                      <a:pt x="1559" y="233"/>
                    </a:lnTo>
                    <a:lnTo>
                      <a:pt x="1548" y="238"/>
                    </a:lnTo>
                    <a:lnTo>
                      <a:pt x="1538" y="238"/>
                    </a:lnTo>
                    <a:lnTo>
                      <a:pt x="1543" y="233"/>
                    </a:lnTo>
                    <a:lnTo>
                      <a:pt x="1548" y="224"/>
                    </a:lnTo>
                    <a:lnTo>
                      <a:pt x="1564" y="214"/>
                    </a:lnTo>
                    <a:lnTo>
                      <a:pt x="1575" y="200"/>
                    </a:lnTo>
                    <a:lnTo>
                      <a:pt x="1590" y="186"/>
                    </a:lnTo>
                    <a:lnTo>
                      <a:pt x="1606" y="171"/>
                    </a:lnTo>
                    <a:lnTo>
                      <a:pt x="1627" y="157"/>
                    </a:lnTo>
                    <a:lnTo>
                      <a:pt x="1642" y="138"/>
                    </a:lnTo>
                    <a:lnTo>
                      <a:pt x="1658" y="119"/>
                    </a:lnTo>
                    <a:lnTo>
                      <a:pt x="1668" y="105"/>
                    </a:lnTo>
                    <a:lnTo>
                      <a:pt x="1684" y="90"/>
                    </a:lnTo>
                    <a:lnTo>
                      <a:pt x="1694" y="76"/>
                    </a:lnTo>
                    <a:lnTo>
                      <a:pt x="1700" y="67"/>
                    </a:lnTo>
                    <a:lnTo>
                      <a:pt x="1705" y="57"/>
                    </a:lnTo>
                    <a:lnTo>
                      <a:pt x="1705" y="52"/>
                    </a:lnTo>
                    <a:lnTo>
                      <a:pt x="1700" y="38"/>
                    </a:lnTo>
                    <a:lnTo>
                      <a:pt x="1689" y="28"/>
                    </a:lnTo>
                    <a:lnTo>
                      <a:pt x="1684" y="19"/>
                    </a:lnTo>
                    <a:lnTo>
                      <a:pt x="1679" y="19"/>
                    </a:lnTo>
                    <a:lnTo>
                      <a:pt x="1663" y="9"/>
                    </a:lnTo>
                    <a:lnTo>
                      <a:pt x="1653" y="9"/>
                    </a:lnTo>
                    <a:lnTo>
                      <a:pt x="1642" y="5"/>
                    </a:lnTo>
                    <a:lnTo>
                      <a:pt x="1627" y="5"/>
                    </a:lnTo>
                    <a:lnTo>
                      <a:pt x="1616" y="0"/>
                    </a:lnTo>
                    <a:lnTo>
                      <a:pt x="1606" y="5"/>
                    </a:lnTo>
                    <a:lnTo>
                      <a:pt x="1590" y="5"/>
                    </a:lnTo>
                    <a:lnTo>
                      <a:pt x="1575" y="9"/>
                    </a:lnTo>
                    <a:lnTo>
                      <a:pt x="1554" y="9"/>
                    </a:lnTo>
                    <a:lnTo>
                      <a:pt x="1533" y="19"/>
                    </a:lnTo>
                    <a:lnTo>
                      <a:pt x="1512" y="24"/>
                    </a:lnTo>
                    <a:lnTo>
                      <a:pt x="1496" y="28"/>
                    </a:lnTo>
                    <a:lnTo>
                      <a:pt x="1475" y="38"/>
                    </a:lnTo>
                    <a:lnTo>
                      <a:pt x="1455" y="43"/>
                    </a:lnTo>
                    <a:lnTo>
                      <a:pt x="1434" y="47"/>
                    </a:lnTo>
                    <a:lnTo>
                      <a:pt x="1418" y="52"/>
                    </a:lnTo>
                    <a:lnTo>
                      <a:pt x="1397" y="62"/>
                    </a:lnTo>
                    <a:lnTo>
                      <a:pt x="1382" y="67"/>
                    </a:lnTo>
                    <a:lnTo>
                      <a:pt x="1371" y="71"/>
                    </a:lnTo>
                    <a:lnTo>
                      <a:pt x="1361" y="76"/>
                    </a:lnTo>
                    <a:lnTo>
                      <a:pt x="1350" y="81"/>
                    </a:lnTo>
                    <a:lnTo>
                      <a:pt x="1335" y="90"/>
                    </a:lnTo>
                    <a:lnTo>
                      <a:pt x="1314" y="100"/>
                    </a:lnTo>
                    <a:lnTo>
                      <a:pt x="1293" y="119"/>
                    </a:lnTo>
                    <a:lnTo>
                      <a:pt x="1282" y="124"/>
                    </a:lnTo>
                    <a:lnTo>
                      <a:pt x="1272" y="133"/>
                    </a:lnTo>
                    <a:lnTo>
                      <a:pt x="1256" y="143"/>
                    </a:lnTo>
                    <a:lnTo>
                      <a:pt x="1246" y="152"/>
                    </a:lnTo>
                    <a:lnTo>
                      <a:pt x="1236" y="162"/>
                    </a:lnTo>
                    <a:lnTo>
                      <a:pt x="1220" y="171"/>
                    </a:lnTo>
                    <a:lnTo>
                      <a:pt x="1209" y="181"/>
                    </a:lnTo>
                    <a:lnTo>
                      <a:pt x="1199" y="195"/>
                    </a:lnTo>
                    <a:lnTo>
                      <a:pt x="1183" y="205"/>
                    </a:lnTo>
                    <a:lnTo>
                      <a:pt x="1173" y="214"/>
                    </a:lnTo>
                    <a:lnTo>
                      <a:pt x="1157" y="224"/>
                    </a:lnTo>
                    <a:lnTo>
                      <a:pt x="1147" y="228"/>
                    </a:lnTo>
                    <a:lnTo>
                      <a:pt x="1126" y="247"/>
                    </a:lnTo>
                    <a:lnTo>
                      <a:pt x="1105" y="266"/>
                    </a:lnTo>
                    <a:lnTo>
                      <a:pt x="1090" y="281"/>
                    </a:lnTo>
                    <a:lnTo>
                      <a:pt x="1079" y="290"/>
                    </a:lnTo>
                    <a:lnTo>
                      <a:pt x="1069" y="295"/>
                    </a:lnTo>
                    <a:lnTo>
                      <a:pt x="1069" y="300"/>
                    </a:lnTo>
                    <a:lnTo>
                      <a:pt x="1063" y="290"/>
                    </a:lnTo>
                    <a:lnTo>
                      <a:pt x="1058" y="281"/>
                    </a:lnTo>
                    <a:lnTo>
                      <a:pt x="1048" y="271"/>
                    </a:lnTo>
                    <a:lnTo>
                      <a:pt x="1043" y="266"/>
                    </a:lnTo>
                    <a:lnTo>
                      <a:pt x="1032" y="262"/>
                    </a:lnTo>
                    <a:lnTo>
                      <a:pt x="1022" y="262"/>
                    </a:lnTo>
                    <a:lnTo>
                      <a:pt x="1011" y="262"/>
                    </a:lnTo>
                    <a:lnTo>
                      <a:pt x="1006" y="262"/>
                    </a:lnTo>
                    <a:lnTo>
                      <a:pt x="996" y="266"/>
                    </a:lnTo>
                    <a:lnTo>
                      <a:pt x="985" y="271"/>
                    </a:lnTo>
                    <a:lnTo>
                      <a:pt x="970" y="276"/>
                    </a:lnTo>
                    <a:lnTo>
                      <a:pt x="954" y="281"/>
                    </a:lnTo>
                    <a:lnTo>
                      <a:pt x="938" y="290"/>
                    </a:lnTo>
                    <a:lnTo>
                      <a:pt x="923" y="300"/>
                    </a:lnTo>
                    <a:lnTo>
                      <a:pt x="902" y="309"/>
                    </a:lnTo>
                    <a:lnTo>
                      <a:pt x="881" y="324"/>
                    </a:lnTo>
                    <a:lnTo>
                      <a:pt x="855" y="333"/>
                    </a:lnTo>
                    <a:lnTo>
                      <a:pt x="839" y="343"/>
                    </a:lnTo>
                    <a:lnTo>
                      <a:pt x="824" y="347"/>
                    </a:lnTo>
                    <a:lnTo>
                      <a:pt x="813" y="357"/>
                    </a:lnTo>
                    <a:lnTo>
                      <a:pt x="803" y="362"/>
                    </a:lnTo>
                    <a:lnTo>
                      <a:pt x="792" y="366"/>
                    </a:lnTo>
                    <a:lnTo>
                      <a:pt x="777" y="376"/>
                    </a:lnTo>
                    <a:lnTo>
                      <a:pt x="766" y="381"/>
                    </a:lnTo>
                    <a:lnTo>
                      <a:pt x="756" y="386"/>
                    </a:lnTo>
                    <a:lnTo>
                      <a:pt x="745" y="395"/>
                    </a:lnTo>
                    <a:lnTo>
                      <a:pt x="735" y="400"/>
                    </a:lnTo>
                    <a:lnTo>
                      <a:pt x="719" y="405"/>
                    </a:lnTo>
                    <a:lnTo>
                      <a:pt x="709" y="409"/>
                    </a:lnTo>
                    <a:lnTo>
                      <a:pt x="698" y="419"/>
                    </a:lnTo>
                    <a:lnTo>
                      <a:pt x="672" y="428"/>
                    </a:lnTo>
                    <a:lnTo>
                      <a:pt x="651" y="443"/>
                    </a:lnTo>
                    <a:lnTo>
                      <a:pt x="631" y="452"/>
                    </a:lnTo>
                    <a:lnTo>
                      <a:pt x="610" y="462"/>
                    </a:lnTo>
                    <a:lnTo>
                      <a:pt x="594" y="476"/>
                    </a:lnTo>
                    <a:lnTo>
                      <a:pt x="578" y="486"/>
                    </a:lnTo>
                    <a:lnTo>
                      <a:pt x="558" y="490"/>
                    </a:lnTo>
                    <a:lnTo>
                      <a:pt x="547" y="500"/>
                    </a:lnTo>
                    <a:lnTo>
                      <a:pt x="531" y="509"/>
                    </a:lnTo>
                    <a:lnTo>
                      <a:pt x="521" y="514"/>
                    </a:lnTo>
                    <a:lnTo>
                      <a:pt x="505" y="524"/>
                    </a:lnTo>
                    <a:lnTo>
                      <a:pt x="505" y="528"/>
                    </a:lnTo>
                    <a:lnTo>
                      <a:pt x="146" y="633"/>
                    </a:lnTo>
                    <a:lnTo>
                      <a:pt x="146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51"/>
              <p:cNvSpPr>
                <a:spLocks/>
              </p:cNvSpPr>
              <p:nvPr/>
            </p:nvSpPr>
            <p:spPr bwMode="auto">
              <a:xfrm>
                <a:off x="2791" y="9199"/>
                <a:ext cx="783" cy="624"/>
              </a:xfrm>
              <a:custGeom>
                <a:avLst/>
                <a:gdLst>
                  <a:gd name="T0" fmla="*/ 756 w 783"/>
                  <a:gd name="T1" fmla="*/ 386 h 624"/>
                  <a:gd name="T2" fmla="*/ 678 w 783"/>
                  <a:gd name="T3" fmla="*/ 334 h 624"/>
                  <a:gd name="T4" fmla="*/ 621 w 783"/>
                  <a:gd name="T5" fmla="*/ 295 h 624"/>
                  <a:gd name="T6" fmla="*/ 553 w 783"/>
                  <a:gd name="T7" fmla="*/ 253 h 624"/>
                  <a:gd name="T8" fmla="*/ 485 w 783"/>
                  <a:gd name="T9" fmla="*/ 210 h 624"/>
                  <a:gd name="T10" fmla="*/ 412 w 783"/>
                  <a:gd name="T11" fmla="*/ 162 h 624"/>
                  <a:gd name="T12" fmla="*/ 344 w 783"/>
                  <a:gd name="T13" fmla="*/ 119 h 624"/>
                  <a:gd name="T14" fmla="*/ 282 w 783"/>
                  <a:gd name="T15" fmla="*/ 81 h 624"/>
                  <a:gd name="T16" fmla="*/ 225 w 783"/>
                  <a:gd name="T17" fmla="*/ 48 h 624"/>
                  <a:gd name="T18" fmla="*/ 146 w 783"/>
                  <a:gd name="T19" fmla="*/ 5 h 624"/>
                  <a:gd name="T20" fmla="*/ 89 w 783"/>
                  <a:gd name="T21" fmla="*/ 0 h 624"/>
                  <a:gd name="T22" fmla="*/ 32 w 783"/>
                  <a:gd name="T23" fmla="*/ 19 h 624"/>
                  <a:gd name="T24" fmla="*/ 0 w 783"/>
                  <a:gd name="T25" fmla="*/ 81 h 624"/>
                  <a:gd name="T26" fmla="*/ 37 w 783"/>
                  <a:gd name="T27" fmla="*/ 162 h 624"/>
                  <a:gd name="T28" fmla="*/ 94 w 783"/>
                  <a:gd name="T29" fmla="*/ 224 h 624"/>
                  <a:gd name="T30" fmla="*/ 172 w 783"/>
                  <a:gd name="T31" fmla="*/ 310 h 624"/>
                  <a:gd name="T32" fmla="*/ 183 w 783"/>
                  <a:gd name="T33" fmla="*/ 334 h 624"/>
                  <a:gd name="T34" fmla="*/ 162 w 783"/>
                  <a:gd name="T35" fmla="*/ 381 h 624"/>
                  <a:gd name="T36" fmla="*/ 188 w 783"/>
                  <a:gd name="T37" fmla="*/ 434 h 624"/>
                  <a:gd name="T38" fmla="*/ 271 w 783"/>
                  <a:gd name="T39" fmla="*/ 476 h 624"/>
                  <a:gd name="T40" fmla="*/ 339 w 783"/>
                  <a:gd name="T41" fmla="*/ 500 h 624"/>
                  <a:gd name="T42" fmla="*/ 360 w 783"/>
                  <a:gd name="T43" fmla="*/ 529 h 624"/>
                  <a:gd name="T44" fmla="*/ 391 w 783"/>
                  <a:gd name="T45" fmla="*/ 581 h 624"/>
                  <a:gd name="T46" fmla="*/ 464 w 783"/>
                  <a:gd name="T47" fmla="*/ 624 h 624"/>
                  <a:gd name="T48" fmla="*/ 532 w 783"/>
                  <a:gd name="T49" fmla="*/ 619 h 624"/>
                  <a:gd name="T50" fmla="*/ 590 w 783"/>
                  <a:gd name="T51" fmla="*/ 614 h 624"/>
                  <a:gd name="T52" fmla="*/ 584 w 783"/>
                  <a:gd name="T53" fmla="*/ 581 h 624"/>
                  <a:gd name="T54" fmla="*/ 522 w 783"/>
                  <a:gd name="T55" fmla="*/ 586 h 624"/>
                  <a:gd name="T56" fmla="*/ 459 w 783"/>
                  <a:gd name="T57" fmla="*/ 562 h 624"/>
                  <a:gd name="T58" fmla="*/ 428 w 783"/>
                  <a:gd name="T59" fmla="*/ 500 h 624"/>
                  <a:gd name="T60" fmla="*/ 391 w 783"/>
                  <a:gd name="T61" fmla="*/ 486 h 624"/>
                  <a:gd name="T62" fmla="*/ 303 w 783"/>
                  <a:gd name="T63" fmla="*/ 457 h 624"/>
                  <a:gd name="T64" fmla="*/ 230 w 783"/>
                  <a:gd name="T65" fmla="*/ 419 h 624"/>
                  <a:gd name="T66" fmla="*/ 230 w 783"/>
                  <a:gd name="T67" fmla="*/ 372 h 624"/>
                  <a:gd name="T68" fmla="*/ 303 w 783"/>
                  <a:gd name="T69" fmla="*/ 334 h 624"/>
                  <a:gd name="T70" fmla="*/ 360 w 783"/>
                  <a:gd name="T71" fmla="*/ 348 h 624"/>
                  <a:gd name="T72" fmla="*/ 428 w 783"/>
                  <a:gd name="T73" fmla="*/ 391 h 624"/>
                  <a:gd name="T74" fmla="*/ 496 w 783"/>
                  <a:gd name="T75" fmla="*/ 429 h 624"/>
                  <a:gd name="T76" fmla="*/ 506 w 783"/>
                  <a:gd name="T77" fmla="*/ 376 h 624"/>
                  <a:gd name="T78" fmla="*/ 417 w 783"/>
                  <a:gd name="T79" fmla="*/ 310 h 624"/>
                  <a:gd name="T80" fmla="*/ 329 w 783"/>
                  <a:gd name="T81" fmla="*/ 281 h 624"/>
                  <a:gd name="T82" fmla="*/ 251 w 783"/>
                  <a:gd name="T83" fmla="*/ 300 h 624"/>
                  <a:gd name="T84" fmla="*/ 219 w 783"/>
                  <a:gd name="T85" fmla="*/ 305 h 624"/>
                  <a:gd name="T86" fmla="*/ 162 w 783"/>
                  <a:gd name="T87" fmla="*/ 238 h 624"/>
                  <a:gd name="T88" fmla="*/ 99 w 783"/>
                  <a:gd name="T89" fmla="*/ 148 h 624"/>
                  <a:gd name="T90" fmla="*/ 84 w 783"/>
                  <a:gd name="T91" fmla="*/ 76 h 624"/>
                  <a:gd name="T92" fmla="*/ 141 w 783"/>
                  <a:gd name="T93" fmla="*/ 53 h 624"/>
                  <a:gd name="T94" fmla="*/ 198 w 783"/>
                  <a:gd name="T95" fmla="*/ 72 h 624"/>
                  <a:gd name="T96" fmla="*/ 266 w 783"/>
                  <a:gd name="T97" fmla="*/ 119 h 624"/>
                  <a:gd name="T98" fmla="*/ 360 w 783"/>
                  <a:gd name="T99" fmla="*/ 181 h 624"/>
                  <a:gd name="T100" fmla="*/ 423 w 783"/>
                  <a:gd name="T101" fmla="*/ 224 h 624"/>
                  <a:gd name="T102" fmla="*/ 480 w 783"/>
                  <a:gd name="T103" fmla="*/ 267 h 624"/>
                  <a:gd name="T104" fmla="*/ 543 w 783"/>
                  <a:gd name="T105" fmla="*/ 310 h 624"/>
                  <a:gd name="T106" fmla="*/ 610 w 783"/>
                  <a:gd name="T107" fmla="*/ 357 h 624"/>
                  <a:gd name="T108" fmla="*/ 699 w 783"/>
                  <a:gd name="T109" fmla="*/ 424 h 624"/>
                  <a:gd name="T110" fmla="*/ 783 w 783"/>
                  <a:gd name="T111" fmla="*/ 400 h 6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83"/>
                  <a:gd name="T169" fmla="*/ 0 h 624"/>
                  <a:gd name="T170" fmla="*/ 783 w 783"/>
                  <a:gd name="T171" fmla="*/ 624 h 6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83" h="624">
                    <a:moveTo>
                      <a:pt x="783" y="400"/>
                    </a:moveTo>
                    <a:lnTo>
                      <a:pt x="777" y="400"/>
                    </a:lnTo>
                    <a:lnTo>
                      <a:pt x="772" y="395"/>
                    </a:lnTo>
                    <a:lnTo>
                      <a:pt x="767" y="391"/>
                    </a:lnTo>
                    <a:lnTo>
                      <a:pt x="756" y="386"/>
                    </a:lnTo>
                    <a:lnTo>
                      <a:pt x="741" y="376"/>
                    </a:lnTo>
                    <a:lnTo>
                      <a:pt x="725" y="367"/>
                    </a:lnTo>
                    <a:lnTo>
                      <a:pt x="710" y="353"/>
                    </a:lnTo>
                    <a:lnTo>
                      <a:pt x="689" y="343"/>
                    </a:lnTo>
                    <a:lnTo>
                      <a:pt x="678" y="334"/>
                    </a:lnTo>
                    <a:lnTo>
                      <a:pt x="668" y="324"/>
                    </a:lnTo>
                    <a:lnTo>
                      <a:pt x="652" y="319"/>
                    </a:lnTo>
                    <a:lnTo>
                      <a:pt x="642" y="310"/>
                    </a:lnTo>
                    <a:lnTo>
                      <a:pt x="631" y="300"/>
                    </a:lnTo>
                    <a:lnTo>
                      <a:pt x="621" y="295"/>
                    </a:lnTo>
                    <a:lnTo>
                      <a:pt x="605" y="286"/>
                    </a:lnTo>
                    <a:lnTo>
                      <a:pt x="595" y="281"/>
                    </a:lnTo>
                    <a:lnTo>
                      <a:pt x="579" y="272"/>
                    </a:lnTo>
                    <a:lnTo>
                      <a:pt x="569" y="262"/>
                    </a:lnTo>
                    <a:lnTo>
                      <a:pt x="553" y="253"/>
                    </a:lnTo>
                    <a:lnTo>
                      <a:pt x="543" y="243"/>
                    </a:lnTo>
                    <a:lnTo>
                      <a:pt x="527" y="234"/>
                    </a:lnTo>
                    <a:lnTo>
                      <a:pt x="511" y="229"/>
                    </a:lnTo>
                    <a:lnTo>
                      <a:pt x="501" y="219"/>
                    </a:lnTo>
                    <a:lnTo>
                      <a:pt x="485" y="210"/>
                    </a:lnTo>
                    <a:lnTo>
                      <a:pt x="470" y="200"/>
                    </a:lnTo>
                    <a:lnTo>
                      <a:pt x="459" y="191"/>
                    </a:lnTo>
                    <a:lnTo>
                      <a:pt x="444" y="181"/>
                    </a:lnTo>
                    <a:lnTo>
                      <a:pt x="428" y="172"/>
                    </a:lnTo>
                    <a:lnTo>
                      <a:pt x="412" y="162"/>
                    </a:lnTo>
                    <a:lnTo>
                      <a:pt x="402" y="157"/>
                    </a:lnTo>
                    <a:lnTo>
                      <a:pt x="386" y="148"/>
                    </a:lnTo>
                    <a:lnTo>
                      <a:pt x="376" y="138"/>
                    </a:lnTo>
                    <a:lnTo>
                      <a:pt x="360" y="129"/>
                    </a:lnTo>
                    <a:lnTo>
                      <a:pt x="344" y="119"/>
                    </a:lnTo>
                    <a:lnTo>
                      <a:pt x="329" y="110"/>
                    </a:lnTo>
                    <a:lnTo>
                      <a:pt x="318" y="105"/>
                    </a:lnTo>
                    <a:lnTo>
                      <a:pt x="303" y="95"/>
                    </a:lnTo>
                    <a:lnTo>
                      <a:pt x="292" y="86"/>
                    </a:lnTo>
                    <a:lnTo>
                      <a:pt x="282" y="81"/>
                    </a:lnTo>
                    <a:lnTo>
                      <a:pt x="271" y="76"/>
                    </a:lnTo>
                    <a:lnTo>
                      <a:pt x="256" y="67"/>
                    </a:lnTo>
                    <a:lnTo>
                      <a:pt x="245" y="62"/>
                    </a:lnTo>
                    <a:lnTo>
                      <a:pt x="235" y="53"/>
                    </a:lnTo>
                    <a:lnTo>
                      <a:pt x="225" y="48"/>
                    </a:lnTo>
                    <a:lnTo>
                      <a:pt x="204" y="34"/>
                    </a:lnTo>
                    <a:lnTo>
                      <a:pt x="188" y="29"/>
                    </a:lnTo>
                    <a:lnTo>
                      <a:pt x="172" y="19"/>
                    </a:lnTo>
                    <a:lnTo>
                      <a:pt x="157" y="10"/>
                    </a:lnTo>
                    <a:lnTo>
                      <a:pt x="146" y="5"/>
                    </a:lnTo>
                    <a:lnTo>
                      <a:pt x="141" y="5"/>
                    </a:lnTo>
                    <a:lnTo>
                      <a:pt x="125" y="5"/>
                    </a:lnTo>
                    <a:lnTo>
                      <a:pt x="115" y="0"/>
                    </a:lnTo>
                    <a:lnTo>
                      <a:pt x="99" y="0"/>
                    </a:lnTo>
                    <a:lnTo>
                      <a:pt x="89" y="0"/>
                    </a:lnTo>
                    <a:lnTo>
                      <a:pt x="79" y="0"/>
                    </a:lnTo>
                    <a:lnTo>
                      <a:pt x="68" y="5"/>
                    </a:lnTo>
                    <a:lnTo>
                      <a:pt x="58" y="5"/>
                    </a:lnTo>
                    <a:lnTo>
                      <a:pt x="52" y="10"/>
                    </a:lnTo>
                    <a:lnTo>
                      <a:pt x="32" y="19"/>
                    </a:lnTo>
                    <a:lnTo>
                      <a:pt x="21" y="38"/>
                    </a:lnTo>
                    <a:lnTo>
                      <a:pt x="16" y="48"/>
                    </a:lnTo>
                    <a:lnTo>
                      <a:pt x="5" y="57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5" y="105"/>
                    </a:lnTo>
                    <a:lnTo>
                      <a:pt x="11" y="124"/>
                    </a:lnTo>
                    <a:lnTo>
                      <a:pt x="26" y="143"/>
                    </a:lnTo>
                    <a:lnTo>
                      <a:pt x="37" y="162"/>
                    </a:lnTo>
                    <a:lnTo>
                      <a:pt x="52" y="181"/>
                    </a:lnTo>
                    <a:lnTo>
                      <a:pt x="63" y="191"/>
                    </a:lnTo>
                    <a:lnTo>
                      <a:pt x="73" y="205"/>
                    </a:lnTo>
                    <a:lnTo>
                      <a:pt x="79" y="215"/>
                    </a:lnTo>
                    <a:lnTo>
                      <a:pt x="94" y="224"/>
                    </a:lnTo>
                    <a:lnTo>
                      <a:pt x="110" y="243"/>
                    </a:lnTo>
                    <a:lnTo>
                      <a:pt x="131" y="262"/>
                    </a:lnTo>
                    <a:lnTo>
                      <a:pt x="146" y="281"/>
                    </a:lnTo>
                    <a:lnTo>
                      <a:pt x="162" y="295"/>
                    </a:lnTo>
                    <a:lnTo>
                      <a:pt x="172" y="310"/>
                    </a:lnTo>
                    <a:lnTo>
                      <a:pt x="188" y="319"/>
                    </a:lnTo>
                    <a:lnTo>
                      <a:pt x="193" y="324"/>
                    </a:lnTo>
                    <a:lnTo>
                      <a:pt x="198" y="329"/>
                    </a:lnTo>
                    <a:lnTo>
                      <a:pt x="188" y="329"/>
                    </a:lnTo>
                    <a:lnTo>
                      <a:pt x="183" y="334"/>
                    </a:lnTo>
                    <a:lnTo>
                      <a:pt x="172" y="343"/>
                    </a:lnTo>
                    <a:lnTo>
                      <a:pt x="167" y="353"/>
                    </a:lnTo>
                    <a:lnTo>
                      <a:pt x="167" y="357"/>
                    </a:lnTo>
                    <a:lnTo>
                      <a:pt x="162" y="372"/>
                    </a:lnTo>
                    <a:lnTo>
                      <a:pt x="162" y="381"/>
                    </a:lnTo>
                    <a:lnTo>
                      <a:pt x="162" y="395"/>
                    </a:lnTo>
                    <a:lnTo>
                      <a:pt x="162" y="400"/>
                    </a:lnTo>
                    <a:lnTo>
                      <a:pt x="172" y="414"/>
                    </a:lnTo>
                    <a:lnTo>
                      <a:pt x="178" y="424"/>
                    </a:lnTo>
                    <a:lnTo>
                      <a:pt x="188" y="434"/>
                    </a:lnTo>
                    <a:lnTo>
                      <a:pt x="204" y="443"/>
                    </a:lnTo>
                    <a:lnTo>
                      <a:pt x="219" y="453"/>
                    </a:lnTo>
                    <a:lnTo>
                      <a:pt x="235" y="462"/>
                    </a:lnTo>
                    <a:lnTo>
                      <a:pt x="256" y="472"/>
                    </a:lnTo>
                    <a:lnTo>
                      <a:pt x="271" y="476"/>
                    </a:lnTo>
                    <a:lnTo>
                      <a:pt x="287" y="481"/>
                    </a:lnTo>
                    <a:lnTo>
                      <a:pt x="303" y="486"/>
                    </a:lnTo>
                    <a:lnTo>
                      <a:pt x="318" y="495"/>
                    </a:lnTo>
                    <a:lnTo>
                      <a:pt x="329" y="495"/>
                    </a:lnTo>
                    <a:lnTo>
                      <a:pt x="339" y="500"/>
                    </a:lnTo>
                    <a:lnTo>
                      <a:pt x="344" y="500"/>
                    </a:lnTo>
                    <a:lnTo>
                      <a:pt x="350" y="505"/>
                    </a:lnTo>
                    <a:lnTo>
                      <a:pt x="355" y="519"/>
                    </a:lnTo>
                    <a:lnTo>
                      <a:pt x="360" y="529"/>
                    </a:lnTo>
                    <a:lnTo>
                      <a:pt x="365" y="538"/>
                    </a:lnTo>
                    <a:lnTo>
                      <a:pt x="371" y="548"/>
                    </a:lnTo>
                    <a:lnTo>
                      <a:pt x="381" y="557"/>
                    </a:lnTo>
                    <a:lnTo>
                      <a:pt x="386" y="567"/>
                    </a:lnTo>
                    <a:lnTo>
                      <a:pt x="391" y="581"/>
                    </a:lnTo>
                    <a:lnTo>
                      <a:pt x="402" y="586"/>
                    </a:lnTo>
                    <a:lnTo>
                      <a:pt x="412" y="600"/>
                    </a:lnTo>
                    <a:lnTo>
                      <a:pt x="428" y="614"/>
                    </a:lnTo>
                    <a:lnTo>
                      <a:pt x="449" y="624"/>
                    </a:lnTo>
                    <a:lnTo>
                      <a:pt x="464" y="624"/>
                    </a:lnTo>
                    <a:lnTo>
                      <a:pt x="485" y="624"/>
                    </a:lnTo>
                    <a:lnTo>
                      <a:pt x="496" y="619"/>
                    </a:lnTo>
                    <a:lnTo>
                      <a:pt x="511" y="619"/>
                    </a:lnTo>
                    <a:lnTo>
                      <a:pt x="522" y="619"/>
                    </a:lnTo>
                    <a:lnTo>
                      <a:pt x="532" y="619"/>
                    </a:lnTo>
                    <a:lnTo>
                      <a:pt x="543" y="619"/>
                    </a:lnTo>
                    <a:lnTo>
                      <a:pt x="558" y="619"/>
                    </a:lnTo>
                    <a:lnTo>
                      <a:pt x="564" y="614"/>
                    </a:lnTo>
                    <a:lnTo>
                      <a:pt x="574" y="614"/>
                    </a:lnTo>
                    <a:lnTo>
                      <a:pt x="590" y="614"/>
                    </a:lnTo>
                    <a:lnTo>
                      <a:pt x="595" y="614"/>
                    </a:lnTo>
                    <a:lnTo>
                      <a:pt x="621" y="576"/>
                    </a:lnTo>
                    <a:lnTo>
                      <a:pt x="610" y="576"/>
                    </a:lnTo>
                    <a:lnTo>
                      <a:pt x="595" y="581"/>
                    </a:lnTo>
                    <a:lnTo>
                      <a:pt x="584" y="581"/>
                    </a:lnTo>
                    <a:lnTo>
                      <a:pt x="574" y="581"/>
                    </a:lnTo>
                    <a:lnTo>
                      <a:pt x="558" y="581"/>
                    </a:lnTo>
                    <a:lnTo>
                      <a:pt x="548" y="586"/>
                    </a:lnTo>
                    <a:lnTo>
                      <a:pt x="532" y="586"/>
                    </a:lnTo>
                    <a:lnTo>
                      <a:pt x="522" y="586"/>
                    </a:lnTo>
                    <a:lnTo>
                      <a:pt x="506" y="586"/>
                    </a:lnTo>
                    <a:lnTo>
                      <a:pt x="496" y="586"/>
                    </a:lnTo>
                    <a:lnTo>
                      <a:pt x="480" y="581"/>
                    </a:lnTo>
                    <a:lnTo>
                      <a:pt x="470" y="576"/>
                    </a:lnTo>
                    <a:lnTo>
                      <a:pt x="459" y="562"/>
                    </a:lnTo>
                    <a:lnTo>
                      <a:pt x="449" y="548"/>
                    </a:lnTo>
                    <a:lnTo>
                      <a:pt x="444" y="534"/>
                    </a:lnTo>
                    <a:lnTo>
                      <a:pt x="438" y="524"/>
                    </a:lnTo>
                    <a:lnTo>
                      <a:pt x="433" y="510"/>
                    </a:lnTo>
                    <a:lnTo>
                      <a:pt x="428" y="500"/>
                    </a:lnTo>
                    <a:lnTo>
                      <a:pt x="423" y="495"/>
                    </a:lnTo>
                    <a:lnTo>
                      <a:pt x="423" y="491"/>
                    </a:lnTo>
                    <a:lnTo>
                      <a:pt x="412" y="491"/>
                    </a:lnTo>
                    <a:lnTo>
                      <a:pt x="402" y="486"/>
                    </a:lnTo>
                    <a:lnTo>
                      <a:pt x="391" y="486"/>
                    </a:lnTo>
                    <a:lnTo>
                      <a:pt x="376" y="476"/>
                    </a:lnTo>
                    <a:lnTo>
                      <a:pt x="360" y="476"/>
                    </a:lnTo>
                    <a:lnTo>
                      <a:pt x="339" y="472"/>
                    </a:lnTo>
                    <a:lnTo>
                      <a:pt x="324" y="467"/>
                    </a:lnTo>
                    <a:lnTo>
                      <a:pt x="303" y="457"/>
                    </a:lnTo>
                    <a:lnTo>
                      <a:pt x="282" y="453"/>
                    </a:lnTo>
                    <a:lnTo>
                      <a:pt x="266" y="443"/>
                    </a:lnTo>
                    <a:lnTo>
                      <a:pt x="256" y="438"/>
                    </a:lnTo>
                    <a:lnTo>
                      <a:pt x="240" y="429"/>
                    </a:lnTo>
                    <a:lnTo>
                      <a:pt x="230" y="419"/>
                    </a:lnTo>
                    <a:lnTo>
                      <a:pt x="225" y="410"/>
                    </a:lnTo>
                    <a:lnTo>
                      <a:pt x="225" y="400"/>
                    </a:lnTo>
                    <a:lnTo>
                      <a:pt x="225" y="391"/>
                    </a:lnTo>
                    <a:lnTo>
                      <a:pt x="230" y="381"/>
                    </a:lnTo>
                    <a:lnTo>
                      <a:pt x="230" y="372"/>
                    </a:lnTo>
                    <a:lnTo>
                      <a:pt x="235" y="367"/>
                    </a:lnTo>
                    <a:lnTo>
                      <a:pt x="251" y="353"/>
                    </a:lnTo>
                    <a:lnTo>
                      <a:pt x="266" y="343"/>
                    </a:lnTo>
                    <a:lnTo>
                      <a:pt x="282" y="338"/>
                    </a:lnTo>
                    <a:lnTo>
                      <a:pt x="303" y="334"/>
                    </a:lnTo>
                    <a:lnTo>
                      <a:pt x="318" y="334"/>
                    </a:lnTo>
                    <a:lnTo>
                      <a:pt x="339" y="338"/>
                    </a:lnTo>
                    <a:lnTo>
                      <a:pt x="344" y="338"/>
                    </a:lnTo>
                    <a:lnTo>
                      <a:pt x="350" y="343"/>
                    </a:lnTo>
                    <a:lnTo>
                      <a:pt x="360" y="348"/>
                    </a:lnTo>
                    <a:lnTo>
                      <a:pt x="376" y="357"/>
                    </a:lnTo>
                    <a:lnTo>
                      <a:pt x="386" y="362"/>
                    </a:lnTo>
                    <a:lnTo>
                      <a:pt x="402" y="372"/>
                    </a:lnTo>
                    <a:lnTo>
                      <a:pt x="412" y="381"/>
                    </a:lnTo>
                    <a:lnTo>
                      <a:pt x="428" y="391"/>
                    </a:lnTo>
                    <a:lnTo>
                      <a:pt x="438" y="395"/>
                    </a:lnTo>
                    <a:lnTo>
                      <a:pt x="454" y="405"/>
                    </a:lnTo>
                    <a:lnTo>
                      <a:pt x="464" y="410"/>
                    </a:lnTo>
                    <a:lnTo>
                      <a:pt x="480" y="419"/>
                    </a:lnTo>
                    <a:lnTo>
                      <a:pt x="496" y="429"/>
                    </a:lnTo>
                    <a:lnTo>
                      <a:pt x="506" y="429"/>
                    </a:lnTo>
                    <a:lnTo>
                      <a:pt x="511" y="419"/>
                    </a:lnTo>
                    <a:lnTo>
                      <a:pt x="522" y="405"/>
                    </a:lnTo>
                    <a:lnTo>
                      <a:pt x="517" y="395"/>
                    </a:lnTo>
                    <a:lnTo>
                      <a:pt x="506" y="376"/>
                    </a:lnTo>
                    <a:lnTo>
                      <a:pt x="491" y="367"/>
                    </a:lnTo>
                    <a:lnTo>
                      <a:pt x="475" y="353"/>
                    </a:lnTo>
                    <a:lnTo>
                      <a:pt x="459" y="338"/>
                    </a:lnTo>
                    <a:lnTo>
                      <a:pt x="438" y="324"/>
                    </a:lnTo>
                    <a:lnTo>
                      <a:pt x="417" y="310"/>
                    </a:lnTo>
                    <a:lnTo>
                      <a:pt x="397" y="300"/>
                    </a:lnTo>
                    <a:lnTo>
                      <a:pt x="376" y="291"/>
                    </a:lnTo>
                    <a:lnTo>
                      <a:pt x="355" y="286"/>
                    </a:lnTo>
                    <a:lnTo>
                      <a:pt x="339" y="281"/>
                    </a:lnTo>
                    <a:lnTo>
                      <a:pt x="329" y="281"/>
                    </a:lnTo>
                    <a:lnTo>
                      <a:pt x="318" y="281"/>
                    </a:lnTo>
                    <a:lnTo>
                      <a:pt x="308" y="281"/>
                    </a:lnTo>
                    <a:lnTo>
                      <a:pt x="287" y="286"/>
                    </a:lnTo>
                    <a:lnTo>
                      <a:pt x="266" y="291"/>
                    </a:lnTo>
                    <a:lnTo>
                      <a:pt x="251" y="300"/>
                    </a:lnTo>
                    <a:lnTo>
                      <a:pt x="240" y="305"/>
                    </a:lnTo>
                    <a:lnTo>
                      <a:pt x="230" y="310"/>
                    </a:lnTo>
                    <a:lnTo>
                      <a:pt x="230" y="315"/>
                    </a:lnTo>
                    <a:lnTo>
                      <a:pt x="225" y="310"/>
                    </a:lnTo>
                    <a:lnTo>
                      <a:pt x="219" y="305"/>
                    </a:lnTo>
                    <a:lnTo>
                      <a:pt x="214" y="295"/>
                    </a:lnTo>
                    <a:lnTo>
                      <a:pt x="204" y="286"/>
                    </a:lnTo>
                    <a:lnTo>
                      <a:pt x="188" y="267"/>
                    </a:lnTo>
                    <a:lnTo>
                      <a:pt x="178" y="253"/>
                    </a:lnTo>
                    <a:lnTo>
                      <a:pt x="162" y="238"/>
                    </a:lnTo>
                    <a:lnTo>
                      <a:pt x="152" y="219"/>
                    </a:lnTo>
                    <a:lnTo>
                      <a:pt x="136" y="200"/>
                    </a:lnTo>
                    <a:lnTo>
                      <a:pt x="125" y="181"/>
                    </a:lnTo>
                    <a:lnTo>
                      <a:pt x="110" y="162"/>
                    </a:lnTo>
                    <a:lnTo>
                      <a:pt x="99" y="148"/>
                    </a:lnTo>
                    <a:lnTo>
                      <a:pt x="89" y="129"/>
                    </a:lnTo>
                    <a:lnTo>
                      <a:pt x="84" y="115"/>
                    </a:lnTo>
                    <a:lnTo>
                      <a:pt x="79" y="105"/>
                    </a:lnTo>
                    <a:lnTo>
                      <a:pt x="84" y="95"/>
                    </a:lnTo>
                    <a:lnTo>
                      <a:pt x="84" y="76"/>
                    </a:lnTo>
                    <a:lnTo>
                      <a:pt x="89" y="67"/>
                    </a:lnTo>
                    <a:lnTo>
                      <a:pt x="99" y="57"/>
                    </a:lnTo>
                    <a:lnTo>
                      <a:pt x="110" y="53"/>
                    </a:lnTo>
                    <a:lnTo>
                      <a:pt x="125" y="48"/>
                    </a:lnTo>
                    <a:lnTo>
                      <a:pt x="141" y="53"/>
                    </a:lnTo>
                    <a:lnTo>
                      <a:pt x="152" y="53"/>
                    </a:lnTo>
                    <a:lnTo>
                      <a:pt x="162" y="57"/>
                    </a:lnTo>
                    <a:lnTo>
                      <a:pt x="178" y="62"/>
                    </a:lnTo>
                    <a:lnTo>
                      <a:pt x="188" y="72"/>
                    </a:lnTo>
                    <a:lnTo>
                      <a:pt x="198" y="72"/>
                    </a:lnTo>
                    <a:lnTo>
                      <a:pt x="209" y="76"/>
                    </a:lnTo>
                    <a:lnTo>
                      <a:pt x="219" y="86"/>
                    </a:lnTo>
                    <a:lnTo>
                      <a:pt x="235" y="95"/>
                    </a:lnTo>
                    <a:lnTo>
                      <a:pt x="245" y="105"/>
                    </a:lnTo>
                    <a:lnTo>
                      <a:pt x="266" y="119"/>
                    </a:lnTo>
                    <a:lnTo>
                      <a:pt x="282" y="129"/>
                    </a:lnTo>
                    <a:lnTo>
                      <a:pt x="308" y="148"/>
                    </a:lnTo>
                    <a:lnTo>
                      <a:pt x="324" y="157"/>
                    </a:lnTo>
                    <a:lnTo>
                      <a:pt x="350" y="176"/>
                    </a:lnTo>
                    <a:lnTo>
                      <a:pt x="360" y="181"/>
                    </a:lnTo>
                    <a:lnTo>
                      <a:pt x="371" y="191"/>
                    </a:lnTo>
                    <a:lnTo>
                      <a:pt x="386" y="200"/>
                    </a:lnTo>
                    <a:lnTo>
                      <a:pt x="397" y="210"/>
                    </a:lnTo>
                    <a:lnTo>
                      <a:pt x="407" y="215"/>
                    </a:lnTo>
                    <a:lnTo>
                      <a:pt x="423" y="224"/>
                    </a:lnTo>
                    <a:lnTo>
                      <a:pt x="433" y="234"/>
                    </a:lnTo>
                    <a:lnTo>
                      <a:pt x="444" y="243"/>
                    </a:lnTo>
                    <a:lnTo>
                      <a:pt x="459" y="248"/>
                    </a:lnTo>
                    <a:lnTo>
                      <a:pt x="470" y="257"/>
                    </a:lnTo>
                    <a:lnTo>
                      <a:pt x="480" y="267"/>
                    </a:lnTo>
                    <a:lnTo>
                      <a:pt x="496" y="276"/>
                    </a:lnTo>
                    <a:lnTo>
                      <a:pt x="506" y="286"/>
                    </a:lnTo>
                    <a:lnTo>
                      <a:pt x="517" y="295"/>
                    </a:lnTo>
                    <a:lnTo>
                      <a:pt x="532" y="300"/>
                    </a:lnTo>
                    <a:lnTo>
                      <a:pt x="543" y="310"/>
                    </a:lnTo>
                    <a:lnTo>
                      <a:pt x="553" y="319"/>
                    </a:lnTo>
                    <a:lnTo>
                      <a:pt x="564" y="329"/>
                    </a:lnTo>
                    <a:lnTo>
                      <a:pt x="579" y="334"/>
                    </a:lnTo>
                    <a:lnTo>
                      <a:pt x="590" y="343"/>
                    </a:lnTo>
                    <a:lnTo>
                      <a:pt x="610" y="357"/>
                    </a:lnTo>
                    <a:lnTo>
                      <a:pt x="631" y="376"/>
                    </a:lnTo>
                    <a:lnTo>
                      <a:pt x="652" y="386"/>
                    </a:lnTo>
                    <a:lnTo>
                      <a:pt x="673" y="400"/>
                    </a:lnTo>
                    <a:lnTo>
                      <a:pt x="689" y="414"/>
                    </a:lnTo>
                    <a:lnTo>
                      <a:pt x="699" y="424"/>
                    </a:lnTo>
                    <a:lnTo>
                      <a:pt x="715" y="434"/>
                    </a:lnTo>
                    <a:lnTo>
                      <a:pt x="725" y="443"/>
                    </a:lnTo>
                    <a:lnTo>
                      <a:pt x="746" y="453"/>
                    </a:lnTo>
                    <a:lnTo>
                      <a:pt x="751" y="457"/>
                    </a:lnTo>
                    <a:lnTo>
                      <a:pt x="783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52"/>
              <p:cNvSpPr>
                <a:spLocks/>
              </p:cNvSpPr>
              <p:nvPr/>
            </p:nvSpPr>
            <p:spPr bwMode="auto">
              <a:xfrm>
                <a:off x="7026" y="9537"/>
                <a:ext cx="819" cy="624"/>
              </a:xfrm>
              <a:custGeom>
                <a:avLst/>
                <a:gdLst>
                  <a:gd name="T0" fmla="*/ 584 w 819"/>
                  <a:gd name="T1" fmla="*/ 48 h 624"/>
                  <a:gd name="T2" fmla="*/ 636 w 819"/>
                  <a:gd name="T3" fmla="*/ 48 h 624"/>
                  <a:gd name="T4" fmla="*/ 694 w 819"/>
                  <a:gd name="T5" fmla="*/ 57 h 624"/>
                  <a:gd name="T6" fmla="*/ 751 w 819"/>
                  <a:gd name="T7" fmla="*/ 100 h 624"/>
                  <a:gd name="T8" fmla="*/ 777 w 819"/>
                  <a:gd name="T9" fmla="*/ 148 h 624"/>
                  <a:gd name="T10" fmla="*/ 741 w 819"/>
                  <a:gd name="T11" fmla="*/ 172 h 624"/>
                  <a:gd name="T12" fmla="*/ 688 w 819"/>
                  <a:gd name="T13" fmla="*/ 186 h 624"/>
                  <a:gd name="T14" fmla="*/ 626 w 819"/>
                  <a:gd name="T15" fmla="*/ 196 h 624"/>
                  <a:gd name="T16" fmla="*/ 568 w 819"/>
                  <a:gd name="T17" fmla="*/ 210 h 624"/>
                  <a:gd name="T18" fmla="*/ 595 w 819"/>
                  <a:gd name="T19" fmla="*/ 215 h 624"/>
                  <a:gd name="T20" fmla="*/ 647 w 819"/>
                  <a:gd name="T21" fmla="*/ 229 h 624"/>
                  <a:gd name="T22" fmla="*/ 699 w 819"/>
                  <a:gd name="T23" fmla="*/ 257 h 624"/>
                  <a:gd name="T24" fmla="*/ 720 w 819"/>
                  <a:gd name="T25" fmla="*/ 319 h 624"/>
                  <a:gd name="T26" fmla="*/ 683 w 819"/>
                  <a:gd name="T27" fmla="*/ 367 h 624"/>
                  <a:gd name="T28" fmla="*/ 636 w 819"/>
                  <a:gd name="T29" fmla="*/ 372 h 624"/>
                  <a:gd name="T30" fmla="*/ 584 w 819"/>
                  <a:gd name="T31" fmla="*/ 362 h 624"/>
                  <a:gd name="T32" fmla="*/ 537 w 819"/>
                  <a:gd name="T33" fmla="*/ 353 h 624"/>
                  <a:gd name="T34" fmla="*/ 522 w 819"/>
                  <a:gd name="T35" fmla="*/ 353 h 624"/>
                  <a:gd name="T36" fmla="*/ 579 w 819"/>
                  <a:gd name="T37" fmla="*/ 405 h 624"/>
                  <a:gd name="T38" fmla="*/ 605 w 819"/>
                  <a:gd name="T39" fmla="*/ 472 h 624"/>
                  <a:gd name="T40" fmla="*/ 558 w 819"/>
                  <a:gd name="T41" fmla="*/ 515 h 624"/>
                  <a:gd name="T42" fmla="*/ 490 w 819"/>
                  <a:gd name="T43" fmla="*/ 505 h 624"/>
                  <a:gd name="T44" fmla="*/ 412 w 819"/>
                  <a:gd name="T45" fmla="*/ 462 h 624"/>
                  <a:gd name="T46" fmla="*/ 381 w 819"/>
                  <a:gd name="T47" fmla="*/ 443 h 624"/>
                  <a:gd name="T48" fmla="*/ 344 w 819"/>
                  <a:gd name="T49" fmla="*/ 491 h 624"/>
                  <a:gd name="T50" fmla="*/ 302 w 819"/>
                  <a:gd name="T51" fmla="*/ 524 h 624"/>
                  <a:gd name="T52" fmla="*/ 240 w 819"/>
                  <a:gd name="T53" fmla="*/ 553 h 624"/>
                  <a:gd name="T54" fmla="*/ 172 w 819"/>
                  <a:gd name="T55" fmla="*/ 557 h 624"/>
                  <a:gd name="T56" fmla="*/ 115 w 819"/>
                  <a:gd name="T57" fmla="*/ 557 h 624"/>
                  <a:gd name="T58" fmla="*/ 37 w 819"/>
                  <a:gd name="T59" fmla="*/ 553 h 624"/>
                  <a:gd name="T60" fmla="*/ 0 w 819"/>
                  <a:gd name="T61" fmla="*/ 553 h 624"/>
                  <a:gd name="T62" fmla="*/ 42 w 819"/>
                  <a:gd name="T63" fmla="*/ 624 h 624"/>
                  <a:gd name="T64" fmla="*/ 99 w 819"/>
                  <a:gd name="T65" fmla="*/ 624 h 624"/>
                  <a:gd name="T66" fmla="*/ 146 w 819"/>
                  <a:gd name="T67" fmla="*/ 619 h 624"/>
                  <a:gd name="T68" fmla="*/ 193 w 819"/>
                  <a:gd name="T69" fmla="*/ 619 h 624"/>
                  <a:gd name="T70" fmla="*/ 256 w 819"/>
                  <a:gd name="T71" fmla="*/ 615 h 624"/>
                  <a:gd name="T72" fmla="*/ 329 w 819"/>
                  <a:gd name="T73" fmla="*/ 581 h 624"/>
                  <a:gd name="T74" fmla="*/ 386 w 819"/>
                  <a:gd name="T75" fmla="*/ 529 h 624"/>
                  <a:gd name="T76" fmla="*/ 417 w 819"/>
                  <a:gd name="T77" fmla="*/ 524 h 624"/>
                  <a:gd name="T78" fmla="*/ 475 w 819"/>
                  <a:gd name="T79" fmla="*/ 548 h 624"/>
                  <a:gd name="T80" fmla="*/ 532 w 819"/>
                  <a:gd name="T81" fmla="*/ 562 h 624"/>
                  <a:gd name="T82" fmla="*/ 574 w 819"/>
                  <a:gd name="T83" fmla="*/ 567 h 624"/>
                  <a:gd name="T84" fmla="*/ 636 w 819"/>
                  <a:gd name="T85" fmla="*/ 538 h 624"/>
                  <a:gd name="T86" fmla="*/ 668 w 819"/>
                  <a:gd name="T87" fmla="*/ 496 h 624"/>
                  <a:gd name="T88" fmla="*/ 647 w 819"/>
                  <a:gd name="T89" fmla="*/ 438 h 624"/>
                  <a:gd name="T90" fmla="*/ 626 w 819"/>
                  <a:gd name="T91" fmla="*/ 400 h 624"/>
                  <a:gd name="T92" fmla="*/ 662 w 819"/>
                  <a:gd name="T93" fmla="*/ 410 h 624"/>
                  <a:gd name="T94" fmla="*/ 720 w 819"/>
                  <a:gd name="T95" fmla="*/ 410 h 624"/>
                  <a:gd name="T96" fmla="*/ 751 w 819"/>
                  <a:gd name="T97" fmla="*/ 362 h 624"/>
                  <a:gd name="T98" fmla="*/ 767 w 819"/>
                  <a:gd name="T99" fmla="*/ 319 h 624"/>
                  <a:gd name="T100" fmla="*/ 777 w 819"/>
                  <a:gd name="T101" fmla="*/ 267 h 624"/>
                  <a:gd name="T102" fmla="*/ 730 w 819"/>
                  <a:gd name="T103" fmla="*/ 229 h 624"/>
                  <a:gd name="T104" fmla="*/ 688 w 819"/>
                  <a:gd name="T105" fmla="*/ 210 h 624"/>
                  <a:gd name="T106" fmla="*/ 730 w 819"/>
                  <a:gd name="T107" fmla="*/ 205 h 624"/>
                  <a:gd name="T108" fmla="*/ 777 w 819"/>
                  <a:gd name="T109" fmla="*/ 200 h 624"/>
                  <a:gd name="T110" fmla="*/ 819 w 819"/>
                  <a:gd name="T111" fmla="*/ 186 h 624"/>
                  <a:gd name="T112" fmla="*/ 819 w 819"/>
                  <a:gd name="T113" fmla="*/ 138 h 624"/>
                  <a:gd name="T114" fmla="*/ 808 w 819"/>
                  <a:gd name="T115" fmla="*/ 96 h 624"/>
                  <a:gd name="T116" fmla="*/ 782 w 819"/>
                  <a:gd name="T117" fmla="*/ 48 h 624"/>
                  <a:gd name="T118" fmla="*/ 741 w 819"/>
                  <a:gd name="T119" fmla="*/ 29 h 624"/>
                  <a:gd name="T120" fmla="*/ 683 w 819"/>
                  <a:gd name="T121" fmla="*/ 15 h 624"/>
                  <a:gd name="T122" fmla="*/ 636 w 819"/>
                  <a:gd name="T123" fmla="*/ 5 h 624"/>
                  <a:gd name="T124" fmla="*/ 558 w 819"/>
                  <a:gd name="T125" fmla="*/ 57 h 6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9"/>
                  <a:gd name="T190" fmla="*/ 0 h 624"/>
                  <a:gd name="T191" fmla="*/ 819 w 819"/>
                  <a:gd name="T192" fmla="*/ 624 h 6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9" h="624">
                    <a:moveTo>
                      <a:pt x="558" y="57"/>
                    </a:moveTo>
                    <a:lnTo>
                      <a:pt x="563" y="53"/>
                    </a:lnTo>
                    <a:lnTo>
                      <a:pt x="579" y="53"/>
                    </a:lnTo>
                    <a:lnTo>
                      <a:pt x="584" y="48"/>
                    </a:lnTo>
                    <a:lnTo>
                      <a:pt x="600" y="48"/>
                    </a:lnTo>
                    <a:lnTo>
                      <a:pt x="610" y="48"/>
                    </a:lnTo>
                    <a:lnTo>
                      <a:pt x="626" y="48"/>
                    </a:lnTo>
                    <a:lnTo>
                      <a:pt x="636" y="48"/>
                    </a:lnTo>
                    <a:lnTo>
                      <a:pt x="652" y="48"/>
                    </a:lnTo>
                    <a:lnTo>
                      <a:pt x="662" y="53"/>
                    </a:lnTo>
                    <a:lnTo>
                      <a:pt x="683" y="57"/>
                    </a:lnTo>
                    <a:lnTo>
                      <a:pt x="694" y="57"/>
                    </a:lnTo>
                    <a:lnTo>
                      <a:pt x="709" y="67"/>
                    </a:lnTo>
                    <a:lnTo>
                      <a:pt x="720" y="72"/>
                    </a:lnTo>
                    <a:lnTo>
                      <a:pt x="735" y="86"/>
                    </a:lnTo>
                    <a:lnTo>
                      <a:pt x="751" y="100"/>
                    </a:lnTo>
                    <a:lnTo>
                      <a:pt x="767" y="115"/>
                    </a:lnTo>
                    <a:lnTo>
                      <a:pt x="772" y="129"/>
                    </a:lnTo>
                    <a:lnTo>
                      <a:pt x="777" y="143"/>
                    </a:lnTo>
                    <a:lnTo>
                      <a:pt x="777" y="148"/>
                    </a:lnTo>
                    <a:lnTo>
                      <a:pt x="772" y="157"/>
                    </a:lnTo>
                    <a:lnTo>
                      <a:pt x="767" y="167"/>
                    </a:lnTo>
                    <a:lnTo>
                      <a:pt x="756" y="172"/>
                    </a:lnTo>
                    <a:lnTo>
                      <a:pt x="741" y="172"/>
                    </a:lnTo>
                    <a:lnTo>
                      <a:pt x="730" y="176"/>
                    </a:lnTo>
                    <a:lnTo>
                      <a:pt x="720" y="181"/>
                    </a:lnTo>
                    <a:lnTo>
                      <a:pt x="704" y="181"/>
                    </a:lnTo>
                    <a:lnTo>
                      <a:pt x="688" y="186"/>
                    </a:lnTo>
                    <a:lnTo>
                      <a:pt x="673" y="191"/>
                    </a:lnTo>
                    <a:lnTo>
                      <a:pt x="657" y="191"/>
                    </a:lnTo>
                    <a:lnTo>
                      <a:pt x="641" y="196"/>
                    </a:lnTo>
                    <a:lnTo>
                      <a:pt x="626" y="196"/>
                    </a:lnTo>
                    <a:lnTo>
                      <a:pt x="610" y="200"/>
                    </a:lnTo>
                    <a:lnTo>
                      <a:pt x="600" y="200"/>
                    </a:lnTo>
                    <a:lnTo>
                      <a:pt x="589" y="205"/>
                    </a:lnTo>
                    <a:lnTo>
                      <a:pt x="568" y="210"/>
                    </a:lnTo>
                    <a:lnTo>
                      <a:pt x="563" y="210"/>
                    </a:lnTo>
                    <a:lnTo>
                      <a:pt x="568" y="210"/>
                    </a:lnTo>
                    <a:lnTo>
                      <a:pt x="584" y="210"/>
                    </a:lnTo>
                    <a:lnTo>
                      <a:pt x="595" y="215"/>
                    </a:lnTo>
                    <a:lnTo>
                      <a:pt x="605" y="215"/>
                    </a:lnTo>
                    <a:lnTo>
                      <a:pt x="615" y="219"/>
                    </a:lnTo>
                    <a:lnTo>
                      <a:pt x="631" y="224"/>
                    </a:lnTo>
                    <a:lnTo>
                      <a:pt x="647" y="229"/>
                    </a:lnTo>
                    <a:lnTo>
                      <a:pt x="657" y="234"/>
                    </a:lnTo>
                    <a:lnTo>
                      <a:pt x="668" y="238"/>
                    </a:lnTo>
                    <a:lnTo>
                      <a:pt x="683" y="243"/>
                    </a:lnTo>
                    <a:lnTo>
                      <a:pt x="699" y="257"/>
                    </a:lnTo>
                    <a:lnTo>
                      <a:pt x="709" y="276"/>
                    </a:lnTo>
                    <a:lnTo>
                      <a:pt x="714" y="291"/>
                    </a:lnTo>
                    <a:lnTo>
                      <a:pt x="720" y="305"/>
                    </a:lnTo>
                    <a:lnTo>
                      <a:pt x="720" y="319"/>
                    </a:lnTo>
                    <a:lnTo>
                      <a:pt x="714" y="338"/>
                    </a:lnTo>
                    <a:lnTo>
                      <a:pt x="704" y="348"/>
                    </a:lnTo>
                    <a:lnTo>
                      <a:pt x="694" y="362"/>
                    </a:lnTo>
                    <a:lnTo>
                      <a:pt x="683" y="367"/>
                    </a:lnTo>
                    <a:lnTo>
                      <a:pt x="668" y="372"/>
                    </a:lnTo>
                    <a:lnTo>
                      <a:pt x="657" y="372"/>
                    </a:lnTo>
                    <a:lnTo>
                      <a:pt x="647" y="372"/>
                    </a:lnTo>
                    <a:lnTo>
                      <a:pt x="636" y="372"/>
                    </a:lnTo>
                    <a:lnTo>
                      <a:pt x="626" y="372"/>
                    </a:lnTo>
                    <a:lnTo>
                      <a:pt x="610" y="367"/>
                    </a:lnTo>
                    <a:lnTo>
                      <a:pt x="600" y="367"/>
                    </a:lnTo>
                    <a:lnTo>
                      <a:pt x="584" y="362"/>
                    </a:lnTo>
                    <a:lnTo>
                      <a:pt x="574" y="362"/>
                    </a:lnTo>
                    <a:lnTo>
                      <a:pt x="558" y="357"/>
                    </a:lnTo>
                    <a:lnTo>
                      <a:pt x="548" y="357"/>
                    </a:lnTo>
                    <a:lnTo>
                      <a:pt x="537" y="353"/>
                    </a:lnTo>
                    <a:lnTo>
                      <a:pt x="532" y="353"/>
                    </a:lnTo>
                    <a:lnTo>
                      <a:pt x="522" y="353"/>
                    </a:lnTo>
                    <a:lnTo>
                      <a:pt x="516" y="353"/>
                    </a:lnTo>
                    <a:lnTo>
                      <a:pt x="522" y="353"/>
                    </a:lnTo>
                    <a:lnTo>
                      <a:pt x="532" y="362"/>
                    </a:lnTo>
                    <a:lnTo>
                      <a:pt x="542" y="372"/>
                    </a:lnTo>
                    <a:lnTo>
                      <a:pt x="563" y="391"/>
                    </a:lnTo>
                    <a:lnTo>
                      <a:pt x="579" y="405"/>
                    </a:lnTo>
                    <a:lnTo>
                      <a:pt x="595" y="424"/>
                    </a:lnTo>
                    <a:lnTo>
                      <a:pt x="605" y="438"/>
                    </a:lnTo>
                    <a:lnTo>
                      <a:pt x="605" y="457"/>
                    </a:lnTo>
                    <a:lnTo>
                      <a:pt x="605" y="472"/>
                    </a:lnTo>
                    <a:lnTo>
                      <a:pt x="595" y="481"/>
                    </a:lnTo>
                    <a:lnTo>
                      <a:pt x="584" y="496"/>
                    </a:lnTo>
                    <a:lnTo>
                      <a:pt x="574" y="505"/>
                    </a:lnTo>
                    <a:lnTo>
                      <a:pt x="558" y="515"/>
                    </a:lnTo>
                    <a:lnTo>
                      <a:pt x="542" y="519"/>
                    </a:lnTo>
                    <a:lnTo>
                      <a:pt x="522" y="519"/>
                    </a:lnTo>
                    <a:lnTo>
                      <a:pt x="511" y="519"/>
                    </a:lnTo>
                    <a:lnTo>
                      <a:pt x="490" y="505"/>
                    </a:lnTo>
                    <a:lnTo>
                      <a:pt x="475" y="496"/>
                    </a:lnTo>
                    <a:lnTo>
                      <a:pt x="449" y="481"/>
                    </a:lnTo>
                    <a:lnTo>
                      <a:pt x="433" y="472"/>
                    </a:lnTo>
                    <a:lnTo>
                      <a:pt x="412" y="462"/>
                    </a:lnTo>
                    <a:lnTo>
                      <a:pt x="396" y="453"/>
                    </a:lnTo>
                    <a:lnTo>
                      <a:pt x="386" y="443"/>
                    </a:lnTo>
                    <a:lnTo>
                      <a:pt x="381" y="443"/>
                    </a:lnTo>
                    <a:lnTo>
                      <a:pt x="376" y="453"/>
                    </a:lnTo>
                    <a:lnTo>
                      <a:pt x="365" y="467"/>
                    </a:lnTo>
                    <a:lnTo>
                      <a:pt x="355" y="486"/>
                    </a:lnTo>
                    <a:lnTo>
                      <a:pt x="344" y="491"/>
                    </a:lnTo>
                    <a:lnTo>
                      <a:pt x="339" y="500"/>
                    </a:lnTo>
                    <a:lnTo>
                      <a:pt x="323" y="510"/>
                    </a:lnTo>
                    <a:lnTo>
                      <a:pt x="313" y="519"/>
                    </a:lnTo>
                    <a:lnTo>
                      <a:pt x="302" y="524"/>
                    </a:lnTo>
                    <a:lnTo>
                      <a:pt x="287" y="534"/>
                    </a:lnTo>
                    <a:lnTo>
                      <a:pt x="276" y="538"/>
                    </a:lnTo>
                    <a:lnTo>
                      <a:pt x="261" y="548"/>
                    </a:lnTo>
                    <a:lnTo>
                      <a:pt x="240" y="553"/>
                    </a:lnTo>
                    <a:lnTo>
                      <a:pt x="224" y="557"/>
                    </a:lnTo>
                    <a:lnTo>
                      <a:pt x="203" y="557"/>
                    </a:lnTo>
                    <a:lnTo>
                      <a:pt x="183" y="557"/>
                    </a:lnTo>
                    <a:lnTo>
                      <a:pt x="172" y="557"/>
                    </a:lnTo>
                    <a:lnTo>
                      <a:pt x="162" y="557"/>
                    </a:lnTo>
                    <a:lnTo>
                      <a:pt x="146" y="557"/>
                    </a:lnTo>
                    <a:lnTo>
                      <a:pt x="136" y="557"/>
                    </a:lnTo>
                    <a:lnTo>
                      <a:pt x="115" y="557"/>
                    </a:lnTo>
                    <a:lnTo>
                      <a:pt x="99" y="562"/>
                    </a:lnTo>
                    <a:lnTo>
                      <a:pt x="73" y="557"/>
                    </a:lnTo>
                    <a:lnTo>
                      <a:pt x="57" y="557"/>
                    </a:lnTo>
                    <a:lnTo>
                      <a:pt x="37" y="553"/>
                    </a:lnTo>
                    <a:lnTo>
                      <a:pt x="26" y="553"/>
                    </a:lnTo>
                    <a:lnTo>
                      <a:pt x="16" y="553"/>
                    </a:lnTo>
                    <a:lnTo>
                      <a:pt x="5" y="553"/>
                    </a:lnTo>
                    <a:lnTo>
                      <a:pt x="0" y="553"/>
                    </a:lnTo>
                    <a:lnTo>
                      <a:pt x="5" y="624"/>
                    </a:lnTo>
                    <a:lnTo>
                      <a:pt x="16" y="624"/>
                    </a:lnTo>
                    <a:lnTo>
                      <a:pt x="26" y="624"/>
                    </a:lnTo>
                    <a:lnTo>
                      <a:pt x="42" y="624"/>
                    </a:lnTo>
                    <a:lnTo>
                      <a:pt x="57" y="624"/>
                    </a:lnTo>
                    <a:lnTo>
                      <a:pt x="78" y="624"/>
                    </a:lnTo>
                    <a:lnTo>
                      <a:pt x="89" y="624"/>
                    </a:lnTo>
                    <a:lnTo>
                      <a:pt x="99" y="624"/>
                    </a:lnTo>
                    <a:lnTo>
                      <a:pt x="110" y="624"/>
                    </a:lnTo>
                    <a:lnTo>
                      <a:pt x="125" y="624"/>
                    </a:lnTo>
                    <a:lnTo>
                      <a:pt x="136" y="619"/>
                    </a:lnTo>
                    <a:lnTo>
                      <a:pt x="146" y="619"/>
                    </a:lnTo>
                    <a:lnTo>
                      <a:pt x="156" y="619"/>
                    </a:lnTo>
                    <a:lnTo>
                      <a:pt x="172" y="619"/>
                    </a:lnTo>
                    <a:lnTo>
                      <a:pt x="183" y="619"/>
                    </a:lnTo>
                    <a:lnTo>
                      <a:pt x="193" y="619"/>
                    </a:lnTo>
                    <a:lnTo>
                      <a:pt x="203" y="619"/>
                    </a:lnTo>
                    <a:lnTo>
                      <a:pt x="219" y="619"/>
                    </a:lnTo>
                    <a:lnTo>
                      <a:pt x="240" y="615"/>
                    </a:lnTo>
                    <a:lnTo>
                      <a:pt x="256" y="615"/>
                    </a:lnTo>
                    <a:lnTo>
                      <a:pt x="276" y="610"/>
                    </a:lnTo>
                    <a:lnTo>
                      <a:pt x="287" y="610"/>
                    </a:lnTo>
                    <a:lnTo>
                      <a:pt x="308" y="596"/>
                    </a:lnTo>
                    <a:lnTo>
                      <a:pt x="329" y="581"/>
                    </a:lnTo>
                    <a:lnTo>
                      <a:pt x="344" y="567"/>
                    </a:lnTo>
                    <a:lnTo>
                      <a:pt x="365" y="553"/>
                    </a:lnTo>
                    <a:lnTo>
                      <a:pt x="376" y="538"/>
                    </a:lnTo>
                    <a:lnTo>
                      <a:pt x="386" y="529"/>
                    </a:lnTo>
                    <a:lnTo>
                      <a:pt x="391" y="519"/>
                    </a:lnTo>
                    <a:lnTo>
                      <a:pt x="396" y="519"/>
                    </a:lnTo>
                    <a:lnTo>
                      <a:pt x="402" y="519"/>
                    </a:lnTo>
                    <a:lnTo>
                      <a:pt x="417" y="524"/>
                    </a:lnTo>
                    <a:lnTo>
                      <a:pt x="428" y="529"/>
                    </a:lnTo>
                    <a:lnTo>
                      <a:pt x="443" y="534"/>
                    </a:lnTo>
                    <a:lnTo>
                      <a:pt x="459" y="538"/>
                    </a:lnTo>
                    <a:lnTo>
                      <a:pt x="475" y="548"/>
                    </a:lnTo>
                    <a:lnTo>
                      <a:pt x="485" y="548"/>
                    </a:lnTo>
                    <a:lnTo>
                      <a:pt x="501" y="553"/>
                    </a:lnTo>
                    <a:lnTo>
                      <a:pt x="516" y="557"/>
                    </a:lnTo>
                    <a:lnTo>
                      <a:pt x="532" y="562"/>
                    </a:lnTo>
                    <a:lnTo>
                      <a:pt x="542" y="567"/>
                    </a:lnTo>
                    <a:lnTo>
                      <a:pt x="558" y="567"/>
                    </a:lnTo>
                    <a:lnTo>
                      <a:pt x="568" y="567"/>
                    </a:lnTo>
                    <a:lnTo>
                      <a:pt x="574" y="567"/>
                    </a:lnTo>
                    <a:lnTo>
                      <a:pt x="584" y="557"/>
                    </a:lnTo>
                    <a:lnTo>
                      <a:pt x="600" y="553"/>
                    </a:lnTo>
                    <a:lnTo>
                      <a:pt x="615" y="543"/>
                    </a:lnTo>
                    <a:lnTo>
                      <a:pt x="636" y="538"/>
                    </a:lnTo>
                    <a:lnTo>
                      <a:pt x="647" y="524"/>
                    </a:lnTo>
                    <a:lnTo>
                      <a:pt x="657" y="515"/>
                    </a:lnTo>
                    <a:lnTo>
                      <a:pt x="662" y="505"/>
                    </a:lnTo>
                    <a:lnTo>
                      <a:pt x="668" y="496"/>
                    </a:lnTo>
                    <a:lnTo>
                      <a:pt x="662" y="481"/>
                    </a:lnTo>
                    <a:lnTo>
                      <a:pt x="662" y="472"/>
                    </a:lnTo>
                    <a:lnTo>
                      <a:pt x="652" y="453"/>
                    </a:lnTo>
                    <a:lnTo>
                      <a:pt x="647" y="438"/>
                    </a:lnTo>
                    <a:lnTo>
                      <a:pt x="636" y="419"/>
                    </a:lnTo>
                    <a:lnTo>
                      <a:pt x="631" y="410"/>
                    </a:lnTo>
                    <a:lnTo>
                      <a:pt x="626" y="405"/>
                    </a:lnTo>
                    <a:lnTo>
                      <a:pt x="626" y="400"/>
                    </a:lnTo>
                    <a:lnTo>
                      <a:pt x="636" y="405"/>
                    </a:lnTo>
                    <a:lnTo>
                      <a:pt x="647" y="410"/>
                    </a:lnTo>
                    <a:lnTo>
                      <a:pt x="662" y="410"/>
                    </a:lnTo>
                    <a:lnTo>
                      <a:pt x="683" y="415"/>
                    </a:lnTo>
                    <a:lnTo>
                      <a:pt x="699" y="415"/>
                    </a:lnTo>
                    <a:lnTo>
                      <a:pt x="709" y="415"/>
                    </a:lnTo>
                    <a:lnTo>
                      <a:pt x="720" y="410"/>
                    </a:lnTo>
                    <a:lnTo>
                      <a:pt x="730" y="400"/>
                    </a:lnTo>
                    <a:lnTo>
                      <a:pt x="741" y="386"/>
                    </a:lnTo>
                    <a:lnTo>
                      <a:pt x="746" y="372"/>
                    </a:lnTo>
                    <a:lnTo>
                      <a:pt x="751" y="362"/>
                    </a:lnTo>
                    <a:lnTo>
                      <a:pt x="756" y="353"/>
                    </a:lnTo>
                    <a:lnTo>
                      <a:pt x="761" y="343"/>
                    </a:lnTo>
                    <a:lnTo>
                      <a:pt x="761" y="329"/>
                    </a:lnTo>
                    <a:lnTo>
                      <a:pt x="767" y="319"/>
                    </a:lnTo>
                    <a:lnTo>
                      <a:pt x="772" y="305"/>
                    </a:lnTo>
                    <a:lnTo>
                      <a:pt x="777" y="296"/>
                    </a:lnTo>
                    <a:lnTo>
                      <a:pt x="777" y="281"/>
                    </a:lnTo>
                    <a:lnTo>
                      <a:pt x="777" y="267"/>
                    </a:lnTo>
                    <a:lnTo>
                      <a:pt x="767" y="257"/>
                    </a:lnTo>
                    <a:lnTo>
                      <a:pt x="756" y="248"/>
                    </a:lnTo>
                    <a:lnTo>
                      <a:pt x="741" y="238"/>
                    </a:lnTo>
                    <a:lnTo>
                      <a:pt x="730" y="229"/>
                    </a:lnTo>
                    <a:lnTo>
                      <a:pt x="709" y="219"/>
                    </a:lnTo>
                    <a:lnTo>
                      <a:pt x="699" y="215"/>
                    </a:lnTo>
                    <a:lnTo>
                      <a:pt x="688" y="210"/>
                    </a:lnTo>
                    <a:lnTo>
                      <a:pt x="694" y="210"/>
                    </a:lnTo>
                    <a:lnTo>
                      <a:pt x="709" y="210"/>
                    </a:lnTo>
                    <a:lnTo>
                      <a:pt x="714" y="205"/>
                    </a:lnTo>
                    <a:lnTo>
                      <a:pt x="730" y="205"/>
                    </a:lnTo>
                    <a:lnTo>
                      <a:pt x="741" y="205"/>
                    </a:lnTo>
                    <a:lnTo>
                      <a:pt x="751" y="205"/>
                    </a:lnTo>
                    <a:lnTo>
                      <a:pt x="761" y="200"/>
                    </a:lnTo>
                    <a:lnTo>
                      <a:pt x="777" y="200"/>
                    </a:lnTo>
                    <a:lnTo>
                      <a:pt x="782" y="196"/>
                    </a:lnTo>
                    <a:lnTo>
                      <a:pt x="798" y="196"/>
                    </a:lnTo>
                    <a:lnTo>
                      <a:pt x="808" y="191"/>
                    </a:lnTo>
                    <a:lnTo>
                      <a:pt x="819" y="186"/>
                    </a:lnTo>
                    <a:lnTo>
                      <a:pt x="819" y="172"/>
                    </a:lnTo>
                    <a:lnTo>
                      <a:pt x="819" y="157"/>
                    </a:lnTo>
                    <a:lnTo>
                      <a:pt x="819" y="148"/>
                    </a:lnTo>
                    <a:lnTo>
                      <a:pt x="819" y="138"/>
                    </a:lnTo>
                    <a:lnTo>
                      <a:pt x="814" y="124"/>
                    </a:lnTo>
                    <a:lnTo>
                      <a:pt x="814" y="115"/>
                    </a:lnTo>
                    <a:lnTo>
                      <a:pt x="808" y="105"/>
                    </a:lnTo>
                    <a:lnTo>
                      <a:pt x="808" y="96"/>
                    </a:lnTo>
                    <a:lnTo>
                      <a:pt x="803" y="81"/>
                    </a:lnTo>
                    <a:lnTo>
                      <a:pt x="803" y="72"/>
                    </a:lnTo>
                    <a:lnTo>
                      <a:pt x="793" y="57"/>
                    </a:lnTo>
                    <a:lnTo>
                      <a:pt x="782" y="48"/>
                    </a:lnTo>
                    <a:lnTo>
                      <a:pt x="777" y="38"/>
                    </a:lnTo>
                    <a:lnTo>
                      <a:pt x="767" y="34"/>
                    </a:lnTo>
                    <a:lnTo>
                      <a:pt x="751" y="29"/>
                    </a:lnTo>
                    <a:lnTo>
                      <a:pt x="741" y="29"/>
                    </a:lnTo>
                    <a:lnTo>
                      <a:pt x="725" y="19"/>
                    </a:lnTo>
                    <a:lnTo>
                      <a:pt x="714" y="19"/>
                    </a:lnTo>
                    <a:lnTo>
                      <a:pt x="699" y="15"/>
                    </a:lnTo>
                    <a:lnTo>
                      <a:pt x="683" y="15"/>
                    </a:lnTo>
                    <a:lnTo>
                      <a:pt x="668" y="10"/>
                    </a:lnTo>
                    <a:lnTo>
                      <a:pt x="657" y="5"/>
                    </a:lnTo>
                    <a:lnTo>
                      <a:pt x="641" y="5"/>
                    </a:lnTo>
                    <a:lnTo>
                      <a:pt x="636" y="5"/>
                    </a:lnTo>
                    <a:lnTo>
                      <a:pt x="615" y="0"/>
                    </a:lnTo>
                    <a:lnTo>
                      <a:pt x="55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53"/>
              <p:cNvSpPr>
                <a:spLocks/>
              </p:cNvSpPr>
              <p:nvPr/>
            </p:nvSpPr>
            <p:spPr bwMode="auto">
              <a:xfrm>
                <a:off x="2577" y="9261"/>
                <a:ext cx="819" cy="619"/>
              </a:xfrm>
              <a:custGeom>
                <a:avLst/>
                <a:gdLst>
                  <a:gd name="T0" fmla="*/ 219 w 819"/>
                  <a:gd name="T1" fmla="*/ 43 h 619"/>
                  <a:gd name="T2" fmla="*/ 146 w 819"/>
                  <a:gd name="T3" fmla="*/ 43 h 619"/>
                  <a:gd name="T4" fmla="*/ 84 w 819"/>
                  <a:gd name="T5" fmla="*/ 76 h 619"/>
                  <a:gd name="T6" fmla="*/ 37 w 819"/>
                  <a:gd name="T7" fmla="*/ 143 h 619"/>
                  <a:gd name="T8" fmla="*/ 89 w 819"/>
                  <a:gd name="T9" fmla="*/ 172 h 619"/>
                  <a:gd name="T10" fmla="*/ 162 w 819"/>
                  <a:gd name="T11" fmla="*/ 186 h 619"/>
                  <a:gd name="T12" fmla="*/ 235 w 819"/>
                  <a:gd name="T13" fmla="*/ 200 h 619"/>
                  <a:gd name="T14" fmla="*/ 225 w 819"/>
                  <a:gd name="T15" fmla="*/ 210 h 619"/>
                  <a:gd name="T16" fmla="*/ 162 w 819"/>
                  <a:gd name="T17" fmla="*/ 224 h 619"/>
                  <a:gd name="T18" fmla="*/ 110 w 819"/>
                  <a:gd name="T19" fmla="*/ 257 h 619"/>
                  <a:gd name="T20" fmla="*/ 105 w 819"/>
                  <a:gd name="T21" fmla="*/ 333 h 619"/>
                  <a:gd name="T22" fmla="*/ 162 w 819"/>
                  <a:gd name="T23" fmla="*/ 367 h 619"/>
                  <a:gd name="T24" fmla="*/ 219 w 819"/>
                  <a:gd name="T25" fmla="*/ 362 h 619"/>
                  <a:gd name="T26" fmla="*/ 293 w 819"/>
                  <a:gd name="T27" fmla="*/ 352 h 619"/>
                  <a:gd name="T28" fmla="*/ 256 w 819"/>
                  <a:gd name="T29" fmla="*/ 386 h 619"/>
                  <a:gd name="T30" fmla="*/ 209 w 819"/>
                  <a:gd name="T31" fmla="*/ 462 h 619"/>
                  <a:gd name="T32" fmla="*/ 282 w 819"/>
                  <a:gd name="T33" fmla="*/ 519 h 619"/>
                  <a:gd name="T34" fmla="*/ 366 w 819"/>
                  <a:gd name="T35" fmla="*/ 481 h 619"/>
                  <a:gd name="T36" fmla="*/ 433 w 819"/>
                  <a:gd name="T37" fmla="*/ 443 h 619"/>
                  <a:gd name="T38" fmla="*/ 470 w 819"/>
                  <a:gd name="T39" fmla="*/ 491 h 619"/>
                  <a:gd name="T40" fmla="*/ 532 w 819"/>
                  <a:gd name="T41" fmla="*/ 529 h 619"/>
                  <a:gd name="T42" fmla="*/ 616 w 819"/>
                  <a:gd name="T43" fmla="*/ 552 h 619"/>
                  <a:gd name="T44" fmla="*/ 720 w 819"/>
                  <a:gd name="T45" fmla="*/ 552 h 619"/>
                  <a:gd name="T46" fmla="*/ 798 w 819"/>
                  <a:gd name="T47" fmla="*/ 543 h 619"/>
                  <a:gd name="T48" fmla="*/ 814 w 819"/>
                  <a:gd name="T49" fmla="*/ 619 h 619"/>
                  <a:gd name="T50" fmla="*/ 762 w 819"/>
                  <a:gd name="T51" fmla="*/ 619 h 619"/>
                  <a:gd name="T52" fmla="*/ 705 w 819"/>
                  <a:gd name="T53" fmla="*/ 619 h 619"/>
                  <a:gd name="T54" fmla="*/ 647 w 819"/>
                  <a:gd name="T55" fmla="*/ 614 h 619"/>
                  <a:gd name="T56" fmla="*/ 579 w 819"/>
                  <a:gd name="T57" fmla="*/ 610 h 619"/>
                  <a:gd name="T58" fmla="*/ 512 w 819"/>
                  <a:gd name="T59" fmla="*/ 586 h 619"/>
                  <a:gd name="T60" fmla="*/ 439 w 819"/>
                  <a:gd name="T61" fmla="*/ 529 h 619"/>
                  <a:gd name="T62" fmla="*/ 397 w 819"/>
                  <a:gd name="T63" fmla="*/ 519 h 619"/>
                  <a:gd name="T64" fmla="*/ 329 w 819"/>
                  <a:gd name="T65" fmla="*/ 543 h 619"/>
                  <a:gd name="T66" fmla="*/ 261 w 819"/>
                  <a:gd name="T67" fmla="*/ 562 h 619"/>
                  <a:gd name="T68" fmla="*/ 204 w 819"/>
                  <a:gd name="T69" fmla="*/ 543 h 619"/>
                  <a:gd name="T70" fmla="*/ 152 w 819"/>
                  <a:gd name="T71" fmla="*/ 491 h 619"/>
                  <a:gd name="T72" fmla="*/ 178 w 819"/>
                  <a:gd name="T73" fmla="*/ 419 h 619"/>
                  <a:gd name="T74" fmla="*/ 178 w 819"/>
                  <a:gd name="T75" fmla="*/ 405 h 619"/>
                  <a:gd name="T76" fmla="*/ 105 w 819"/>
                  <a:gd name="T77" fmla="*/ 410 h 619"/>
                  <a:gd name="T78" fmla="*/ 63 w 819"/>
                  <a:gd name="T79" fmla="*/ 357 h 619"/>
                  <a:gd name="T80" fmla="*/ 42 w 819"/>
                  <a:gd name="T81" fmla="*/ 300 h 619"/>
                  <a:gd name="T82" fmla="*/ 58 w 819"/>
                  <a:gd name="T83" fmla="*/ 248 h 619"/>
                  <a:gd name="T84" fmla="*/ 126 w 819"/>
                  <a:gd name="T85" fmla="*/ 205 h 619"/>
                  <a:gd name="T86" fmla="*/ 84 w 819"/>
                  <a:gd name="T87" fmla="*/ 205 h 619"/>
                  <a:gd name="T88" fmla="*/ 27 w 819"/>
                  <a:gd name="T89" fmla="*/ 195 h 619"/>
                  <a:gd name="T90" fmla="*/ 0 w 819"/>
                  <a:gd name="T91" fmla="*/ 153 h 619"/>
                  <a:gd name="T92" fmla="*/ 6 w 819"/>
                  <a:gd name="T93" fmla="*/ 100 h 619"/>
                  <a:gd name="T94" fmla="*/ 42 w 819"/>
                  <a:gd name="T95" fmla="*/ 38 h 619"/>
                  <a:gd name="T96" fmla="*/ 89 w 819"/>
                  <a:gd name="T97" fmla="*/ 14 h 619"/>
                  <a:gd name="T98" fmla="*/ 162 w 819"/>
                  <a:gd name="T99" fmla="*/ 0 h 619"/>
                  <a:gd name="T100" fmla="*/ 266 w 819"/>
                  <a:gd name="T101" fmla="*/ 48 h 6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9"/>
                  <a:gd name="T154" fmla="*/ 0 h 619"/>
                  <a:gd name="T155" fmla="*/ 819 w 819"/>
                  <a:gd name="T156" fmla="*/ 619 h 6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9" h="619">
                    <a:moveTo>
                      <a:pt x="266" y="48"/>
                    </a:moveTo>
                    <a:lnTo>
                      <a:pt x="256" y="48"/>
                    </a:lnTo>
                    <a:lnTo>
                      <a:pt x="240" y="43"/>
                    </a:lnTo>
                    <a:lnTo>
                      <a:pt x="230" y="43"/>
                    </a:lnTo>
                    <a:lnTo>
                      <a:pt x="219" y="43"/>
                    </a:lnTo>
                    <a:lnTo>
                      <a:pt x="204" y="43"/>
                    </a:lnTo>
                    <a:lnTo>
                      <a:pt x="193" y="43"/>
                    </a:lnTo>
                    <a:lnTo>
                      <a:pt x="178" y="43"/>
                    </a:lnTo>
                    <a:lnTo>
                      <a:pt x="162" y="43"/>
                    </a:lnTo>
                    <a:lnTo>
                      <a:pt x="146" y="43"/>
                    </a:lnTo>
                    <a:lnTo>
                      <a:pt x="136" y="53"/>
                    </a:lnTo>
                    <a:lnTo>
                      <a:pt x="120" y="53"/>
                    </a:lnTo>
                    <a:lnTo>
                      <a:pt x="105" y="62"/>
                    </a:lnTo>
                    <a:lnTo>
                      <a:pt x="94" y="67"/>
                    </a:lnTo>
                    <a:lnTo>
                      <a:pt x="84" y="76"/>
                    </a:lnTo>
                    <a:lnTo>
                      <a:pt x="63" y="95"/>
                    </a:lnTo>
                    <a:lnTo>
                      <a:pt x="53" y="110"/>
                    </a:lnTo>
                    <a:lnTo>
                      <a:pt x="42" y="124"/>
                    </a:lnTo>
                    <a:lnTo>
                      <a:pt x="37" y="138"/>
                    </a:lnTo>
                    <a:lnTo>
                      <a:pt x="37" y="143"/>
                    </a:lnTo>
                    <a:lnTo>
                      <a:pt x="42" y="153"/>
                    </a:lnTo>
                    <a:lnTo>
                      <a:pt x="53" y="162"/>
                    </a:lnTo>
                    <a:lnTo>
                      <a:pt x="68" y="167"/>
                    </a:lnTo>
                    <a:lnTo>
                      <a:pt x="73" y="172"/>
                    </a:lnTo>
                    <a:lnTo>
                      <a:pt x="89" y="172"/>
                    </a:lnTo>
                    <a:lnTo>
                      <a:pt x="100" y="176"/>
                    </a:lnTo>
                    <a:lnTo>
                      <a:pt x="115" y="181"/>
                    </a:lnTo>
                    <a:lnTo>
                      <a:pt x="126" y="181"/>
                    </a:lnTo>
                    <a:lnTo>
                      <a:pt x="146" y="186"/>
                    </a:lnTo>
                    <a:lnTo>
                      <a:pt x="162" y="186"/>
                    </a:lnTo>
                    <a:lnTo>
                      <a:pt x="178" y="191"/>
                    </a:lnTo>
                    <a:lnTo>
                      <a:pt x="193" y="195"/>
                    </a:lnTo>
                    <a:lnTo>
                      <a:pt x="209" y="195"/>
                    </a:lnTo>
                    <a:lnTo>
                      <a:pt x="219" y="195"/>
                    </a:lnTo>
                    <a:lnTo>
                      <a:pt x="235" y="200"/>
                    </a:lnTo>
                    <a:lnTo>
                      <a:pt x="251" y="205"/>
                    </a:lnTo>
                    <a:lnTo>
                      <a:pt x="256" y="205"/>
                    </a:lnTo>
                    <a:lnTo>
                      <a:pt x="251" y="205"/>
                    </a:lnTo>
                    <a:lnTo>
                      <a:pt x="235" y="210"/>
                    </a:lnTo>
                    <a:lnTo>
                      <a:pt x="225" y="210"/>
                    </a:lnTo>
                    <a:lnTo>
                      <a:pt x="214" y="210"/>
                    </a:lnTo>
                    <a:lnTo>
                      <a:pt x="204" y="214"/>
                    </a:lnTo>
                    <a:lnTo>
                      <a:pt x="188" y="219"/>
                    </a:lnTo>
                    <a:lnTo>
                      <a:pt x="173" y="224"/>
                    </a:lnTo>
                    <a:lnTo>
                      <a:pt x="162" y="224"/>
                    </a:lnTo>
                    <a:lnTo>
                      <a:pt x="146" y="229"/>
                    </a:lnTo>
                    <a:lnTo>
                      <a:pt x="136" y="238"/>
                    </a:lnTo>
                    <a:lnTo>
                      <a:pt x="126" y="243"/>
                    </a:lnTo>
                    <a:lnTo>
                      <a:pt x="115" y="248"/>
                    </a:lnTo>
                    <a:lnTo>
                      <a:pt x="110" y="257"/>
                    </a:lnTo>
                    <a:lnTo>
                      <a:pt x="105" y="267"/>
                    </a:lnTo>
                    <a:lnTo>
                      <a:pt x="100" y="281"/>
                    </a:lnTo>
                    <a:lnTo>
                      <a:pt x="100" y="300"/>
                    </a:lnTo>
                    <a:lnTo>
                      <a:pt x="100" y="314"/>
                    </a:lnTo>
                    <a:lnTo>
                      <a:pt x="105" y="333"/>
                    </a:lnTo>
                    <a:lnTo>
                      <a:pt x="110" y="343"/>
                    </a:lnTo>
                    <a:lnTo>
                      <a:pt x="126" y="352"/>
                    </a:lnTo>
                    <a:lnTo>
                      <a:pt x="136" y="362"/>
                    </a:lnTo>
                    <a:lnTo>
                      <a:pt x="157" y="367"/>
                    </a:lnTo>
                    <a:lnTo>
                      <a:pt x="162" y="367"/>
                    </a:lnTo>
                    <a:lnTo>
                      <a:pt x="173" y="367"/>
                    </a:lnTo>
                    <a:lnTo>
                      <a:pt x="183" y="367"/>
                    </a:lnTo>
                    <a:lnTo>
                      <a:pt x="193" y="367"/>
                    </a:lnTo>
                    <a:lnTo>
                      <a:pt x="209" y="362"/>
                    </a:lnTo>
                    <a:lnTo>
                      <a:pt x="219" y="362"/>
                    </a:lnTo>
                    <a:lnTo>
                      <a:pt x="230" y="357"/>
                    </a:lnTo>
                    <a:lnTo>
                      <a:pt x="246" y="357"/>
                    </a:lnTo>
                    <a:lnTo>
                      <a:pt x="266" y="357"/>
                    </a:lnTo>
                    <a:lnTo>
                      <a:pt x="282" y="352"/>
                    </a:lnTo>
                    <a:lnTo>
                      <a:pt x="293" y="352"/>
                    </a:lnTo>
                    <a:lnTo>
                      <a:pt x="303" y="352"/>
                    </a:lnTo>
                    <a:lnTo>
                      <a:pt x="293" y="352"/>
                    </a:lnTo>
                    <a:lnTo>
                      <a:pt x="282" y="362"/>
                    </a:lnTo>
                    <a:lnTo>
                      <a:pt x="266" y="372"/>
                    </a:lnTo>
                    <a:lnTo>
                      <a:pt x="256" y="386"/>
                    </a:lnTo>
                    <a:lnTo>
                      <a:pt x="235" y="400"/>
                    </a:lnTo>
                    <a:lnTo>
                      <a:pt x="219" y="419"/>
                    </a:lnTo>
                    <a:lnTo>
                      <a:pt x="209" y="433"/>
                    </a:lnTo>
                    <a:lnTo>
                      <a:pt x="209" y="448"/>
                    </a:lnTo>
                    <a:lnTo>
                      <a:pt x="209" y="462"/>
                    </a:lnTo>
                    <a:lnTo>
                      <a:pt x="219" y="476"/>
                    </a:lnTo>
                    <a:lnTo>
                      <a:pt x="230" y="491"/>
                    </a:lnTo>
                    <a:lnTo>
                      <a:pt x="246" y="500"/>
                    </a:lnTo>
                    <a:lnTo>
                      <a:pt x="261" y="510"/>
                    </a:lnTo>
                    <a:lnTo>
                      <a:pt x="282" y="519"/>
                    </a:lnTo>
                    <a:lnTo>
                      <a:pt x="298" y="519"/>
                    </a:lnTo>
                    <a:lnTo>
                      <a:pt x="313" y="514"/>
                    </a:lnTo>
                    <a:lnTo>
                      <a:pt x="329" y="505"/>
                    </a:lnTo>
                    <a:lnTo>
                      <a:pt x="345" y="491"/>
                    </a:lnTo>
                    <a:lnTo>
                      <a:pt x="366" y="481"/>
                    </a:lnTo>
                    <a:lnTo>
                      <a:pt x="386" y="467"/>
                    </a:lnTo>
                    <a:lnTo>
                      <a:pt x="402" y="457"/>
                    </a:lnTo>
                    <a:lnTo>
                      <a:pt x="418" y="448"/>
                    </a:lnTo>
                    <a:lnTo>
                      <a:pt x="428" y="443"/>
                    </a:lnTo>
                    <a:lnTo>
                      <a:pt x="433" y="443"/>
                    </a:lnTo>
                    <a:lnTo>
                      <a:pt x="439" y="452"/>
                    </a:lnTo>
                    <a:lnTo>
                      <a:pt x="449" y="467"/>
                    </a:lnTo>
                    <a:lnTo>
                      <a:pt x="465" y="481"/>
                    </a:lnTo>
                    <a:lnTo>
                      <a:pt x="470" y="491"/>
                    </a:lnTo>
                    <a:lnTo>
                      <a:pt x="480" y="500"/>
                    </a:lnTo>
                    <a:lnTo>
                      <a:pt x="491" y="505"/>
                    </a:lnTo>
                    <a:lnTo>
                      <a:pt x="506" y="514"/>
                    </a:lnTo>
                    <a:lnTo>
                      <a:pt x="517" y="524"/>
                    </a:lnTo>
                    <a:lnTo>
                      <a:pt x="532" y="529"/>
                    </a:lnTo>
                    <a:lnTo>
                      <a:pt x="543" y="538"/>
                    </a:lnTo>
                    <a:lnTo>
                      <a:pt x="564" y="543"/>
                    </a:lnTo>
                    <a:lnTo>
                      <a:pt x="579" y="548"/>
                    </a:lnTo>
                    <a:lnTo>
                      <a:pt x="600" y="552"/>
                    </a:lnTo>
                    <a:lnTo>
                      <a:pt x="616" y="552"/>
                    </a:lnTo>
                    <a:lnTo>
                      <a:pt x="637" y="552"/>
                    </a:lnTo>
                    <a:lnTo>
                      <a:pt x="658" y="552"/>
                    </a:lnTo>
                    <a:lnTo>
                      <a:pt x="678" y="552"/>
                    </a:lnTo>
                    <a:lnTo>
                      <a:pt x="699" y="552"/>
                    </a:lnTo>
                    <a:lnTo>
                      <a:pt x="720" y="552"/>
                    </a:lnTo>
                    <a:lnTo>
                      <a:pt x="741" y="552"/>
                    </a:lnTo>
                    <a:lnTo>
                      <a:pt x="757" y="548"/>
                    </a:lnTo>
                    <a:lnTo>
                      <a:pt x="772" y="548"/>
                    </a:lnTo>
                    <a:lnTo>
                      <a:pt x="788" y="548"/>
                    </a:lnTo>
                    <a:lnTo>
                      <a:pt x="798" y="543"/>
                    </a:lnTo>
                    <a:lnTo>
                      <a:pt x="809" y="543"/>
                    </a:lnTo>
                    <a:lnTo>
                      <a:pt x="814" y="543"/>
                    </a:lnTo>
                    <a:lnTo>
                      <a:pt x="819" y="543"/>
                    </a:lnTo>
                    <a:lnTo>
                      <a:pt x="819" y="619"/>
                    </a:lnTo>
                    <a:lnTo>
                      <a:pt x="814" y="619"/>
                    </a:lnTo>
                    <a:lnTo>
                      <a:pt x="809" y="619"/>
                    </a:lnTo>
                    <a:lnTo>
                      <a:pt x="793" y="619"/>
                    </a:lnTo>
                    <a:lnTo>
                      <a:pt x="783" y="619"/>
                    </a:lnTo>
                    <a:lnTo>
                      <a:pt x="772" y="619"/>
                    </a:lnTo>
                    <a:lnTo>
                      <a:pt x="762" y="619"/>
                    </a:lnTo>
                    <a:lnTo>
                      <a:pt x="751" y="619"/>
                    </a:lnTo>
                    <a:lnTo>
                      <a:pt x="741" y="619"/>
                    </a:lnTo>
                    <a:lnTo>
                      <a:pt x="725" y="619"/>
                    </a:lnTo>
                    <a:lnTo>
                      <a:pt x="720" y="619"/>
                    </a:lnTo>
                    <a:lnTo>
                      <a:pt x="705" y="619"/>
                    </a:lnTo>
                    <a:lnTo>
                      <a:pt x="694" y="619"/>
                    </a:lnTo>
                    <a:lnTo>
                      <a:pt x="684" y="619"/>
                    </a:lnTo>
                    <a:lnTo>
                      <a:pt x="673" y="619"/>
                    </a:lnTo>
                    <a:lnTo>
                      <a:pt x="658" y="614"/>
                    </a:lnTo>
                    <a:lnTo>
                      <a:pt x="647" y="614"/>
                    </a:lnTo>
                    <a:lnTo>
                      <a:pt x="637" y="614"/>
                    </a:lnTo>
                    <a:lnTo>
                      <a:pt x="621" y="614"/>
                    </a:lnTo>
                    <a:lnTo>
                      <a:pt x="611" y="614"/>
                    </a:lnTo>
                    <a:lnTo>
                      <a:pt x="600" y="614"/>
                    </a:lnTo>
                    <a:lnTo>
                      <a:pt x="579" y="610"/>
                    </a:lnTo>
                    <a:lnTo>
                      <a:pt x="564" y="605"/>
                    </a:lnTo>
                    <a:lnTo>
                      <a:pt x="543" y="605"/>
                    </a:lnTo>
                    <a:lnTo>
                      <a:pt x="532" y="600"/>
                    </a:lnTo>
                    <a:lnTo>
                      <a:pt x="522" y="591"/>
                    </a:lnTo>
                    <a:lnTo>
                      <a:pt x="512" y="586"/>
                    </a:lnTo>
                    <a:lnTo>
                      <a:pt x="501" y="576"/>
                    </a:lnTo>
                    <a:lnTo>
                      <a:pt x="491" y="572"/>
                    </a:lnTo>
                    <a:lnTo>
                      <a:pt x="470" y="557"/>
                    </a:lnTo>
                    <a:lnTo>
                      <a:pt x="454" y="543"/>
                    </a:lnTo>
                    <a:lnTo>
                      <a:pt x="439" y="529"/>
                    </a:lnTo>
                    <a:lnTo>
                      <a:pt x="428" y="519"/>
                    </a:lnTo>
                    <a:lnTo>
                      <a:pt x="423" y="510"/>
                    </a:lnTo>
                    <a:lnTo>
                      <a:pt x="412" y="510"/>
                    </a:lnTo>
                    <a:lnTo>
                      <a:pt x="397" y="519"/>
                    </a:lnTo>
                    <a:lnTo>
                      <a:pt x="386" y="519"/>
                    </a:lnTo>
                    <a:lnTo>
                      <a:pt x="371" y="524"/>
                    </a:lnTo>
                    <a:lnTo>
                      <a:pt x="360" y="533"/>
                    </a:lnTo>
                    <a:lnTo>
                      <a:pt x="345" y="538"/>
                    </a:lnTo>
                    <a:lnTo>
                      <a:pt x="329" y="543"/>
                    </a:lnTo>
                    <a:lnTo>
                      <a:pt x="313" y="548"/>
                    </a:lnTo>
                    <a:lnTo>
                      <a:pt x="298" y="552"/>
                    </a:lnTo>
                    <a:lnTo>
                      <a:pt x="282" y="557"/>
                    </a:lnTo>
                    <a:lnTo>
                      <a:pt x="272" y="557"/>
                    </a:lnTo>
                    <a:lnTo>
                      <a:pt x="261" y="562"/>
                    </a:lnTo>
                    <a:lnTo>
                      <a:pt x="251" y="562"/>
                    </a:lnTo>
                    <a:lnTo>
                      <a:pt x="246" y="567"/>
                    </a:lnTo>
                    <a:lnTo>
                      <a:pt x="235" y="557"/>
                    </a:lnTo>
                    <a:lnTo>
                      <a:pt x="219" y="552"/>
                    </a:lnTo>
                    <a:lnTo>
                      <a:pt x="204" y="543"/>
                    </a:lnTo>
                    <a:lnTo>
                      <a:pt x="188" y="533"/>
                    </a:lnTo>
                    <a:lnTo>
                      <a:pt x="173" y="519"/>
                    </a:lnTo>
                    <a:lnTo>
                      <a:pt x="162" y="510"/>
                    </a:lnTo>
                    <a:lnTo>
                      <a:pt x="152" y="500"/>
                    </a:lnTo>
                    <a:lnTo>
                      <a:pt x="152" y="491"/>
                    </a:lnTo>
                    <a:lnTo>
                      <a:pt x="152" y="476"/>
                    </a:lnTo>
                    <a:lnTo>
                      <a:pt x="157" y="467"/>
                    </a:lnTo>
                    <a:lnTo>
                      <a:pt x="162" y="448"/>
                    </a:lnTo>
                    <a:lnTo>
                      <a:pt x="173" y="433"/>
                    </a:lnTo>
                    <a:lnTo>
                      <a:pt x="178" y="419"/>
                    </a:lnTo>
                    <a:lnTo>
                      <a:pt x="183" y="410"/>
                    </a:lnTo>
                    <a:lnTo>
                      <a:pt x="188" y="405"/>
                    </a:lnTo>
                    <a:lnTo>
                      <a:pt x="193" y="400"/>
                    </a:lnTo>
                    <a:lnTo>
                      <a:pt x="188" y="400"/>
                    </a:lnTo>
                    <a:lnTo>
                      <a:pt x="178" y="405"/>
                    </a:lnTo>
                    <a:lnTo>
                      <a:pt x="167" y="410"/>
                    </a:lnTo>
                    <a:lnTo>
                      <a:pt x="152" y="410"/>
                    </a:lnTo>
                    <a:lnTo>
                      <a:pt x="136" y="410"/>
                    </a:lnTo>
                    <a:lnTo>
                      <a:pt x="115" y="414"/>
                    </a:lnTo>
                    <a:lnTo>
                      <a:pt x="105" y="410"/>
                    </a:lnTo>
                    <a:lnTo>
                      <a:pt x="94" y="405"/>
                    </a:lnTo>
                    <a:lnTo>
                      <a:pt x="84" y="395"/>
                    </a:lnTo>
                    <a:lnTo>
                      <a:pt x="73" y="376"/>
                    </a:lnTo>
                    <a:lnTo>
                      <a:pt x="68" y="367"/>
                    </a:lnTo>
                    <a:lnTo>
                      <a:pt x="63" y="357"/>
                    </a:lnTo>
                    <a:lnTo>
                      <a:pt x="58" y="343"/>
                    </a:lnTo>
                    <a:lnTo>
                      <a:pt x="53" y="333"/>
                    </a:lnTo>
                    <a:lnTo>
                      <a:pt x="47" y="324"/>
                    </a:lnTo>
                    <a:lnTo>
                      <a:pt x="42" y="314"/>
                    </a:lnTo>
                    <a:lnTo>
                      <a:pt x="42" y="300"/>
                    </a:lnTo>
                    <a:lnTo>
                      <a:pt x="42" y="291"/>
                    </a:lnTo>
                    <a:lnTo>
                      <a:pt x="37" y="276"/>
                    </a:lnTo>
                    <a:lnTo>
                      <a:pt x="42" y="267"/>
                    </a:lnTo>
                    <a:lnTo>
                      <a:pt x="42" y="253"/>
                    </a:lnTo>
                    <a:lnTo>
                      <a:pt x="58" y="248"/>
                    </a:lnTo>
                    <a:lnTo>
                      <a:pt x="68" y="233"/>
                    </a:lnTo>
                    <a:lnTo>
                      <a:pt x="89" y="229"/>
                    </a:lnTo>
                    <a:lnTo>
                      <a:pt x="100" y="214"/>
                    </a:lnTo>
                    <a:lnTo>
                      <a:pt x="115" y="210"/>
                    </a:lnTo>
                    <a:lnTo>
                      <a:pt x="126" y="205"/>
                    </a:lnTo>
                    <a:lnTo>
                      <a:pt x="120" y="205"/>
                    </a:lnTo>
                    <a:lnTo>
                      <a:pt x="110" y="205"/>
                    </a:lnTo>
                    <a:lnTo>
                      <a:pt x="94" y="205"/>
                    </a:lnTo>
                    <a:lnTo>
                      <a:pt x="84" y="205"/>
                    </a:lnTo>
                    <a:lnTo>
                      <a:pt x="73" y="200"/>
                    </a:lnTo>
                    <a:lnTo>
                      <a:pt x="63" y="200"/>
                    </a:lnTo>
                    <a:lnTo>
                      <a:pt x="53" y="195"/>
                    </a:lnTo>
                    <a:lnTo>
                      <a:pt x="42" y="195"/>
                    </a:lnTo>
                    <a:lnTo>
                      <a:pt x="27" y="195"/>
                    </a:lnTo>
                    <a:lnTo>
                      <a:pt x="21" y="195"/>
                    </a:lnTo>
                    <a:lnTo>
                      <a:pt x="6" y="186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53"/>
                    </a:lnTo>
                    <a:lnTo>
                      <a:pt x="0" y="143"/>
                    </a:lnTo>
                    <a:lnTo>
                      <a:pt x="0" y="133"/>
                    </a:lnTo>
                    <a:lnTo>
                      <a:pt x="0" y="124"/>
                    </a:lnTo>
                    <a:lnTo>
                      <a:pt x="6" y="114"/>
                    </a:lnTo>
                    <a:lnTo>
                      <a:pt x="6" y="100"/>
                    </a:lnTo>
                    <a:lnTo>
                      <a:pt x="11" y="91"/>
                    </a:lnTo>
                    <a:lnTo>
                      <a:pt x="11" y="76"/>
                    </a:lnTo>
                    <a:lnTo>
                      <a:pt x="16" y="67"/>
                    </a:lnTo>
                    <a:lnTo>
                      <a:pt x="27" y="53"/>
                    </a:lnTo>
                    <a:lnTo>
                      <a:pt x="42" y="38"/>
                    </a:lnTo>
                    <a:lnTo>
                      <a:pt x="47" y="33"/>
                    </a:lnTo>
                    <a:lnTo>
                      <a:pt x="58" y="24"/>
                    </a:lnTo>
                    <a:lnTo>
                      <a:pt x="68" y="24"/>
                    </a:lnTo>
                    <a:lnTo>
                      <a:pt x="79" y="19"/>
                    </a:lnTo>
                    <a:lnTo>
                      <a:pt x="89" y="14"/>
                    </a:lnTo>
                    <a:lnTo>
                      <a:pt x="105" y="14"/>
                    </a:lnTo>
                    <a:lnTo>
                      <a:pt x="120" y="10"/>
                    </a:lnTo>
                    <a:lnTo>
                      <a:pt x="136" y="10"/>
                    </a:lnTo>
                    <a:lnTo>
                      <a:pt x="146" y="5"/>
                    </a:lnTo>
                    <a:lnTo>
                      <a:pt x="162" y="0"/>
                    </a:lnTo>
                    <a:lnTo>
                      <a:pt x="173" y="0"/>
                    </a:lnTo>
                    <a:lnTo>
                      <a:pt x="188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6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54"/>
              <p:cNvSpPr>
                <a:spLocks/>
              </p:cNvSpPr>
              <p:nvPr/>
            </p:nvSpPr>
            <p:spPr bwMode="auto">
              <a:xfrm>
                <a:off x="2510" y="12161"/>
                <a:ext cx="730" cy="919"/>
              </a:xfrm>
              <a:custGeom>
                <a:avLst/>
                <a:gdLst>
                  <a:gd name="T0" fmla="*/ 521 w 730"/>
                  <a:gd name="T1" fmla="*/ 29 h 919"/>
                  <a:gd name="T2" fmla="*/ 464 w 730"/>
                  <a:gd name="T3" fmla="*/ 38 h 919"/>
                  <a:gd name="T4" fmla="*/ 391 w 730"/>
                  <a:gd name="T5" fmla="*/ 48 h 919"/>
                  <a:gd name="T6" fmla="*/ 323 w 730"/>
                  <a:gd name="T7" fmla="*/ 62 h 919"/>
                  <a:gd name="T8" fmla="*/ 292 w 730"/>
                  <a:gd name="T9" fmla="*/ 86 h 919"/>
                  <a:gd name="T10" fmla="*/ 260 w 730"/>
                  <a:gd name="T11" fmla="*/ 138 h 919"/>
                  <a:gd name="T12" fmla="*/ 240 w 730"/>
                  <a:gd name="T13" fmla="*/ 176 h 919"/>
                  <a:gd name="T14" fmla="*/ 219 w 730"/>
                  <a:gd name="T15" fmla="*/ 224 h 919"/>
                  <a:gd name="T16" fmla="*/ 198 w 730"/>
                  <a:gd name="T17" fmla="*/ 276 h 919"/>
                  <a:gd name="T18" fmla="*/ 177 w 730"/>
                  <a:gd name="T19" fmla="*/ 329 h 919"/>
                  <a:gd name="T20" fmla="*/ 156 w 730"/>
                  <a:gd name="T21" fmla="*/ 386 h 919"/>
                  <a:gd name="T22" fmla="*/ 135 w 730"/>
                  <a:gd name="T23" fmla="*/ 438 h 919"/>
                  <a:gd name="T24" fmla="*/ 114 w 730"/>
                  <a:gd name="T25" fmla="*/ 495 h 919"/>
                  <a:gd name="T26" fmla="*/ 99 w 730"/>
                  <a:gd name="T27" fmla="*/ 548 h 919"/>
                  <a:gd name="T28" fmla="*/ 83 w 730"/>
                  <a:gd name="T29" fmla="*/ 595 h 919"/>
                  <a:gd name="T30" fmla="*/ 73 w 730"/>
                  <a:gd name="T31" fmla="*/ 643 h 919"/>
                  <a:gd name="T32" fmla="*/ 67 w 730"/>
                  <a:gd name="T33" fmla="*/ 700 h 919"/>
                  <a:gd name="T34" fmla="*/ 88 w 730"/>
                  <a:gd name="T35" fmla="*/ 743 h 919"/>
                  <a:gd name="T36" fmla="*/ 130 w 730"/>
                  <a:gd name="T37" fmla="*/ 795 h 919"/>
                  <a:gd name="T38" fmla="*/ 187 w 730"/>
                  <a:gd name="T39" fmla="*/ 838 h 919"/>
                  <a:gd name="T40" fmla="*/ 260 w 730"/>
                  <a:gd name="T41" fmla="*/ 852 h 919"/>
                  <a:gd name="T42" fmla="*/ 323 w 730"/>
                  <a:gd name="T43" fmla="*/ 819 h 919"/>
                  <a:gd name="T44" fmla="*/ 370 w 730"/>
                  <a:gd name="T45" fmla="*/ 776 h 919"/>
                  <a:gd name="T46" fmla="*/ 422 w 730"/>
                  <a:gd name="T47" fmla="*/ 724 h 919"/>
                  <a:gd name="T48" fmla="*/ 469 w 730"/>
                  <a:gd name="T49" fmla="*/ 671 h 919"/>
                  <a:gd name="T50" fmla="*/ 511 w 730"/>
                  <a:gd name="T51" fmla="*/ 619 h 919"/>
                  <a:gd name="T52" fmla="*/ 552 w 730"/>
                  <a:gd name="T53" fmla="*/ 567 h 919"/>
                  <a:gd name="T54" fmla="*/ 693 w 730"/>
                  <a:gd name="T55" fmla="*/ 410 h 919"/>
                  <a:gd name="T56" fmla="*/ 599 w 730"/>
                  <a:gd name="T57" fmla="*/ 581 h 919"/>
                  <a:gd name="T58" fmla="*/ 573 w 730"/>
                  <a:gd name="T59" fmla="*/ 619 h 919"/>
                  <a:gd name="T60" fmla="*/ 537 w 730"/>
                  <a:gd name="T61" fmla="*/ 676 h 919"/>
                  <a:gd name="T62" fmla="*/ 490 w 730"/>
                  <a:gd name="T63" fmla="*/ 743 h 919"/>
                  <a:gd name="T64" fmla="*/ 438 w 730"/>
                  <a:gd name="T65" fmla="*/ 805 h 919"/>
                  <a:gd name="T66" fmla="*/ 386 w 730"/>
                  <a:gd name="T67" fmla="*/ 862 h 919"/>
                  <a:gd name="T68" fmla="*/ 328 w 730"/>
                  <a:gd name="T69" fmla="*/ 905 h 919"/>
                  <a:gd name="T70" fmla="*/ 276 w 730"/>
                  <a:gd name="T71" fmla="*/ 919 h 919"/>
                  <a:gd name="T72" fmla="*/ 224 w 730"/>
                  <a:gd name="T73" fmla="*/ 914 h 919"/>
                  <a:gd name="T74" fmla="*/ 177 w 730"/>
                  <a:gd name="T75" fmla="*/ 905 h 919"/>
                  <a:gd name="T76" fmla="*/ 130 w 730"/>
                  <a:gd name="T77" fmla="*/ 886 h 919"/>
                  <a:gd name="T78" fmla="*/ 62 w 730"/>
                  <a:gd name="T79" fmla="*/ 833 h 919"/>
                  <a:gd name="T80" fmla="*/ 21 w 730"/>
                  <a:gd name="T81" fmla="*/ 776 h 919"/>
                  <a:gd name="T82" fmla="*/ 5 w 730"/>
                  <a:gd name="T83" fmla="*/ 733 h 919"/>
                  <a:gd name="T84" fmla="*/ 0 w 730"/>
                  <a:gd name="T85" fmla="*/ 681 h 919"/>
                  <a:gd name="T86" fmla="*/ 10 w 730"/>
                  <a:gd name="T87" fmla="*/ 624 h 919"/>
                  <a:gd name="T88" fmla="*/ 21 w 730"/>
                  <a:gd name="T89" fmla="*/ 581 h 919"/>
                  <a:gd name="T90" fmla="*/ 36 w 730"/>
                  <a:gd name="T91" fmla="*/ 529 h 919"/>
                  <a:gd name="T92" fmla="*/ 57 w 730"/>
                  <a:gd name="T93" fmla="*/ 476 h 919"/>
                  <a:gd name="T94" fmla="*/ 83 w 730"/>
                  <a:gd name="T95" fmla="*/ 424 h 919"/>
                  <a:gd name="T96" fmla="*/ 109 w 730"/>
                  <a:gd name="T97" fmla="*/ 367 h 919"/>
                  <a:gd name="T98" fmla="*/ 135 w 730"/>
                  <a:gd name="T99" fmla="*/ 310 h 919"/>
                  <a:gd name="T100" fmla="*/ 156 w 730"/>
                  <a:gd name="T101" fmla="*/ 257 h 919"/>
                  <a:gd name="T102" fmla="*/ 182 w 730"/>
                  <a:gd name="T103" fmla="*/ 205 h 919"/>
                  <a:gd name="T104" fmla="*/ 203 w 730"/>
                  <a:gd name="T105" fmla="*/ 157 h 919"/>
                  <a:gd name="T106" fmla="*/ 224 w 730"/>
                  <a:gd name="T107" fmla="*/ 119 h 919"/>
                  <a:gd name="T108" fmla="*/ 250 w 730"/>
                  <a:gd name="T109" fmla="*/ 71 h 919"/>
                  <a:gd name="T110" fmla="*/ 266 w 730"/>
                  <a:gd name="T111" fmla="*/ 48 h 919"/>
                  <a:gd name="T112" fmla="*/ 313 w 730"/>
                  <a:gd name="T113" fmla="*/ 24 h 919"/>
                  <a:gd name="T114" fmla="*/ 380 w 730"/>
                  <a:gd name="T115" fmla="*/ 14 h 919"/>
                  <a:gd name="T116" fmla="*/ 427 w 730"/>
                  <a:gd name="T117" fmla="*/ 5 h 919"/>
                  <a:gd name="T118" fmla="*/ 490 w 730"/>
                  <a:gd name="T119" fmla="*/ 0 h 919"/>
                  <a:gd name="T120" fmla="*/ 526 w 730"/>
                  <a:gd name="T121" fmla="*/ 0 h 919"/>
                  <a:gd name="T122" fmla="*/ 542 w 730"/>
                  <a:gd name="T123" fmla="*/ 29 h 9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0"/>
                  <a:gd name="T187" fmla="*/ 0 h 919"/>
                  <a:gd name="T188" fmla="*/ 730 w 730"/>
                  <a:gd name="T189" fmla="*/ 919 h 91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0" h="919">
                    <a:moveTo>
                      <a:pt x="542" y="29"/>
                    </a:moveTo>
                    <a:lnTo>
                      <a:pt x="537" y="29"/>
                    </a:lnTo>
                    <a:lnTo>
                      <a:pt x="532" y="29"/>
                    </a:lnTo>
                    <a:lnTo>
                      <a:pt x="521" y="29"/>
                    </a:lnTo>
                    <a:lnTo>
                      <a:pt x="511" y="33"/>
                    </a:lnTo>
                    <a:lnTo>
                      <a:pt x="500" y="33"/>
                    </a:lnTo>
                    <a:lnTo>
                      <a:pt x="479" y="38"/>
                    </a:lnTo>
                    <a:lnTo>
                      <a:pt x="464" y="38"/>
                    </a:lnTo>
                    <a:lnTo>
                      <a:pt x="448" y="43"/>
                    </a:lnTo>
                    <a:lnTo>
                      <a:pt x="427" y="43"/>
                    </a:lnTo>
                    <a:lnTo>
                      <a:pt x="406" y="48"/>
                    </a:lnTo>
                    <a:lnTo>
                      <a:pt x="391" y="48"/>
                    </a:lnTo>
                    <a:lnTo>
                      <a:pt x="370" y="52"/>
                    </a:lnTo>
                    <a:lnTo>
                      <a:pt x="354" y="57"/>
                    </a:lnTo>
                    <a:lnTo>
                      <a:pt x="339" y="62"/>
                    </a:lnTo>
                    <a:lnTo>
                      <a:pt x="323" y="62"/>
                    </a:lnTo>
                    <a:lnTo>
                      <a:pt x="313" y="71"/>
                    </a:lnTo>
                    <a:lnTo>
                      <a:pt x="307" y="71"/>
                    </a:lnTo>
                    <a:lnTo>
                      <a:pt x="302" y="76"/>
                    </a:lnTo>
                    <a:lnTo>
                      <a:pt x="292" y="86"/>
                    </a:lnTo>
                    <a:lnTo>
                      <a:pt x="286" y="100"/>
                    </a:lnTo>
                    <a:lnTo>
                      <a:pt x="276" y="114"/>
                    </a:lnTo>
                    <a:lnTo>
                      <a:pt x="266" y="129"/>
                    </a:lnTo>
                    <a:lnTo>
                      <a:pt x="260" y="138"/>
                    </a:lnTo>
                    <a:lnTo>
                      <a:pt x="255" y="148"/>
                    </a:lnTo>
                    <a:lnTo>
                      <a:pt x="250" y="157"/>
                    </a:lnTo>
                    <a:lnTo>
                      <a:pt x="250" y="167"/>
                    </a:lnTo>
                    <a:lnTo>
                      <a:pt x="240" y="176"/>
                    </a:lnTo>
                    <a:lnTo>
                      <a:pt x="234" y="190"/>
                    </a:lnTo>
                    <a:lnTo>
                      <a:pt x="229" y="200"/>
                    </a:lnTo>
                    <a:lnTo>
                      <a:pt x="224" y="214"/>
                    </a:lnTo>
                    <a:lnTo>
                      <a:pt x="219" y="224"/>
                    </a:lnTo>
                    <a:lnTo>
                      <a:pt x="213" y="233"/>
                    </a:lnTo>
                    <a:lnTo>
                      <a:pt x="208" y="248"/>
                    </a:lnTo>
                    <a:lnTo>
                      <a:pt x="203" y="262"/>
                    </a:lnTo>
                    <a:lnTo>
                      <a:pt x="198" y="276"/>
                    </a:lnTo>
                    <a:lnTo>
                      <a:pt x="193" y="290"/>
                    </a:lnTo>
                    <a:lnTo>
                      <a:pt x="187" y="300"/>
                    </a:lnTo>
                    <a:lnTo>
                      <a:pt x="182" y="319"/>
                    </a:lnTo>
                    <a:lnTo>
                      <a:pt x="177" y="329"/>
                    </a:lnTo>
                    <a:lnTo>
                      <a:pt x="172" y="343"/>
                    </a:lnTo>
                    <a:lnTo>
                      <a:pt x="167" y="357"/>
                    </a:lnTo>
                    <a:lnTo>
                      <a:pt x="161" y="371"/>
                    </a:lnTo>
                    <a:lnTo>
                      <a:pt x="156" y="386"/>
                    </a:lnTo>
                    <a:lnTo>
                      <a:pt x="151" y="400"/>
                    </a:lnTo>
                    <a:lnTo>
                      <a:pt x="146" y="410"/>
                    </a:lnTo>
                    <a:lnTo>
                      <a:pt x="140" y="429"/>
                    </a:lnTo>
                    <a:lnTo>
                      <a:pt x="135" y="438"/>
                    </a:lnTo>
                    <a:lnTo>
                      <a:pt x="130" y="452"/>
                    </a:lnTo>
                    <a:lnTo>
                      <a:pt x="125" y="467"/>
                    </a:lnTo>
                    <a:lnTo>
                      <a:pt x="120" y="481"/>
                    </a:lnTo>
                    <a:lnTo>
                      <a:pt x="114" y="495"/>
                    </a:lnTo>
                    <a:lnTo>
                      <a:pt x="109" y="510"/>
                    </a:lnTo>
                    <a:lnTo>
                      <a:pt x="109" y="524"/>
                    </a:lnTo>
                    <a:lnTo>
                      <a:pt x="104" y="533"/>
                    </a:lnTo>
                    <a:lnTo>
                      <a:pt x="99" y="548"/>
                    </a:lnTo>
                    <a:lnTo>
                      <a:pt x="94" y="557"/>
                    </a:lnTo>
                    <a:lnTo>
                      <a:pt x="94" y="571"/>
                    </a:lnTo>
                    <a:lnTo>
                      <a:pt x="88" y="586"/>
                    </a:lnTo>
                    <a:lnTo>
                      <a:pt x="83" y="595"/>
                    </a:lnTo>
                    <a:lnTo>
                      <a:pt x="83" y="605"/>
                    </a:lnTo>
                    <a:lnTo>
                      <a:pt x="78" y="614"/>
                    </a:lnTo>
                    <a:lnTo>
                      <a:pt x="78" y="624"/>
                    </a:lnTo>
                    <a:lnTo>
                      <a:pt x="73" y="643"/>
                    </a:lnTo>
                    <a:lnTo>
                      <a:pt x="67" y="662"/>
                    </a:lnTo>
                    <a:lnTo>
                      <a:pt x="67" y="676"/>
                    </a:lnTo>
                    <a:lnTo>
                      <a:pt x="67" y="690"/>
                    </a:lnTo>
                    <a:lnTo>
                      <a:pt x="67" y="700"/>
                    </a:lnTo>
                    <a:lnTo>
                      <a:pt x="67" y="705"/>
                    </a:lnTo>
                    <a:lnTo>
                      <a:pt x="73" y="719"/>
                    </a:lnTo>
                    <a:lnTo>
                      <a:pt x="78" y="729"/>
                    </a:lnTo>
                    <a:lnTo>
                      <a:pt x="88" y="743"/>
                    </a:lnTo>
                    <a:lnTo>
                      <a:pt x="99" y="757"/>
                    </a:lnTo>
                    <a:lnTo>
                      <a:pt x="109" y="771"/>
                    </a:lnTo>
                    <a:lnTo>
                      <a:pt x="120" y="781"/>
                    </a:lnTo>
                    <a:lnTo>
                      <a:pt x="130" y="795"/>
                    </a:lnTo>
                    <a:lnTo>
                      <a:pt x="146" y="810"/>
                    </a:lnTo>
                    <a:lnTo>
                      <a:pt x="156" y="819"/>
                    </a:lnTo>
                    <a:lnTo>
                      <a:pt x="177" y="829"/>
                    </a:lnTo>
                    <a:lnTo>
                      <a:pt x="187" y="838"/>
                    </a:lnTo>
                    <a:lnTo>
                      <a:pt x="203" y="843"/>
                    </a:lnTo>
                    <a:lnTo>
                      <a:pt x="224" y="848"/>
                    </a:lnTo>
                    <a:lnTo>
                      <a:pt x="240" y="852"/>
                    </a:lnTo>
                    <a:lnTo>
                      <a:pt x="260" y="852"/>
                    </a:lnTo>
                    <a:lnTo>
                      <a:pt x="276" y="848"/>
                    </a:lnTo>
                    <a:lnTo>
                      <a:pt x="292" y="838"/>
                    </a:lnTo>
                    <a:lnTo>
                      <a:pt x="313" y="829"/>
                    </a:lnTo>
                    <a:lnTo>
                      <a:pt x="323" y="819"/>
                    </a:lnTo>
                    <a:lnTo>
                      <a:pt x="333" y="810"/>
                    </a:lnTo>
                    <a:lnTo>
                      <a:pt x="349" y="795"/>
                    </a:lnTo>
                    <a:lnTo>
                      <a:pt x="360" y="786"/>
                    </a:lnTo>
                    <a:lnTo>
                      <a:pt x="370" y="776"/>
                    </a:lnTo>
                    <a:lnTo>
                      <a:pt x="386" y="762"/>
                    </a:lnTo>
                    <a:lnTo>
                      <a:pt x="396" y="752"/>
                    </a:lnTo>
                    <a:lnTo>
                      <a:pt x="406" y="738"/>
                    </a:lnTo>
                    <a:lnTo>
                      <a:pt x="422" y="724"/>
                    </a:lnTo>
                    <a:lnTo>
                      <a:pt x="433" y="710"/>
                    </a:lnTo>
                    <a:lnTo>
                      <a:pt x="443" y="695"/>
                    </a:lnTo>
                    <a:lnTo>
                      <a:pt x="459" y="686"/>
                    </a:lnTo>
                    <a:lnTo>
                      <a:pt x="469" y="671"/>
                    </a:lnTo>
                    <a:lnTo>
                      <a:pt x="479" y="657"/>
                    </a:lnTo>
                    <a:lnTo>
                      <a:pt x="490" y="643"/>
                    </a:lnTo>
                    <a:lnTo>
                      <a:pt x="500" y="633"/>
                    </a:lnTo>
                    <a:lnTo>
                      <a:pt x="511" y="619"/>
                    </a:lnTo>
                    <a:lnTo>
                      <a:pt x="521" y="605"/>
                    </a:lnTo>
                    <a:lnTo>
                      <a:pt x="532" y="595"/>
                    </a:lnTo>
                    <a:lnTo>
                      <a:pt x="542" y="586"/>
                    </a:lnTo>
                    <a:lnTo>
                      <a:pt x="552" y="567"/>
                    </a:lnTo>
                    <a:lnTo>
                      <a:pt x="563" y="557"/>
                    </a:lnTo>
                    <a:lnTo>
                      <a:pt x="573" y="548"/>
                    </a:lnTo>
                    <a:lnTo>
                      <a:pt x="693" y="410"/>
                    </a:lnTo>
                    <a:lnTo>
                      <a:pt x="730" y="457"/>
                    </a:lnTo>
                    <a:lnTo>
                      <a:pt x="610" y="567"/>
                    </a:lnTo>
                    <a:lnTo>
                      <a:pt x="605" y="567"/>
                    </a:lnTo>
                    <a:lnTo>
                      <a:pt x="599" y="581"/>
                    </a:lnTo>
                    <a:lnTo>
                      <a:pt x="589" y="586"/>
                    </a:lnTo>
                    <a:lnTo>
                      <a:pt x="584" y="595"/>
                    </a:lnTo>
                    <a:lnTo>
                      <a:pt x="579" y="605"/>
                    </a:lnTo>
                    <a:lnTo>
                      <a:pt x="573" y="619"/>
                    </a:lnTo>
                    <a:lnTo>
                      <a:pt x="563" y="633"/>
                    </a:lnTo>
                    <a:lnTo>
                      <a:pt x="558" y="648"/>
                    </a:lnTo>
                    <a:lnTo>
                      <a:pt x="547" y="657"/>
                    </a:lnTo>
                    <a:lnTo>
                      <a:pt x="537" y="676"/>
                    </a:lnTo>
                    <a:lnTo>
                      <a:pt x="526" y="690"/>
                    </a:lnTo>
                    <a:lnTo>
                      <a:pt x="516" y="710"/>
                    </a:lnTo>
                    <a:lnTo>
                      <a:pt x="500" y="729"/>
                    </a:lnTo>
                    <a:lnTo>
                      <a:pt x="490" y="743"/>
                    </a:lnTo>
                    <a:lnTo>
                      <a:pt x="479" y="757"/>
                    </a:lnTo>
                    <a:lnTo>
                      <a:pt x="464" y="776"/>
                    </a:lnTo>
                    <a:lnTo>
                      <a:pt x="453" y="790"/>
                    </a:lnTo>
                    <a:lnTo>
                      <a:pt x="438" y="805"/>
                    </a:lnTo>
                    <a:lnTo>
                      <a:pt x="427" y="819"/>
                    </a:lnTo>
                    <a:lnTo>
                      <a:pt x="412" y="838"/>
                    </a:lnTo>
                    <a:lnTo>
                      <a:pt x="396" y="848"/>
                    </a:lnTo>
                    <a:lnTo>
                      <a:pt x="386" y="862"/>
                    </a:lnTo>
                    <a:lnTo>
                      <a:pt x="370" y="876"/>
                    </a:lnTo>
                    <a:lnTo>
                      <a:pt x="354" y="886"/>
                    </a:lnTo>
                    <a:lnTo>
                      <a:pt x="339" y="895"/>
                    </a:lnTo>
                    <a:lnTo>
                      <a:pt x="328" y="905"/>
                    </a:lnTo>
                    <a:lnTo>
                      <a:pt x="313" y="910"/>
                    </a:lnTo>
                    <a:lnTo>
                      <a:pt x="302" y="914"/>
                    </a:lnTo>
                    <a:lnTo>
                      <a:pt x="286" y="919"/>
                    </a:lnTo>
                    <a:lnTo>
                      <a:pt x="276" y="919"/>
                    </a:lnTo>
                    <a:lnTo>
                      <a:pt x="260" y="919"/>
                    </a:lnTo>
                    <a:lnTo>
                      <a:pt x="250" y="919"/>
                    </a:lnTo>
                    <a:lnTo>
                      <a:pt x="234" y="914"/>
                    </a:lnTo>
                    <a:lnTo>
                      <a:pt x="224" y="914"/>
                    </a:lnTo>
                    <a:lnTo>
                      <a:pt x="213" y="914"/>
                    </a:lnTo>
                    <a:lnTo>
                      <a:pt x="198" y="910"/>
                    </a:lnTo>
                    <a:lnTo>
                      <a:pt x="187" y="905"/>
                    </a:lnTo>
                    <a:lnTo>
                      <a:pt x="177" y="905"/>
                    </a:lnTo>
                    <a:lnTo>
                      <a:pt x="167" y="900"/>
                    </a:lnTo>
                    <a:lnTo>
                      <a:pt x="151" y="895"/>
                    </a:lnTo>
                    <a:lnTo>
                      <a:pt x="140" y="890"/>
                    </a:lnTo>
                    <a:lnTo>
                      <a:pt x="130" y="886"/>
                    </a:lnTo>
                    <a:lnTo>
                      <a:pt x="109" y="876"/>
                    </a:lnTo>
                    <a:lnTo>
                      <a:pt x="94" y="862"/>
                    </a:lnTo>
                    <a:lnTo>
                      <a:pt x="78" y="848"/>
                    </a:lnTo>
                    <a:lnTo>
                      <a:pt x="62" y="833"/>
                    </a:lnTo>
                    <a:lnTo>
                      <a:pt x="47" y="814"/>
                    </a:lnTo>
                    <a:lnTo>
                      <a:pt x="36" y="795"/>
                    </a:lnTo>
                    <a:lnTo>
                      <a:pt x="26" y="786"/>
                    </a:lnTo>
                    <a:lnTo>
                      <a:pt x="21" y="776"/>
                    </a:lnTo>
                    <a:lnTo>
                      <a:pt x="15" y="767"/>
                    </a:lnTo>
                    <a:lnTo>
                      <a:pt x="15" y="757"/>
                    </a:lnTo>
                    <a:lnTo>
                      <a:pt x="10" y="743"/>
                    </a:lnTo>
                    <a:lnTo>
                      <a:pt x="5" y="733"/>
                    </a:lnTo>
                    <a:lnTo>
                      <a:pt x="5" y="724"/>
                    </a:lnTo>
                    <a:lnTo>
                      <a:pt x="5" y="710"/>
                    </a:lnTo>
                    <a:lnTo>
                      <a:pt x="0" y="695"/>
                    </a:lnTo>
                    <a:lnTo>
                      <a:pt x="0" y="681"/>
                    </a:lnTo>
                    <a:lnTo>
                      <a:pt x="0" y="662"/>
                    </a:lnTo>
                    <a:lnTo>
                      <a:pt x="5" y="648"/>
                    </a:lnTo>
                    <a:lnTo>
                      <a:pt x="5" y="633"/>
                    </a:lnTo>
                    <a:lnTo>
                      <a:pt x="10" y="624"/>
                    </a:lnTo>
                    <a:lnTo>
                      <a:pt x="10" y="614"/>
                    </a:lnTo>
                    <a:lnTo>
                      <a:pt x="15" y="605"/>
                    </a:lnTo>
                    <a:lnTo>
                      <a:pt x="21" y="590"/>
                    </a:lnTo>
                    <a:lnTo>
                      <a:pt x="21" y="581"/>
                    </a:lnTo>
                    <a:lnTo>
                      <a:pt x="26" y="567"/>
                    </a:lnTo>
                    <a:lnTo>
                      <a:pt x="31" y="557"/>
                    </a:lnTo>
                    <a:lnTo>
                      <a:pt x="36" y="543"/>
                    </a:lnTo>
                    <a:lnTo>
                      <a:pt x="36" y="529"/>
                    </a:lnTo>
                    <a:lnTo>
                      <a:pt x="41" y="514"/>
                    </a:lnTo>
                    <a:lnTo>
                      <a:pt x="47" y="505"/>
                    </a:lnTo>
                    <a:lnTo>
                      <a:pt x="52" y="490"/>
                    </a:lnTo>
                    <a:lnTo>
                      <a:pt x="57" y="476"/>
                    </a:lnTo>
                    <a:lnTo>
                      <a:pt x="67" y="462"/>
                    </a:lnTo>
                    <a:lnTo>
                      <a:pt x="73" y="452"/>
                    </a:lnTo>
                    <a:lnTo>
                      <a:pt x="78" y="438"/>
                    </a:lnTo>
                    <a:lnTo>
                      <a:pt x="83" y="424"/>
                    </a:lnTo>
                    <a:lnTo>
                      <a:pt x="88" y="410"/>
                    </a:lnTo>
                    <a:lnTo>
                      <a:pt x="94" y="395"/>
                    </a:lnTo>
                    <a:lnTo>
                      <a:pt x="104" y="381"/>
                    </a:lnTo>
                    <a:lnTo>
                      <a:pt x="109" y="367"/>
                    </a:lnTo>
                    <a:lnTo>
                      <a:pt x="114" y="352"/>
                    </a:lnTo>
                    <a:lnTo>
                      <a:pt x="120" y="338"/>
                    </a:lnTo>
                    <a:lnTo>
                      <a:pt x="130" y="324"/>
                    </a:lnTo>
                    <a:lnTo>
                      <a:pt x="135" y="310"/>
                    </a:lnTo>
                    <a:lnTo>
                      <a:pt x="140" y="295"/>
                    </a:lnTo>
                    <a:lnTo>
                      <a:pt x="146" y="286"/>
                    </a:lnTo>
                    <a:lnTo>
                      <a:pt x="151" y="267"/>
                    </a:lnTo>
                    <a:lnTo>
                      <a:pt x="156" y="257"/>
                    </a:lnTo>
                    <a:lnTo>
                      <a:pt x="167" y="243"/>
                    </a:lnTo>
                    <a:lnTo>
                      <a:pt x="172" y="233"/>
                    </a:lnTo>
                    <a:lnTo>
                      <a:pt x="177" y="219"/>
                    </a:lnTo>
                    <a:lnTo>
                      <a:pt x="182" y="205"/>
                    </a:lnTo>
                    <a:lnTo>
                      <a:pt x="187" y="195"/>
                    </a:lnTo>
                    <a:lnTo>
                      <a:pt x="193" y="181"/>
                    </a:lnTo>
                    <a:lnTo>
                      <a:pt x="198" y="171"/>
                    </a:lnTo>
                    <a:lnTo>
                      <a:pt x="203" y="157"/>
                    </a:lnTo>
                    <a:lnTo>
                      <a:pt x="208" y="148"/>
                    </a:lnTo>
                    <a:lnTo>
                      <a:pt x="213" y="138"/>
                    </a:lnTo>
                    <a:lnTo>
                      <a:pt x="219" y="129"/>
                    </a:lnTo>
                    <a:lnTo>
                      <a:pt x="224" y="119"/>
                    </a:lnTo>
                    <a:lnTo>
                      <a:pt x="229" y="110"/>
                    </a:lnTo>
                    <a:lnTo>
                      <a:pt x="234" y="100"/>
                    </a:lnTo>
                    <a:lnTo>
                      <a:pt x="240" y="86"/>
                    </a:lnTo>
                    <a:lnTo>
                      <a:pt x="250" y="71"/>
                    </a:lnTo>
                    <a:lnTo>
                      <a:pt x="255" y="62"/>
                    </a:lnTo>
                    <a:lnTo>
                      <a:pt x="260" y="52"/>
                    </a:lnTo>
                    <a:lnTo>
                      <a:pt x="260" y="48"/>
                    </a:lnTo>
                    <a:lnTo>
                      <a:pt x="266" y="48"/>
                    </a:lnTo>
                    <a:lnTo>
                      <a:pt x="271" y="38"/>
                    </a:lnTo>
                    <a:lnTo>
                      <a:pt x="281" y="33"/>
                    </a:lnTo>
                    <a:lnTo>
                      <a:pt x="297" y="29"/>
                    </a:lnTo>
                    <a:lnTo>
                      <a:pt x="313" y="24"/>
                    </a:lnTo>
                    <a:lnTo>
                      <a:pt x="333" y="19"/>
                    </a:lnTo>
                    <a:lnTo>
                      <a:pt x="354" y="19"/>
                    </a:lnTo>
                    <a:lnTo>
                      <a:pt x="365" y="14"/>
                    </a:lnTo>
                    <a:lnTo>
                      <a:pt x="380" y="14"/>
                    </a:lnTo>
                    <a:lnTo>
                      <a:pt x="391" y="14"/>
                    </a:lnTo>
                    <a:lnTo>
                      <a:pt x="401" y="14"/>
                    </a:lnTo>
                    <a:lnTo>
                      <a:pt x="412" y="10"/>
                    </a:lnTo>
                    <a:lnTo>
                      <a:pt x="427" y="5"/>
                    </a:lnTo>
                    <a:lnTo>
                      <a:pt x="433" y="5"/>
                    </a:lnTo>
                    <a:lnTo>
                      <a:pt x="448" y="5"/>
                    </a:lnTo>
                    <a:lnTo>
                      <a:pt x="469" y="0"/>
                    </a:lnTo>
                    <a:lnTo>
                      <a:pt x="490" y="0"/>
                    </a:lnTo>
                    <a:lnTo>
                      <a:pt x="500" y="0"/>
                    </a:lnTo>
                    <a:lnTo>
                      <a:pt x="516" y="0"/>
                    </a:lnTo>
                    <a:lnTo>
                      <a:pt x="521" y="0"/>
                    </a:lnTo>
                    <a:lnTo>
                      <a:pt x="526" y="0"/>
                    </a:lnTo>
                    <a:lnTo>
                      <a:pt x="526" y="5"/>
                    </a:lnTo>
                    <a:lnTo>
                      <a:pt x="526" y="14"/>
                    </a:lnTo>
                    <a:lnTo>
                      <a:pt x="526" y="24"/>
                    </a:lnTo>
                    <a:lnTo>
                      <a:pt x="54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55"/>
              <p:cNvSpPr>
                <a:spLocks/>
              </p:cNvSpPr>
              <p:nvPr/>
            </p:nvSpPr>
            <p:spPr bwMode="auto">
              <a:xfrm>
                <a:off x="5415" y="11852"/>
                <a:ext cx="1220" cy="776"/>
              </a:xfrm>
              <a:custGeom>
                <a:avLst/>
                <a:gdLst>
                  <a:gd name="T0" fmla="*/ 73 w 1220"/>
                  <a:gd name="T1" fmla="*/ 628 h 776"/>
                  <a:gd name="T2" fmla="*/ 78 w 1220"/>
                  <a:gd name="T3" fmla="*/ 676 h 776"/>
                  <a:gd name="T4" fmla="*/ 109 w 1220"/>
                  <a:gd name="T5" fmla="*/ 728 h 776"/>
                  <a:gd name="T6" fmla="*/ 156 w 1220"/>
                  <a:gd name="T7" fmla="*/ 757 h 776"/>
                  <a:gd name="T8" fmla="*/ 203 w 1220"/>
                  <a:gd name="T9" fmla="*/ 771 h 776"/>
                  <a:gd name="T10" fmla="*/ 260 w 1220"/>
                  <a:gd name="T11" fmla="*/ 776 h 776"/>
                  <a:gd name="T12" fmla="*/ 307 w 1220"/>
                  <a:gd name="T13" fmla="*/ 776 h 776"/>
                  <a:gd name="T14" fmla="*/ 359 w 1220"/>
                  <a:gd name="T15" fmla="*/ 771 h 776"/>
                  <a:gd name="T16" fmla="*/ 412 w 1220"/>
                  <a:gd name="T17" fmla="*/ 757 h 776"/>
                  <a:gd name="T18" fmla="*/ 469 w 1220"/>
                  <a:gd name="T19" fmla="*/ 742 h 776"/>
                  <a:gd name="T20" fmla="*/ 531 w 1220"/>
                  <a:gd name="T21" fmla="*/ 719 h 776"/>
                  <a:gd name="T22" fmla="*/ 594 w 1220"/>
                  <a:gd name="T23" fmla="*/ 690 h 776"/>
                  <a:gd name="T24" fmla="*/ 667 w 1220"/>
                  <a:gd name="T25" fmla="*/ 657 h 776"/>
                  <a:gd name="T26" fmla="*/ 756 w 1220"/>
                  <a:gd name="T27" fmla="*/ 609 h 776"/>
                  <a:gd name="T28" fmla="*/ 803 w 1220"/>
                  <a:gd name="T29" fmla="*/ 580 h 776"/>
                  <a:gd name="T30" fmla="*/ 844 w 1220"/>
                  <a:gd name="T31" fmla="*/ 552 h 776"/>
                  <a:gd name="T32" fmla="*/ 891 w 1220"/>
                  <a:gd name="T33" fmla="*/ 519 h 776"/>
                  <a:gd name="T34" fmla="*/ 938 w 1220"/>
                  <a:gd name="T35" fmla="*/ 490 h 776"/>
                  <a:gd name="T36" fmla="*/ 985 w 1220"/>
                  <a:gd name="T37" fmla="*/ 457 h 776"/>
                  <a:gd name="T38" fmla="*/ 1069 w 1220"/>
                  <a:gd name="T39" fmla="*/ 395 h 776"/>
                  <a:gd name="T40" fmla="*/ 1142 w 1220"/>
                  <a:gd name="T41" fmla="*/ 338 h 776"/>
                  <a:gd name="T42" fmla="*/ 1194 w 1220"/>
                  <a:gd name="T43" fmla="*/ 290 h 776"/>
                  <a:gd name="T44" fmla="*/ 1220 w 1220"/>
                  <a:gd name="T45" fmla="*/ 228 h 776"/>
                  <a:gd name="T46" fmla="*/ 1194 w 1220"/>
                  <a:gd name="T47" fmla="*/ 171 h 776"/>
                  <a:gd name="T48" fmla="*/ 1168 w 1220"/>
                  <a:gd name="T49" fmla="*/ 128 h 776"/>
                  <a:gd name="T50" fmla="*/ 1126 w 1220"/>
                  <a:gd name="T51" fmla="*/ 85 h 776"/>
                  <a:gd name="T52" fmla="*/ 1069 w 1220"/>
                  <a:gd name="T53" fmla="*/ 38 h 776"/>
                  <a:gd name="T54" fmla="*/ 996 w 1220"/>
                  <a:gd name="T55" fmla="*/ 4 h 776"/>
                  <a:gd name="T56" fmla="*/ 949 w 1220"/>
                  <a:gd name="T57" fmla="*/ 0 h 776"/>
                  <a:gd name="T58" fmla="*/ 923 w 1220"/>
                  <a:gd name="T59" fmla="*/ 23 h 776"/>
                  <a:gd name="T60" fmla="*/ 959 w 1220"/>
                  <a:gd name="T61" fmla="*/ 52 h 776"/>
                  <a:gd name="T62" fmla="*/ 1037 w 1220"/>
                  <a:gd name="T63" fmla="*/ 104 h 776"/>
                  <a:gd name="T64" fmla="*/ 1110 w 1220"/>
                  <a:gd name="T65" fmla="*/ 166 h 776"/>
                  <a:gd name="T66" fmla="*/ 1142 w 1220"/>
                  <a:gd name="T67" fmla="*/ 219 h 776"/>
                  <a:gd name="T68" fmla="*/ 1121 w 1220"/>
                  <a:gd name="T69" fmla="*/ 252 h 776"/>
                  <a:gd name="T70" fmla="*/ 1063 w 1220"/>
                  <a:gd name="T71" fmla="*/ 304 h 776"/>
                  <a:gd name="T72" fmla="*/ 985 w 1220"/>
                  <a:gd name="T73" fmla="*/ 371 h 776"/>
                  <a:gd name="T74" fmla="*/ 938 w 1220"/>
                  <a:gd name="T75" fmla="*/ 404 h 776"/>
                  <a:gd name="T76" fmla="*/ 891 w 1220"/>
                  <a:gd name="T77" fmla="*/ 442 h 776"/>
                  <a:gd name="T78" fmla="*/ 844 w 1220"/>
                  <a:gd name="T79" fmla="*/ 476 h 776"/>
                  <a:gd name="T80" fmla="*/ 797 w 1220"/>
                  <a:gd name="T81" fmla="*/ 509 h 776"/>
                  <a:gd name="T82" fmla="*/ 751 w 1220"/>
                  <a:gd name="T83" fmla="*/ 542 h 776"/>
                  <a:gd name="T84" fmla="*/ 667 w 1220"/>
                  <a:gd name="T85" fmla="*/ 599 h 776"/>
                  <a:gd name="T86" fmla="*/ 615 w 1220"/>
                  <a:gd name="T87" fmla="*/ 633 h 776"/>
                  <a:gd name="T88" fmla="*/ 563 w 1220"/>
                  <a:gd name="T89" fmla="*/ 657 h 776"/>
                  <a:gd name="T90" fmla="*/ 521 w 1220"/>
                  <a:gd name="T91" fmla="*/ 671 h 776"/>
                  <a:gd name="T92" fmla="*/ 464 w 1220"/>
                  <a:gd name="T93" fmla="*/ 685 h 776"/>
                  <a:gd name="T94" fmla="*/ 401 w 1220"/>
                  <a:gd name="T95" fmla="*/ 704 h 776"/>
                  <a:gd name="T96" fmla="*/ 339 w 1220"/>
                  <a:gd name="T97" fmla="*/ 719 h 776"/>
                  <a:gd name="T98" fmla="*/ 281 w 1220"/>
                  <a:gd name="T99" fmla="*/ 728 h 776"/>
                  <a:gd name="T100" fmla="*/ 234 w 1220"/>
                  <a:gd name="T101" fmla="*/ 733 h 776"/>
                  <a:gd name="T102" fmla="*/ 166 w 1220"/>
                  <a:gd name="T103" fmla="*/ 714 h 776"/>
                  <a:gd name="T104" fmla="*/ 135 w 1220"/>
                  <a:gd name="T105" fmla="*/ 661 h 776"/>
                  <a:gd name="T106" fmla="*/ 130 w 1220"/>
                  <a:gd name="T107" fmla="*/ 614 h 776"/>
                  <a:gd name="T108" fmla="*/ 114 w 1220"/>
                  <a:gd name="T109" fmla="*/ 571 h 776"/>
                  <a:gd name="T110" fmla="*/ 0 w 1220"/>
                  <a:gd name="T111" fmla="*/ 542 h 7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0"/>
                  <a:gd name="T169" fmla="*/ 0 h 776"/>
                  <a:gd name="T170" fmla="*/ 1220 w 1220"/>
                  <a:gd name="T171" fmla="*/ 776 h 7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0" h="776">
                    <a:moveTo>
                      <a:pt x="0" y="542"/>
                    </a:moveTo>
                    <a:lnTo>
                      <a:pt x="78" y="609"/>
                    </a:lnTo>
                    <a:lnTo>
                      <a:pt x="78" y="614"/>
                    </a:lnTo>
                    <a:lnTo>
                      <a:pt x="73" y="628"/>
                    </a:lnTo>
                    <a:lnTo>
                      <a:pt x="73" y="638"/>
                    </a:lnTo>
                    <a:lnTo>
                      <a:pt x="73" y="652"/>
                    </a:lnTo>
                    <a:lnTo>
                      <a:pt x="73" y="661"/>
                    </a:lnTo>
                    <a:lnTo>
                      <a:pt x="78" y="676"/>
                    </a:lnTo>
                    <a:lnTo>
                      <a:pt x="83" y="685"/>
                    </a:lnTo>
                    <a:lnTo>
                      <a:pt x="88" y="704"/>
                    </a:lnTo>
                    <a:lnTo>
                      <a:pt x="93" y="714"/>
                    </a:lnTo>
                    <a:lnTo>
                      <a:pt x="109" y="728"/>
                    </a:lnTo>
                    <a:lnTo>
                      <a:pt x="119" y="738"/>
                    </a:lnTo>
                    <a:lnTo>
                      <a:pt x="135" y="747"/>
                    </a:lnTo>
                    <a:lnTo>
                      <a:pt x="146" y="752"/>
                    </a:lnTo>
                    <a:lnTo>
                      <a:pt x="156" y="757"/>
                    </a:lnTo>
                    <a:lnTo>
                      <a:pt x="166" y="761"/>
                    </a:lnTo>
                    <a:lnTo>
                      <a:pt x="182" y="766"/>
                    </a:lnTo>
                    <a:lnTo>
                      <a:pt x="192" y="766"/>
                    </a:lnTo>
                    <a:lnTo>
                      <a:pt x="203" y="771"/>
                    </a:lnTo>
                    <a:lnTo>
                      <a:pt x="219" y="771"/>
                    </a:lnTo>
                    <a:lnTo>
                      <a:pt x="229" y="771"/>
                    </a:lnTo>
                    <a:lnTo>
                      <a:pt x="245" y="771"/>
                    </a:lnTo>
                    <a:lnTo>
                      <a:pt x="260" y="776"/>
                    </a:lnTo>
                    <a:lnTo>
                      <a:pt x="271" y="776"/>
                    </a:lnTo>
                    <a:lnTo>
                      <a:pt x="286" y="776"/>
                    </a:lnTo>
                    <a:lnTo>
                      <a:pt x="297" y="776"/>
                    </a:lnTo>
                    <a:lnTo>
                      <a:pt x="307" y="776"/>
                    </a:lnTo>
                    <a:lnTo>
                      <a:pt x="323" y="771"/>
                    </a:lnTo>
                    <a:lnTo>
                      <a:pt x="333" y="771"/>
                    </a:lnTo>
                    <a:lnTo>
                      <a:pt x="344" y="771"/>
                    </a:lnTo>
                    <a:lnTo>
                      <a:pt x="359" y="771"/>
                    </a:lnTo>
                    <a:lnTo>
                      <a:pt x="375" y="766"/>
                    </a:lnTo>
                    <a:lnTo>
                      <a:pt x="391" y="766"/>
                    </a:lnTo>
                    <a:lnTo>
                      <a:pt x="401" y="761"/>
                    </a:lnTo>
                    <a:lnTo>
                      <a:pt x="412" y="757"/>
                    </a:lnTo>
                    <a:lnTo>
                      <a:pt x="427" y="757"/>
                    </a:lnTo>
                    <a:lnTo>
                      <a:pt x="443" y="752"/>
                    </a:lnTo>
                    <a:lnTo>
                      <a:pt x="453" y="747"/>
                    </a:lnTo>
                    <a:lnTo>
                      <a:pt x="469" y="742"/>
                    </a:lnTo>
                    <a:lnTo>
                      <a:pt x="485" y="738"/>
                    </a:lnTo>
                    <a:lnTo>
                      <a:pt x="500" y="733"/>
                    </a:lnTo>
                    <a:lnTo>
                      <a:pt x="516" y="723"/>
                    </a:lnTo>
                    <a:lnTo>
                      <a:pt x="531" y="719"/>
                    </a:lnTo>
                    <a:lnTo>
                      <a:pt x="547" y="714"/>
                    </a:lnTo>
                    <a:lnTo>
                      <a:pt x="563" y="704"/>
                    </a:lnTo>
                    <a:lnTo>
                      <a:pt x="578" y="699"/>
                    </a:lnTo>
                    <a:lnTo>
                      <a:pt x="594" y="690"/>
                    </a:lnTo>
                    <a:lnTo>
                      <a:pt x="615" y="685"/>
                    </a:lnTo>
                    <a:lnTo>
                      <a:pt x="631" y="676"/>
                    </a:lnTo>
                    <a:lnTo>
                      <a:pt x="651" y="666"/>
                    </a:lnTo>
                    <a:lnTo>
                      <a:pt x="667" y="657"/>
                    </a:lnTo>
                    <a:lnTo>
                      <a:pt x="688" y="642"/>
                    </a:lnTo>
                    <a:lnTo>
                      <a:pt x="709" y="633"/>
                    </a:lnTo>
                    <a:lnTo>
                      <a:pt x="730" y="619"/>
                    </a:lnTo>
                    <a:lnTo>
                      <a:pt x="756" y="609"/>
                    </a:lnTo>
                    <a:lnTo>
                      <a:pt x="766" y="599"/>
                    </a:lnTo>
                    <a:lnTo>
                      <a:pt x="777" y="595"/>
                    </a:lnTo>
                    <a:lnTo>
                      <a:pt x="787" y="585"/>
                    </a:lnTo>
                    <a:lnTo>
                      <a:pt x="803" y="580"/>
                    </a:lnTo>
                    <a:lnTo>
                      <a:pt x="813" y="571"/>
                    </a:lnTo>
                    <a:lnTo>
                      <a:pt x="824" y="566"/>
                    </a:lnTo>
                    <a:lnTo>
                      <a:pt x="834" y="557"/>
                    </a:lnTo>
                    <a:lnTo>
                      <a:pt x="844" y="552"/>
                    </a:lnTo>
                    <a:lnTo>
                      <a:pt x="855" y="542"/>
                    </a:lnTo>
                    <a:lnTo>
                      <a:pt x="865" y="533"/>
                    </a:lnTo>
                    <a:lnTo>
                      <a:pt x="881" y="523"/>
                    </a:lnTo>
                    <a:lnTo>
                      <a:pt x="891" y="519"/>
                    </a:lnTo>
                    <a:lnTo>
                      <a:pt x="902" y="509"/>
                    </a:lnTo>
                    <a:lnTo>
                      <a:pt x="912" y="504"/>
                    </a:lnTo>
                    <a:lnTo>
                      <a:pt x="928" y="495"/>
                    </a:lnTo>
                    <a:lnTo>
                      <a:pt x="938" y="490"/>
                    </a:lnTo>
                    <a:lnTo>
                      <a:pt x="949" y="480"/>
                    </a:lnTo>
                    <a:lnTo>
                      <a:pt x="959" y="471"/>
                    </a:lnTo>
                    <a:lnTo>
                      <a:pt x="975" y="461"/>
                    </a:lnTo>
                    <a:lnTo>
                      <a:pt x="985" y="457"/>
                    </a:lnTo>
                    <a:lnTo>
                      <a:pt x="1006" y="438"/>
                    </a:lnTo>
                    <a:lnTo>
                      <a:pt x="1027" y="423"/>
                    </a:lnTo>
                    <a:lnTo>
                      <a:pt x="1048" y="409"/>
                    </a:lnTo>
                    <a:lnTo>
                      <a:pt x="1069" y="395"/>
                    </a:lnTo>
                    <a:lnTo>
                      <a:pt x="1084" y="376"/>
                    </a:lnTo>
                    <a:lnTo>
                      <a:pt x="1105" y="366"/>
                    </a:lnTo>
                    <a:lnTo>
                      <a:pt x="1121" y="347"/>
                    </a:lnTo>
                    <a:lnTo>
                      <a:pt x="1142" y="338"/>
                    </a:lnTo>
                    <a:lnTo>
                      <a:pt x="1152" y="323"/>
                    </a:lnTo>
                    <a:lnTo>
                      <a:pt x="1168" y="314"/>
                    </a:lnTo>
                    <a:lnTo>
                      <a:pt x="1178" y="299"/>
                    </a:lnTo>
                    <a:lnTo>
                      <a:pt x="1194" y="290"/>
                    </a:lnTo>
                    <a:lnTo>
                      <a:pt x="1209" y="271"/>
                    </a:lnTo>
                    <a:lnTo>
                      <a:pt x="1220" y="261"/>
                    </a:lnTo>
                    <a:lnTo>
                      <a:pt x="1220" y="247"/>
                    </a:lnTo>
                    <a:lnTo>
                      <a:pt x="1220" y="228"/>
                    </a:lnTo>
                    <a:lnTo>
                      <a:pt x="1215" y="209"/>
                    </a:lnTo>
                    <a:lnTo>
                      <a:pt x="1209" y="195"/>
                    </a:lnTo>
                    <a:lnTo>
                      <a:pt x="1199" y="180"/>
                    </a:lnTo>
                    <a:lnTo>
                      <a:pt x="1194" y="171"/>
                    </a:lnTo>
                    <a:lnTo>
                      <a:pt x="1189" y="161"/>
                    </a:lnTo>
                    <a:lnTo>
                      <a:pt x="1183" y="152"/>
                    </a:lnTo>
                    <a:lnTo>
                      <a:pt x="1173" y="138"/>
                    </a:lnTo>
                    <a:lnTo>
                      <a:pt x="1168" y="128"/>
                    </a:lnTo>
                    <a:lnTo>
                      <a:pt x="1157" y="119"/>
                    </a:lnTo>
                    <a:lnTo>
                      <a:pt x="1152" y="109"/>
                    </a:lnTo>
                    <a:lnTo>
                      <a:pt x="1136" y="100"/>
                    </a:lnTo>
                    <a:lnTo>
                      <a:pt x="1126" y="85"/>
                    </a:lnTo>
                    <a:lnTo>
                      <a:pt x="1116" y="76"/>
                    </a:lnTo>
                    <a:lnTo>
                      <a:pt x="1110" y="66"/>
                    </a:lnTo>
                    <a:lnTo>
                      <a:pt x="1089" y="52"/>
                    </a:lnTo>
                    <a:lnTo>
                      <a:pt x="1069" y="38"/>
                    </a:lnTo>
                    <a:lnTo>
                      <a:pt x="1048" y="23"/>
                    </a:lnTo>
                    <a:lnTo>
                      <a:pt x="1027" y="14"/>
                    </a:lnTo>
                    <a:lnTo>
                      <a:pt x="1011" y="4"/>
                    </a:lnTo>
                    <a:lnTo>
                      <a:pt x="996" y="4"/>
                    </a:lnTo>
                    <a:lnTo>
                      <a:pt x="980" y="0"/>
                    </a:lnTo>
                    <a:lnTo>
                      <a:pt x="970" y="0"/>
                    </a:lnTo>
                    <a:lnTo>
                      <a:pt x="954" y="0"/>
                    </a:lnTo>
                    <a:lnTo>
                      <a:pt x="949" y="0"/>
                    </a:lnTo>
                    <a:lnTo>
                      <a:pt x="933" y="4"/>
                    </a:lnTo>
                    <a:lnTo>
                      <a:pt x="923" y="9"/>
                    </a:lnTo>
                    <a:lnTo>
                      <a:pt x="912" y="14"/>
                    </a:lnTo>
                    <a:lnTo>
                      <a:pt x="923" y="23"/>
                    </a:lnTo>
                    <a:lnTo>
                      <a:pt x="923" y="28"/>
                    </a:lnTo>
                    <a:lnTo>
                      <a:pt x="933" y="33"/>
                    </a:lnTo>
                    <a:lnTo>
                      <a:pt x="943" y="42"/>
                    </a:lnTo>
                    <a:lnTo>
                      <a:pt x="959" y="52"/>
                    </a:lnTo>
                    <a:lnTo>
                      <a:pt x="980" y="61"/>
                    </a:lnTo>
                    <a:lnTo>
                      <a:pt x="996" y="76"/>
                    </a:lnTo>
                    <a:lnTo>
                      <a:pt x="1016" y="90"/>
                    </a:lnTo>
                    <a:lnTo>
                      <a:pt x="1037" y="104"/>
                    </a:lnTo>
                    <a:lnTo>
                      <a:pt x="1053" y="119"/>
                    </a:lnTo>
                    <a:lnTo>
                      <a:pt x="1074" y="133"/>
                    </a:lnTo>
                    <a:lnTo>
                      <a:pt x="1089" y="147"/>
                    </a:lnTo>
                    <a:lnTo>
                      <a:pt x="1110" y="166"/>
                    </a:lnTo>
                    <a:lnTo>
                      <a:pt x="1121" y="180"/>
                    </a:lnTo>
                    <a:lnTo>
                      <a:pt x="1131" y="195"/>
                    </a:lnTo>
                    <a:lnTo>
                      <a:pt x="1136" y="204"/>
                    </a:lnTo>
                    <a:lnTo>
                      <a:pt x="1142" y="219"/>
                    </a:lnTo>
                    <a:lnTo>
                      <a:pt x="1142" y="223"/>
                    </a:lnTo>
                    <a:lnTo>
                      <a:pt x="1136" y="233"/>
                    </a:lnTo>
                    <a:lnTo>
                      <a:pt x="1126" y="242"/>
                    </a:lnTo>
                    <a:lnTo>
                      <a:pt x="1121" y="252"/>
                    </a:lnTo>
                    <a:lnTo>
                      <a:pt x="1110" y="261"/>
                    </a:lnTo>
                    <a:lnTo>
                      <a:pt x="1095" y="276"/>
                    </a:lnTo>
                    <a:lnTo>
                      <a:pt x="1079" y="290"/>
                    </a:lnTo>
                    <a:lnTo>
                      <a:pt x="1063" y="304"/>
                    </a:lnTo>
                    <a:lnTo>
                      <a:pt x="1043" y="319"/>
                    </a:lnTo>
                    <a:lnTo>
                      <a:pt x="1027" y="338"/>
                    </a:lnTo>
                    <a:lnTo>
                      <a:pt x="1006" y="352"/>
                    </a:lnTo>
                    <a:lnTo>
                      <a:pt x="985" y="371"/>
                    </a:lnTo>
                    <a:lnTo>
                      <a:pt x="970" y="380"/>
                    </a:lnTo>
                    <a:lnTo>
                      <a:pt x="959" y="390"/>
                    </a:lnTo>
                    <a:lnTo>
                      <a:pt x="949" y="395"/>
                    </a:lnTo>
                    <a:lnTo>
                      <a:pt x="938" y="404"/>
                    </a:lnTo>
                    <a:lnTo>
                      <a:pt x="923" y="414"/>
                    </a:lnTo>
                    <a:lnTo>
                      <a:pt x="912" y="423"/>
                    </a:lnTo>
                    <a:lnTo>
                      <a:pt x="902" y="433"/>
                    </a:lnTo>
                    <a:lnTo>
                      <a:pt x="891" y="442"/>
                    </a:lnTo>
                    <a:lnTo>
                      <a:pt x="881" y="452"/>
                    </a:lnTo>
                    <a:lnTo>
                      <a:pt x="865" y="461"/>
                    </a:lnTo>
                    <a:lnTo>
                      <a:pt x="855" y="466"/>
                    </a:lnTo>
                    <a:lnTo>
                      <a:pt x="844" y="476"/>
                    </a:lnTo>
                    <a:lnTo>
                      <a:pt x="829" y="485"/>
                    </a:lnTo>
                    <a:lnTo>
                      <a:pt x="818" y="495"/>
                    </a:lnTo>
                    <a:lnTo>
                      <a:pt x="808" y="499"/>
                    </a:lnTo>
                    <a:lnTo>
                      <a:pt x="797" y="509"/>
                    </a:lnTo>
                    <a:lnTo>
                      <a:pt x="782" y="519"/>
                    </a:lnTo>
                    <a:lnTo>
                      <a:pt x="771" y="523"/>
                    </a:lnTo>
                    <a:lnTo>
                      <a:pt x="756" y="533"/>
                    </a:lnTo>
                    <a:lnTo>
                      <a:pt x="751" y="542"/>
                    </a:lnTo>
                    <a:lnTo>
                      <a:pt x="724" y="557"/>
                    </a:lnTo>
                    <a:lnTo>
                      <a:pt x="709" y="576"/>
                    </a:lnTo>
                    <a:lnTo>
                      <a:pt x="688" y="585"/>
                    </a:lnTo>
                    <a:lnTo>
                      <a:pt x="667" y="599"/>
                    </a:lnTo>
                    <a:lnTo>
                      <a:pt x="651" y="609"/>
                    </a:lnTo>
                    <a:lnTo>
                      <a:pt x="636" y="619"/>
                    </a:lnTo>
                    <a:lnTo>
                      <a:pt x="625" y="628"/>
                    </a:lnTo>
                    <a:lnTo>
                      <a:pt x="615" y="633"/>
                    </a:lnTo>
                    <a:lnTo>
                      <a:pt x="604" y="642"/>
                    </a:lnTo>
                    <a:lnTo>
                      <a:pt x="599" y="647"/>
                    </a:lnTo>
                    <a:lnTo>
                      <a:pt x="584" y="652"/>
                    </a:lnTo>
                    <a:lnTo>
                      <a:pt x="563" y="657"/>
                    </a:lnTo>
                    <a:lnTo>
                      <a:pt x="552" y="661"/>
                    </a:lnTo>
                    <a:lnTo>
                      <a:pt x="542" y="661"/>
                    </a:lnTo>
                    <a:lnTo>
                      <a:pt x="531" y="666"/>
                    </a:lnTo>
                    <a:lnTo>
                      <a:pt x="521" y="671"/>
                    </a:lnTo>
                    <a:lnTo>
                      <a:pt x="505" y="676"/>
                    </a:lnTo>
                    <a:lnTo>
                      <a:pt x="490" y="676"/>
                    </a:lnTo>
                    <a:lnTo>
                      <a:pt x="474" y="680"/>
                    </a:lnTo>
                    <a:lnTo>
                      <a:pt x="464" y="685"/>
                    </a:lnTo>
                    <a:lnTo>
                      <a:pt x="443" y="690"/>
                    </a:lnTo>
                    <a:lnTo>
                      <a:pt x="432" y="695"/>
                    </a:lnTo>
                    <a:lnTo>
                      <a:pt x="417" y="699"/>
                    </a:lnTo>
                    <a:lnTo>
                      <a:pt x="401" y="704"/>
                    </a:lnTo>
                    <a:lnTo>
                      <a:pt x="380" y="704"/>
                    </a:lnTo>
                    <a:lnTo>
                      <a:pt x="370" y="709"/>
                    </a:lnTo>
                    <a:lnTo>
                      <a:pt x="349" y="714"/>
                    </a:lnTo>
                    <a:lnTo>
                      <a:pt x="339" y="719"/>
                    </a:lnTo>
                    <a:lnTo>
                      <a:pt x="323" y="719"/>
                    </a:lnTo>
                    <a:lnTo>
                      <a:pt x="307" y="723"/>
                    </a:lnTo>
                    <a:lnTo>
                      <a:pt x="292" y="723"/>
                    </a:lnTo>
                    <a:lnTo>
                      <a:pt x="281" y="728"/>
                    </a:lnTo>
                    <a:lnTo>
                      <a:pt x="265" y="728"/>
                    </a:lnTo>
                    <a:lnTo>
                      <a:pt x="255" y="728"/>
                    </a:lnTo>
                    <a:lnTo>
                      <a:pt x="239" y="728"/>
                    </a:lnTo>
                    <a:lnTo>
                      <a:pt x="234" y="733"/>
                    </a:lnTo>
                    <a:lnTo>
                      <a:pt x="213" y="733"/>
                    </a:lnTo>
                    <a:lnTo>
                      <a:pt x="203" y="733"/>
                    </a:lnTo>
                    <a:lnTo>
                      <a:pt x="182" y="719"/>
                    </a:lnTo>
                    <a:lnTo>
                      <a:pt x="166" y="714"/>
                    </a:lnTo>
                    <a:lnTo>
                      <a:pt x="156" y="699"/>
                    </a:lnTo>
                    <a:lnTo>
                      <a:pt x="146" y="690"/>
                    </a:lnTo>
                    <a:lnTo>
                      <a:pt x="140" y="676"/>
                    </a:lnTo>
                    <a:lnTo>
                      <a:pt x="135" y="661"/>
                    </a:lnTo>
                    <a:lnTo>
                      <a:pt x="135" y="647"/>
                    </a:lnTo>
                    <a:lnTo>
                      <a:pt x="140" y="638"/>
                    </a:lnTo>
                    <a:lnTo>
                      <a:pt x="135" y="628"/>
                    </a:lnTo>
                    <a:lnTo>
                      <a:pt x="130" y="614"/>
                    </a:lnTo>
                    <a:lnTo>
                      <a:pt x="125" y="604"/>
                    </a:lnTo>
                    <a:lnTo>
                      <a:pt x="125" y="595"/>
                    </a:lnTo>
                    <a:lnTo>
                      <a:pt x="119" y="585"/>
                    </a:lnTo>
                    <a:lnTo>
                      <a:pt x="114" y="571"/>
                    </a:lnTo>
                    <a:lnTo>
                      <a:pt x="109" y="561"/>
                    </a:lnTo>
                    <a:lnTo>
                      <a:pt x="109" y="552"/>
                    </a:lnTo>
                    <a:lnTo>
                      <a:pt x="36" y="476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56"/>
              <p:cNvSpPr>
                <a:spLocks/>
              </p:cNvSpPr>
              <p:nvPr/>
            </p:nvSpPr>
            <p:spPr bwMode="auto">
              <a:xfrm>
                <a:off x="5811" y="11861"/>
                <a:ext cx="620" cy="110"/>
              </a:xfrm>
              <a:custGeom>
                <a:avLst/>
                <a:gdLst>
                  <a:gd name="T0" fmla="*/ 0 w 620"/>
                  <a:gd name="T1" fmla="*/ 110 h 110"/>
                  <a:gd name="T2" fmla="*/ 188 w 620"/>
                  <a:gd name="T3" fmla="*/ 110 h 110"/>
                  <a:gd name="T4" fmla="*/ 620 w 620"/>
                  <a:gd name="T5" fmla="*/ 38 h 110"/>
                  <a:gd name="T6" fmla="*/ 620 w 620"/>
                  <a:gd name="T7" fmla="*/ 33 h 110"/>
                  <a:gd name="T8" fmla="*/ 615 w 620"/>
                  <a:gd name="T9" fmla="*/ 19 h 110"/>
                  <a:gd name="T10" fmla="*/ 610 w 620"/>
                  <a:gd name="T11" fmla="*/ 14 h 110"/>
                  <a:gd name="T12" fmla="*/ 600 w 620"/>
                  <a:gd name="T13" fmla="*/ 5 h 110"/>
                  <a:gd name="T14" fmla="*/ 589 w 620"/>
                  <a:gd name="T15" fmla="*/ 5 h 110"/>
                  <a:gd name="T16" fmla="*/ 579 w 620"/>
                  <a:gd name="T17" fmla="*/ 0 h 110"/>
                  <a:gd name="T18" fmla="*/ 563 w 620"/>
                  <a:gd name="T19" fmla="*/ 0 h 110"/>
                  <a:gd name="T20" fmla="*/ 547 w 620"/>
                  <a:gd name="T21" fmla="*/ 0 h 110"/>
                  <a:gd name="T22" fmla="*/ 537 w 620"/>
                  <a:gd name="T23" fmla="*/ 0 h 110"/>
                  <a:gd name="T24" fmla="*/ 527 w 620"/>
                  <a:gd name="T25" fmla="*/ 0 h 110"/>
                  <a:gd name="T26" fmla="*/ 511 w 620"/>
                  <a:gd name="T27" fmla="*/ 5 h 110"/>
                  <a:gd name="T28" fmla="*/ 501 w 620"/>
                  <a:gd name="T29" fmla="*/ 5 h 110"/>
                  <a:gd name="T30" fmla="*/ 485 w 620"/>
                  <a:gd name="T31" fmla="*/ 5 h 110"/>
                  <a:gd name="T32" fmla="*/ 469 w 620"/>
                  <a:gd name="T33" fmla="*/ 10 h 110"/>
                  <a:gd name="T34" fmla="*/ 454 w 620"/>
                  <a:gd name="T35" fmla="*/ 14 h 110"/>
                  <a:gd name="T36" fmla="*/ 438 w 620"/>
                  <a:gd name="T37" fmla="*/ 14 h 110"/>
                  <a:gd name="T38" fmla="*/ 422 w 620"/>
                  <a:gd name="T39" fmla="*/ 19 h 110"/>
                  <a:gd name="T40" fmla="*/ 407 w 620"/>
                  <a:gd name="T41" fmla="*/ 24 h 110"/>
                  <a:gd name="T42" fmla="*/ 391 w 620"/>
                  <a:gd name="T43" fmla="*/ 24 h 110"/>
                  <a:gd name="T44" fmla="*/ 375 w 620"/>
                  <a:gd name="T45" fmla="*/ 29 h 110"/>
                  <a:gd name="T46" fmla="*/ 355 w 620"/>
                  <a:gd name="T47" fmla="*/ 29 h 110"/>
                  <a:gd name="T48" fmla="*/ 339 w 620"/>
                  <a:gd name="T49" fmla="*/ 33 h 110"/>
                  <a:gd name="T50" fmla="*/ 323 w 620"/>
                  <a:gd name="T51" fmla="*/ 33 h 110"/>
                  <a:gd name="T52" fmla="*/ 308 w 620"/>
                  <a:gd name="T53" fmla="*/ 38 h 110"/>
                  <a:gd name="T54" fmla="*/ 292 w 620"/>
                  <a:gd name="T55" fmla="*/ 43 h 110"/>
                  <a:gd name="T56" fmla="*/ 276 w 620"/>
                  <a:gd name="T57" fmla="*/ 43 h 110"/>
                  <a:gd name="T58" fmla="*/ 266 w 620"/>
                  <a:gd name="T59" fmla="*/ 48 h 110"/>
                  <a:gd name="T60" fmla="*/ 255 w 620"/>
                  <a:gd name="T61" fmla="*/ 48 h 110"/>
                  <a:gd name="T62" fmla="*/ 240 w 620"/>
                  <a:gd name="T63" fmla="*/ 48 h 110"/>
                  <a:gd name="T64" fmla="*/ 229 w 620"/>
                  <a:gd name="T65" fmla="*/ 52 h 110"/>
                  <a:gd name="T66" fmla="*/ 224 w 620"/>
                  <a:gd name="T67" fmla="*/ 52 h 110"/>
                  <a:gd name="T68" fmla="*/ 214 w 620"/>
                  <a:gd name="T69" fmla="*/ 57 h 110"/>
                  <a:gd name="T70" fmla="*/ 203 w 620"/>
                  <a:gd name="T71" fmla="*/ 57 h 110"/>
                  <a:gd name="T72" fmla="*/ 203 w 620"/>
                  <a:gd name="T73" fmla="*/ 62 h 110"/>
                  <a:gd name="T74" fmla="*/ 57 w 620"/>
                  <a:gd name="T75" fmla="*/ 52 h 110"/>
                  <a:gd name="T76" fmla="*/ 0 w 620"/>
                  <a:gd name="T77" fmla="*/ 110 h 110"/>
                  <a:gd name="T78" fmla="*/ 0 w 620"/>
                  <a:gd name="T79" fmla="*/ 110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0"/>
                  <a:gd name="T121" fmla="*/ 0 h 110"/>
                  <a:gd name="T122" fmla="*/ 620 w 620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0" h="110">
                    <a:moveTo>
                      <a:pt x="0" y="110"/>
                    </a:moveTo>
                    <a:lnTo>
                      <a:pt x="188" y="110"/>
                    </a:lnTo>
                    <a:lnTo>
                      <a:pt x="620" y="38"/>
                    </a:lnTo>
                    <a:lnTo>
                      <a:pt x="620" y="33"/>
                    </a:lnTo>
                    <a:lnTo>
                      <a:pt x="615" y="19"/>
                    </a:lnTo>
                    <a:lnTo>
                      <a:pt x="610" y="14"/>
                    </a:lnTo>
                    <a:lnTo>
                      <a:pt x="600" y="5"/>
                    </a:lnTo>
                    <a:lnTo>
                      <a:pt x="589" y="5"/>
                    </a:lnTo>
                    <a:lnTo>
                      <a:pt x="579" y="0"/>
                    </a:lnTo>
                    <a:lnTo>
                      <a:pt x="563" y="0"/>
                    </a:lnTo>
                    <a:lnTo>
                      <a:pt x="547" y="0"/>
                    </a:lnTo>
                    <a:lnTo>
                      <a:pt x="537" y="0"/>
                    </a:lnTo>
                    <a:lnTo>
                      <a:pt x="527" y="0"/>
                    </a:lnTo>
                    <a:lnTo>
                      <a:pt x="511" y="5"/>
                    </a:lnTo>
                    <a:lnTo>
                      <a:pt x="501" y="5"/>
                    </a:lnTo>
                    <a:lnTo>
                      <a:pt x="485" y="5"/>
                    </a:lnTo>
                    <a:lnTo>
                      <a:pt x="469" y="10"/>
                    </a:lnTo>
                    <a:lnTo>
                      <a:pt x="454" y="14"/>
                    </a:lnTo>
                    <a:lnTo>
                      <a:pt x="438" y="14"/>
                    </a:lnTo>
                    <a:lnTo>
                      <a:pt x="422" y="19"/>
                    </a:lnTo>
                    <a:lnTo>
                      <a:pt x="407" y="24"/>
                    </a:lnTo>
                    <a:lnTo>
                      <a:pt x="391" y="24"/>
                    </a:lnTo>
                    <a:lnTo>
                      <a:pt x="375" y="29"/>
                    </a:lnTo>
                    <a:lnTo>
                      <a:pt x="355" y="29"/>
                    </a:lnTo>
                    <a:lnTo>
                      <a:pt x="339" y="33"/>
                    </a:lnTo>
                    <a:lnTo>
                      <a:pt x="323" y="33"/>
                    </a:lnTo>
                    <a:lnTo>
                      <a:pt x="308" y="38"/>
                    </a:lnTo>
                    <a:lnTo>
                      <a:pt x="292" y="43"/>
                    </a:lnTo>
                    <a:lnTo>
                      <a:pt x="276" y="43"/>
                    </a:lnTo>
                    <a:lnTo>
                      <a:pt x="266" y="48"/>
                    </a:lnTo>
                    <a:lnTo>
                      <a:pt x="255" y="48"/>
                    </a:lnTo>
                    <a:lnTo>
                      <a:pt x="240" y="48"/>
                    </a:lnTo>
                    <a:lnTo>
                      <a:pt x="229" y="52"/>
                    </a:lnTo>
                    <a:lnTo>
                      <a:pt x="224" y="52"/>
                    </a:lnTo>
                    <a:lnTo>
                      <a:pt x="214" y="57"/>
                    </a:lnTo>
                    <a:lnTo>
                      <a:pt x="203" y="57"/>
                    </a:lnTo>
                    <a:lnTo>
                      <a:pt x="203" y="62"/>
                    </a:lnTo>
                    <a:lnTo>
                      <a:pt x="57" y="52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57"/>
              <p:cNvSpPr>
                <a:spLocks/>
              </p:cNvSpPr>
              <p:nvPr/>
            </p:nvSpPr>
            <p:spPr bwMode="auto">
              <a:xfrm>
                <a:off x="3109" y="11647"/>
                <a:ext cx="694" cy="457"/>
              </a:xfrm>
              <a:custGeom>
                <a:avLst/>
                <a:gdLst>
                  <a:gd name="T0" fmla="*/ 26 w 694"/>
                  <a:gd name="T1" fmla="*/ 400 h 457"/>
                  <a:gd name="T2" fmla="*/ 579 w 694"/>
                  <a:gd name="T3" fmla="*/ 290 h 457"/>
                  <a:gd name="T4" fmla="*/ 543 w 694"/>
                  <a:gd name="T5" fmla="*/ 0 h 457"/>
                  <a:gd name="T6" fmla="*/ 631 w 694"/>
                  <a:gd name="T7" fmla="*/ 85 h 457"/>
                  <a:gd name="T8" fmla="*/ 652 w 694"/>
                  <a:gd name="T9" fmla="*/ 295 h 457"/>
                  <a:gd name="T10" fmla="*/ 652 w 694"/>
                  <a:gd name="T11" fmla="*/ 300 h 457"/>
                  <a:gd name="T12" fmla="*/ 658 w 694"/>
                  <a:gd name="T13" fmla="*/ 305 h 457"/>
                  <a:gd name="T14" fmla="*/ 668 w 694"/>
                  <a:gd name="T15" fmla="*/ 314 h 457"/>
                  <a:gd name="T16" fmla="*/ 678 w 694"/>
                  <a:gd name="T17" fmla="*/ 328 h 457"/>
                  <a:gd name="T18" fmla="*/ 689 w 694"/>
                  <a:gd name="T19" fmla="*/ 343 h 457"/>
                  <a:gd name="T20" fmla="*/ 694 w 694"/>
                  <a:gd name="T21" fmla="*/ 352 h 457"/>
                  <a:gd name="T22" fmla="*/ 694 w 694"/>
                  <a:gd name="T23" fmla="*/ 357 h 457"/>
                  <a:gd name="T24" fmla="*/ 689 w 694"/>
                  <a:gd name="T25" fmla="*/ 362 h 457"/>
                  <a:gd name="T26" fmla="*/ 673 w 694"/>
                  <a:gd name="T27" fmla="*/ 357 h 457"/>
                  <a:gd name="T28" fmla="*/ 658 w 694"/>
                  <a:gd name="T29" fmla="*/ 352 h 457"/>
                  <a:gd name="T30" fmla="*/ 637 w 694"/>
                  <a:gd name="T31" fmla="*/ 347 h 457"/>
                  <a:gd name="T32" fmla="*/ 621 w 694"/>
                  <a:gd name="T33" fmla="*/ 343 h 457"/>
                  <a:gd name="T34" fmla="*/ 600 w 694"/>
                  <a:gd name="T35" fmla="*/ 338 h 457"/>
                  <a:gd name="T36" fmla="*/ 585 w 694"/>
                  <a:gd name="T37" fmla="*/ 338 h 457"/>
                  <a:gd name="T38" fmla="*/ 574 w 694"/>
                  <a:gd name="T39" fmla="*/ 333 h 457"/>
                  <a:gd name="T40" fmla="*/ 574 w 694"/>
                  <a:gd name="T41" fmla="*/ 333 h 457"/>
                  <a:gd name="T42" fmla="*/ 0 w 694"/>
                  <a:gd name="T43" fmla="*/ 457 h 457"/>
                  <a:gd name="T44" fmla="*/ 26 w 694"/>
                  <a:gd name="T45" fmla="*/ 400 h 457"/>
                  <a:gd name="T46" fmla="*/ 26 w 694"/>
                  <a:gd name="T47" fmla="*/ 400 h 4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4"/>
                  <a:gd name="T73" fmla="*/ 0 h 457"/>
                  <a:gd name="T74" fmla="*/ 694 w 694"/>
                  <a:gd name="T75" fmla="*/ 457 h 4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4" h="457">
                    <a:moveTo>
                      <a:pt x="26" y="400"/>
                    </a:moveTo>
                    <a:lnTo>
                      <a:pt x="579" y="290"/>
                    </a:lnTo>
                    <a:lnTo>
                      <a:pt x="543" y="0"/>
                    </a:lnTo>
                    <a:lnTo>
                      <a:pt x="631" y="85"/>
                    </a:lnTo>
                    <a:lnTo>
                      <a:pt x="652" y="295"/>
                    </a:lnTo>
                    <a:lnTo>
                      <a:pt x="652" y="300"/>
                    </a:lnTo>
                    <a:lnTo>
                      <a:pt x="658" y="305"/>
                    </a:lnTo>
                    <a:lnTo>
                      <a:pt x="668" y="314"/>
                    </a:lnTo>
                    <a:lnTo>
                      <a:pt x="678" y="328"/>
                    </a:lnTo>
                    <a:lnTo>
                      <a:pt x="689" y="343"/>
                    </a:lnTo>
                    <a:lnTo>
                      <a:pt x="694" y="352"/>
                    </a:lnTo>
                    <a:lnTo>
                      <a:pt x="694" y="357"/>
                    </a:lnTo>
                    <a:lnTo>
                      <a:pt x="689" y="362"/>
                    </a:lnTo>
                    <a:lnTo>
                      <a:pt x="673" y="357"/>
                    </a:lnTo>
                    <a:lnTo>
                      <a:pt x="658" y="352"/>
                    </a:lnTo>
                    <a:lnTo>
                      <a:pt x="637" y="347"/>
                    </a:lnTo>
                    <a:lnTo>
                      <a:pt x="621" y="343"/>
                    </a:lnTo>
                    <a:lnTo>
                      <a:pt x="600" y="338"/>
                    </a:lnTo>
                    <a:lnTo>
                      <a:pt x="585" y="338"/>
                    </a:lnTo>
                    <a:lnTo>
                      <a:pt x="574" y="333"/>
                    </a:lnTo>
                    <a:lnTo>
                      <a:pt x="0" y="457"/>
                    </a:lnTo>
                    <a:lnTo>
                      <a:pt x="26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58"/>
              <p:cNvSpPr>
                <a:spLocks noChangeArrowheads="1"/>
              </p:cNvSpPr>
              <p:nvPr/>
            </p:nvSpPr>
            <p:spPr bwMode="auto">
              <a:xfrm>
                <a:off x="5301" y="10264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9" name="Line 59"/>
            <p:cNvSpPr>
              <a:spLocks noChangeShapeType="1"/>
            </p:cNvSpPr>
            <p:nvPr/>
          </p:nvSpPr>
          <p:spPr bwMode="auto">
            <a:xfrm>
              <a:off x="3552" y="1296"/>
              <a:ext cx="1944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" name="~PP2242.WAV">
            <a:hlinkClick r:id="" action="ppaction://media"/>
          </p:cNvPr>
          <p:cNvPicPr>
            <a:picLocks noRot="1" noChangeAspect="1"/>
          </p:cNvPicPr>
          <p:nvPr>
            <a:wavAudioFile r:embed="rId3" name="~PP2242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992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49506" grpId="0" animBg="1"/>
      <p:bldP spid="149524" grpId="0"/>
      <p:bldP spid="149526" grpId="0"/>
      <p:bldP spid="149527" grpId="0"/>
      <p:bldP spid="149528" grpId="0" animBg="1"/>
      <p:bldP spid="149529" grpId="0" animBg="1"/>
      <p:bldP spid="149530" grpId="0" animBg="1"/>
      <p:bldP spid="149531" grpId="0" animBg="1"/>
      <p:bldP spid="1495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584325" y="4648200"/>
            <a:ext cx="2286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5334000" y="1752600"/>
            <a:ext cx="27432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6324600" y="5867400"/>
            <a:ext cx="914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7620000" y="2819400"/>
            <a:ext cx="914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1066800" y="1752600"/>
          <a:ext cx="6953250" cy="873125"/>
        </p:xfrm>
        <a:graphic>
          <a:graphicData uri="http://schemas.openxmlformats.org/presentationml/2006/ole">
            <p:oleObj spid="_x0000_s2050" name="Equation" r:id="rId5" imgW="3124080" imgH="393480" progId="Equation.3">
              <p:embed/>
            </p:oleObj>
          </a:graphicData>
        </a:graphic>
      </p:graphicFrame>
      <p:sp>
        <p:nvSpPr>
          <p:cNvPr id="13326" name="Rectangle 5"/>
          <p:cNvSpPr>
            <a:spLocks noChangeArrowheads="1"/>
          </p:cNvSpPr>
          <p:nvPr/>
        </p:nvSpPr>
        <p:spPr bwMode="auto">
          <a:xfrm>
            <a:off x="304800" y="3048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b. How long is the driveway?</a:t>
            </a:r>
          </a:p>
        </p:txBody>
      </p:sp>
      <p:sp>
        <p:nvSpPr>
          <p:cNvPr id="13327" name="Rectangle 11"/>
          <p:cNvSpPr>
            <a:spLocks noChangeArrowheads="1"/>
          </p:cNvSpPr>
          <p:nvPr/>
        </p:nvSpPr>
        <p:spPr bwMode="auto">
          <a:xfrm>
            <a:off x="6172200" y="685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i</a:t>
            </a:r>
            <a:r>
              <a:rPr lang="en-US" sz="2800">
                <a:solidFill>
                  <a:srgbClr val="FF3300"/>
                </a:solidFill>
              </a:rPr>
              <a:t> = 2.3 m/s</a:t>
            </a:r>
            <a:endParaRPr lang="en-US" sz="2800" baseline="-25000">
              <a:solidFill>
                <a:srgbClr val="FF3300"/>
              </a:solidFill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6096000" y="228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rgbClr val="FF3300"/>
                </a:solidFill>
              </a:rPr>
              <a:t>t = 4.5 s</a:t>
            </a: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6172200" y="12192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a = 0.75 m/s</a:t>
            </a:r>
            <a:r>
              <a:rPr lang="en-US" sz="28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124200" y="1066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x</a:t>
            </a:r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H="1">
            <a:off x="1828800" y="8382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550" name="Line 22"/>
          <p:cNvSpPr>
            <a:spLocks noChangeShapeType="1"/>
          </p:cNvSpPr>
          <p:nvPr/>
        </p:nvSpPr>
        <p:spPr bwMode="auto">
          <a:xfrm>
            <a:off x="1828800" y="137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0551" name="Object 23"/>
          <p:cNvGraphicFramePr>
            <a:graphicFrameLocks noChangeAspect="1"/>
          </p:cNvGraphicFramePr>
          <p:nvPr/>
        </p:nvGraphicFramePr>
        <p:xfrm>
          <a:off x="533400" y="2667000"/>
          <a:ext cx="2571750" cy="873125"/>
        </p:xfrm>
        <a:graphic>
          <a:graphicData uri="http://schemas.openxmlformats.org/presentationml/2006/ole">
            <p:oleObj spid="_x0000_s2051" name="Equation" r:id="rId6" imgW="1155600" imgH="393480" progId="Equation.3">
              <p:embed/>
            </p:oleObj>
          </a:graphicData>
        </a:graphic>
      </p:graphicFrame>
      <p:graphicFrame>
        <p:nvGraphicFramePr>
          <p:cNvPr id="150552" name="Object 24"/>
          <p:cNvGraphicFramePr>
            <a:graphicFrameLocks noChangeAspect="1"/>
          </p:cNvGraphicFramePr>
          <p:nvPr/>
        </p:nvGraphicFramePr>
        <p:xfrm>
          <a:off x="3200400" y="2625725"/>
          <a:ext cx="3984625" cy="957263"/>
        </p:xfrm>
        <a:graphic>
          <a:graphicData uri="http://schemas.openxmlformats.org/presentationml/2006/ole">
            <p:oleObj spid="_x0000_s2052" name="Equation" r:id="rId7" imgW="1790640" imgH="431640" progId="Equation.3">
              <p:embed/>
            </p:oleObj>
          </a:graphicData>
        </a:graphic>
      </p:graphicFrame>
      <p:graphicFrame>
        <p:nvGraphicFramePr>
          <p:cNvPr id="150553" name="Object 25"/>
          <p:cNvGraphicFramePr>
            <a:graphicFrameLocks noChangeAspect="1"/>
          </p:cNvGraphicFramePr>
          <p:nvPr/>
        </p:nvGraphicFramePr>
        <p:xfrm>
          <a:off x="7299325" y="2882900"/>
          <a:ext cx="1158875" cy="393700"/>
        </p:xfrm>
        <a:graphic>
          <a:graphicData uri="http://schemas.openxmlformats.org/presentationml/2006/ole">
            <p:oleObj spid="_x0000_s2053" name="Equation" r:id="rId8" imgW="520560" imgH="177480" progId="Equation.3">
              <p:embed/>
            </p:oleObj>
          </a:graphicData>
        </a:graphic>
      </p:graphicFrame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304800" y="3581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c. Assuming same acceleration, find the time for him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   to reach the bottom if he starts at the top from rest.</a:t>
            </a:r>
          </a:p>
        </p:txBody>
      </p:sp>
      <p:graphicFrame>
        <p:nvGraphicFramePr>
          <p:cNvPr id="150555" name="Object 27"/>
          <p:cNvGraphicFramePr>
            <a:graphicFrameLocks noChangeAspect="1"/>
          </p:cNvGraphicFramePr>
          <p:nvPr/>
        </p:nvGraphicFramePr>
        <p:xfrm>
          <a:off x="1739900" y="4648200"/>
          <a:ext cx="5880100" cy="873125"/>
        </p:xfrm>
        <a:graphic>
          <a:graphicData uri="http://schemas.openxmlformats.org/presentationml/2006/ole">
            <p:oleObj spid="_x0000_s2054" name="Equation" r:id="rId9" imgW="2641320" imgH="393480" progId="Equation.3">
              <p:embed/>
            </p:oleObj>
          </a:graphicData>
        </a:graphic>
      </p:graphicFrame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1600200" y="5624513"/>
          <a:ext cx="1893888" cy="985837"/>
        </p:xfrm>
        <a:graphic>
          <a:graphicData uri="http://schemas.openxmlformats.org/presentationml/2006/ole">
            <p:oleObj spid="_x0000_s2055" name="Equation" r:id="rId10" imgW="850680" imgH="444240" progId="Equation.3">
              <p:embed/>
            </p:oleObj>
          </a:graphicData>
        </a:graphic>
      </p:graphicFrame>
      <p:graphicFrame>
        <p:nvGraphicFramePr>
          <p:cNvPr id="150558" name="Object 30"/>
          <p:cNvGraphicFramePr>
            <a:graphicFrameLocks noChangeAspect="1"/>
          </p:cNvGraphicFramePr>
          <p:nvPr/>
        </p:nvGraphicFramePr>
        <p:xfrm>
          <a:off x="3657600" y="5638800"/>
          <a:ext cx="2203450" cy="985838"/>
        </p:xfrm>
        <a:graphic>
          <a:graphicData uri="http://schemas.openxmlformats.org/presentationml/2006/ole">
            <p:oleObj spid="_x0000_s2056" name="Equation" r:id="rId11" imgW="990360" imgH="444240" progId="Equation.3">
              <p:embed/>
            </p:oleObj>
          </a:graphicData>
        </a:graphic>
      </p:graphicFrame>
      <p:graphicFrame>
        <p:nvGraphicFramePr>
          <p:cNvPr id="150559" name="Object 31"/>
          <p:cNvGraphicFramePr>
            <a:graphicFrameLocks noChangeAspect="1"/>
          </p:cNvGraphicFramePr>
          <p:nvPr/>
        </p:nvGraphicFramePr>
        <p:xfrm>
          <a:off x="6019800" y="5943600"/>
          <a:ext cx="1185863" cy="393700"/>
        </p:xfrm>
        <a:graphic>
          <a:graphicData uri="http://schemas.openxmlformats.org/presentationml/2006/ole">
            <p:oleObj spid="_x0000_s2057" name="Equation" r:id="rId12" imgW="533160" imgH="177480" progId="Equation.3">
              <p:embed/>
            </p:oleObj>
          </a:graphicData>
        </a:graphic>
      </p:graphicFrame>
      <p:pic>
        <p:nvPicPr>
          <p:cNvPr id="22" name="~PP232.WAV">
            <a:hlinkClick r:id="" action="ppaction://media"/>
          </p:cNvPr>
          <p:cNvPicPr>
            <a:picLocks noRot="1" noChangeAspect="1"/>
          </p:cNvPicPr>
          <p:nvPr>
            <a:wavAudioFile r:embed="rId3" name="~PP232.WAV"/>
          </p:nvPr>
        </p:nvPicPr>
        <p:blipFill>
          <a:blip r:embed="rId1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49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5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5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0556" grpId="0" animBg="1"/>
      <p:bldP spid="150561" grpId="0" animBg="1"/>
      <p:bldP spid="150560" grpId="0" animBg="1"/>
      <p:bldP spid="150530" grpId="0" animBg="1"/>
      <p:bldP spid="150548" grpId="0"/>
      <p:bldP spid="150549" grpId="0" animBg="1"/>
      <p:bldP spid="150550" grpId="0" animBg="1"/>
      <p:bldP spid="150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524000" y="3810000"/>
            <a:ext cx="2667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934200" y="5105400"/>
            <a:ext cx="1524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533400" y="2286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Penguin moves with initial speed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0.65 m/s. At a later time, he has speed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1.9 m/s. During this interval, penguin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travels 7.3 m.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Find his acceleration.</a:t>
            </a: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1600200" y="3884613"/>
          <a:ext cx="2514600" cy="534987"/>
        </p:xfrm>
        <a:graphic>
          <a:graphicData uri="http://schemas.openxmlformats.org/presentationml/2006/ole">
            <p:oleObj spid="_x0000_s3074" name="Equation" r:id="rId5" imgW="1130040" imgH="241200" progId="Equation.3">
              <p:embed/>
            </p:oleObj>
          </a:graphicData>
        </a:graphic>
      </p:graphicFrame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6535738" y="5181600"/>
          <a:ext cx="1922462" cy="706438"/>
        </p:xfrm>
        <a:graphic>
          <a:graphicData uri="http://schemas.openxmlformats.org/presentationml/2006/ole">
            <p:oleObj spid="_x0000_s3075" name="Equation" r:id="rId6" imgW="863280" imgH="317160" progId="Equation.3">
              <p:embed/>
            </p:oleObj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685800" y="5032375"/>
          <a:ext cx="1865313" cy="958850"/>
        </p:xfrm>
        <a:graphic>
          <a:graphicData uri="http://schemas.openxmlformats.org/presentationml/2006/ole">
            <p:oleObj spid="_x0000_s3076" name="Equation" r:id="rId7" imgW="838080" imgH="431640" progId="Equation.3">
              <p:embed/>
            </p:oleObj>
          </a:graphicData>
        </a:graphic>
      </p:graphicFrame>
      <p:pic>
        <p:nvPicPr>
          <p:cNvPr id="151561" name="Picture 9" descr="an02495_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2375" y="990600"/>
            <a:ext cx="2689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2590800" y="5108575"/>
          <a:ext cx="3871913" cy="987425"/>
        </p:xfrm>
        <a:graphic>
          <a:graphicData uri="http://schemas.openxmlformats.org/presentationml/2006/ole">
            <p:oleObj spid="_x0000_s3077" name="Equation" r:id="rId9" imgW="1739880" imgH="444240" progId="Equation.3">
              <p:embed/>
            </p:oleObj>
          </a:graphicData>
        </a:graphic>
      </p:graphicFrame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4572000" y="35814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/>
              <a:t>(derivation given on</a:t>
            </a:r>
            <a:br>
              <a:rPr lang="en-US" sz="2800"/>
            </a:br>
            <a:r>
              <a:rPr lang="en-US" sz="2800"/>
              <a:t>another slide) 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838200" y="27432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v</a:t>
            </a:r>
            <a:r>
              <a:rPr lang="en-US" sz="2800" baseline="-25000"/>
              <a:t>i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1752600" y="27432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v</a:t>
            </a:r>
            <a:r>
              <a:rPr lang="en-US" sz="2800" baseline="-25000"/>
              <a:t>f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318125" y="2743200"/>
            <a:ext cx="70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Symbol" pitchFamily="18" charset="2"/>
              </a:rPr>
              <a:t>D</a:t>
            </a:r>
            <a:r>
              <a:rPr lang="en-US" sz="2800"/>
              <a:t>x</a:t>
            </a:r>
            <a:endParaRPr lang="en-US" sz="2800" baseline="-25000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 flipH="1">
            <a:off x="381000" y="1219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72" name="Line 20"/>
          <p:cNvSpPr>
            <a:spLocks noChangeShapeType="1"/>
          </p:cNvSpPr>
          <p:nvPr/>
        </p:nvSpPr>
        <p:spPr bwMode="auto">
          <a:xfrm>
            <a:off x="381000" y="17526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3" name="Line 21"/>
          <p:cNvSpPr>
            <a:spLocks noChangeShapeType="1"/>
          </p:cNvSpPr>
          <p:nvPr/>
        </p:nvSpPr>
        <p:spPr bwMode="auto">
          <a:xfrm>
            <a:off x="1219200" y="16764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4" name="Line 22"/>
          <p:cNvSpPr>
            <a:spLocks noChangeShapeType="1"/>
          </p:cNvSpPr>
          <p:nvPr/>
        </p:nvSpPr>
        <p:spPr bwMode="auto">
          <a:xfrm>
            <a:off x="48006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H="1">
            <a:off x="5638800" y="19050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3505200" y="2833688"/>
            <a:ext cx="1158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 = ?</a:t>
            </a:r>
            <a:endParaRPr lang="en-US" sz="2800" baseline="-25000"/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 flipH="1">
            <a:off x="4038600" y="25146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~PP3631.WAV">
            <a:hlinkClick r:id="" action="ppaction://media"/>
          </p:cNvPr>
          <p:cNvPicPr>
            <a:picLocks noRot="1" noChangeAspect="1"/>
          </p:cNvPicPr>
          <p:nvPr>
            <a:wavAudioFile r:embed="rId3" name="~PP3631.WAV"/>
          </p:nvPr>
        </p:nvPicPr>
        <p:blipFill>
          <a:blip r:embed="rId10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77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5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5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5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51563" grpId="0" animBg="1"/>
      <p:bldP spid="151554" grpId="0" animBg="1"/>
      <p:bldP spid="151566" grpId="0"/>
      <p:bldP spid="151568" grpId="0"/>
      <p:bldP spid="151569" grpId="0"/>
      <p:bldP spid="151570" grpId="0"/>
      <p:bldP spid="151571" grpId="0" animBg="1"/>
      <p:bldP spid="151572" grpId="0" animBg="1"/>
      <p:bldP spid="151573" grpId="0" animBg="1"/>
      <p:bldP spid="151574" grpId="0" animBg="1"/>
      <p:bldP spid="151575" grpId="0" animBg="1"/>
      <p:bldP spid="151576" grpId="0"/>
      <p:bldP spid="1515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315075" y="5638800"/>
            <a:ext cx="1524000" cy="838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4"/>
          <p:cNvSpPr>
            <a:spLocks noChangeArrowheads="1"/>
          </p:cNvSpPr>
          <p:nvPr/>
        </p:nvSpPr>
        <p:spPr bwMode="auto">
          <a:xfrm>
            <a:off x="3200400" y="762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Penguin moves with initial speed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0.65 m/s. At a later time, he has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speed 1.9 m/s. During this interval,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penguin travels 7.3 m. Find his acceleration.</a:t>
            </a:r>
          </a:p>
        </p:txBody>
      </p:sp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1371600" y="3429000"/>
          <a:ext cx="6530975" cy="534988"/>
        </p:xfrm>
        <a:graphic>
          <a:graphicData uri="http://schemas.openxmlformats.org/presentationml/2006/ole">
            <p:oleObj spid="_x0000_s4098" name="Equation" r:id="rId5" imgW="2933640" imgH="241200" progId="Equation.3">
              <p:embed/>
            </p:oleObj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5934075" y="5715000"/>
          <a:ext cx="1922463" cy="706438"/>
        </p:xfrm>
        <a:graphic>
          <a:graphicData uri="http://schemas.openxmlformats.org/presentationml/2006/ole">
            <p:oleObj spid="_x0000_s4099" name="Equation" r:id="rId6" imgW="863280" imgH="317160" progId="Equation.3">
              <p:embed/>
            </p:oleObj>
          </a:graphicData>
        </a:graphic>
      </p:graphicFrame>
      <p:pic>
        <p:nvPicPr>
          <p:cNvPr id="152585" name="Picture 9" descr="an02495_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34975" y="152400"/>
            <a:ext cx="2689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1087438" y="4270375"/>
          <a:ext cx="1357312" cy="984250"/>
        </p:xfrm>
        <a:graphic>
          <a:graphicData uri="http://schemas.openxmlformats.org/presentationml/2006/ole">
            <p:oleObj spid="_x0000_s4100" name="Equation" r:id="rId8" imgW="609480" imgH="444240" progId="Equation.3">
              <p:embed/>
            </p:oleObj>
          </a:graphicData>
        </a:graphic>
      </p:graphicFrame>
      <p:graphicFrame>
        <p:nvGraphicFramePr>
          <p:cNvPr id="152588" name="Object 12"/>
          <p:cNvGraphicFramePr>
            <a:graphicFrameLocks noChangeAspect="1"/>
          </p:cNvGraphicFramePr>
          <p:nvPr/>
        </p:nvGraphicFramePr>
        <p:xfrm>
          <a:off x="2501900" y="4267200"/>
          <a:ext cx="3932238" cy="1069975"/>
        </p:xfrm>
        <a:graphic>
          <a:graphicData uri="http://schemas.openxmlformats.org/presentationml/2006/ole">
            <p:oleObj spid="_x0000_s4101" name="Equation" r:id="rId9" imgW="1765080" imgH="482400" progId="Equation.3">
              <p:embed/>
            </p:oleObj>
          </a:graphicData>
        </a:graphic>
      </p:graphicFrame>
      <p:graphicFrame>
        <p:nvGraphicFramePr>
          <p:cNvPr id="152589" name="Object 13"/>
          <p:cNvGraphicFramePr>
            <a:graphicFrameLocks noChangeAspect="1"/>
          </p:cNvGraphicFramePr>
          <p:nvPr/>
        </p:nvGraphicFramePr>
        <p:xfrm>
          <a:off x="6635750" y="4495800"/>
          <a:ext cx="1441450" cy="396875"/>
        </p:xfrm>
        <a:graphic>
          <a:graphicData uri="http://schemas.openxmlformats.org/presentationml/2006/ole">
            <p:oleObj spid="_x0000_s4102" name="Equation" r:id="rId10" imgW="647640" imgH="177480" progId="Equation.3">
              <p:embed/>
            </p:oleObj>
          </a:graphicData>
        </a:graphic>
      </p:graphicFrame>
      <p:graphicFrame>
        <p:nvGraphicFramePr>
          <p:cNvPr id="152590" name="Object 14"/>
          <p:cNvGraphicFramePr>
            <a:graphicFrameLocks noChangeAspect="1"/>
          </p:cNvGraphicFramePr>
          <p:nvPr/>
        </p:nvGraphicFramePr>
        <p:xfrm>
          <a:off x="1371600" y="5548313"/>
          <a:ext cx="1074738" cy="871537"/>
        </p:xfrm>
        <a:graphic>
          <a:graphicData uri="http://schemas.openxmlformats.org/presentationml/2006/ole">
            <p:oleObj spid="_x0000_s4103" name="Equation" r:id="rId11" imgW="482400" imgH="393480" progId="Equation.3">
              <p:embed/>
            </p:oleObj>
          </a:graphicData>
        </a:graphic>
      </p:graphicFrame>
      <p:graphicFrame>
        <p:nvGraphicFramePr>
          <p:cNvPr id="152591" name="Object 15"/>
          <p:cNvGraphicFramePr>
            <a:graphicFrameLocks noChangeAspect="1"/>
          </p:cNvGraphicFramePr>
          <p:nvPr/>
        </p:nvGraphicFramePr>
        <p:xfrm>
          <a:off x="2509838" y="5562600"/>
          <a:ext cx="3336925" cy="871538"/>
        </p:xfrm>
        <a:graphic>
          <a:graphicData uri="http://schemas.openxmlformats.org/presentationml/2006/ole">
            <p:oleObj spid="_x0000_s4104" name="Equation" r:id="rId12" imgW="1498320" imgH="393480" progId="Equation.3">
              <p:embed/>
            </p:oleObj>
          </a:graphicData>
        </a:graphic>
      </p:graphicFrame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1066800" y="25146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i</a:t>
            </a:r>
            <a:r>
              <a:rPr lang="en-US" sz="2800">
                <a:solidFill>
                  <a:srgbClr val="FF3300"/>
                </a:solidFill>
              </a:rPr>
              <a:t> = 0.65 m/s, v</a:t>
            </a:r>
            <a:r>
              <a:rPr lang="en-US" sz="2800" baseline="-25000">
                <a:solidFill>
                  <a:srgbClr val="FF3300"/>
                </a:solidFill>
              </a:rPr>
              <a:t>f</a:t>
            </a:r>
            <a:r>
              <a:rPr lang="en-US" sz="2800">
                <a:solidFill>
                  <a:srgbClr val="FF3300"/>
                </a:solidFill>
              </a:rPr>
              <a:t> = 1.9 m/s, 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rgbClr val="FF3300"/>
                </a:solidFill>
              </a:rPr>
              <a:t>x = 7.3 m, a = ?</a:t>
            </a:r>
          </a:p>
        </p:txBody>
      </p:sp>
      <p:pic>
        <p:nvPicPr>
          <p:cNvPr id="13" name="~PP2002.WAV">
            <a:hlinkClick r:id="" action="ppaction://media"/>
          </p:cNvPr>
          <p:cNvPicPr>
            <a:picLocks noRot="1" noChangeAspect="1"/>
          </p:cNvPicPr>
          <p:nvPr>
            <a:wavAudioFile r:embed="rId3" name="~PP2002.WAV"/>
          </p:nvPr>
        </p:nvPicPr>
        <p:blipFill>
          <a:blip r:embed="rId1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9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2579" grpId="0" animBg="1"/>
      <p:bldP spid="1525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81000" y="1600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a mathematical procedure that gives the “best” straight line through data points that don’t make a </a:t>
            </a:r>
            <a:br>
              <a:rPr lang="en-US" sz="2800">
                <a:solidFill>
                  <a:srgbClr val="FF3300"/>
                </a:solidFill>
              </a:rPr>
            </a:br>
            <a:r>
              <a:rPr lang="en-US" sz="2800">
                <a:solidFill>
                  <a:srgbClr val="FF3300"/>
                </a:solidFill>
              </a:rPr>
              <a:t>straight line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371600" y="6096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Linear Regression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3300"/>
                </a:solidFill>
              </a:rPr>
              <a:t>(Linear Least Squares Fit)</a:t>
            </a:r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4572000" y="2247900"/>
            <a:ext cx="0" cy="3048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4572000" y="5295900"/>
            <a:ext cx="400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5143500" y="2133600"/>
            <a:ext cx="3238500" cy="25908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7048500" y="4152900"/>
            <a:ext cx="171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y = </a:t>
            </a:r>
            <a:r>
              <a:rPr lang="en-US" sz="2000" b="1" u="sng"/>
              <a:t>m</a:t>
            </a:r>
            <a:r>
              <a:rPr lang="en-US" sz="2000"/>
              <a:t> x + </a:t>
            </a:r>
            <a:r>
              <a:rPr lang="en-US" sz="2000" b="1" u="sng"/>
              <a:t>b</a:t>
            </a:r>
            <a:endParaRPr lang="en-US" sz="2000"/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5334000" y="396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</a:t>
            </a:r>
            <a:endParaRPr lang="en-US" sz="2000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5715000" y="3390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  .</a:t>
            </a:r>
            <a:endParaRPr lang="en-US" sz="2000"/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6286500" y="3200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</a:t>
            </a:r>
            <a:endParaRPr lang="en-US" sz="2000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7239000" y="22479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</a:t>
            </a:r>
            <a:endParaRPr lang="en-US" sz="2000"/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7810500" y="205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.</a:t>
            </a:r>
            <a:endParaRPr lang="en-US" sz="2000"/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6286500" y="52959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x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4191000" y="3581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y</a:t>
            </a:r>
          </a:p>
        </p:txBody>
      </p:sp>
      <p:sp>
        <p:nvSpPr>
          <p:cNvPr id="131091" name="Freeform 19"/>
          <p:cNvSpPr>
            <a:spLocks/>
          </p:cNvSpPr>
          <p:nvPr/>
        </p:nvSpPr>
        <p:spPr bwMode="auto">
          <a:xfrm>
            <a:off x="6915150" y="3306763"/>
            <a:ext cx="269875" cy="936625"/>
          </a:xfrm>
          <a:custGeom>
            <a:avLst/>
            <a:gdLst>
              <a:gd name="T0" fmla="*/ 2147483647 w 255"/>
              <a:gd name="T1" fmla="*/ 2147483647 h 885"/>
              <a:gd name="T2" fmla="*/ 2147483647 w 255"/>
              <a:gd name="T3" fmla="*/ 2147483647 h 885"/>
              <a:gd name="T4" fmla="*/ 2147483647 w 255"/>
              <a:gd name="T5" fmla="*/ 2147483647 h 885"/>
              <a:gd name="T6" fmla="*/ 2147483647 w 255"/>
              <a:gd name="T7" fmla="*/ 2147483647 h 885"/>
              <a:gd name="T8" fmla="*/ 0 w 255"/>
              <a:gd name="T9" fmla="*/ 0 h 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"/>
              <a:gd name="T16" fmla="*/ 0 h 885"/>
              <a:gd name="T17" fmla="*/ 255 w 255"/>
              <a:gd name="T18" fmla="*/ 885 h 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" h="885">
                <a:moveTo>
                  <a:pt x="255" y="885"/>
                </a:moveTo>
                <a:cubicBezTo>
                  <a:pt x="225" y="855"/>
                  <a:pt x="97" y="785"/>
                  <a:pt x="75" y="720"/>
                </a:cubicBezTo>
                <a:cubicBezTo>
                  <a:pt x="53" y="655"/>
                  <a:pt x="108" y="577"/>
                  <a:pt x="120" y="495"/>
                </a:cubicBezTo>
                <a:cubicBezTo>
                  <a:pt x="132" y="413"/>
                  <a:pt x="170" y="307"/>
                  <a:pt x="150" y="225"/>
                </a:cubicBezTo>
                <a:cubicBezTo>
                  <a:pt x="130" y="143"/>
                  <a:pt x="31" y="47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1093" name="Object 21"/>
          <p:cNvGraphicFramePr>
            <a:graphicFrameLocks noChangeAspect="1"/>
          </p:cNvGraphicFramePr>
          <p:nvPr/>
        </p:nvGraphicFramePr>
        <p:xfrm>
          <a:off x="5257800" y="2327275"/>
          <a:ext cx="1158875" cy="873125"/>
        </p:xfrm>
        <a:graphic>
          <a:graphicData uri="http://schemas.openxmlformats.org/presentationml/2006/ole">
            <p:oleObj spid="_x0000_s5122" name="Equation" r:id="rId4" imgW="520560" imgH="393480" progId="Equation.3">
              <p:embed/>
            </p:oleObj>
          </a:graphicData>
        </a:graphic>
      </p:graphicFrame>
      <p:pic>
        <p:nvPicPr>
          <p:cNvPr id="17" name="~PP2117.WAV">
            <a:hlinkClick r:id="" action="ppaction://media"/>
          </p:cNvPr>
          <p:cNvPicPr>
            <a:picLocks noRot="1" noChangeAspect="1"/>
          </p:cNvPicPr>
          <p:nvPr>
            <a:wavAudioFile r:embed="rId2" name="~PP2117.WAV"/>
          </p:nvPr>
        </p:nvPicPr>
        <p:blipFill>
          <a:blip r:embed="rId5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1082" grpId="0" animBg="1"/>
      <p:bldP spid="131083" grpId="0"/>
      <p:bldP spid="1310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09600" y="4370388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slope = v</a:t>
            </a:r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V="1">
            <a:off x="528638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528638" y="2982913"/>
            <a:ext cx="2443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715963" y="1477963"/>
            <a:ext cx="2068512" cy="131603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1281113" y="1854200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</a:t>
            </a:r>
            <a:endParaRPr lang="en-US" sz="2000"/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1655763" y="1666875"/>
            <a:ext cx="75088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</a:t>
            </a:r>
            <a:endParaRPr lang="en-US" sz="2000"/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2524125" y="13811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23" name="Text Box 13"/>
          <p:cNvSpPr txBox="1">
            <a:spLocks noChangeArrowheads="1"/>
          </p:cNvSpPr>
          <p:nvPr/>
        </p:nvSpPr>
        <p:spPr bwMode="auto">
          <a:xfrm>
            <a:off x="903288" y="2043113"/>
            <a:ext cx="7524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.  </a:t>
            </a:r>
            <a:endParaRPr lang="en-US" sz="2000"/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auto">
          <a:xfrm>
            <a:off x="528638" y="2230438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       .</a:t>
            </a:r>
            <a:endParaRPr lang="en-US" sz="2000"/>
          </a:p>
        </p:txBody>
      </p:sp>
      <p:sp>
        <p:nvSpPr>
          <p:cNvPr id="17425" name="Text Box 15"/>
          <p:cNvSpPr txBox="1">
            <a:spLocks noChangeArrowheads="1"/>
          </p:cNvSpPr>
          <p:nvPr/>
        </p:nvSpPr>
        <p:spPr bwMode="auto">
          <a:xfrm>
            <a:off x="2219325" y="2982913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</a:p>
        </p:txBody>
      </p:sp>
      <p:sp>
        <p:nvSpPr>
          <p:cNvPr id="17426" name="Text Box 16"/>
          <p:cNvSpPr txBox="1">
            <a:spLocks noChangeArrowheads="1"/>
          </p:cNvSpPr>
          <p:nvPr/>
        </p:nvSpPr>
        <p:spPr bwMode="auto">
          <a:xfrm>
            <a:off x="152400" y="1854200"/>
            <a:ext cx="5635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</a:t>
            </a:r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 flipV="1">
            <a:off x="3463925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>
            <a:off x="3463925" y="2982913"/>
            <a:ext cx="2444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 flipV="1">
            <a:off x="3652838" y="2043113"/>
            <a:ext cx="2255837" cy="750887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Text Box 20"/>
          <p:cNvSpPr txBox="1">
            <a:spLocks noChangeArrowheads="1"/>
          </p:cNvSpPr>
          <p:nvPr/>
        </p:nvSpPr>
        <p:spPr bwMode="auto">
          <a:xfrm>
            <a:off x="4216400" y="2220913"/>
            <a:ext cx="75088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31" name="Text Box 21"/>
          <p:cNvSpPr txBox="1">
            <a:spLocks noChangeArrowheads="1"/>
          </p:cNvSpPr>
          <p:nvPr/>
        </p:nvSpPr>
        <p:spPr bwMode="auto">
          <a:xfrm>
            <a:off x="4967288" y="1992313"/>
            <a:ext cx="7524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32" name="Text Box 22"/>
          <p:cNvSpPr txBox="1">
            <a:spLocks noChangeArrowheads="1"/>
          </p:cNvSpPr>
          <p:nvPr/>
        </p:nvSpPr>
        <p:spPr bwMode="auto">
          <a:xfrm>
            <a:off x="5345113" y="1992313"/>
            <a:ext cx="75088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33" name="Text Box 23"/>
          <p:cNvSpPr txBox="1">
            <a:spLocks noChangeArrowheads="1"/>
          </p:cNvSpPr>
          <p:nvPr/>
        </p:nvSpPr>
        <p:spPr bwMode="auto">
          <a:xfrm>
            <a:off x="4506913" y="2230438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34" name="Text Box 24"/>
          <p:cNvSpPr txBox="1">
            <a:spLocks noChangeArrowheads="1"/>
          </p:cNvSpPr>
          <p:nvPr/>
        </p:nvSpPr>
        <p:spPr bwMode="auto">
          <a:xfrm>
            <a:off x="3733800" y="23622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35" name="Text Box 25"/>
          <p:cNvSpPr txBox="1">
            <a:spLocks noChangeArrowheads="1"/>
          </p:cNvSpPr>
          <p:nvPr/>
        </p:nvSpPr>
        <p:spPr bwMode="auto">
          <a:xfrm>
            <a:off x="5154613" y="2982913"/>
            <a:ext cx="5651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</a:p>
        </p:txBody>
      </p:sp>
      <p:sp>
        <p:nvSpPr>
          <p:cNvPr id="17436" name="Text Box 26"/>
          <p:cNvSpPr txBox="1">
            <a:spLocks noChangeArrowheads="1"/>
          </p:cNvSpPr>
          <p:nvPr/>
        </p:nvSpPr>
        <p:spPr bwMode="auto">
          <a:xfrm>
            <a:off x="3087688" y="185420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v</a:t>
            </a:r>
          </a:p>
        </p:txBody>
      </p:sp>
      <p:sp>
        <p:nvSpPr>
          <p:cNvPr id="17437" name="Line 27"/>
          <p:cNvSpPr>
            <a:spLocks noChangeShapeType="1"/>
          </p:cNvSpPr>
          <p:nvPr/>
        </p:nvSpPr>
        <p:spPr bwMode="auto">
          <a:xfrm flipV="1">
            <a:off x="6470650" y="1101725"/>
            <a:ext cx="0" cy="1881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28"/>
          <p:cNvSpPr>
            <a:spLocks noChangeShapeType="1"/>
          </p:cNvSpPr>
          <p:nvPr/>
        </p:nvSpPr>
        <p:spPr bwMode="auto">
          <a:xfrm>
            <a:off x="6470650" y="2982913"/>
            <a:ext cx="2444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470650" y="1101725"/>
            <a:ext cx="1693863" cy="1881188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Text Box 30"/>
          <p:cNvSpPr txBox="1">
            <a:spLocks noChangeArrowheads="1"/>
          </p:cNvSpPr>
          <p:nvPr/>
        </p:nvSpPr>
        <p:spPr bwMode="auto">
          <a:xfrm>
            <a:off x="7224713" y="1685925"/>
            <a:ext cx="750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41" name="Text Box 31"/>
          <p:cNvSpPr txBox="1">
            <a:spLocks noChangeArrowheads="1"/>
          </p:cNvSpPr>
          <p:nvPr/>
        </p:nvSpPr>
        <p:spPr bwMode="auto">
          <a:xfrm>
            <a:off x="7412038" y="16097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42" name="Text Box 32"/>
          <p:cNvSpPr txBox="1">
            <a:spLocks noChangeArrowheads="1"/>
          </p:cNvSpPr>
          <p:nvPr/>
        </p:nvSpPr>
        <p:spPr bwMode="auto">
          <a:xfrm>
            <a:off x="7786688" y="1000125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43" name="Text Box 33"/>
          <p:cNvSpPr txBox="1">
            <a:spLocks noChangeArrowheads="1"/>
          </p:cNvSpPr>
          <p:nvPr/>
        </p:nvSpPr>
        <p:spPr bwMode="auto">
          <a:xfrm>
            <a:off x="6848475" y="2219325"/>
            <a:ext cx="7508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44" name="Text Box 34"/>
          <p:cNvSpPr txBox="1">
            <a:spLocks noChangeArrowheads="1"/>
          </p:cNvSpPr>
          <p:nvPr/>
        </p:nvSpPr>
        <p:spPr bwMode="auto">
          <a:xfrm>
            <a:off x="6561138" y="2371725"/>
            <a:ext cx="7540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/>
              <a:t>.</a:t>
            </a:r>
            <a:endParaRPr lang="en-US" sz="2000"/>
          </a:p>
        </p:txBody>
      </p:sp>
      <p:sp>
        <p:nvSpPr>
          <p:cNvPr id="17445" name="Text Box 35"/>
          <p:cNvSpPr txBox="1">
            <a:spLocks noChangeArrowheads="1"/>
          </p:cNvSpPr>
          <p:nvPr/>
        </p:nvSpPr>
        <p:spPr bwMode="auto">
          <a:xfrm>
            <a:off x="8164513" y="2982913"/>
            <a:ext cx="5635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t</a:t>
            </a:r>
            <a:r>
              <a:rPr lang="en-US" sz="2000" baseline="30000"/>
              <a:t>2</a:t>
            </a:r>
            <a:endParaRPr lang="en-US" sz="2000"/>
          </a:p>
        </p:txBody>
      </p:sp>
      <p:sp>
        <p:nvSpPr>
          <p:cNvPr id="17446" name="Text Box 36"/>
          <p:cNvSpPr txBox="1">
            <a:spLocks noChangeArrowheads="1"/>
          </p:cNvSpPr>
          <p:nvPr/>
        </p:nvSpPr>
        <p:spPr bwMode="auto">
          <a:xfrm>
            <a:off x="6096000" y="1854200"/>
            <a:ext cx="565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</a:t>
            </a:r>
          </a:p>
        </p:txBody>
      </p:sp>
      <p:graphicFrame>
        <p:nvGraphicFramePr>
          <p:cNvPr id="132134" name="Object 38"/>
          <p:cNvGraphicFramePr>
            <a:graphicFrameLocks noChangeAspect="1"/>
          </p:cNvGraphicFramePr>
          <p:nvPr/>
        </p:nvGraphicFramePr>
        <p:xfrm>
          <a:off x="914400" y="3289300"/>
          <a:ext cx="1158875" cy="873125"/>
        </p:xfrm>
        <a:graphic>
          <a:graphicData uri="http://schemas.openxmlformats.org/presentationml/2006/ole">
            <p:oleObj spid="_x0000_s6146" name="Equation" r:id="rId5" imgW="520560" imgH="393480" progId="Equation.3">
              <p:embed/>
            </p:oleObj>
          </a:graphicData>
        </a:graphic>
      </p:graphicFrame>
      <p:graphicFrame>
        <p:nvGraphicFramePr>
          <p:cNvPr id="132135" name="Object 39"/>
          <p:cNvGraphicFramePr>
            <a:graphicFrameLocks noChangeAspect="1"/>
          </p:cNvGraphicFramePr>
          <p:nvPr/>
        </p:nvGraphicFramePr>
        <p:xfrm>
          <a:off x="3886200" y="3289300"/>
          <a:ext cx="1158875" cy="873125"/>
        </p:xfrm>
        <a:graphic>
          <a:graphicData uri="http://schemas.openxmlformats.org/presentationml/2006/ole">
            <p:oleObj spid="_x0000_s6147" name="Equation" r:id="rId6" imgW="520560" imgH="393480" progId="Equation.3">
              <p:embed/>
            </p:oleObj>
          </a:graphicData>
        </a:graphic>
      </p:graphicFrame>
      <p:graphicFrame>
        <p:nvGraphicFramePr>
          <p:cNvPr id="132136" name="Object 40"/>
          <p:cNvGraphicFramePr>
            <a:graphicFrameLocks noChangeAspect="1"/>
          </p:cNvGraphicFramePr>
          <p:nvPr/>
        </p:nvGraphicFramePr>
        <p:xfrm>
          <a:off x="6656388" y="3262313"/>
          <a:ext cx="1441450" cy="928687"/>
        </p:xfrm>
        <a:graphic>
          <a:graphicData uri="http://schemas.openxmlformats.org/presentationml/2006/ole">
            <p:oleObj spid="_x0000_s6148" name="Equation" r:id="rId7" imgW="647640" imgH="419040" progId="Equation.3">
              <p:embed/>
            </p:oleObj>
          </a:graphicData>
        </a:graphic>
      </p:graphicFrame>
      <p:graphicFrame>
        <p:nvGraphicFramePr>
          <p:cNvPr id="132137" name="Object 41"/>
          <p:cNvGraphicFramePr>
            <a:graphicFrameLocks noChangeAspect="1"/>
          </p:cNvGraphicFramePr>
          <p:nvPr/>
        </p:nvGraphicFramePr>
        <p:xfrm>
          <a:off x="5791200" y="4191000"/>
          <a:ext cx="3136900" cy="873125"/>
        </p:xfrm>
        <a:graphic>
          <a:graphicData uri="http://schemas.openxmlformats.org/presentationml/2006/ole">
            <p:oleObj spid="_x0000_s6149" name="Equation" r:id="rId8" imgW="1409400" imgH="393480" progId="Equation.3">
              <p:embed/>
            </p:oleObj>
          </a:graphicData>
        </a:graphic>
      </p:graphicFrame>
      <p:sp>
        <p:nvSpPr>
          <p:cNvPr id="132138" name="Rectangle 42"/>
          <p:cNvSpPr>
            <a:spLocks noChangeArrowheads="1"/>
          </p:cNvSpPr>
          <p:nvPr/>
        </p:nvSpPr>
        <p:spPr bwMode="auto">
          <a:xfrm>
            <a:off x="3581400" y="4370388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slope = a</a:t>
            </a:r>
          </a:p>
        </p:txBody>
      </p:sp>
      <p:graphicFrame>
        <p:nvGraphicFramePr>
          <p:cNvPr id="132139" name="Object 43"/>
          <p:cNvGraphicFramePr>
            <a:graphicFrameLocks noChangeAspect="1"/>
          </p:cNvGraphicFramePr>
          <p:nvPr/>
        </p:nvGraphicFramePr>
        <p:xfrm>
          <a:off x="5486400" y="5943600"/>
          <a:ext cx="2713038" cy="873125"/>
        </p:xfrm>
        <a:graphic>
          <a:graphicData uri="http://schemas.openxmlformats.org/presentationml/2006/ole">
            <p:oleObj spid="_x0000_s6150" name="Equation" r:id="rId9" imgW="1218960" imgH="393480" progId="Equation.3">
              <p:embed/>
            </p:oleObj>
          </a:graphicData>
        </a:graphic>
      </p:graphicFrame>
      <p:sp>
        <p:nvSpPr>
          <p:cNvPr id="17448" name="Rectangle 44"/>
          <p:cNvSpPr>
            <a:spLocks noChangeArrowheads="1"/>
          </p:cNvSpPr>
          <p:nvPr/>
        </p:nvSpPr>
        <p:spPr bwMode="auto">
          <a:xfrm>
            <a:off x="990600" y="2286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Using the Linear Regression Equation</a:t>
            </a:r>
          </a:p>
        </p:txBody>
      </p:sp>
      <p:graphicFrame>
        <p:nvGraphicFramePr>
          <p:cNvPr id="132141" name="Object 45"/>
          <p:cNvGraphicFramePr>
            <a:graphicFrameLocks noChangeAspect="1"/>
          </p:cNvGraphicFramePr>
          <p:nvPr/>
        </p:nvGraphicFramePr>
        <p:xfrm>
          <a:off x="5187950" y="5029200"/>
          <a:ext cx="2965450" cy="928688"/>
        </p:xfrm>
        <a:graphic>
          <a:graphicData uri="http://schemas.openxmlformats.org/presentationml/2006/ole">
            <p:oleObj spid="_x0000_s6151" name="Equation" r:id="rId10" imgW="1333440" imgH="419040" progId="Equation.3">
              <p:embed/>
            </p:oleObj>
          </a:graphicData>
        </a:graphic>
      </p:graphicFrame>
      <p:sp>
        <p:nvSpPr>
          <p:cNvPr id="132142" name="Rectangle 46"/>
          <p:cNvSpPr>
            <a:spLocks noChangeArrowheads="1"/>
          </p:cNvSpPr>
          <p:nvPr/>
        </p:nvSpPr>
        <p:spPr bwMode="auto">
          <a:xfrm>
            <a:off x="533400" y="44196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43" name="Rectangle 47"/>
          <p:cNvSpPr>
            <a:spLocks noChangeArrowheads="1"/>
          </p:cNvSpPr>
          <p:nvPr/>
        </p:nvSpPr>
        <p:spPr bwMode="auto">
          <a:xfrm>
            <a:off x="3505200" y="4419600"/>
            <a:ext cx="1752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6324600" y="5943600"/>
            <a:ext cx="198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~PP1504.WAV">
            <a:hlinkClick r:id="" action="ppaction://media"/>
          </p:cNvPr>
          <p:cNvPicPr>
            <a:picLocks noRot="1" noChangeAspect="1"/>
          </p:cNvPicPr>
          <p:nvPr>
            <a:wavAudioFile r:embed="rId3" name="~PP1504.WAV"/>
          </p:nvPr>
        </p:nvPicPr>
        <p:blipFill>
          <a:blip r:embed="rId11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52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2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2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2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2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32098" grpId="0"/>
      <p:bldP spid="132105" grpId="0" animBg="1"/>
      <p:bldP spid="132115" grpId="0" animBg="1"/>
      <p:bldP spid="132125" grpId="0" animBg="1"/>
      <p:bldP spid="132138" grpId="0"/>
      <p:bldP spid="132142" grpId="0" animBg="1"/>
      <p:bldP spid="132143" grpId="0" animBg="1"/>
      <p:bldP spid="1321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5.7|5.4|6.6|14.5|14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6.9|11|5.5|9.3|9.8|12.8|22.4|0.9|18.9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.5|1.4|1.6|24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8|13.8|7.3|2.2|1.7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9|1.6|4.7|1.6|2.8|3.8|1.6|1.7|2.7|1.8|1.4|1.8|1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197</Words>
  <Application>Microsoft Office PowerPoint</Application>
  <PresentationFormat>On-screen Show (4:3)</PresentationFormat>
  <Paragraphs>55</Paragraphs>
  <Slides>7</Slides>
  <Notes>0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Equation 3.0</vt:lpstr>
      <vt:lpstr>Chapter 2.2 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2.2 </dc:title>
  <dc:creator>Chris</dc:creator>
  <cp:lastModifiedBy>Chris</cp:lastModifiedBy>
  <cp:revision>1</cp:revision>
  <dcterms:created xsi:type="dcterms:W3CDTF">2012-09-09T13:59:15Z</dcterms:created>
  <dcterms:modified xsi:type="dcterms:W3CDTF">2012-09-09T14:08:30Z</dcterms:modified>
</cp:coreProperties>
</file>