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FCA9-6749-4351-AD8B-0AC01CA4790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8415-A3A8-400F-9B5D-4E3D9B7D6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8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png"/><Relationship Id="rId5" Type="http://schemas.openxmlformats.org/officeDocument/2006/relationships/image" Target="../media/image10.wmf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7.wav"/><Relationship Id="rId7" Type="http://schemas.openxmlformats.org/officeDocument/2006/relationships/oleObject" Target="../embeddings/oleObject20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audio" Target="../media/audio9.wav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1.png"/><Relationship Id="rId2" Type="http://schemas.openxmlformats.org/officeDocument/2006/relationships/tags" Target="../tags/tag8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2.2 </a:t>
            </a:r>
            <a:endParaRPr lang="en-US" dirty="0" smtClean="0"/>
          </a:p>
        </p:txBody>
      </p:sp>
      <p:sp>
        <p:nvSpPr>
          <p:cNvPr id="3174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Acceleration / Constant </a:t>
            </a:r>
            <a:r>
              <a:rPr lang="en-US" dirty="0" smtClean="0"/>
              <a:t>Acceleration</a:t>
            </a:r>
          </a:p>
          <a:p>
            <a:r>
              <a:rPr lang="en-US" dirty="0" smtClean="0"/>
              <a:t>Part 1 </a:t>
            </a:r>
            <a:endParaRPr lang="en-US" dirty="0" smtClean="0"/>
          </a:p>
        </p:txBody>
      </p:sp>
      <p:pic>
        <p:nvPicPr>
          <p:cNvPr id="4" name="~PP3396.WAV">
            <a:hlinkClick r:id="" action="ppaction://media"/>
          </p:cNvPr>
          <p:cNvPicPr>
            <a:picLocks noRot="1" noChangeAspect="1"/>
          </p:cNvPicPr>
          <p:nvPr>
            <a:wavAudioFile r:embed="rId1" name="~PP3396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an04125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457200"/>
            <a:ext cx="835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6172200" y="1314450"/>
            <a:ext cx="25908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76400" y="1068388"/>
            <a:ext cx="5791200" cy="5368925"/>
            <a:chOff x="1056" y="673"/>
            <a:chExt cx="3648" cy="3382"/>
          </a:xfrm>
        </p:grpSpPr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>
              <a:off x="1418" y="1736"/>
              <a:ext cx="2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V="1">
              <a:off x="1418" y="673"/>
              <a:ext cx="0" cy="1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Text Box 15"/>
            <p:cNvSpPr txBox="1">
              <a:spLocks noChangeArrowheads="1"/>
            </p:cNvSpPr>
            <p:nvPr/>
          </p:nvSpPr>
          <p:spPr bwMode="auto">
            <a:xfrm>
              <a:off x="4317" y="1639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33810" name="Text Box 16"/>
            <p:cNvSpPr txBox="1">
              <a:spLocks noChangeArrowheads="1"/>
            </p:cNvSpPr>
            <p:nvPr/>
          </p:nvSpPr>
          <p:spPr bwMode="auto">
            <a:xfrm>
              <a:off x="1128" y="673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>
              <a:off x="1418" y="2799"/>
              <a:ext cx="2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 flipV="1">
              <a:off x="1418" y="1833"/>
              <a:ext cx="0" cy="9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Text Box 19"/>
            <p:cNvSpPr txBox="1">
              <a:spLocks noChangeArrowheads="1"/>
            </p:cNvSpPr>
            <p:nvPr/>
          </p:nvSpPr>
          <p:spPr bwMode="auto">
            <a:xfrm>
              <a:off x="1128" y="1833"/>
              <a:ext cx="38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v</a:t>
              </a:r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>
              <a:off x="1418" y="3862"/>
              <a:ext cx="2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V="1">
              <a:off x="1418" y="2895"/>
              <a:ext cx="0" cy="9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22"/>
            <p:cNvSpPr txBox="1">
              <a:spLocks noChangeArrowheads="1"/>
            </p:cNvSpPr>
            <p:nvPr/>
          </p:nvSpPr>
          <p:spPr bwMode="auto">
            <a:xfrm>
              <a:off x="1128" y="2895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33817" name="Text Box 23"/>
            <p:cNvSpPr txBox="1">
              <a:spLocks noChangeArrowheads="1"/>
            </p:cNvSpPr>
            <p:nvPr/>
          </p:nvSpPr>
          <p:spPr bwMode="auto">
            <a:xfrm>
              <a:off x="4317" y="3765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33818" name="Text Box 24"/>
            <p:cNvSpPr txBox="1">
              <a:spLocks noChangeArrowheads="1"/>
            </p:cNvSpPr>
            <p:nvPr/>
          </p:nvSpPr>
          <p:spPr bwMode="auto">
            <a:xfrm>
              <a:off x="4317" y="2702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>
              <a:off x="1418" y="2316"/>
              <a:ext cx="28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6"/>
            <p:cNvSpPr>
              <a:spLocks noChangeShapeType="1"/>
            </p:cNvSpPr>
            <p:nvPr/>
          </p:nvSpPr>
          <p:spPr bwMode="auto">
            <a:xfrm>
              <a:off x="1418" y="3379"/>
              <a:ext cx="2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1056" y="2219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  0</a:t>
              </a:r>
            </a:p>
          </p:txBody>
        </p:sp>
        <p:sp>
          <p:nvSpPr>
            <p:cNvPr id="33822" name="Text Box 28"/>
            <p:cNvSpPr txBox="1">
              <a:spLocks noChangeArrowheads="1"/>
            </p:cNvSpPr>
            <p:nvPr/>
          </p:nvSpPr>
          <p:spPr bwMode="auto">
            <a:xfrm>
              <a:off x="1056" y="3282"/>
              <a:ext cx="3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  0</a:t>
              </a:r>
            </a:p>
          </p:txBody>
        </p:sp>
        <p:sp>
          <p:nvSpPr>
            <p:cNvPr id="33823" name="Line 29"/>
            <p:cNvSpPr>
              <a:spLocks noChangeShapeType="1"/>
            </p:cNvSpPr>
            <p:nvPr/>
          </p:nvSpPr>
          <p:spPr bwMode="auto">
            <a:xfrm flipV="1">
              <a:off x="1418" y="1060"/>
              <a:ext cx="1063" cy="67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30"/>
            <p:cNvSpPr>
              <a:spLocks/>
            </p:cNvSpPr>
            <p:nvPr/>
          </p:nvSpPr>
          <p:spPr bwMode="auto">
            <a:xfrm>
              <a:off x="2481" y="1060"/>
              <a:ext cx="1063" cy="208"/>
            </a:xfrm>
            <a:custGeom>
              <a:avLst/>
              <a:gdLst>
                <a:gd name="T0" fmla="*/ 0 w 1980"/>
                <a:gd name="T1" fmla="*/ 0 h 388"/>
                <a:gd name="T2" fmla="*/ 53 w 1980"/>
                <a:gd name="T3" fmla="*/ 39 h 388"/>
                <a:gd name="T4" fmla="*/ 150 w 1980"/>
                <a:gd name="T5" fmla="*/ 60 h 388"/>
                <a:gd name="T6" fmla="*/ 247 w 1980"/>
                <a:gd name="T7" fmla="*/ 41 h 388"/>
                <a:gd name="T8" fmla="*/ 307 w 1980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388"/>
                <a:gd name="T17" fmla="*/ 1980 w 1980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388">
                  <a:moveTo>
                    <a:pt x="0" y="0"/>
                  </a:moveTo>
                  <a:cubicBezTo>
                    <a:pt x="56" y="42"/>
                    <a:pt x="178" y="187"/>
                    <a:pt x="339" y="251"/>
                  </a:cubicBezTo>
                  <a:cubicBezTo>
                    <a:pt x="500" y="315"/>
                    <a:pt x="759" y="384"/>
                    <a:pt x="969" y="386"/>
                  </a:cubicBezTo>
                  <a:cubicBezTo>
                    <a:pt x="1179" y="388"/>
                    <a:pt x="1430" y="330"/>
                    <a:pt x="1599" y="266"/>
                  </a:cubicBezTo>
                  <a:cubicBezTo>
                    <a:pt x="1768" y="202"/>
                    <a:pt x="1901" y="55"/>
                    <a:pt x="198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1"/>
            <p:cNvSpPr>
              <a:spLocks noChangeShapeType="1"/>
            </p:cNvSpPr>
            <p:nvPr/>
          </p:nvSpPr>
          <p:spPr bwMode="auto">
            <a:xfrm>
              <a:off x="3544" y="1060"/>
              <a:ext cx="77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60" name="Freeform 36"/>
          <p:cNvSpPr>
            <a:spLocks/>
          </p:cNvSpPr>
          <p:nvPr/>
        </p:nvSpPr>
        <p:spPr bwMode="auto">
          <a:xfrm>
            <a:off x="2252663" y="3124200"/>
            <a:ext cx="1709737" cy="1588"/>
          </a:xfrm>
          <a:custGeom>
            <a:avLst/>
            <a:gdLst>
              <a:gd name="T0" fmla="*/ 0 w 1077"/>
              <a:gd name="T1" fmla="*/ 0 h 1"/>
              <a:gd name="T2" fmla="*/ 2147483647 w 1077"/>
              <a:gd name="T3" fmla="*/ 2147483647 h 1"/>
              <a:gd name="T4" fmla="*/ 0 60000 65536"/>
              <a:gd name="T5" fmla="*/ 0 60000 65536"/>
              <a:gd name="T6" fmla="*/ 0 w 1077"/>
              <a:gd name="T7" fmla="*/ 0 h 1"/>
              <a:gd name="T8" fmla="*/ 1077 w 107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1">
                <a:moveTo>
                  <a:pt x="0" y="0"/>
                </a:moveTo>
                <a:lnTo>
                  <a:pt x="1077" y="1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>
            <a:off x="3962400" y="3124200"/>
            <a:ext cx="0" cy="1143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3962400" y="3124200"/>
            <a:ext cx="1676400" cy="1143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3" name="Freeform 39"/>
          <p:cNvSpPr>
            <a:spLocks/>
          </p:cNvSpPr>
          <p:nvPr/>
        </p:nvSpPr>
        <p:spPr bwMode="auto">
          <a:xfrm>
            <a:off x="5634038" y="3124200"/>
            <a:ext cx="4762" cy="547688"/>
          </a:xfrm>
          <a:custGeom>
            <a:avLst/>
            <a:gdLst>
              <a:gd name="T0" fmla="*/ 2147483647 w 3"/>
              <a:gd name="T1" fmla="*/ 0 h 345"/>
              <a:gd name="T2" fmla="*/ 0 w 3"/>
              <a:gd name="T3" fmla="*/ 2147483647 h 345"/>
              <a:gd name="T4" fmla="*/ 0 60000 65536"/>
              <a:gd name="T5" fmla="*/ 0 60000 65536"/>
              <a:gd name="T6" fmla="*/ 0 w 3"/>
              <a:gd name="T7" fmla="*/ 0 h 345"/>
              <a:gd name="T8" fmla="*/ 3 w 3"/>
              <a:gd name="T9" fmla="*/ 345 h 3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45">
                <a:moveTo>
                  <a:pt x="3" y="0"/>
                </a:moveTo>
                <a:lnTo>
                  <a:pt x="0" y="345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4" name="Freeform 40"/>
          <p:cNvSpPr>
            <a:spLocks/>
          </p:cNvSpPr>
          <p:nvPr/>
        </p:nvSpPr>
        <p:spPr bwMode="auto">
          <a:xfrm>
            <a:off x="5634038" y="3676650"/>
            <a:ext cx="1219200" cy="1588"/>
          </a:xfrm>
          <a:custGeom>
            <a:avLst/>
            <a:gdLst>
              <a:gd name="T0" fmla="*/ 0 w 768"/>
              <a:gd name="T1" fmla="*/ 0 h 1"/>
              <a:gd name="T2" fmla="*/ 2147483647 w 768"/>
              <a:gd name="T3" fmla="*/ 0 h 1"/>
              <a:gd name="T4" fmla="*/ 0 60000 65536"/>
              <a:gd name="T5" fmla="*/ 0 60000 65536"/>
              <a:gd name="T6" fmla="*/ 0 w 768"/>
              <a:gd name="T7" fmla="*/ 0 h 1"/>
              <a:gd name="T8" fmla="*/ 768 w 76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1">
                <a:moveTo>
                  <a:pt x="0" y="0"/>
                </a:moveTo>
                <a:lnTo>
                  <a:pt x="768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5" name="Freeform 41"/>
          <p:cNvSpPr>
            <a:spLocks/>
          </p:cNvSpPr>
          <p:nvPr/>
        </p:nvSpPr>
        <p:spPr bwMode="auto">
          <a:xfrm>
            <a:off x="2247900" y="5357813"/>
            <a:ext cx="1714500" cy="4762"/>
          </a:xfrm>
          <a:custGeom>
            <a:avLst/>
            <a:gdLst>
              <a:gd name="T0" fmla="*/ 0 w 1080"/>
              <a:gd name="T1" fmla="*/ 0 h 3"/>
              <a:gd name="T2" fmla="*/ 2147483647 w 1080"/>
              <a:gd name="T3" fmla="*/ 2147483647 h 3"/>
              <a:gd name="T4" fmla="*/ 0 60000 65536"/>
              <a:gd name="T5" fmla="*/ 0 60000 65536"/>
              <a:gd name="T6" fmla="*/ 0 w 1080"/>
              <a:gd name="T7" fmla="*/ 0 h 3"/>
              <a:gd name="T8" fmla="*/ 1080 w 108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0" h="3">
                <a:moveTo>
                  <a:pt x="0" y="0"/>
                </a:moveTo>
                <a:lnTo>
                  <a:pt x="1080" y="3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6" name="Freeform 42"/>
          <p:cNvSpPr>
            <a:spLocks/>
          </p:cNvSpPr>
          <p:nvPr/>
        </p:nvSpPr>
        <p:spPr bwMode="auto">
          <a:xfrm>
            <a:off x="3962400" y="5029200"/>
            <a:ext cx="1588" cy="333375"/>
          </a:xfrm>
          <a:custGeom>
            <a:avLst/>
            <a:gdLst>
              <a:gd name="T0" fmla="*/ 0 w 1"/>
              <a:gd name="T1" fmla="*/ 2147483647 h 210"/>
              <a:gd name="T2" fmla="*/ 2147483647 w 1"/>
              <a:gd name="T3" fmla="*/ 0 h 210"/>
              <a:gd name="T4" fmla="*/ 0 60000 65536"/>
              <a:gd name="T5" fmla="*/ 0 60000 65536"/>
              <a:gd name="T6" fmla="*/ 0 w 1"/>
              <a:gd name="T7" fmla="*/ 0 h 210"/>
              <a:gd name="T8" fmla="*/ 1 w 1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0">
                <a:moveTo>
                  <a:pt x="0" y="210"/>
                </a:moveTo>
                <a:lnTo>
                  <a:pt x="1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>
            <a:off x="3962400" y="5029200"/>
            <a:ext cx="1676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8" name="Freeform 44"/>
          <p:cNvSpPr>
            <a:spLocks/>
          </p:cNvSpPr>
          <p:nvPr/>
        </p:nvSpPr>
        <p:spPr bwMode="auto">
          <a:xfrm>
            <a:off x="5634038" y="5029200"/>
            <a:ext cx="4762" cy="333375"/>
          </a:xfrm>
          <a:custGeom>
            <a:avLst/>
            <a:gdLst>
              <a:gd name="T0" fmla="*/ 2147483647 w 3"/>
              <a:gd name="T1" fmla="*/ 0 h 210"/>
              <a:gd name="T2" fmla="*/ 0 w 3"/>
              <a:gd name="T3" fmla="*/ 2147483647 h 210"/>
              <a:gd name="T4" fmla="*/ 0 60000 65536"/>
              <a:gd name="T5" fmla="*/ 0 60000 65536"/>
              <a:gd name="T6" fmla="*/ 0 w 3"/>
              <a:gd name="T7" fmla="*/ 0 h 210"/>
              <a:gd name="T8" fmla="*/ 3 w 3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10">
                <a:moveTo>
                  <a:pt x="3" y="0"/>
                </a:moveTo>
                <a:lnTo>
                  <a:pt x="0" y="21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9" name="Freeform 45"/>
          <p:cNvSpPr>
            <a:spLocks/>
          </p:cNvSpPr>
          <p:nvPr/>
        </p:nvSpPr>
        <p:spPr bwMode="auto">
          <a:xfrm>
            <a:off x="5629275" y="5362575"/>
            <a:ext cx="1228725" cy="1588"/>
          </a:xfrm>
          <a:custGeom>
            <a:avLst/>
            <a:gdLst>
              <a:gd name="T0" fmla="*/ 0 w 774"/>
              <a:gd name="T1" fmla="*/ 0 h 1"/>
              <a:gd name="T2" fmla="*/ 2147483647 w 774"/>
              <a:gd name="T3" fmla="*/ 0 h 1"/>
              <a:gd name="T4" fmla="*/ 0 60000 65536"/>
              <a:gd name="T5" fmla="*/ 0 60000 65536"/>
              <a:gd name="T6" fmla="*/ 0 w 774"/>
              <a:gd name="T7" fmla="*/ 0 h 1"/>
              <a:gd name="T8" fmla="*/ 774 w 7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">
                <a:moveTo>
                  <a:pt x="0" y="0"/>
                </a:moveTo>
                <a:lnTo>
                  <a:pt x="774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~PP2160.WAV">
            <a:hlinkClick r:id="" action="ppaction://media"/>
          </p:cNvPr>
          <p:cNvPicPr>
            <a:picLocks noRot="1" noChangeAspect="1"/>
          </p:cNvPicPr>
          <p:nvPr>
            <a:wavAudioFile r:embed="rId2" name="~PP2160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9060" grpId="0" animBg="1"/>
      <p:bldP spid="129061" grpId="0" animBg="1"/>
      <p:bldP spid="129062" grpId="0" animBg="1"/>
      <p:bldP spid="129063" grpId="0" animBg="1"/>
      <p:bldP spid="129064" grpId="0" animBg="1"/>
      <p:bldP spid="129065" grpId="0" animBg="1"/>
      <p:bldP spid="129066" grpId="0" animBg="1"/>
      <p:bldP spid="129067" grpId="0" animBg="1"/>
      <p:bldP spid="129068" grpId="0" animBg="1"/>
      <p:bldP spid="1290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33400" y="228600"/>
            <a:ext cx="2325688" cy="6248400"/>
            <a:chOff x="384" y="204"/>
            <a:chExt cx="1465" cy="3936"/>
          </a:xfrm>
        </p:grpSpPr>
        <p:sp>
          <p:nvSpPr>
            <p:cNvPr id="34866" name="Line 8"/>
            <p:cNvSpPr>
              <a:spLocks noChangeShapeType="1"/>
            </p:cNvSpPr>
            <p:nvPr/>
          </p:nvSpPr>
          <p:spPr bwMode="auto">
            <a:xfrm flipV="1">
              <a:off x="659" y="479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Line 9"/>
            <p:cNvSpPr>
              <a:spLocks noChangeShapeType="1"/>
            </p:cNvSpPr>
            <p:nvPr/>
          </p:nvSpPr>
          <p:spPr bwMode="auto">
            <a:xfrm>
              <a:off x="659" y="1394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10"/>
            <p:cNvSpPr>
              <a:spLocks noChangeShapeType="1"/>
            </p:cNvSpPr>
            <p:nvPr/>
          </p:nvSpPr>
          <p:spPr bwMode="auto">
            <a:xfrm flipV="1">
              <a:off x="659" y="662"/>
              <a:ext cx="1129" cy="73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Text Box 11"/>
            <p:cNvSpPr txBox="1">
              <a:spLocks noChangeArrowheads="1"/>
            </p:cNvSpPr>
            <p:nvPr/>
          </p:nvSpPr>
          <p:spPr bwMode="auto">
            <a:xfrm>
              <a:off x="1483" y="1394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70" name="Text Box 12"/>
            <p:cNvSpPr txBox="1">
              <a:spLocks noChangeArrowheads="1"/>
            </p:cNvSpPr>
            <p:nvPr/>
          </p:nvSpPr>
          <p:spPr bwMode="auto">
            <a:xfrm>
              <a:off x="384" y="84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P</a:t>
              </a:r>
            </a:p>
          </p:txBody>
        </p:sp>
        <p:sp>
          <p:nvSpPr>
            <p:cNvPr id="34871" name="Line 23"/>
            <p:cNvSpPr>
              <a:spLocks noChangeShapeType="1"/>
            </p:cNvSpPr>
            <p:nvPr/>
          </p:nvSpPr>
          <p:spPr bwMode="auto">
            <a:xfrm flipV="1">
              <a:off x="659" y="1760"/>
              <a:ext cx="0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24"/>
            <p:cNvSpPr>
              <a:spLocks noChangeShapeType="1"/>
            </p:cNvSpPr>
            <p:nvPr/>
          </p:nvSpPr>
          <p:spPr bwMode="auto">
            <a:xfrm>
              <a:off x="659" y="2676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Text Box 25"/>
            <p:cNvSpPr txBox="1">
              <a:spLocks noChangeArrowheads="1"/>
            </p:cNvSpPr>
            <p:nvPr/>
          </p:nvSpPr>
          <p:spPr bwMode="auto">
            <a:xfrm>
              <a:off x="1483" y="2676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74" name="Text Box 26"/>
            <p:cNvSpPr txBox="1">
              <a:spLocks noChangeArrowheads="1"/>
            </p:cNvSpPr>
            <p:nvPr/>
          </p:nvSpPr>
          <p:spPr bwMode="auto">
            <a:xfrm>
              <a:off x="432" y="185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</a:t>
              </a:r>
            </a:p>
          </p:txBody>
        </p:sp>
        <p:sp>
          <p:nvSpPr>
            <p:cNvPr id="34875" name="Line 35"/>
            <p:cNvSpPr>
              <a:spLocks noChangeShapeType="1"/>
            </p:cNvSpPr>
            <p:nvPr/>
          </p:nvSpPr>
          <p:spPr bwMode="auto">
            <a:xfrm flipV="1">
              <a:off x="659" y="2950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36"/>
            <p:cNvSpPr>
              <a:spLocks noChangeShapeType="1"/>
            </p:cNvSpPr>
            <p:nvPr/>
          </p:nvSpPr>
          <p:spPr bwMode="auto">
            <a:xfrm>
              <a:off x="659" y="3865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Text Box 37"/>
            <p:cNvSpPr txBox="1">
              <a:spLocks noChangeArrowheads="1"/>
            </p:cNvSpPr>
            <p:nvPr/>
          </p:nvSpPr>
          <p:spPr bwMode="auto">
            <a:xfrm>
              <a:off x="1483" y="386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78" name="Text Box 38"/>
            <p:cNvSpPr txBox="1">
              <a:spLocks noChangeArrowheads="1"/>
            </p:cNvSpPr>
            <p:nvPr/>
          </p:nvSpPr>
          <p:spPr bwMode="auto">
            <a:xfrm>
              <a:off x="384" y="304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34879" name="Line 47"/>
            <p:cNvSpPr>
              <a:spLocks noChangeShapeType="1"/>
            </p:cNvSpPr>
            <p:nvPr/>
          </p:nvSpPr>
          <p:spPr bwMode="auto">
            <a:xfrm>
              <a:off x="567" y="221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Text Box 48"/>
            <p:cNvSpPr txBox="1">
              <a:spLocks noChangeArrowheads="1"/>
            </p:cNvSpPr>
            <p:nvPr/>
          </p:nvSpPr>
          <p:spPr bwMode="auto">
            <a:xfrm>
              <a:off x="384" y="2126"/>
              <a:ext cx="2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81" name="Line 53"/>
            <p:cNvSpPr>
              <a:spLocks noChangeShapeType="1"/>
            </p:cNvSpPr>
            <p:nvPr/>
          </p:nvSpPr>
          <p:spPr bwMode="auto">
            <a:xfrm>
              <a:off x="567" y="340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Text Box 54"/>
            <p:cNvSpPr txBox="1">
              <a:spLocks noChangeArrowheads="1"/>
            </p:cNvSpPr>
            <p:nvPr/>
          </p:nvSpPr>
          <p:spPr bwMode="auto">
            <a:xfrm>
              <a:off x="384" y="3316"/>
              <a:ext cx="2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83" name="Text Box 59"/>
            <p:cNvSpPr txBox="1">
              <a:spLocks noChangeArrowheads="1"/>
            </p:cNvSpPr>
            <p:nvPr/>
          </p:nvSpPr>
          <p:spPr bwMode="auto">
            <a:xfrm>
              <a:off x="1025" y="204"/>
              <a:ext cx="366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/>
                <a:t>A</a:t>
              </a:r>
              <a:endParaRPr lang="en-US" sz="2000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3276600" y="228600"/>
            <a:ext cx="2343150" cy="6248400"/>
            <a:chOff x="2112" y="204"/>
            <a:chExt cx="1476" cy="3936"/>
          </a:xfrm>
        </p:grpSpPr>
        <p:sp>
          <p:nvSpPr>
            <p:cNvPr id="34848" name="Line 13"/>
            <p:cNvSpPr>
              <a:spLocks noChangeShapeType="1"/>
            </p:cNvSpPr>
            <p:nvPr/>
          </p:nvSpPr>
          <p:spPr bwMode="auto">
            <a:xfrm flipV="1">
              <a:off x="2398" y="479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14"/>
            <p:cNvSpPr>
              <a:spLocks noChangeShapeType="1"/>
            </p:cNvSpPr>
            <p:nvPr/>
          </p:nvSpPr>
          <p:spPr bwMode="auto">
            <a:xfrm>
              <a:off x="2398" y="1394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Text Box 15"/>
            <p:cNvSpPr txBox="1">
              <a:spLocks noChangeArrowheads="1"/>
            </p:cNvSpPr>
            <p:nvPr/>
          </p:nvSpPr>
          <p:spPr bwMode="auto">
            <a:xfrm>
              <a:off x="3192" y="1394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51" name="Text Box 16"/>
            <p:cNvSpPr txBox="1">
              <a:spLocks noChangeArrowheads="1"/>
            </p:cNvSpPr>
            <p:nvPr/>
          </p:nvSpPr>
          <p:spPr bwMode="auto">
            <a:xfrm>
              <a:off x="2112" y="84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P</a:t>
              </a:r>
            </a:p>
          </p:txBody>
        </p:sp>
        <p:sp>
          <p:nvSpPr>
            <p:cNvPr id="34852" name="Freeform 21"/>
            <p:cNvSpPr>
              <a:spLocks/>
            </p:cNvSpPr>
            <p:nvPr/>
          </p:nvSpPr>
          <p:spPr bwMode="auto">
            <a:xfrm>
              <a:off x="2398" y="479"/>
              <a:ext cx="916" cy="915"/>
            </a:xfrm>
            <a:custGeom>
              <a:avLst/>
              <a:gdLst>
                <a:gd name="T0" fmla="*/ 0 w 1800"/>
                <a:gd name="T1" fmla="*/ 236 h 1800"/>
                <a:gd name="T2" fmla="*/ 110 w 1800"/>
                <a:gd name="T3" fmla="*/ 198 h 1800"/>
                <a:gd name="T4" fmla="*/ 175 w 1800"/>
                <a:gd name="T5" fmla="*/ 145 h 1800"/>
                <a:gd name="T6" fmla="*/ 237 w 1800"/>
                <a:gd name="T7" fmla="*/ 0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1800"/>
                <a:gd name="T14" fmla="*/ 1800 w 1800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1800">
                  <a:moveTo>
                    <a:pt x="0" y="1800"/>
                  </a:moveTo>
                  <a:cubicBezTo>
                    <a:pt x="139" y="1752"/>
                    <a:pt x="613" y="1627"/>
                    <a:pt x="834" y="1511"/>
                  </a:cubicBezTo>
                  <a:cubicBezTo>
                    <a:pt x="1055" y="1395"/>
                    <a:pt x="1168" y="1358"/>
                    <a:pt x="1329" y="1106"/>
                  </a:cubicBezTo>
                  <a:cubicBezTo>
                    <a:pt x="1490" y="854"/>
                    <a:pt x="1702" y="230"/>
                    <a:pt x="1800" y="0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27"/>
            <p:cNvSpPr>
              <a:spLocks noChangeShapeType="1"/>
            </p:cNvSpPr>
            <p:nvPr/>
          </p:nvSpPr>
          <p:spPr bwMode="auto">
            <a:xfrm flipV="1">
              <a:off x="2398" y="1760"/>
              <a:ext cx="0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28"/>
            <p:cNvSpPr>
              <a:spLocks noChangeShapeType="1"/>
            </p:cNvSpPr>
            <p:nvPr/>
          </p:nvSpPr>
          <p:spPr bwMode="auto">
            <a:xfrm>
              <a:off x="2398" y="2676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Text Box 29"/>
            <p:cNvSpPr txBox="1">
              <a:spLocks noChangeArrowheads="1"/>
            </p:cNvSpPr>
            <p:nvPr/>
          </p:nvSpPr>
          <p:spPr bwMode="auto">
            <a:xfrm>
              <a:off x="3192" y="2676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56" name="Text Box 30"/>
            <p:cNvSpPr txBox="1">
              <a:spLocks noChangeArrowheads="1"/>
            </p:cNvSpPr>
            <p:nvPr/>
          </p:nvSpPr>
          <p:spPr bwMode="auto">
            <a:xfrm>
              <a:off x="2160" y="185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</a:t>
              </a:r>
            </a:p>
          </p:txBody>
        </p:sp>
        <p:sp>
          <p:nvSpPr>
            <p:cNvPr id="34857" name="Line 39"/>
            <p:cNvSpPr>
              <a:spLocks noChangeShapeType="1"/>
            </p:cNvSpPr>
            <p:nvPr/>
          </p:nvSpPr>
          <p:spPr bwMode="auto">
            <a:xfrm flipV="1">
              <a:off x="2398" y="2950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40"/>
            <p:cNvSpPr>
              <a:spLocks noChangeShapeType="1"/>
            </p:cNvSpPr>
            <p:nvPr/>
          </p:nvSpPr>
          <p:spPr bwMode="auto">
            <a:xfrm>
              <a:off x="2398" y="3865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Text Box 41"/>
            <p:cNvSpPr txBox="1">
              <a:spLocks noChangeArrowheads="1"/>
            </p:cNvSpPr>
            <p:nvPr/>
          </p:nvSpPr>
          <p:spPr bwMode="auto">
            <a:xfrm>
              <a:off x="3192" y="386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60" name="Text Box 42"/>
            <p:cNvSpPr txBox="1">
              <a:spLocks noChangeArrowheads="1"/>
            </p:cNvSpPr>
            <p:nvPr/>
          </p:nvSpPr>
          <p:spPr bwMode="auto">
            <a:xfrm>
              <a:off x="2112" y="304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34861" name="Line 49"/>
            <p:cNvSpPr>
              <a:spLocks noChangeShapeType="1"/>
            </p:cNvSpPr>
            <p:nvPr/>
          </p:nvSpPr>
          <p:spPr bwMode="auto">
            <a:xfrm>
              <a:off x="2307" y="221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Text Box 50"/>
            <p:cNvSpPr txBox="1">
              <a:spLocks noChangeArrowheads="1"/>
            </p:cNvSpPr>
            <p:nvPr/>
          </p:nvSpPr>
          <p:spPr bwMode="auto">
            <a:xfrm>
              <a:off x="2124" y="2126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63" name="Line 55"/>
            <p:cNvSpPr>
              <a:spLocks noChangeShapeType="1"/>
            </p:cNvSpPr>
            <p:nvPr/>
          </p:nvSpPr>
          <p:spPr bwMode="auto">
            <a:xfrm>
              <a:off x="2307" y="340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Text Box 56"/>
            <p:cNvSpPr txBox="1">
              <a:spLocks noChangeArrowheads="1"/>
            </p:cNvSpPr>
            <p:nvPr/>
          </p:nvSpPr>
          <p:spPr bwMode="auto">
            <a:xfrm>
              <a:off x="2124" y="3316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65" name="Text Box 60"/>
            <p:cNvSpPr txBox="1">
              <a:spLocks noChangeArrowheads="1"/>
            </p:cNvSpPr>
            <p:nvPr/>
          </p:nvSpPr>
          <p:spPr bwMode="auto">
            <a:xfrm>
              <a:off x="2856" y="204"/>
              <a:ext cx="366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/>
                <a:t>B</a:t>
              </a:r>
              <a:endParaRPr lang="en-US" sz="2000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6056313" y="228600"/>
            <a:ext cx="2325687" cy="6248400"/>
            <a:chOff x="3863" y="204"/>
            <a:chExt cx="1465" cy="3936"/>
          </a:xfrm>
        </p:grpSpPr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 flipV="1">
              <a:off x="4138" y="479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8"/>
            <p:cNvSpPr>
              <a:spLocks noChangeShapeType="1"/>
            </p:cNvSpPr>
            <p:nvPr/>
          </p:nvSpPr>
          <p:spPr bwMode="auto">
            <a:xfrm>
              <a:off x="4138" y="1394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Text Box 19"/>
            <p:cNvSpPr txBox="1">
              <a:spLocks noChangeArrowheads="1"/>
            </p:cNvSpPr>
            <p:nvPr/>
          </p:nvSpPr>
          <p:spPr bwMode="auto">
            <a:xfrm>
              <a:off x="4962" y="1394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33" name="Text Box 20"/>
            <p:cNvSpPr txBox="1">
              <a:spLocks noChangeArrowheads="1"/>
            </p:cNvSpPr>
            <p:nvPr/>
          </p:nvSpPr>
          <p:spPr bwMode="auto">
            <a:xfrm>
              <a:off x="3888" y="84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P</a:t>
              </a:r>
            </a:p>
          </p:txBody>
        </p:sp>
        <p:sp>
          <p:nvSpPr>
            <p:cNvPr id="34834" name="Freeform 22"/>
            <p:cNvSpPr>
              <a:spLocks/>
            </p:cNvSpPr>
            <p:nvPr/>
          </p:nvSpPr>
          <p:spPr bwMode="auto">
            <a:xfrm>
              <a:off x="4138" y="571"/>
              <a:ext cx="1007" cy="823"/>
            </a:xfrm>
            <a:custGeom>
              <a:avLst/>
              <a:gdLst>
                <a:gd name="T0" fmla="*/ 0 w 1980"/>
                <a:gd name="T1" fmla="*/ 212 h 1620"/>
                <a:gd name="T2" fmla="*/ 47 w 1980"/>
                <a:gd name="T3" fmla="*/ 94 h 1620"/>
                <a:gd name="T4" fmla="*/ 142 w 1980"/>
                <a:gd name="T5" fmla="*/ 23 h 1620"/>
                <a:gd name="T6" fmla="*/ 260 w 1980"/>
                <a:gd name="T7" fmla="*/ 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0"/>
                <a:gd name="T13" fmla="*/ 0 h 1620"/>
                <a:gd name="T14" fmla="*/ 1980 w 1980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0" h="1620">
                  <a:moveTo>
                    <a:pt x="0" y="1620"/>
                  </a:moveTo>
                  <a:cubicBezTo>
                    <a:pt x="90" y="1290"/>
                    <a:pt x="180" y="960"/>
                    <a:pt x="360" y="720"/>
                  </a:cubicBezTo>
                  <a:cubicBezTo>
                    <a:pt x="540" y="480"/>
                    <a:pt x="810" y="300"/>
                    <a:pt x="1080" y="180"/>
                  </a:cubicBezTo>
                  <a:cubicBezTo>
                    <a:pt x="1350" y="60"/>
                    <a:pt x="1665" y="30"/>
                    <a:pt x="1980" y="0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31"/>
            <p:cNvSpPr>
              <a:spLocks noChangeShapeType="1"/>
            </p:cNvSpPr>
            <p:nvPr/>
          </p:nvSpPr>
          <p:spPr bwMode="auto">
            <a:xfrm flipV="1">
              <a:off x="4138" y="1760"/>
              <a:ext cx="0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32"/>
            <p:cNvSpPr>
              <a:spLocks noChangeShapeType="1"/>
            </p:cNvSpPr>
            <p:nvPr/>
          </p:nvSpPr>
          <p:spPr bwMode="auto">
            <a:xfrm>
              <a:off x="4138" y="2676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33"/>
            <p:cNvSpPr txBox="1">
              <a:spLocks noChangeArrowheads="1"/>
            </p:cNvSpPr>
            <p:nvPr/>
          </p:nvSpPr>
          <p:spPr bwMode="auto">
            <a:xfrm>
              <a:off x="4962" y="2676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38" name="Text Box 34"/>
            <p:cNvSpPr txBox="1">
              <a:spLocks noChangeArrowheads="1"/>
            </p:cNvSpPr>
            <p:nvPr/>
          </p:nvSpPr>
          <p:spPr bwMode="auto">
            <a:xfrm>
              <a:off x="3888" y="185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v</a:t>
              </a:r>
            </a:p>
          </p:txBody>
        </p:sp>
        <p:sp>
          <p:nvSpPr>
            <p:cNvPr id="34839" name="Line 43"/>
            <p:cNvSpPr>
              <a:spLocks noChangeShapeType="1"/>
            </p:cNvSpPr>
            <p:nvPr/>
          </p:nvSpPr>
          <p:spPr bwMode="auto">
            <a:xfrm flipV="1">
              <a:off x="4138" y="2950"/>
              <a:ext cx="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44"/>
            <p:cNvSpPr>
              <a:spLocks noChangeShapeType="1"/>
            </p:cNvSpPr>
            <p:nvPr/>
          </p:nvSpPr>
          <p:spPr bwMode="auto">
            <a:xfrm>
              <a:off x="4138" y="3865"/>
              <a:ext cx="11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Text Box 45"/>
            <p:cNvSpPr txBox="1">
              <a:spLocks noChangeArrowheads="1"/>
            </p:cNvSpPr>
            <p:nvPr/>
          </p:nvSpPr>
          <p:spPr bwMode="auto">
            <a:xfrm>
              <a:off x="4962" y="3865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34842" name="Text Box 46"/>
            <p:cNvSpPr txBox="1">
              <a:spLocks noChangeArrowheads="1"/>
            </p:cNvSpPr>
            <p:nvPr/>
          </p:nvSpPr>
          <p:spPr bwMode="auto">
            <a:xfrm>
              <a:off x="3888" y="3042"/>
              <a:ext cx="27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34843" name="Line 51"/>
            <p:cNvSpPr>
              <a:spLocks noChangeShapeType="1"/>
            </p:cNvSpPr>
            <p:nvPr/>
          </p:nvSpPr>
          <p:spPr bwMode="auto">
            <a:xfrm>
              <a:off x="4046" y="221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Text Box 52"/>
            <p:cNvSpPr txBox="1">
              <a:spLocks noChangeArrowheads="1"/>
            </p:cNvSpPr>
            <p:nvPr/>
          </p:nvSpPr>
          <p:spPr bwMode="auto">
            <a:xfrm>
              <a:off x="3863" y="2126"/>
              <a:ext cx="2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45" name="Line 57"/>
            <p:cNvSpPr>
              <a:spLocks noChangeShapeType="1"/>
            </p:cNvSpPr>
            <p:nvPr/>
          </p:nvSpPr>
          <p:spPr bwMode="auto">
            <a:xfrm>
              <a:off x="4046" y="3408"/>
              <a:ext cx="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58"/>
            <p:cNvSpPr txBox="1">
              <a:spLocks noChangeArrowheads="1"/>
            </p:cNvSpPr>
            <p:nvPr/>
          </p:nvSpPr>
          <p:spPr bwMode="auto">
            <a:xfrm>
              <a:off x="3863" y="3316"/>
              <a:ext cx="2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4847" name="Text Box 61"/>
            <p:cNvSpPr txBox="1">
              <a:spLocks noChangeArrowheads="1"/>
            </p:cNvSpPr>
            <p:nvPr/>
          </p:nvSpPr>
          <p:spPr bwMode="auto">
            <a:xfrm>
              <a:off x="4596" y="204"/>
              <a:ext cx="366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/>
                <a:t>C</a:t>
              </a:r>
              <a:endParaRPr lang="en-US" sz="2000"/>
            </a:p>
          </p:txBody>
        </p:sp>
      </p:grpSp>
      <p:sp>
        <p:nvSpPr>
          <p:cNvPr id="154690" name="Freeform 66"/>
          <p:cNvSpPr>
            <a:spLocks/>
          </p:cNvSpPr>
          <p:nvPr/>
        </p:nvSpPr>
        <p:spPr bwMode="auto">
          <a:xfrm>
            <a:off x="968375" y="3028950"/>
            <a:ext cx="1774825" cy="1588"/>
          </a:xfrm>
          <a:custGeom>
            <a:avLst/>
            <a:gdLst>
              <a:gd name="T0" fmla="*/ 0 w 1118"/>
              <a:gd name="T1" fmla="*/ 0 h 1"/>
              <a:gd name="T2" fmla="*/ 2147483647 w 1118"/>
              <a:gd name="T3" fmla="*/ 2147483647 h 1"/>
              <a:gd name="T4" fmla="*/ 0 60000 65536"/>
              <a:gd name="T5" fmla="*/ 0 60000 65536"/>
              <a:gd name="T6" fmla="*/ 0 w 1118"/>
              <a:gd name="T7" fmla="*/ 0 h 1"/>
              <a:gd name="T8" fmla="*/ 1118 w 11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1">
                <a:moveTo>
                  <a:pt x="0" y="0"/>
                </a:moveTo>
                <a:lnTo>
                  <a:pt x="1118" y="1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92" name="Freeform 68"/>
          <p:cNvSpPr>
            <a:spLocks/>
          </p:cNvSpPr>
          <p:nvPr/>
        </p:nvSpPr>
        <p:spPr bwMode="auto">
          <a:xfrm>
            <a:off x="968375" y="5314950"/>
            <a:ext cx="1774825" cy="1588"/>
          </a:xfrm>
          <a:custGeom>
            <a:avLst/>
            <a:gdLst>
              <a:gd name="T0" fmla="*/ 0 w 1118"/>
              <a:gd name="T1" fmla="*/ 0 h 1"/>
              <a:gd name="T2" fmla="*/ 2147483647 w 1118"/>
              <a:gd name="T3" fmla="*/ 2147483647 h 1"/>
              <a:gd name="T4" fmla="*/ 0 60000 65536"/>
              <a:gd name="T5" fmla="*/ 0 60000 65536"/>
              <a:gd name="T6" fmla="*/ 0 w 1118"/>
              <a:gd name="T7" fmla="*/ 0 h 1"/>
              <a:gd name="T8" fmla="*/ 1118 w 11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1">
                <a:moveTo>
                  <a:pt x="0" y="0"/>
                </a:moveTo>
                <a:lnTo>
                  <a:pt x="1118" y="1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94" name="Line 70"/>
          <p:cNvSpPr>
            <a:spLocks noChangeShapeType="1"/>
          </p:cNvSpPr>
          <p:nvPr/>
        </p:nvSpPr>
        <p:spPr bwMode="auto">
          <a:xfrm>
            <a:off x="3733800" y="4933950"/>
            <a:ext cx="1447800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6" name="Freeform 72"/>
          <p:cNvSpPr>
            <a:spLocks/>
          </p:cNvSpPr>
          <p:nvPr/>
        </p:nvSpPr>
        <p:spPr bwMode="auto">
          <a:xfrm>
            <a:off x="6492875" y="5616575"/>
            <a:ext cx="1584325" cy="4763"/>
          </a:xfrm>
          <a:custGeom>
            <a:avLst/>
            <a:gdLst>
              <a:gd name="T0" fmla="*/ 0 w 998"/>
              <a:gd name="T1" fmla="*/ 0 h 3"/>
              <a:gd name="T2" fmla="*/ 2147483647 w 998"/>
              <a:gd name="T3" fmla="*/ 2147483647 h 3"/>
              <a:gd name="T4" fmla="*/ 0 60000 65536"/>
              <a:gd name="T5" fmla="*/ 0 60000 65536"/>
              <a:gd name="T6" fmla="*/ 0 w 998"/>
              <a:gd name="T7" fmla="*/ 0 h 3"/>
              <a:gd name="T8" fmla="*/ 998 w 99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8" h="3">
                <a:moveTo>
                  <a:pt x="0" y="0"/>
                </a:moveTo>
                <a:lnTo>
                  <a:pt x="998" y="3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98" name="Line 74"/>
          <p:cNvSpPr>
            <a:spLocks noChangeShapeType="1"/>
          </p:cNvSpPr>
          <p:nvPr/>
        </p:nvSpPr>
        <p:spPr bwMode="auto">
          <a:xfrm flipV="1">
            <a:off x="3733800" y="2724150"/>
            <a:ext cx="1447800" cy="53340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9" name="Freeform 75"/>
          <p:cNvSpPr>
            <a:spLocks/>
          </p:cNvSpPr>
          <p:nvPr/>
        </p:nvSpPr>
        <p:spPr bwMode="auto">
          <a:xfrm>
            <a:off x="6492875" y="2879725"/>
            <a:ext cx="1584325" cy="377825"/>
          </a:xfrm>
          <a:custGeom>
            <a:avLst/>
            <a:gdLst>
              <a:gd name="T0" fmla="*/ 0 w 998"/>
              <a:gd name="T1" fmla="*/ 0 h 238"/>
              <a:gd name="T2" fmla="*/ 2147483647 w 998"/>
              <a:gd name="T3" fmla="*/ 2147483647 h 238"/>
              <a:gd name="T4" fmla="*/ 0 60000 65536"/>
              <a:gd name="T5" fmla="*/ 0 60000 65536"/>
              <a:gd name="T6" fmla="*/ 0 w 998"/>
              <a:gd name="T7" fmla="*/ 0 h 238"/>
              <a:gd name="T8" fmla="*/ 998 w 99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8" h="238">
                <a:moveTo>
                  <a:pt x="0" y="0"/>
                </a:moveTo>
                <a:lnTo>
                  <a:pt x="998" y="238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700" name="Text Box 76"/>
          <p:cNvSpPr txBox="1">
            <a:spLocks noChangeArrowheads="1"/>
          </p:cNvSpPr>
          <p:nvPr/>
        </p:nvSpPr>
        <p:spPr bwMode="auto">
          <a:xfrm>
            <a:off x="7620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constant speed</a:t>
            </a:r>
          </a:p>
        </p:txBody>
      </p:sp>
      <p:sp>
        <p:nvSpPr>
          <p:cNvPr id="154701" name="Text Box 77"/>
          <p:cNvSpPr txBox="1">
            <a:spLocks noChangeArrowheads="1"/>
          </p:cNvSpPr>
          <p:nvPr/>
        </p:nvSpPr>
        <p:spPr bwMode="auto">
          <a:xfrm>
            <a:off x="3810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speeding up</a:t>
            </a:r>
          </a:p>
        </p:txBody>
      </p:sp>
      <p:sp>
        <p:nvSpPr>
          <p:cNvPr id="154702" name="Text Box 78"/>
          <p:cNvSpPr txBox="1">
            <a:spLocks noChangeArrowheads="1"/>
          </p:cNvSpPr>
          <p:nvPr/>
        </p:nvSpPr>
        <p:spPr bwMode="auto">
          <a:xfrm>
            <a:off x="6477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slowing down</a:t>
            </a:r>
          </a:p>
        </p:txBody>
      </p:sp>
      <p:pic>
        <p:nvPicPr>
          <p:cNvPr id="68" name="~PP511.WAV">
            <a:hlinkClick r:id="" action="ppaction://media"/>
          </p:cNvPr>
          <p:cNvPicPr>
            <a:picLocks noRot="1" noChangeAspect="1"/>
          </p:cNvPicPr>
          <p:nvPr>
            <a:wavAudioFile r:embed="rId1" name="~PP51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4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4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4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4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154690" grpId="0" animBg="1"/>
      <p:bldP spid="154692" grpId="0" animBg="1"/>
      <p:bldP spid="154694" grpId="0" animBg="1"/>
      <p:bldP spid="154696" grpId="0" animBg="1"/>
      <p:bldP spid="154698" grpId="0" animBg="1"/>
      <p:bldP spid="154699" grpId="0" animBg="1"/>
      <p:bldP spid="154700" grpId="0"/>
      <p:bldP spid="154701" grpId="0"/>
      <p:bldP spid="154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1828800" y="5486400"/>
            <a:ext cx="1600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819400" y="3048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“how quickly” velocity is changing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609600" y="38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>
                <a:solidFill>
                  <a:srgbClr val="FF3300"/>
                </a:solidFill>
              </a:rPr>
              <a:t>acceleration</a:t>
            </a:r>
            <a:r>
              <a:rPr lang="en-US" sz="280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611313" y="1179513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-- speed up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1638300" y="2555875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-- slow down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1612900" y="40386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-- change direction</a:t>
            </a:r>
          </a:p>
        </p:txBody>
      </p:sp>
      <p:pic>
        <p:nvPicPr>
          <p:cNvPr id="5130" name="Picture 9" descr="j032368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2286000"/>
            <a:ext cx="14097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j036840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6513" y="1179513"/>
            <a:ext cx="1817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12"/>
          <p:cNvSpPr>
            <a:spLocks noChangeAspect="1" noChangeArrowheads="1" noTextEdit="1"/>
          </p:cNvSpPr>
          <p:nvPr/>
        </p:nvSpPr>
        <p:spPr bwMode="auto">
          <a:xfrm>
            <a:off x="6337300" y="3886200"/>
            <a:ext cx="18161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22900" y="3886200"/>
            <a:ext cx="1466850" cy="1473200"/>
            <a:chOff x="4006" y="3120"/>
            <a:chExt cx="924" cy="928"/>
          </a:xfrm>
        </p:grpSpPr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071" y="3440"/>
              <a:ext cx="784" cy="214"/>
            </a:xfrm>
            <a:custGeom>
              <a:avLst/>
              <a:gdLst>
                <a:gd name="T0" fmla="*/ 191 w 1567"/>
                <a:gd name="T1" fmla="*/ 14 h 428"/>
                <a:gd name="T2" fmla="*/ 186 w 1567"/>
                <a:gd name="T3" fmla="*/ 20 h 428"/>
                <a:gd name="T4" fmla="*/ 181 w 1567"/>
                <a:gd name="T5" fmla="*/ 21 h 428"/>
                <a:gd name="T6" fmla="*/ 170 w 1567"/>
                <a:gd name="T7" fmla="*/ 18 h 428"/>
                <a:gd name="T8" fmla="*/ 154 w 1567"/>
                <a:gd name="T9" fmla="*/ 11 h 428"/>
                <a:gd name="T10" fmla="*/ 138 w 1567"/>
                <a:gd name="T11" fmla="*/ 5 h 428"/>
                <a:gd name="T12" fmla="*/ 123 w 1567"/>
                <a:gd name="T13" fmla="*/ 1 h 428"/>
                <a:gd name="T14" fmla="*/ 108 w 1567"/>
                <a:gd name="T15" fmla="*/ 0 h 428"/>
                <a:gd name="T16" fmla="*/ 93 w 1567"/>
                <a:gd name="T17" fmla="*/ 1 h 428"/>
                <a:gd name="T18" fmla="*/ 80 w 1567"/>
                <a:gd name="T19" fmla="*/ 2 h 428"/>
                <a:gd name="T20" fmla="*/ 68 w 1567"/>
                <a:gd name="T21" fmla="*/ 5 h 428"/>
                <a:gd name="T22" fmla="*/ 54 w 1567"/>
                <a:gd name="T23" fmla="*/ 10 h 428"/>
                <a:gd name="T24" fmla="*/ 39 w 1567"/>
                <a:gd name="T25" fmla="*/ 17 h 428"/>
                <a:gd name="T26" fmla="*/ 25 w 1567"/>
                <a:gd name="T27" fmla="*/ 23 h 428"/>
                <a:gd name="T28" fmla="*/ 12 w 1567"/>
                <a:gd name="T29" fmla="*/ 27 h 428"/>
                <a:gd name="T30" fmla="*/ 5 w 1567"/>
                <a:gd name="T31" fmla="*/ 18 h 428"/>
                <a:gd name="T32" fmla="*/ 2 w 1567"/>
                <a:gd name="T33" fmla="*/ 13 h 428"/>
                <a:gd name="T34" fmla="*/ 1 w 1567"/>
                <a:gd name="T35" fmla="*/ 22 h 428"/>
                <a:gd name="T36" fmla="*/ 10 w 1567"/>
                <a:gd name="T37" fmla="*/ 31 h 428"/>
                <a:gd name="T38" fmla="*/ 21 w 1567"/>
                <a:gd name="T39" fmla="*/ 30 h 428"/>
                <a:gd name="T40" fmla="*/ 34 w 1567"/>
                <a:gd name="T41" fmla="*/ 25 h 428"/>
                <a:gd name="T42" fmla="*/ 46 w 1567"/>
                <a:gd name="T43" fmla="*/ 20 h 428"/>
                <a:gd name="T44" fmla="*/ 56 w 1567"/>
                <a:gd name="T45" fmla="*/ 17 h 428"/>
                <a:gd name="T46" fmla="*/ 52 w 1567"/>
                <a:gd name="T47" fmla="*/ 28 h 428"/>
                <a:gd name="T48" fmla="*/ 43 w 1567"/>
                <a:gd name="T49" fmla="*/ 34 h 428"/>
                <a:gd name="T50" fmla="*/ 34 w 1567"/>
                <a:gd name="T51" fmla="*/ 39 h 428"/>
                <a:gd name="T52" fmla="*/ 25 w 1567"/>
                <a:gd name="T53" fmla="*/ 47 h 428"/>
                <a:gd name="T54" fmla="*/ 24 w 1567"/>
                <a:gd name="T55" fmla="*/ 54 h 428"/>
                <a:gd name="T56" fmla="*/ 27 w 1567"/>
                <a:gd name="T57" fmla="*/ 51 h 428"/>
                <a:gd name="T58" fmla="*/ 32 w 1567"/>
                <a:gd name="T59" fmla="*/ 44 h 428"/>
                <a:gd name="T60" fmla="*/ 39 w 1567"/>
                <a:gd name="T61" fmla="*/ 39 h 428"/>
                <a:gd name="T62" fmla="*/ 50 w 1567"/>
                <a:gd name="T63" fmla="*/ 34 h 428"/>
                <a:gd name="T64" fmla="*/ 51 w 1567"/>
                <a:gd name="T65" fmla="*/ 49 h 428"/>
                <a:gd name="T66" fmla="*/ 54 w 1567"/>
                <a:gd name="T67" fmla="*/ 49 h 428"/>
                <a:gd name="T68" fmla="*/ 57 w 1567"/>
                <a:gd name="T69" fmla="*/ 25 h 428"/>
                <a:gd name="T70" fmla="*/ 62 w 1567"/>
                <a:gd name="T71" fmla="*/ 13 h 428"/>
                <a:gd name="T72" fmla="*/ 68 w 1567"/>
                <a:gd name="T73" fmla="*/ 11 h 428"/>
                <a:gd name="T74" fmla="*/ 78 w 1567"/>
                <a:gd name="T75" fmla="*/ 7 h 428"/>
                <a:gd name="T76" fmla="*/ 89 w 1567"/>
                <a:gd name="T77" fmla="*/ 7 h 428"/>
                <a:gd name="T78" fmla="*/ 102 w 1567"/>
                <a:gd name="T79" fmla="*/ 6 h 428"/>
                <a:gd name="T80" fmla="*/ 116 w 1567"/>
                <a:gd name="T81" fmla="*/ 6 h 428"/>
                <a:gd name="T82" fmla="*/ 130 w 1567"/>
                <a:gd name="T83" fmla="*/ 7 h 428"/>
                <a:gd name="T84" fmla="*/ 137 w 1567"/>
                <a:gd name="T85" fmla="*/ 10 h 428"/>
                <a:gd name="T86" fmla="*/ 141 w 1567"/>
                <a:gd name="T87" fmla="*/ 17 h 428"/>
                <a:gd name="T88" fmla="*/ 147 w 1567"/>
                <a:gd name="T89" fmla="*/ 38 h 428"/>
                <a:gd name="T90" fmla="*/ 150 w 1567"/>
                <a:gd name="T91" fmla="*/ 49 h 428"/>
                <a:gd name="T92" fmla="*/ 151 w 1567"/>
                <a:gd name="T93" fmla="*/ 43 h 428"/>
                <a:gd name="T94" fmla="*/ 159 w 1567"/>
                <a:gd name="T95" fmla="*/ 37 h 428"/>
                <a:gd name="T96" fmla="*/ 172 w 1567"/>
                <a:gd name="T97" fmla="*/ 50 h 428"/>
                <a:gd name="T98" fmla="*/ 174 w 1567"/>
                <a:gd name="T99" fmla="*/ 48 h 428"/>
                <a:gd name="T100" fmla="*/ 163 w 1567"/>
                <a:gd name="T101" fmla="*/ 36 h 428"/>
                <a:gd name="T102" fmla="*/ 152 w 1567"/>
                <a:gd name="T103" fmla="*/ 29 h 428"/>
                <a:gd name="T104" fmla="*/ 148 w 1567"/>
                <a:gd name="T105" fmla="*/ 26 h 428"/>
                <a:gd name="T106" fmla="*/ 144 w 1567"/>
                <a:gd name="T107" fmla="*/ 14 h 428"/>
                <a:gd name="T108" fmla="*/ 150 w 1567"/>
                <a:gd name="T109" fmla="*/ 15 h 428"/>
                <a:gd name="T110" fmla="*/ 159 w 1567"/>
                <a:gd name="T111" fmla="*/ 19 h 428"/>
                <a:gd name="T112" fmla="*/ 167 w 1567"/>
                <a:gd name="T113" fmla="*/ 23 h 428"/>
                <a:gd name="T114" fmla="*/ 177 w 1567"/>
                <a:gd name="T115" fmla="*/ 26 h 428"/>
                <a:gd name="T116" fmla="*/ 192 w 1567"/>
                <a:gd name="T117" fmla="*/ 23 h 428"/>
                <a:gd name="T118" fmla="*/ 196 w 1567"/>
                <a:gd name="T119" fmla="*/ 13 h 4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7"/>
                <a:gd name="T181" fmla="*/ 0 h 428"/>
                <a:gd name="T182" fmla="*/ 1567 w 1567"/>
                <a:gd name="T183" fmla="*/ 428 h 4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7" h="428">
                  <a:moveTo>
                    <a:pt x="1554" y="93"/>
                  </a:moveTo>
                  <a:lnTo>
                    <a:pt x="1546" y="92"/>
                  </a:lnTo>
                  <a:lnTo>
                    <a:pt x="1538" y="95"/>
                  </a:lnTo>
                  <a:lnTo>
                    <a:pt x="1533" y="99"/>
                  </a:lnTo>
                  <a:lnTo>
                    <a:pt x="1528" y="107"/>
                  </a:lnTo>
                  <a:lnTo>
                    <a:pt x="1523" y="116"/>
                  </a:lnTo>
                  <a:lnTo>
                    <a:pt x="1519" y="126"/>
                  </a:lnTo>
                  <a:lnTo>
                    <a:pt x="1513" y="134"/>
                  </a:lnTo>
                  <a:lnTo>
                    <a:pt x="1507" y="141"/>
                  </a:lnTo>
                  <a:lnTo>
                    <a:pt x="1500" y="147"/>
                  </a:lnTo>
                  <a:lnTo>
                    <a:pt x="1492" y="153"/>
                  </a:lnTo>
                  <a:lnTo>
                    <a:pt x="1484" y="159"/>
                  </a:lnTo>
                  <a:lnTo>
                    <a:pt x="1475" y="162"/>
                  </a:lnTo>
                  <a:lnTo>
                    <a:pt x="1468" y="165"/>
                  </a:lnTo>
                  <a:lnTo>
                    <a:pt x="1462" y="166"/>
                  </a:lnTo>
                  <a:lnTo>
                    <a:pt x="1455" y="167"/>
                  </a:lnTo>
                  <a:lnTo>
                    <a:pt x="1450" y="167"/>
                  </a:lnTo>
                  <a:lnTo>
                    <a:pt x="1443" y="167"/>
                  </a:lnTo>
                  <a:lnTo>
                    <a:pt x="1437" y="167"/>
                  </a:lnTo>
                  <a:lnTo>
                    <a:pt x="1430" y="166"/>
                  </a:lnTo>
                  <a:lnTo>
                    <a:pt x="1424" y="165"/>
                  </a:lnTo>
                  <a:lnTo>
                    <a:pt x="1401" y="158"/>
                  </a:lnTo>
                  <a:lnTo>
                    <a:pt x="1378" y="151"/>
                  </a:lnTo>
                  <a:lnTo>
                    <a:pt x="1356" y="143"/>
                  </a:lnTo>
                  <a:lnTo>
                    <a:pt x="1334" y="135"/>
                  </a:lnTo>
                  <a:lnTo>
                    <a:pt x="1313" y="126"/>
                  </a:lnTo>
                  <a:lnTo>
                    <a:pt x="1292" y="116"/>
                  </a:lnTo>
                  <a:lnTo>
                    <a:pt x="1270" y="106"/>
                  </a:lnTo>
                  <a:lnTo>
                    <a:pt x="1248" y="95"/>
                  </a:lnTo>
                  <a:lnTo>
                    <a:pt x="1226" y="85"/>
                  </a:lnTo>
                  <a:lnTo>
                    <a:pt x="1205" y="76"/>
                  </a:lnTo>
                  <a:lnTo>
                    <a:pt x="1186" y="68"/>
                  </a:lnTo>
                  <a:lnTo>
                    <a:pt x="1165" y="60"/>
                  </a:lnTo>
                  <a:lnTo>
                    <a:pt x="1146" y="52"/>
                  </a:lnTo>
                  <a:lnTo>
                    <a:pt x="1125" y="45"/>
                  </a:lnTo>
                  <a:lnTo>
                    <a:pt x="1104" y="37"/>
                  </a:lnTo>
                  <a:lnTo>
                    <a:pt x="1081" y="30"/>
                  </a:lnTo>
                  <a:lnTo>
                    <a:pt x="1061" y="24"/>
                  </a:lnTo>
                  <a:lnTo>
                    <a:pt x="1042" y="20"/>
                  </a:lnTo>
                  <a:lnTo>
                    <a:pt x="1022" y="15"/>
                  </a:lnTo>
                  <a:lnTo>
                    <a:pt x="1002" y="12"/>
                  </a:lnTo>
                  <a:lnTo>
                    <a:pt x="982" y="8"/>
                  </a:lnTo>
                  <a:lnTo>
                    <a:pt x="961" y="6"/>
                  </a:lnTo>
                  <a:lnTo>
                    <a:pt x="940" y="4"/>
                  </a:lnTo>
                  <a:lnTo>
                    <a:pt x="920" y="2"/>
                  </a:lnTo>
                  <a:lnTo>
                    <a:pt x="899" y="1"/>
                  </a:lnTo>
                  <a:lnTo>
                    <a:pt x="878" y="0"/>
                  </a:lnTo>
                  <a:lnTo>
                    <a:pt x="857" y="0"/>
                  </a:lnTo>
                  <a:lnTo>
                    <a:pt x="837" y="0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77" y="1"/>
                  </a:lnTo>
                  <a:lnTo>
                    <a:pt x="757" y="2"/>
                  </a:lnTo>
                  <a:lnTo>
                    <a:pt x="740" y="4"/>
                  </a:lnTo>
                  <a:lnTo>
                    <a:pt x="723" y="5"/>
                  </a:lnTo>
                  <a:lnTo>
                    <a:pt x="705" y="6"/>
                  </a:lnTo>
                  <a:lnTo>
                    <a:pt x="688" y="8"/>
                  </a:lnTo>
                  <a:lnTo>
                    <a:pt x="671" y="10"/>
                  </a:lnTo>
                  <a:lnTo>
                    <a:pt x="655" y="12"/>
                  </a:lnTo>
                  <a:lnTo>
                    <a:pt x="637" y="15"/>
                  </a:lnTo>
                  <a:lnTo>
                    <a:pt x="620" y="17"/>
                  </a:lnTo>
                  <a:lnTo>
                    <a:pt x="603" y="21"/>
                  </a:lnTo>
                  <a:lnTo>
                    <a:pt x="587" y="24"/>
                  </a:lnTo>
                  <a:lnTo>
                    <a:pt x="569" y="28"/>
                  </a:lnTo>
                  <a:lnTo>
                    <a:pt x="553" y="32"/>
                  </a:lnTo>
                  <a:lnTo>
                    <a:pt x="537" y="37"/>
                  </a:lnTo>
                  <a:lnTo>
                    <a:pt x="520" y="42"/>
                  </a:lnTo>
                  <a:lnTo>
                    <a:pt x="504" y="47"/>
                  </a:lnTo>
                  <a:lnTo>
                    <a:pt x="488" y="53"/>
                  </a:lnTo>
                  <a:lnTo>
                    <a:pt x="467" y="61"/>
                  </a:lnTo>
                  <a:lnTo>
                    <a:pt x="447" y="69"/>
                  </a:lnTo>
                  <a:lnTo>
                    <a:pt x="428" y="77"/>
                  </a:lnTo>
                  <a:lnTo>
                    <a:pt x="407" y="86"/>
                  </a:lnTo>
                  <a:lnTo>
                    <a:pt x="387" y="95"/>
                  </a:lnTo>
                  <a:lnTo>
                    <a:pt x="368" y="104"/>
                  </a:lnTo>
                  <a:lnTo>
                    <a:pt x="348" y="113"/>
                  </a:lnTo>
                  <a:lnTo>
                    <a:pt x="329" y="121"/>
                  </a:lnTo>
                  <a:lnTo>
                    <a:pt x="309" y="130"/>
                  </a:lnTo>
                  <a:lnTo>
                    <a:pt x="291" y="139"/>
                  </a:lnTo>
                  <a:lnTo>
                    <a:pt x="271" y="149"/>
                  </a:lnTo>
                  <a:lnTo>
                    <a:pt x="252" y="158"/>
                  </a:lnTo>
                  <a:lnTo>
                    <a:pt x="232" y="167"/>
                  </a:lnTo>
                  <a:lnTo>
                    <a:pt x="212" y="176"/>
                  </a:lnTo>
                  <a:lnTo>
                    <a:pt x="193" y="184"/>
                  </a:lnTo>
                  <a:lnTo>
                    <a:pt x="173" y="194"/>
                  </a:lnTo>
                  <a:lnTo>
                    <a:pt x="158" y="197"/>
                  </a:lnTo>
                  <a:lnTo>
                    <a:pt x="143" y="200"/>
                  </a:lnTo>
                  <a:lnTo>
                    <a:pt x="127" y="205"/>
                  </a:lnTo>
                  <a:lnTo>
                    <a:pt x="111" y="209"/>
                  </a:lnTo>
                  <a:lnTo>
                    <a:pt x="95" y="210"/>
                  </a:lnTo>
                  <a:lnTo>
                    <a:pt x="80" y="209"/>
                  </a:lnTo>
                  <a:lnTo>
                    <a:pt x="65" y="203"/>
                  </a:lnTo>
                  <a:lnTo>
                    <a:pt x="52" y="194"/>
                  </a:lnTo>
                  <a:lnTo>
                    <a:pt x="43" y="179"/>
                  </a:lnTo>
                  <a:lnTo>
                    <a:pt x="38" y="159"/>
                  </a:lnTo>
                  <a:lnTo>
                    <a:pt x="37" y="139"/>
                  </a:lnTo>
                  <a:lnTo>
                    <a:pt x="40" y="121"/>
                  </a:lnTo>
                  <a:lnTo>
                    <a:pt x="38" y="112"/>
                  </a:lnTo>
                  <a:lnTo>
                    <a:pt x="35" y="105"/>
                  </a:lnTo>
                  <a:lnTo>
                    <a:pt x="30" y="100"/>
                  </a:lnTo>
                  <a:lnTo>
                    <a:pt x="22" y="99"/>
                  </a:lnTo>
                  <a:lnTo>
                    <a:pt x="14" y="100"/>
                  </a:lnTo>
                  <a:lnTo>
                    <a:pt x="10" y="104"/>
                  </a:lnTo>
                  <a:lnTo>
                    <a:pt x="6" y="111"/>
                  </a:lnTo>
                  <a:lnTo>
                    <a:pt x="3" y="120"/>
                  </a:lnTo>
                  <a:lnTo>
                    <a:pt x="0" y="138"/>
                  </a:lnTo>
                  <a:lnTo>
                    <a:pt x="2" y="158"/>
                  </a:lnTo>
                  <a:lnTo>
                    <a:pt x="4" y="176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8" y="227"/>
                  </a:lnTo>
                  <a:lnTo>
                    <a:pt x="42" y="238"/>
                  </a:lnTo>
                  <a:lnTo>
                    <a:pt x="60" y="245"/>
                  </a:lnTo>
                  <a:lnTo>
                    <a:pt x="76" y="249"/>
                  </a:lnTo>
                  <a:lnTo>
                    <a:pt x="91" y="250"/>
                  </a:lnTo>
                  <a:lnTo>
                    <a:pt x="107" y="250"/>
                  </a:lnTo>
                  <a:lnTo>
                    <a:pt x="122" y="249"/>
                  </a:lnTo>
                  <a:lnTo>
                    <a:pt x="137" y="247"/>
                  </a:lnTo>
                  <a:lnTo>
                    <a:pt x="152" y="244"/>
                  </a:lnTo>
                  <a:lnTo>
                    <a:pt x="167" y="240"/>
                  </a:lnTo>
                  <a:lnTo>
                    <a:pt x="181" y="235"/>
                  </a:lnTo>
                  <a:lnTo>
                    <a:pt x="199" y="228"/>
                  </a:lnTo>
                  <a:lnTo>
                    <a:pt x="216" y="221"/>
                  </a:lnTo>
                  <a:lnTo>
                    <a:pt x="233" y="214"/>
                  </a:lnTo>
                  <a:lnTo>
                    <a:pt x="250" y="207"/>
                  </a:lnTo>
                  <a:lnTo>
                    <a:pt x="266" y="199"/>
                  </a:lnTo>
                  <a:lnTo>
                    <a:pt x="284" y="192"/>
                  </a:lnTo>
                  <a:lnTo>
                    <a:pt x="300" y="184"/>
                  </a:lnTo>
                  <a:lnTo>
                    <a:pt x="317" y="176"/>
                  </a:lnTo>
                  <a:lnTo>
                    <a:pt x="333" y="168"/>
                  </a:lnTo>
                  <a:lnTo>
                    <a:pt x="349" y="160"/>
                  </a:lnTo>
                  <a:lnTo>
                    <a:pt x="367" y="153"/>
                  </a:lnTo>
                  <a:lnTo>
                    <a:pt x="383" y="145"/>
                  </a:lnTo>
                  <a:lnTo>
                    <a:pt x="399" y="137"/>
                  </a:lnTo>
                  <a:lnTo>
                    <a:pt x="416" y="130"/>
                  </a:lnTo>
                  <a:lnTo>
                    <a:pt x="432" y="122"/>
                  </a:lnTo>
                  <a:lnTo>
                    <a:pt x="450" y="115"/>
                  </a:lnTo>
                  <a:lnTo>
                    <a:pt x="442" y="130"/>
                  </a:lnTo>
                  <a:lnTo>
                    <a:pt x="436" y="146"/>
                  </a:lnTo>
                  <a:lnTo>
                    <a:pt x="430" y="162"/>
                  </a:lnTo>
                  <a:lnTo>
                    <a:pt x="424" y="179"/>
                  </a:lnTo>
                  <a:lnTo>
                    <a:pt x="421" y="196"/>
                  </a:lnTo>
                  <a:lnTo>
                    <a:pt x="417" y="212"/>
                  </a:lnTo>
                  <a:lnTo>
                    <a:pt x="415" y="229"/>
                  </a:lnTo>
                  <a:lnTo>
                    <a:pt x="413" y="247"/>
                  </a:lnTo>
                  <a:lnTo>
                    <a:pt x="398" y="249"/>
                  </a:lnTo>
                  <a:lnTo>
                    <a:pt x="384" y="252"/>
                  </a:lnTo>
                  <a:lnTo>
                    <a:pt x="370" y="257"/>
                  </a:lnTo>
                  <a:lnTo>
                    <a:pt x="355" y="261"/>
                  </a:lnTo>
                  <a:lnTo>
                    <a:pt x="341" y="266"/>
                  </a:lnTo>
                  <a:lnTo>
                    <a:pt x="329" y="272"/>
                  </a:lnTo>
                  <a:lnTo>
                    <a:pt x="315" y="278"/>
                  </a:lnTo>
                  <a:lnTo>
                    <a:pt x="302" y="285"/>
                  </a:lnTo>
                  <a:lnTo>
                    <a:pt x="290" y="291"/>
                  </a:lnTo>
                  <a:lnTo>
                    <a:pt x="277" y="298"/>
                  </a:lnTo>
                  <a:lnTo>
                    <a:pt x="265" y="308"/>
                  </a:lnTo>
                  <a:lnTo>
                    <a:pt x="253" y="316"/>
                  </a:lnTo>
                  <a:lnTo>
                    <a:pt x="241" y="325"/>
                  </a:lnTo>
                  <a:lnTo>
                    <a:pt x="231" y="335"/>
                  </a:lnTo>
                  <a:lnTo>
                    <a:pt x="219" y="346"/>
                  </a:lnTo>
                  <a:lnTo>
                    <a:pt x="209" y="357"/>
                  </a:lnTo>
                  <a:lnTo>
                    <a:pt x="200" y="369"/>
                  </a:lnTo>
                  <a:lnTo>
                    <a:pt x="193" y="381"/>
                  </a:lnTo>
                  <a:lnTo>
                    <a:pt x="188" y="395"/>
                  </a:lnTo>
                  <a:lnTo>
                    <a:pt x="185" y="410"/>
                  </a:lnTo>
                  <a:lnTo>
                    <a:pt x="185" y="416"/>
                  </a:lnTo>
                  <a:lnTo>
                    <a:pt x="186" y="422"/>
                  </a:lnTo>
                  <a:lnTo>
                    <a:pt x="189" y="426"/>
                  </a:lnTo>
                  <a:lnTo>
                    <a:pt x="195" y="428"/>
                  </a:lnTo>
                  <a:lnTo>
                    <a:pt x="201" y="428"/>
                  </a:lnTo>
                  <a:lnTo>
                    <a:pt x="205" y="427"/>
                  </a:lnTo>
                  <a:lnTo>
                    <a:pt x="210" y="424"/>
                  </a:lnTo>
                  <a:lnTo>
                    <a:pt x="212" y="418"/>
                  </a:lnTo>
                  <a:lnTo>
                    <a:pt x="216" y="408"/>
                  </a:lnTo>
                  <a:lnTo>
                    <a:pt x="219" y="397"/>
                  </a:lnTo>
                  <a:lnTo>
                    <a:pt x="225" y="387"/>
                  </a:lnTo>
                  <a:lnTo>
                    <a:pt x="231" y="378"/>
                  </a:lnTo>
                  <a:lnTo>
                    <a:pt x="239" y="367"/>
                  </a:lnTo>
                  <a:lnTo>
                    <a:pt x="246" y="359"/>
                  </a:lnTo>
                  <a:lnTo>
                    <a:pt x="254" y="351"/>
                  </a:lnTo>
                  <a:lnTo>
                    <a:pt x="261" y="344"/>
                  </a:lnTo>
                  <a:lnTo>
                    <a:pt x="268" y="337"/>
                  </a:lnTo>
                  <a:lnTo>
                    <a:pt x="276" y="332"/>
                  </a:lnTo>
                  <a:lnTo>
                    <a:pt x="284" y="326"/>
                  </a:lnTo>
                  <a:lnTo>
                    <a:pt x="292" y="320"/>
                  </a:lnTo>
                  <a:lnTo>
                    <a:pt x="306" y="311"/>
                  </a:lnTo>
                  <a:lnTo>
                    <a:pt x="321" y="302"/>
                  </a:lnTo>
                  <a:lnTo>
                    <a:pt x="334" y="294"/>
                  </a:lnTo>
                  <a:lnTo>
                    <a:pt x="349" y="287"/>
                  </a:lnTo>
                  <a:lnTo>
                    <a:pt x="363" y="281"/>
                  </a:lnTo>
                  <a:lnTo>
                    <a:pt x="378" y="276"/>
                  </a:lnTo>
                  <a:lnTo>
                    <a:pt x="393" y="272"/>
                  </a:lnTo>
                  <a:lnTo>
                    <a:pt x="409" y="268"/>
                  </a:lnTo>
                  <a:lnTo>
                    <a:pt x="408" y="296"/>
                  </a:lnTo>
                  <a:lnTo>
                    <a:pt x="407" y="324"/>
                  </a:lnTo>
                  <a:lnTo>
                    <a:pt x="405" y="352"/>
                  </a:lnTo>
                  <a:lnTo>
                    <a:pt x="404" y="380"/>
                  </a:lnTo>
                  <a:lnTo>
                    <a:pt x="405" y="386"/>
                  </a:lnTo>
                  <a:lnTo>
                    <a:pt x="408" y="390"/>
                  </a:lnTo>
                  <a:lnTo>
                    <a:pt x="413" y="393"/>
                  </a:lnTo>
                  <a:lnTo>
                    <a:pt x="419" y="394"/>
                  </a:lnTo>
                  <a:lnTo>
                    <a:pt x="423" y="393"/>
                  </a:lnTo>
                  <a:lnTo>
                    <a:pt x="428" y="390"/>
                  </a:lnTo>
                  <a:lnTo>
                    <a:pt x="431" y="386"/>
                  </a:lnTo>
                  <a:lnTo>
                    <a:pt x="432" y="380"/>
                  </a:lnTo>
                  <a:lnTo>
                    <a:pt x="434" y="343"/>
                  </a:lnTo>
                  <a:lnTo>
                    <a:pt x="436" y="306"/>
                  </a:lnTo>
                  <a:lnTo>
                    <a:pt x="438" y="271"/>
                  </a:lnTo>
                  <a:lnTo>
                    <a:pt x="443" y="235"/>
                  </a:lnTo>
                  <a:lnTo>
                    <a:pt x="449" y="200"/>
                  </a:lnTo>
                  <a:lnTo>
                    <a:pt x="457" y="167"/>
                  </a:lnTo>
                  <a:lnTo>
                    <a:pt x="467" y="134"/>
                  </a:lnTo>
                  <a:lnTo>
                    <a:pt x="480" y="103"/>
                  </a:lnTo>
                  <a:lnTo>
                    <a:pt x="485" y="100"/>
                  </a:lnTo>
                  <a:lnTo>
                    <a:pt x="490" y="98"/>
                  </a:lnTo>
                  <a:lnTo>
                    <a:pt x="496" y="97"/>
                  </a:lnTo>
                  <a:lnTo>
                    <a:pt x="502" y="95"/>
                  </a:lnTo>
                  <a:lnTo>
                    <a:pt x="506" y="92"/>
                  </a:lnTo>
                  <a:lnTo>
                    <a:pt x="512" y="91"/>
                  </a:lnTo>
                  <a:lnTo>
                    <a:pt x="518" y="89"/>
                  </a:lnTo>
                  <a:lnTo>
                    <a:pt x="523" y="86"/>
                  </a:lnTo>
                  <a:lnTo>
                    <a:pt x="537" y="82"/>
                  </a:lnTo>
                  <a:lnTo>
                    <a:pt x="551" y="77"/>
                  </a:lnTo>
                  <a:lnTo>
                    <a:pt x="566" y="74"/>
                  </a:lnTo>
                  <a:lnTo>
                    <a:pt x="580" y="70"/>
                  </a:lnTo>
                  <a:lnTo>
                    <a:pt x="595" y="67"/>
                  </a:lnTo>
                  <a:lnTo>
                    <a:pt x="609" y="63"/>
                  </a:lnTo>
                  <a:lnTo>
                    <a:pt x="622" y="61"/>
                  </a:lnTo>
                  <a:lnTo>
                    <a:pt x="637" y="59"/>
                  </a:lnTo>
                  <a:lnTo>
                    <a:pt x="652" y="57"/>
                  </a:lnTo>
                  <a:lnTo>
                    <a:pt x="666" y="54"/>
                  </a:lnTo>
                  <a:lnTo>
                    <a:pt x="681" y="52"/>
                  </a:lnTo>
                  <a:lnTo>
                    <a:pt x="696" y="51"/>
                  </a:lnTo>
                  <a:lnTo>
                    <a:pt x="710" y="50"/>
                  </a:lnTo>
                  <a:lnTo>
                    <a:pt x="725" y="48"/>
                  </a:lnTo>
                  <a:lnTo>
                    <a:pt x="740" y="47"/>
                  </a:lnTo>
                  <a:lnTo>
                    <a:pt x="755" y="46"/>
                  </a:lnTo>
                  <a:lnTo>
                    <a:pt x="773" y="45"/>
                  </a:lnTo>
                  <a:lnTo>
                    <a:pt x="793" y="44"/>
                  </a:lnTo>
                  <a:lnTo>
                    <a:pt x="811" y="43"/>
                  </a:lnTo>
                  <a:lnTo>
                    <a:pt x="831" y="43"/>
                  </a:lnTo>
                  <a:lnTo>
                    <a:pt x="849" y="42"/>
                  </a:lnTo>
                  <a:lnTo>
                    <a:pt x="869" y="42"/>
                  </a:lnTo>
                  <a:lnTo>
                    <a:pt x="887" y="42"/>
                  </a:lnTo>
                  <a:lnTo>
                    <a:pt x="907" y="42"/>
                  </a:lnTo>
                  <a:lnTo>
                    <a:pt x="925" y="43"/>
                  </a:lnTo>
                  <a:lnTo>
                    <a:pt x="944" y="44"/>
                  </a:lnTo>
                  <a:lnTo>
                    <a:pt x="963" y="46"/>
                  </a:lnTo>
                  <a:lnTo>
                    <a:pt x="982" y="48"/>
                  </a:lnTo>
                  <a:lnTo>
                    <a:pt x="1002" y="52"/>
                  </a:lnTo>
                  <a:lnTo>
                    <a:pt x="1020" y="55"/>
                  </a:lnTo>
                  <a:lnTo>
                    <a:pt x="1040" y="60"/>
                  </a:lnTo>
                  <a:lnTo>
                    <a:pt x="1058" y="66"/>
                  </a:lnTo>
                  <a:lnTo>
                    <a:pt x="1065" y="68"/>
                  </a:lnTo>
                  <a:lnTo>
                    <a:pt x="1073" y="70"/>
                  </a:lnTo>
                  <a:lnTo>
                    <a:pt x="1080" y="73"/>
                  </a:lnTo>
                  <a:lnTo>
                    <a:pt x="1088" y="75"/>
                  </a:lnTo>
                  <a:lnTo>
                    <a:pt x="1095" y="77"/>
                  </a:lnTo>
                  <a:lnTo>
                    <a:pt x="1102" y="81"/>
                  </a:lnTo>
                  <a:lnTo>
                    <a:pt x="1110" y="83"/>
                  </a:lnTo>
                  <a:lnTo>
                    <a:pt x="1117" y="85"/>
                  </a:lnTo>
                  <a:lnTo>
                    <a:pt x="1118" y="91"/>
                  </a:lnTo>
                  <a:lnTo>
                    <a:pt x="1122" y="106"/>
                  </a:lnTo>
                  <a:lnTo>
                    <a:pt x="1128" y="129"/>
                  </a:lnTo>
                  <a:lnTo>
                    <a:pt x="1136" y="156"/>
                  </a:lnTo>
                  <a:lnTo>
                    <a:pt x="1144" y="185"/>
                  </a:lnTo>
                  <a:lnTo>
                    <a:pt x="1152" y="217"/>
                  </a:lnTo>
                  <a:lnTo>
                    <a:pt x="1160" y="245"/>
                  </a:lnTo>
                  <a:lnTo>
                    <a:pt x="1166" y="272"/>
                  </a:lnTo>
                  <a:lnTo>
                    <a:pt x="1171" y="298"/>
                  </a:lnTo>
                  <a:lnTo>
                    <a:pt x="1175" y="325"/>
                  </a:lnTo>
                  <a:lnTo>
                    <a:pt x="1179" y="351"/>
                  </a:lnTo>
                  <a:lnTo>
                    <a:pt x="1184" y="378"/>
                  </a:lnTo>
                  <a:lnTo>
                    <a:pt x="1185" y="382"/>
                  </a:lnTo>
                  <a:lnTo>
                    <a:pt x="1188" y="387"/>
                  </a:lnTo>
                  <a:lnTo>
                    <a:pt x="1193" y="390"/>
                  </a:lnTo>
                  <a:lnTo>
                    <a:pt x="1199" y="390"/>
                  </a:lnTo>
                  <a:lnTo>
                    <a:pt x="1204" y="389"/>
                  </a:lnTo>
                  <a:lnTo>
                    <a:pt x="1209" y="386"/>
                  </a:lnTo>
                  <a:lnTo>
                    <a:pt x="1212" y="381"/>
                  </a:lnTo>
                  <a:lnTo>
                    <a:pt x="1212" y="375"/>
                  </a:lnTo>
                  <a:lnTo>
                    <a:pt x="1208" y="344"/>
                  </a:lnTo>
                  <a:lnTo>
                    <a:pt x="1203" y="313"/>
                  </a:lnTo>
                  <a:lnTo>
                    <a:pt x="1199" y="283"/>
                  </a:lnTo>
                  <a:lnTo>
                    <a:pt x="1192" y="252"/>
                  </a:lnTo>
                  <a:lnTo>
                    <a:pt x="1218" y="263"/>
                  </a:lnTo>
                  <a:lnTo>
                    <a:pt x="1243" y="276"/>
                  </a:lnTo>
                  <a:lnTo>
                    <a:pt x="1268" y="293"/>
                  </a:lnTo>
                  <a:lnTo>
                    <a:pt x="1291" y="310"/>
                  </a:lnTo>
                  <a:lnTo>
                    <a:pt x="1313" y="331"/>
                  </a:lnTo>
                  <a:lnTo>
                    <a:pt x="1333" y="351"/>
                  </a:lnTo>
                  <a:lnTo>
                    <a:pt x="1352" y="373"/>
                  </a:lnTo>
                  <a:lnTo>
                    <a:pt x="1369" y="396"/>
                  </a:lnTo>
                  <a:lnTo>
                    <a:pt x="1374" y="400"/>
                  </a:lnTo>
                  <a:lnTo>
                    <a:pt x="1379" y="401"/>
                  </a:lnTo>
                  <a:lnTo>
                    <a:pt x="1384" y="401"/>
                  </a:lnTo>
                  <a:lnTo>
                    <a:pt x="1390" y="397"/>
                  </a:lnTo>
                  <a:lnTo>
                    <a:pt x="1392" y="392"/>
                  </a:lnTo>
                  <a:lnTo>
                    <a:pt x="1392" y="385"/>
                  </a:lnTo>
                  <a:lnTo>
                    <a:pt x="1390" y="378"/>
                  </a:lnTo>
                  <a:lnTo>
                    <a:pt x="1386" y="372"/>
                  </a:lnTo>
                  <a:lnTo>
                    <a:pt x="1369" y="351"/>
                  </a:lnTo>
                  <a:lnTo>
                    <a:pt x="1352" y="333"/>
                  </a:lnTo>
                  <a:lnTo>
                    <a:pt x="1333" y="317"/>
                  </a:lnTo>
                  <a:lnTo>
                    <a:pt x="1316" y="301"/>
                  </a:lnTo>
                  <a:lnTo>
                    <a:pt x="1299" y="288"/>
                  </a:lnTo>
                  <a:lnTo>
                    <a:pt x="1283" y="275"/>
                  </a:lnTo>
                  <a:lnTo>
                    <a:pt x="1266" y="265"/>
                  </a:lnTo>
                  <a:lnTo>
                    <a:pt x="1250" y="256"/>
                  </a:lnTo>
                  <a:lnTo>
                    <a:pt x="1237" y="248"/>
                  </a:lnTo>
                  <a:lnTo>
                    <a:pt x="1224" y="241"/>
                  </a:lnTo>
                  <a:lnTo>
                    <a:pt x="1212" y="235"/>
                  </a:lnTo>
                  <a:lnTo>
                    <a:pt x="1202" y="230"/>
                  </a:lnTo>
                  <a:lnTo>
                    <a:pt x="1194" y="228"/>
                  </a:lnTo>
                  <a:lnTo>
                    <a:pt x="1188" y="226"/>
                  </a:lnTo>
                  <a:lnTo>
                    <a:pt x="1185" y="223"/>
                  </a:lnTo>
                  <a:lnTo>
                    <a:pt x="1184" y="223"/>
                  </a:lnTo>
                  <a:lnTo>
                    <a:pt x="1179" y="207"/>
                  </a:lnTo>
                  <a:lnTo>
                    <a:pt x="1174" y="191"/>
                  </a:lnTo>
                  <a:lnTo>
                    <a:pt x="1171" y="176"/>
                  </a:lnTo>
                  <a:lnTo>
                    <a:pt x="1166" y="160"/>
                  </a:lnTo>
                  <a:lnTo>
                    <a:pt x="1162" y="145"/>
                  </a:lnTo>
                  <a:lnTo>
                    <a:pt x="1157" y="129"/>
                  </a:lnTo>
                  <a:lnTo>
                    <a:pt x="1151" y="114"/>
                  </a:lnTo>
                  <a:lnTo>
                    <a:pt x="1147" y="98"/>
                  </a:lnTo>
                  <a:lnTo>
                    <a:pt x="1157" y="103"/>
                  </a:lnTo>
                  <a:lnTo>
                    <a:pt x="1167" y="107"/>
                  </a:lnTo>
                  <a:lnTo>
                    <a:pt x="1178" y="111"/>
                  </a:lnTo>
                  <a:lnTo>
                    <a:pt x="1188" y="115"/>
                  </a:lnTo>
                  <a:lnTo>
                    <a:pt x="1199" y="120"/>
                  </a:lnTo>
                  <a:lnTo>
                    <a:pt x="1209" y="124"/>
                  </a:lnTo>
                  <a:lnTo>
                    <a:pt x="1219" y="129"/>
                  </a:lnTo>
                  <a:lnTo>
                    <a:pt x="1230" y="134"/>
                  </a:lnTo>
                  <a:lnTo>
                    <a:pt x="1241" y="139"/>
                  </a:lnTo>
                  <a:lnTo>
                    <a:pt x="1253" y="144"/>
                  </a:lnTo>
                  <a:lnTo>
                    <a:pt x="1265" y="150"/>
                  </a:lnTo>
                  <a:lnTo>
                    <a:pt x="1277" y="156"/>
                  </a:lnTo>
                  <a:lnTo>
                    <a:pt x="1288" y="160"/>
                  </a:lnTo>
                  <a:lnTo>
                    <a:pt x="1300" y="166"/>
                  </a:lnTo>
                  <a:lnTo>
                    <a:pt x="1311" y="171"/>
                  </a:lnTo>
                  <a:lnTo>
                    <a:pt x="1323" y="175"/>
                  </a:lnTo>
                  <a:lnTo>
                    <a:pt x="1336" y="181"/>
                  </a:lnTo>
                  <a:lnTo>
                    <a:pt x="1347" y="185"/>
                  </a:lnTo>
                  <a:lnTo>
                    <a:pt x="1359" y="189"/>
                  </a:lnTo>
                  <a:lnTo>
                    <a:pt x="1371" y="194"/>
                  </a:lnTo>
                  <a:lnTo>
                    <a:pt x="1384" y="197"/>
                  </a:lnTo>
                  <a:lnTo>
                    <a:pt x="1397" y="202"/>
                  </a:lnTo>
                  <a:lnTo>
                    <a:pt x="1409" y="204"/>
                  </a:lnTo>
                  <a:lnTo>
                    <a:pt x="1422" y="207"/>
                  </a:lnTo>
                  <a:lnTo>
                    <a:pt x="1446" y="211"/>
                  </a:lnTo>
                  <a:lnTo>
                    <a:pt x="1469" y="209"/>
                  </a:lnTo>
                  <a:lnTo>
                    <a:pt x="1491" y="202"/>
                  </a:lnTo>
                  <a:lnTo>
                    <a:pt x="1511" y="191"/>
                  </a:lnTo>
                  <a:lnTo>
                    <a:pt x="1529" y="177"/>
                  </a:lnTo>
                  <a:lnTo>
                    <a:pt x="1544" y="160"/>
                  </a:lnTo>
                  <a:lnTo>
                    <a:pt x="1557" y="141"/>
                  </a:lnTo>
                  <a:lnTo>
                    <a:pt x="1566" y="119"/>
                  </a:lnTo>
                  <a:lnTo>
                    <a:pt x="1567" y="111"/>
                  </a:lnTo>
                  <a:lnTo>
                    <a:pt x="1566" y="103"/>
                  </a:lnTo>
                  <a:lnTo>
                    <a:pt x="1561" y="97"/>
                  </a:lnTo>
                  <a:lnTo>
                    <a:pt x="1554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203" y="3599"/>
              <a:ext cx="51" cy="49"/>
            </a:xfrm>
            <a:custGeom>
              <a:avLst/>
              <a:gdLst>
                <a:gd name="T0" fmla="*/ 2 w 104"/>
                <a:gd name="T1" fmla="*/ 9 h 98"/>
                <a:gd name="T2" fmla="*/ 2 w 104"/>
                <a:gd name="T3" fmla="*/ 7 h 98"/>
                <a:gd name="T4" fmla="*/ 3 w 104"/>
                <a:gd name="T5" fmla="*/ 7 h 98"/>
                <a:gd name="T6" fmla="*/ 3 w 104"/>
                <a:gd name="T7" fmla="*/ 6 h 98"/>
                <a:gd name="T8" fmla="*/ 4 w 104"/>
                <a:gd name="T9" fmla="*/ 6 h 98"/>
                <a:gd name="T10" fmla="*/ 5 w 104"/>
                <a:gd name="T11" fmla="*/ 5 h 98"/>
                <a:gd name="T12" fmla="*/ 6 w 104"/>
                <a:gd name="T13" fmla="*/ 3 h 98"/>
                <a:gd name="T14" fmla="*/ 8 w 104"/>
                <a:gd name="T15" fmla="*/ 3 h 98"/>
                <a:gd name="T16" fmla="*/ 9 w 104"/>
                <a:gd name="T17" fmla="*/ 3 h 98"/>
                <a:gd name="T18" fmla="*/ 11 w 104"/>
                <a:gd name="T19" fmla="*/ 3 h 98"/>
                <a:gd name="T20" fmla="*/ 12 w 104"/>
                <a:gd name="T21" fmla="*/ 3 h 98"/>
                <a:gd name="T22" fmla="*/ 12 w 104"/>
                <a:gd name="T23" fmla="*/ 3 h 98"/>
                <a:gd name="T24" fmla="*/ 12 w 104"/>
                <a:gd name="T25" fmla="*/ 2 h 98"/>
                <a:gd name="T26" fmla="*/ 12 w 104"/>
                <a:gd name="T27" fmla="*/ 2 h 98"/>
                <a:gd name="T28" fmla="*/ 12 w 104"/>
                <a:gd name="T29" fmla="*/ 1 h 98"/>
                <a:gd name="T30" fmla="*/ 11 w 104"/>
                <a:gd name="T31" fmla="*/ 1 h 98"/>
                <a:gd name="T32" fmla="*/ 11 w 104"/>
                <a:gd name="T33" fmla="*/ 0 h 98"/>
                <a:gd name="T34" fmla="*/ 10 w 104"/>
                <a:gd name="T35" fmla="*/ 1 h 98"/>
                <a:gd name="T36" fmla="*/ 8 w 104"/>
                <a:gd name="T37" fmla="*/ 1 h 98"/>
                <a:gd name="T38" fmla="*/ 7 w 104"/>
                <a:gd name="T39" fmla="*/ 2 h 98"/>
                <a:gd name="T40" fmla="*/ 5 w 104"/>
                <a:gd name="T41" fmla="*/ 3 h 98"/>
                <a:gd name="T42" fmla="*/ 4 w 104"/>
                <a:gd name="T43" fmla="*/ 3 h 98"/>
                <a:gd name="T44" fmla="*/ 3 w 104"/>
                <a:gd name="T45" fmla="*/ 4 h 98"/>
                <a:gd name="T46" fmla="*/ 2 w 104"/>
                <a:gd name="T47" fmla="*/ 5 h 98"/>
                <a:gd name="T48" fmla="*/ 2 w 104"/>
                <a:gd name="T49" fmla="*/ 6 h 98"/>
                <a:gd name="T50" fmla="*/ 1 w 104"/>
                <a:gd name="T51" fmla="*/ 6 h 98"/>
                <a:gd name="T52" fmla="*/ 1 w 104"/>
                <a:gd name="T53" fmla="*/ 7 h 98"/>
                <a:gd name="T54" fmla="*/ 0 w 104"/>
                <a:gd name="T55" fmla="*/ 9 h 98"/>
                <a:gd name="T56" fmla="*/ 0 w 104"/>
                <a:gd name="T57" fmla="*/ 10 h 98"/>
                <a:gd name="T58" fmla="*/ 2 w 104"/>
                <a:gd name="T59" fmla="*/ 12 h 98"/>
                <a:gd name="T60" fmla="*/ 3 w 104"/>
                <a:gd name="T61" fmla="*/ 12 h 98"/>
                <a:gd name="T62" fmla="*/ 4 w 104"/>
                <a:gd name="T63" fmla="*/ 12 h 98"/>
                <a:gd name="T64" fmla="*/ 6 w 104"/>
                <a:gd name="T65" fmla="*/ 12 h 98"/>
                <a:gd name="T66" fmla="*/ 7 w 104"/>
                <a:gd name="T67" fmla="*/ 12 h 98"/>
                <a:gd name="T68" fmla="*/ 8 w 104"/>
                <a:gd name="T69" fmla="*/ 11 h 98"/>
                <a:gd name="T70" fmla="*/ 9 w 104"/>
                <a:gd name="T71" fmla="*/ 10 h 98"/>
                <a:gd name="T72" fmla="*/ 10 w 104"/>
                <a:gd name="T73" fmla="*/ 9 h 98"/>
                <a:gd name="T74" fmla="*/ 11 w 104"/>
                <a:gd name="T75" fmla="*/ 7 h 98"/>
                <a:gd name="T76" fmla="*/ 12 w 104"/>
                <a:gd name="T77" fmla="*/ 6 h 98"/>
                <a:gd name="T78" fmla="*/ 12 w 104"/>
                <a:gd name="T79" fmla="*/ 6 h 98"/>
                <a:gd name="T80" fmla="*/ 12 w 104"/>
                <a:gd name="T81" fmla="*/ 6 h 98"/>
                <a:gd name="T82" fmla="*/ 12 w 104"/>
                <a:gd name="T83" fmla="*/ 5 h 98"/>
                <a:gd name="T84" fmla="*/ 12 w 104"/>
                <a:gd name="T85" fmla="*/ 5 h 98"/>
                <a:gd name="T86" fmla="*/ 11 w 104"/>
                <a:gd name="T87" fmla="*/ 5 h 98"/>
                <a:gd name="T88" fmla="*/ 10 w 104"/>
                <a:gd name="T89" fmla="*/ 6 h 98"/>
                <a:gd name="T90" fmla="*/ 10 w 104"/>
                <a:gd name="T91" fmla="*/ 6 h 98"/>
                <a:gd name="T92" fmla="*/ 9 w 104"/>
                <a:gd name="T93" fmla="*/ 7 h 98"/>
                <a:gd name="T94" fmla="*/ 8 w 104"/>
                <a:gd name="T95" fmla="*/ 7 h 98"/>
                <a:gd name="T96" fmla="*/ 7 w 104"/>
                <a:gd name="T97" fmla="*/ 9 h 98"/>
                <a:gd name="T98" fmla="*/ 6 w 104"/>
                <a:gd name="T99" fmla="*/ 9 h 98"/>
                <a:gd name="T100" fmla="*/ 5 w 104"/>
                <a:gd name="T101" fmla="*/ 10 h 98"/>
                <a:gd name="T102" fmla="*/ 5 w 104"/>
                <a:gd name="T103" fmla="*/ 10 h 98"/>
                <a:gd name="T104" fmla="*/ 4 w 104"/>
                <a:gd name="T105" fmla="*/ 10 h 98"/>
                <a:gd name="T106" fmla="*/ 3 w 104"/>
                <a:gd name="T107" fmla="*/ 11 h 98"/>
                <a:gd name="T108" fmla="*/ 3 w 104"/>
                <a:gd name="T109" fmla="*/ 10 h 98"/>
                <a:gd name="T110" fmla="*/ 2 w 104"/>
                <a:gd name="T111" fmla="*/ 10 h 98"/>
                <a:gd name="T112" fmla="*/ 2 w 104"/>
                <a:gd name="T113" fmla="*/ 9 h 98"/>
                <a:gd name="T114" fmla="*/ 2 w 104"/>
                <a:gd name="T115" fmla="*/ 9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"/>
                <a:gd name="T175" fmla="*/ 0 h 98"/>
                <a:gd name="T176" fmla="*/ 104 w 104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" h="98">
                  <a:moveTo>
                    <a:pt x="20" y="66"/>
                  </a:moveTo>
                  <a:lnTo>
                    <a:pt x="22" y="62"/>
                  </a:lnTo>
                  <a:lnTo>
                    <a:pt x="25" y="56"/>
                  </a:lnTo>
                  <a:lnTo>
                    <a:pt x="30" y="51"/>
                  </a:lnTo>
                  <a:lnTo>
                    <a:pt x="37" y="44"/>
                  </a:lnTo>
                  <a:lnTo>
                    <a:pt x="45" y="37"/>
                  </a:lnTo>
                  <a:lnTo>
                    <a:pt x="54" y="31"/>
                  </a:lnTo>
                  <a:lnTo>
                    <a:pt x="65" y="25"/>
                  </a:lnTo>
                  <a:lnTo>
                    <a:pt x="77" y="21"/>
                  </a:lnTo>
                  <a:lnTo>
                    <a:pt x="91" y="20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4"/>
                  </a:lnTo>
                  <a:lnTo>
                    <a:pt x="100" y="10"/>
                  </a:lnTo>
                  <a:lnTo>
                    <a:pt x="99" y="7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1" y="2"/>
                  </a:lnTo>
                  <a:lnTo>
                    <a:pt x="68" y="7"/>
                  </a:lnTo>
                  <a:lnTo>
                    <a:pt x="58" y="13"/>
                  </a:lnTo>
                  <a:lnTo>
                    <a:pt x="46" y="18"/>
                  </a:lnTo>
                  <a:lnTo>
                    <a:pt x="37" y="25"/>
                  </a:lnTo>
                  <a:lnTo>
                    <a:pt x="29" y="32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4" y="50"/>
                  </a:lnTo>
                  <a:lnTo>
                    <a:pt x="8" y="59"/>
                  </a:lnTo>
                  <a:lnTo>
                    <a:pt x="2" y="68"/>
                  </a:lnTo>
                  <a:lnTo>
                    <a:pt x="0" y="77"/>
                  </a:lnTo>
                  <a:lnTo>
                    <a:pt x="16" y="98"/>
                  </a:lnTo>
                  <a:lnTo>
                    <a:pt x="27" y="98"/>
                  </a:lnTo>
                  <a:lnTo>
                    <a:pt x="37" y="97"/>
                  </a:lnTo>
                  <a:lnTo>
                    <a:pt x="48" y="93"/>
                  </a:lnTo>
                  <a:lnTo>
                    <a:pt x="59" y="89"/>
                  </a:lnTo>
                  <a:lnTo>
                    <a:pt x="69" y="83"/>
                  </a:lnTo>
                  <a:lnTo>
                    <a:pt x="78" y="77"/>
                  </a:lnTo>
                  <a:lnTo>
                    <a:pt x="88" y="70"/>
                  </a:lnTo>
                  <a:lnTo>
                    <a:pt x="94" y="62"/>
                  </a:lnTo>
                  <a:lnTo>
                    <a:pt x="99" y="55"/>
                  </a:lnTo>
                  <a:lnTo>
                    <a:pt x="103" y="50"/>
                  </a:lnTo>
                  <a:lnTo>
                    <a:pt x="104" y="44"/>
                  </a:lnTo>
                  <a:lnTo>
                    <a:pt x="101" y="40"/>
                  </a:lnTo>
                  <a:lnTo>
                    <a:pt x="97" y="39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83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61" y="67"/>
                  </a:lnTo>
                  <a:lnTo>
                    <a:pt x="54" y="71"/>
                  </a:lnTo>
                  <a:lnTo>
                    <a:pt x="47" y="75"/>
                  </a:lnTo>
                  <a:lnTo>
                    <a:pt x="40" y="77"/>
                  </a:lnTo>
                  <a:lnTo>
                    <a:pt x="33" y="80"/>
                  </a:lnTo>
                  <a:lnTo>
                    <a:pt x="28" y="81"/>
                  </a:lnTo>
                  <a:lnTo>
                    <a:pt x="27" y="80"/>
                  </a:lnTo>
                  <a:lnTo>
                    <a:pt x="23" y="76"/>
                  </a:lnTo>
                  <a:lnTo>
                    <a:pt x="21" y="71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682" y="3593"/>
              <a:ext cx="51" cy="49"/>
            </a:xfrm>
            <a:custGeom>
              <a:avLst/>
              <a:gdLst>
                <a:gd name="T0" fmla="*/ 11 w 102"/>
                <a:gd name="T1" fmla="*/ 9 h 97"/>
                <a:gd name="T2" fmla="*/ 11 w 102"/>
                <a:gd name="T3" fmla="*/ 8 h 97"/>
                <a:gd name="T4" fmla="*/ 10 w 102"/>
                <a:gd name="T5" fmla="*/ 7 h 97"/>
                <a:gd name="T6" fmla="*/ 9 w 102"/>
                <a:gd name="T7" fmla="*/ 7 h 97"/>
                <a:gd name="T8" fmla="*/ 9 w 102"/>
                <a:gd name="T9" fmla="*/ 6 h 97"/>
                <a:gd name="T10" fmla="*/ 7 w 102"/>
                <a:gd name="T11" fmla="*/ 5 h 97"/>
                <a:gd name="T12" fmla="*/ 6 w 102"/>
                <a:gd name="T13" fmla="*/ 4 h 97"/>
                <a:gd name="T14" fmla="*/ 5 w 102"/>
                <a:gd name="T15" fmla="*/ 4 h 97"/>
                <a:gd name="T16" fmla="*/ 3 w 102"/>
                <a:gd name="T17" fmla="*/ 3 h 97"/>
                <a:gd name="T18" fmla="*/ 2 w 102"/>
                <a:gd name="T19" fmla="*/ 3 h 97"/>
                <a:gd name="T20" fmla="*/ 1 w 102"/>
                <a:gd name="T21" fmla="*/ 3 h 97"/>
                <a:gd name="T22" fmla="*/ 1 w 102"/>
                <a:gd name="T23" fmla="*/ 3 h 97"/>
                <a:gd name="T24" fmla="*/ 1 w 102"/>
                <a:gd name="T25" fmla="*/ 2 h 97"/>
                <a:gd name="T26" fmla="*/ 1 w 102"/>
                <a:gd name="T27" fmla="*/ 2 h 97"/>
                <a:gd name="T28" fmla="*/ 1 w 102"/>
                <a:gd name="T29" fmla="*/ 1 h 97"/>
                <a:gd name="T30" fmla="*/ 1 w 102"/>
                <a:gd name="T31" fmla="*/ 1 h 97"/>
                <a:gd name="T32" fmla="*/ 2 w 102"/>
                <a:gd name="T33" fmla="*/ 0 h 97"/>
                <a:gd name="T34" fmla="*/ 3 w 102"/>
                <a:gd name="T35" fmla="*/ 1 h 97"/>
                <a:gd name="T36" fmla="*/ 5 w 102"/>
                <a:gd name="T37" fmla="*/ 1 h 97"/>
                <a:gd name="T38" fmla="*/ 6 w 102"/>
                <a:gd name="T39" fmla="*/ 2 h 97"/>
                <a:gd name="T40" fmla="*/ 7 w 102"/>
                <a:gd name="T41" fmla="*/ 3 h 97"/>
                <a:gd name="T42" fmla="*/ 9 w 102"/>
                <a:gd name="T43" fmla="*/ 4 h 97"/>
                <a:gd name="T44" fmla="*/ 10 w 102"/>
                <a:gd name="T45" fmla="*/ 4 h 97"/>
                <a:gd name="T46" fmla="*/ 10 w 102"/>
                <a:gd name="T47" fmla="*/ 5 h 97"/>
                <a:gd name="T48" fmla="*/ 11 w 102"/>
                <a:gd name="T49" fmla="*/ 6 h 97"/>
                <a:gd name="T50" fmla="*/ 11 w 102"/>
                <a:gd name="T51" fmla="*/ 6 h 97"/>
                <a:gd name="T52" fmla="*/ 12 w 102"/>
                <a:gd name="T53" fmla="*/ 8 h 97"/>
                <a:gd name="T54" fmla="*/ 13 w 102"/>
                <a:gd name="T55" fmla="*/ 9 h 97"/>
                <a:gd name="T56" fmla="*/ 13 w 102"/>
                <a:gd name="T57" fmla="*/ 10 h 97"/>
                <a:gd name="T58" fmla="*/ 11 w 102"/>
                <a:gd name="T59" fmla="*/ 13 h 97"/>
                <a:gd name="T60" fmla="*/ 10 w 102"/>
                <a:gd name="T61" fmla="*/ 13 h 97"/>
                <a:gd name="T62" fmla="*/ 9 w 102"/>
                <a:gd name="T63" fmla="*/ 12 h 97"/>
                <a:gd name="T64" fmla="*/ 6 w 102"/>
                <a:gd name="T65" fmla="*/ 12 h 97"/>
                <a:gd name="T66" fmla="*/ 6 w 102"/>
                <a:gd name="T67" fmla="*/ 11 h 97"/>
                <a:gd name="T68" fmla="*/ 5 w 102"/>
                <a:gd name="T69" fmla="*/ 11 h 97"/>
                <a:gd name="T70" fmla="*/ 3 w 102"/>
                <a:gd name="T71" fmla="*/ 10 h 97"/>
                <a:gd name="T72" fmla="*/ 2 w 102"/>
                <a:gd name="T73" fmla="*/ 9 h 97"/>
                <a:gd name="T74" fmla="*/ 2 w 102"/>
                <a:gd name="T75" fmla="*/ 8 h 97"/>
                <a:gd name="T76" fmla="*/ 1 w 102"/>
                <a:gd name="T77" fmla="*/ 7 h 97"/>
                <a:gd name="T78" fmla="*/ 1 w 102"/>
                <a:gd name="T79" fmla="*/ 7 h 97"/>
                <a:gd name="T80" fmla="*/ 0 w 102"/>
                <a:gd name="T81" fmla="*/ 6 h 97"/>
                <a:gd name="T82" fmla="*/ 1 w 102"/>
                <a:gd name="T83" fmla="*/ 5 h 97"/>
                <a:gd name="T84" fmla="*/ 1 w 102"/>
                <a:gd name="T85" fmla="*/ 5 h 97"/>
                <a:gd name="T86" fmla="*/ 2 w 102"/>
                <a:gd name="T87" fmla="*/ 5 h 97"/>
                <a:gd name="T88" fmla="*/ 2 w 102"/>
                <a:gd name="T89" fmla="*/ 6 h 97"/>
                <a:gd name="T90" fmla="*/ 3 w 102"/>
                <a:gd name="T91" fmla="*/ 6 h 97"/>
                <a:gd name="T92" fmla="*/ 3 w 102"/>
                <a:gd name="T93" fmla="*/ 7 h 97"/>
                <a:gd name="T94" fmla="*/ 5 w 102"/>
                <a:gd name="T95" fmla="*/ 8 h 97"/>
                <a:gd name="T96" fmla="*/ 6 w 102"/>
                <a:gd name="T97" fmla="*/ 9 h 97"/>
                <a:gd name="T98" fmla="*/ 6 w 102"/>
                <a:gd name="T99" fmla="*/ 9 h 97"/>
                <a:gd name="T100" fmla="*/ 7 w 102"/>
                <a:gd name="T101" fmla="*/ 10 h 97"/>
                <a:gd name="T102" fmla="*/ 7 w 102"/>
                <a:gd name="T103" fmla="*/ 10 h 97"/>
                <a:gd name="T104" fmla="*/ 9 w 102"/>
                <a:gd name="T105" fmla="*/ 10 h 97"/>
                <a:gd name="T106" fmla="*/ 10 w 102"/>
                <a:gd name="T107" fmla="*/ 10 h 97"/>
                <a:gd name="T108" fmla="*/ 10 w 102"/>
                <a:gd name="T109" fmla="*/ 10 h 97"/>
                <a:gd name="T110" fmla="*/ 10 w 102"/>
                <a:gd name="T111" fmla="*/ 10 h 97"/>
                <a:gd name="T112" fmla="*/ 11 w 102"/>
                <a:gd name="T113" fmla="*/ 9 h 97"/>
                <a:gd name="T114" fmla="*/ 11 w 102"/>
                <a:gd name="T115" fmla="*/ 9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97"/>
                <a:gd name="T176" fmla="*/ 102 w 102"/>
                <a:gd name="T177" fmla="*/ 97 h 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97">
                  <a:moveTo>
                    <a:pt x="84" y="65"/>
                  </a:moveTo>
                  <a:lnTo>
                    <a:pt x="81" y="62"/>
                  </a:lnTo>
                  <a:lnTo>
                    <a:pt x="78" y="56"/>
                  </a:lnTo>
                  <a:lnTo>
                    <a:pt x="72" y="50"/>
                  </a:lnTo>
                  <a:lnTo>
                    <a:pt x="65" y="43"/>
                  </a:lnTo>
                  <a:lnTo>
                    <a:pt x="58" y="36"/>
                  </a:lnTo>
                  <a:lnTo>
                    <a:pt x="48" y="31"/>
                  </a:lnTo>
                  <a:lnTo>
                    <a:pt x="38" y="25"/>
                  </a:lnTo>
                  <a:lnTo>
                    <a:pt x="26" y="20"/>
                  </a:lnTo>
                  <a:lnTo>
                    <a:pt x="12" y="18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34" y="5"/>
                  </a:lnTo>
                  <a:lnTo>
                    <a:pt x="46" y="11"/>
                  </a:lnTo>
                  <a:lnTo>
                    <a:pt x="56" y="18"/>
                  </a:lnTo>
                  <a:lnTo>
                    <a:pt x="65" y="25"/>
                  </a:lnTo>
                  <a:lnTo>
                    <a:pt x="73" y="32"/>
                  </a:lnTo>
                  <a:lnTo>
                    <a:pt x="80" y="38"/>
                  </a:lnTo>
                  <a:lnTo>
                    <a:pt x="84" y="41"/>
                  </a:lnTo>
                  <a:lnTo>
                    <a:pt x="88" y="48"/>
                  </a:lnTo>
                  <a:lnTo>
                    <a:pt x="95" y="57"/>
                  </a:lnTo>
                  <a:lnTo>
                    <a:pt x="100" y="67"/>
                  </a:lnTo>
                  <a:lnTo>
                    <a:pt x="102" y="77"/>
                  </a:lnTo>
                  <a:lnTo>
                    <a:pt x="87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5" y="93"/>
                  </a:lnTo>
                  <a:lnTo>
                    <a:pt x="43" y="88"/>
                  </a:lnTo>
                  <a:lnTo>
                    <a:pt x="33" y="82"/>
                  </a:lnTo>
                  <a:lnTo>
                    <a:pt x="24" y="76"/>
                  </a:lnTo>
                  <a:lnTo>
                    <a:pt x="16" y="69"/>
                  </a:lnTo>
                  <a:lnTo>
                    <a:pt x="9" y="61"/>
                  </a:lnTo>
                  <a:lnTo>
                    <a:pt x="4" y="55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2" y="40"/>
                  </a:lnTo>
                  <a:lnTo>
                    <a:pt x="5" y="39"/>
                  </a:lnTo>
                  <a:lnTo>
                    <a:pt x="11" y="40"/>
                  </a:lnTo>
                  <a:lnTo>
                    <a:pt x="16" y="43"/>
                  </a:lnTo>
                  <a:lnTo>
                    <a:pt x="19" y="48"/>
                  </a:lnTo>
                  <a:lnTo>
                    <a:pt x="27" y="55"/>
                  </a:lnTo>
                  <a:lnTo>
                    <a:pt x="34" y="62"/>
                  </a:lnTo>
                  <a:lnTo>
                    <a:pt x="42" y="66"/>
                  </a:lnTo>
                  <a:lnTo>
                    <a:pt x="49" y="71"/>
                  </a:lnTo>
                  <a:lnTo>
                    <a:pt x="56" y="74"/>
                  </a:lnTo>
                  <a:lnTo>
                    <a:pt x="63" y="77"/>
                  </a:lnTo>
                  <a:lnTo>
                    <a:pt x="70" y="79"/>
                  </a:lnTo>
                  <a:lnTo>
                    <a:pt x="76" y="80"/>
                  </a:lnTo>
                  <a:lnTo>
                    <a:pt x="77" y="79"/>
                  </a:lnTo>
                  <a:lnTo>
                    <a:pt x="80" y="76"/>
                  </a:lnTo>
                  <a:lnTo>
                    <a:pt x="82" y="71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459" y="3590"/>
              <a:ext cx="58" cy="67"/>
            </a:xfrm>
            <a:custGeom>
              <a:avLst/>
              <a:gdLst>
                <a:gd name="T0" fmla="*/ 2 w 115"/>
                <a:gd name="T1" fmla="*/ 17 h 134"/>
                <a:gd name="T2" fmla="*/ 5 w 115"/>
                <a:gd name="T3" fmla="*/ 17 h 134"/>
                <a:gd name="T4" fmla="*/ 7 w 115"/>
                <a:gd name="T5" fmla="*/ 15 h 134"/>
                <a:gd name="T6" fmla="*/ 9 w 115"/>
                <a:gd name="T7" fmla="*/ 13 h 134"/>
                <a:gd name="T8" fmla="*/ 12 w 115"/>
                <a:gd name="T9" fmla="*/ 11 h 134"/>
                <a:gd name="T10" fmla="*/ 13 w 115"/>
                <a:gd name="T11" fmla="*/ 9 h 134"/>
                <a:gd name="T12" fmla="*/ 14 w 115"/>
                <a:gd name="T13" fmla="*/ 6 h 134"/>
                <a:gd name="T14" fmla="*/ 15 w 115"/>
                <a:gd name="T15" fmla="*/ 4 h 134"/>
                <a:gd name="T16" fmla="*/ 15 w 115"/>
                <a:gd name="T17" fmla="*/ 1 h 134"/>
                <a:gd name="T18" fmla="*/ 15 w 115"/>
                <a:gd name="T19" fmla="*/ 1 h 134"/>
                <a:gd name="T20" fmla="*/ 14 w 115"/>
                <a:gd name="T21" fmla="*/ 1 h 134"/>
                <a:gd name="T22" fmla="*/ 14 w 115"/>
                <a:gd name="T23" fmla="*/ 1 h 134"/>
                <a:gd name="T24" fmla="*/ 14 w 115"/>
                <a:gd name="T25" fmla="*/ 0 h 134"/>
                <a:gd name="T26" fmla="*/ 13 w 115"/>
                <a:gd name="T27" fmla="*/ 1 h 134"/>
                <a:gd name="T28" fmla="*/ 13 w 115"/>
                <a:gd name="T29" fmla="*/ 1 h 134"/>
                <a:gd name="T30" fmla="*/ 12 w 115"/>
                <a:gd name="T31" fmla="*/ 1 h 134"/>
                <a:gd name="T32" fmla="*/ 12 w 115"/>
                <a:gd name="T33" fmla="*/ 1 h 134"/>
                <a:gd name="T34" fmla="*/ 12 w 115"/>
                <a:gd name="T35" fmla="*/ 3 h 134"/>
                <a:gd name="T36" fmla="*/ 12 w 115"/>
                <a:gd name="T37" fmla="*/ 5 h 134"/>
                <a:gd name="T38" fmla="*/ 11 w 115"/>
                <a:gd name="T39" fmla="*/ 7 h 134"/>
                <a:gd name="T40" fmla="*/ 9 w 115"/>
                <a:gd name="T41" fmla="*/ 9 h 134"/>
                <a:gd name="T42" fmla="*/ 8 w 115"/>
                <a:gd name="T43" fmla="*/ 11 h 134"/>
                <a:gd name="T44" fmla="*/ 6 w 115"/>
                <a:gd name="T45" fmla="*/ 13 h 134"/>
                <a:gd name="T46" fmla="*/ 4 w 115"/>
                <a:gd name="T47" fmla="*/ 13 h 134"/>
                <a:gd name="T48" fmla="*/ 2 w 115"/>
                <a:gd name="T49" fmla="*/ 14 h 134"/>
                <a:gd name="T50" fmla="*/ 1 w 115"/>
                <a:gd name="T51" fmla="*/ 14 h 134"/>
                <a:gd name="T52" fmla="*/ 1 w 115"/>
                <a:gd name="T53" fmla="*/ 14 h 134"/>
                <a:gd name="T54" fmla="*/ 1 w 115"/>
                <a:gd name="T55" fmla="*/ 14 h 134"/>
                <a:gd name="T56" fmla="*/ 0 w 115"/>
                <a:gd name="T57" fmla="*/ 15 h 134"/>
                <a:gd name="T58" fmla="*/ 1 w 115"/>
                <a:gd name="T59" fmla="*/ 17 h 134"/>
                <a:gd name="T60" fmla="*/ 1 w 115"/>
                <a:gd name="T61" fmla="*/ 17 h 134"/>
                <a:gd name="T62" fmla="*/ 1 w 115"/>
                <a:gd name="T63" fmla="*/ 17 h 134"/>
                <a:gd name="T64" fmla="*/ 2 w 115"/>
                <a:gd name="T65" fmla="*/ 17 h 134"/>
                <a:gd name="T66" fmla="*/ 2 w 115"/>
                <a:gd name="T67" fmla="*/ 17 h 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34"/>
                <a:gd name="T104" fmla="*/ 115 w 115"/>
                <a:gd name="T105" fmla="*/ 134 h 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34">
                  <a:moveTo>
                    <a:pt x="10" y="134"/>
                  </a:moveTo>
                  <a:lnTo>
                    <a:pt x="33" y="131"/>
                  </a:lnTo>
                  <a:lnTo>
                    <a:pt x="54" y="123"/>
                  </a:lnTo>
                  <a:lnTo>
                    <a:pt x="72" y="110"/>
                  </a:lnTo>
                  <a:lnTo>
                    <a:pt x="89" y="94"/>
                  </a:lnTo>
                  <a:lnTo>
                    <a:pt x="101" y="76"/>
                  </a:lnTo>
                  <a:lnTo>
                    <a:pt x="109" y="55"/>
                  </a:lnTo>
                  <a:lnTo>
                    <a:pt x="115" y="33"/>
                  </a:lnTo>
                  <a:lnTo>
                    <a:pt x="115" y="11"/>
                  </a:lnTo>
                  <a:lnTo>
                    <a:pt x="114" y="7"/>
                  </a:lnTo>
                  <a:lnTo>
                    <a:pt x="112" y="3"/>
                  </a:lnTo>
                  <a:lnTo>
                    <a:pt x="109" y="1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8" y="3"/>
                  </a:lnTo>
                  <a:lnTo>
                    <a:pt x="94" y="5"/>
                  </a:lnTo>
                  <a:lnTo>
                    <a:pt x="93" y="10"/>
                  </a:lnTo>
                  <a:lnTo>
                    <a:pt x="93" y="28"/>
                  </a:lnTo>
                  <a:lnTo>
                    <a:pt x="90" y="46"/>
                  </a:lnTo>
                  <a:lnTo>
                    <a:pt x="83" y="63"/>
                  </a:lnTo>
                  <a:lnTo>
                    <a:pt x="72" y="79"/>
                  </a:lnTo>
                  <a:lnTo>
                    <a:pt x="61" y="93"/>
                  </a:lnTo>
                  <a:lnTo>
                    <a:pt x="46" y="104"/>
                  </a:lnTo>
                  <a:lnTo>
                    <a:pt x="29" y="111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3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1" y="129"/>
                  </a:lnTo>
                  <a:lnTo>
                    <a:pt x="3" y="131"/>
                  </a:lnTo>
                  <a:lnTo>
                    <a:pt x="6" y="133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4345" y="3488"/>
              <a:ext cx="244" cy="244"/>
            </a:xfrm>
            <a:custGeom>
              <a:avLst/>
              <a:gdLst>
                <a:gd name="T0" fmla="*/ 26 w 488"/>
                <a:gd name="T1" fmla="*/ 1 h 487"/>
                <a:gd name="T2" fmla="*/ 19 w 488"/>
                <a:gd name="T3" fmla="*/ 3 h 487"/>
                <a:gd name="T4" fmla="*/ 13 w 488"/>
                <a:gd name="T5" fmla="*/ 6 h 487"/>
                <a:gd name="T6" fmla="*/ 8 w 488"/>
                <a:gd name="T7" fmla="*/ 11 h 487"/>
                <a:gd name="T8" fmla="*/ 4 w 488"/>
                <a:gd name="T9" fmla="*/ 17 h 487"/>
                <a:gd name="T10" fmla="*/ 2 w 488"/>
                <a:gd name="T11" fmla="*/ 21 h 487"/>
                <a:gd name="T12" fmla="*/ 4 w 488"/>
                <a:gd name="T13" fmla="*/ 22 h 487"/>
                <a:gd name="T14" fmla="*/ 6 w 488"/>
                <a:gd name="T15" fmla="*/ 21 h 487"/>
                <a:gd name="T16" fmla="*/ 8 w 488"/>
                <a:gd name="T17" fmla="*/ 18 h 487"/>
                <a:gd name="T18" fmla="*/ 11 w 488"/>
                <a:gd name="T19" fmla="*/ 13 h 487"/>
                <a:gd name="T20" fmla="*/ 15 w 488"/>
                <a:gd name="T21" fmla="*/ 9 h 487"/>
                <a:gd name="T22" fmla="*/ 21 w 488"/>
                <a:gd name="T23" fmla="*/ 6 h 487"/>
                <a:gd name="T24" fmla="*/ 27 w 488"/>
                <a:gd name="T25" fmla="*/ 5 h 487"/>
                <a:gd name="T26" fmla="*/ 34 w 488"/>
                <a:gd name="T27" fmla="*/ 4 h 487"/>
                <a:gd name="T28" fmla="*/ 41 w 488"/>
                <a:gd name="T29" fmla="*/ 6 h 487"/>
                <a:gd name="T30" fmla="*/ 48 w 488"/>
                <a:gd name="T31" fmla="*/ 10 h 487"/>
                <a:gd name="T32" fmla="*/ 53 w 488"/>
                <a:gd name="T33" fmla="*/ 16 h 487"/>
                <a:gd name="T34" fmla="*/ 56 w 488"/>
                <a:gd name="T35" fmla="*/ 23 h 487"/>
                <a:gd name="T36" fmla="*/ 58 w 488"/>
                <a:gd name="T37" fmla="*/ 31 h 487"/>
                <a:gd name="T38" fmla="*/ 56 w 488"/>
                <a:gd name="T39" fmla="*/ 39 h 487"/>
                <a:gd name="T40" fmla="*/ 53 w 488"/>
                <a:gd name="T41" fmla="*/ 46 h 487"/>
                <a:gd name="T42" fmla="*/ 48 w 488"/>
                <a:gd name="T43" fmla="*/ 51 h 487"/>
                <a:gd name="T44" fmla="*/ 41 w 488"/>
                <a:gd name="T45" fmla="*/ 55 h 487"/>
                <a:gd name="T46" fmla="*/ 34 w 488"/>
                <a:gd name="T47" fmla="*/ 57 h 487"/>
                <a:gd name="T48" fmla="*/ 26 w 488"/>
                <a:gd name="T49" fmla="*/ 57 h 487"/>
                <a:gd name="T50" fmla="*/ 18 w 488"/>
                <a:gd name="T51" fmla="*/ 54 h 487"/>
                <a:gd name="T52" fmla="*/ 12 w 488"/>
                <a:gd name="T53" fmla="*/ 50 h 487"/>
                <a:gd name="T54" fmla="*/ 8 w 488"/>
                <a:gd name="T55" fmla="*/ 43 h 487"/>
                <a:gd name="T56" fmla="*/ 5 w 488"/>
                <a:gd name="T57" fmla="*/ 36 h 487"/>
                <a:gd name="T58" fmla="*/ 4 w 488"/>
                <a:gd name="T59" fmla="*/ 31 h 487"/>
                <a:gd name="T60" fmla="*/ 4 w 488"/>
                <a:gd name="T61" fmla="*/ 30 h 487"/>
                <a:gd name="T62" fmla="*/ 3 w 488"/>
                <a:gd name="T63" fmla="*/ 29 h 487"/>
                <a:gd name="T64" fmla="*/ 1 w 488"/>
                <a:gd name="T65" fmla="*/ 30 h 487"/>
                <a:gd name="T66" fmla="*/ 1 w 488"/>
                <a:gd name="T67" fmla="*/ 30 h 487"/>
                <a:gd name="T68" fmla="*/ 0 w 488"/>
                <a:gd name="T69" fmla="*/ 31 h 487"/>
                <a:gd name="T70" fmla="*/ 2 w 488"/>
                <a:gd name="T71" fmla="*/ 40 h 487"/>
                <a:gd name="T72" fmla="*/ 6 w 488"/>
                <a:gd name="T73" fmla="*/ 48 h 487"/>
                <a:gd name="T74" fmla="*/ 11 w 488"/>
                <a:gd name="T75" fmla="*/ 54 h 487"/>
                <a:gd name="T76" fmla="*/ 19 w 488"/>
                <a:gd name="T77" fmla="*/ 59 h 487"/>
                <a:gd name="T78" fmla="*/ 28 w 488"/>
                <a:gd name="T79" fmla="*/ 61 h 487"/>
                <a:gd name="T80" fmla="*/ 37 w 488"/>
                <a:gd name="T81" fmla="*/ 61 h 487"/>
                <a:gd name="T82" fmla="*/ 45 w 488"/>
                <a:gd name="T83" fmla="*/ 58 h 487"/>
                <a:gd name="T84" fmla="*/ 53 w 488"/>
                <a:gd name="T85" fmla="*/ 52 h 487"/>
                <a:gd name="T86" fmla="*/ 58 w 488"/>
                <a:gd name="T87" fmla="*/ 45 h 487"/>
                <a:gd name="T88" fmla="*/ 61 w 488"/>
                <a:gd name="T89" fmla="*/ 37 h 487"/>
                <a:gd name="T90" fmla="*/ 61 w 488"/>
                <a:gd name="T91" fmla="*/ 28 h 487"/>
                <a:gd name="T92" fmla="*/ 59 w 488"/>
                <a:gd name="T93" fmla="*/ 19 h 487"/>
                <a:gd name="T94" fmla="*/ 55 w 488"/>
                <a:gd name="T95" fmla="*/ 12 h 487"/>
                <a:gd name="T96" fmla="*/ 48 w 488"/>
                <a:gd name="T97" fmla="*/ 6 h 487"/>
                <a:gd name="T98" fmla="*/ 40 w 488"/>
                <a:gd name="T99" fmla="*/ 2 h 487"/>
                <a:gd name="T100" fmla="*/ 31 w 488"/>
                <a:gd name="T101" fmla="*/ 0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87"/>
                <a:gd name="T155" fmla="*/ 488 w 488"/>
                <a:gd name="T156" fmla="*/ 487 h 4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87">
                  <a:moveTo>
                    <a:pt x="244" y="0"/>
                  </a:moveTo>
                  <a:lnTo>
                    <a:pt x="224" y="1"/>
                  </a:lnTo>
                  <a:lnTo>
                    <a:pt x="205" y="3"/>
                  </a:lnTo>
                  <a:lnTo>
                    <a:pt x="186" y="7"/>
                  </a:lnTo>
                  <a:lnTo>
                    <a:pt x="168" y="13"/>
                  </a:lnTo>
                  <a:lnTo>
                    <a:pt x="151" y="18"/>
                  </a:lnTo>
                  <a:lnTo>
                    <a:pt x="133" y="26"/>
                  </a:lnTo>
                  <a:lnTo>
                    <a:pt x="117" y="36"/>
                  </a:lnTo>
                  <a:lnTo>
                    <a:pt x="101" y="46"/>
                  </a:lnTo>
                  <a:lnTo>
                    <a:pt x="87" y="59"/>
                  </a:lnTo>
                  <a:lnTo>
                    <a:pt x="73" y="71"/>
                  </a:lnTo>
                  <a:lnTo>
                    <a:pt x="61" y="84"/>
                  </a:lnTo>
                  <a:lnTo>
                    <a:pt x="49" y="99"/>
                  </a:lnTo>
                  <a:lnTo>
                    <a:pt x="38" y="115"/>
                  </a:lnTo>
                  <a:lnTo>
                    <a:pt x="28" y="131"/>
                  </a:lnTo>
                  <a:lnTo>
                    <a:pt x="20" y="149"/>
                  </a:lnTo>
                  <a:lnTo>
                    <a:pt x="13" y="166"/>
                  </a:lnTo>
                  <a:lnTo>
                    <a:pt x="13" y="167"/>
                  </a:lnTo>
                  <a:lnTo>
                    <a:pt x="16" y="168"/>
                  </a:lnTo>
                  <a:lnTo>
                    <a:pt x="19" y="172"/>
                  </a:lnTo>
                  <a:lnTo>
                    <a:pt x="26" y="174"/>
                  </a:lnTo>
                  <a:lnTo>
                    <a:pt x="34" y="174"/>
                  </a:lnTo>
                  <a:lnTo>
                    <a:pt x="41" y="172"/>
                  </a:lnTo>
                  <a:lnTo>
                    <a:pt x="46" y="168"/>
                  </a:lnTo>
                  <a:lnTo>
                    <a:pt x="47" y="166"/>
                  </a:lnTo>
                  <a:lnTo>
                    <a:pt x="54" y="151"/>
                  </a:lnTo>
                  <a:lnTo>
                    <a:pt x="61" y="137"/>
                  </a:lnTo>
                  <a:lnTo>
                    <a:pt x="69" y="124"/>
                  </a:lnTo>
                  <a:lnTo>
                    <a:pt x="78" y="112"/>
                  </a:lnTo>
                  <a:lnTo>
                    <a:pt x="88" y="99"/>
                  </a:lnTo>
                  <a:lnTo>
                    <a:pt x="100" y="89"/>
                  </a:lnTo>
                  <a:lnTo>
                    <a:pt x="111" y="78"/>
                  </a:lnTo>
                  <a:lnTo>
                    <a:pt x="124" y="69"/>
                  </a:lnTo>
                  <a:lnTo>
                    <a:pt x="137" y="60"/>
                  </a:lnTo>
                  <a:lnTo>
                    <a:pt x="151" y="53"/>
                  </a:lnTo>
                  <a:lnTo>
                    <a:pt x="165" y="46"/>
                  </a:lnTo>
                  <a:lnTo>
                    <a:pt x="180" y="41"/>
                  </a:lnTo>
                  <a:lnTo>
                    <a:pt x="195" y="37"/>
                  </a:lnTo>
                  <a:lnTo>
                    <a:pt x="212" y="33"/>
                  </a:lnTo>
                  <a:lnTo>
                    <a:pt x="228" y="32"/>
                  </a:lnTo>
                  <a:lnTo>
                    <a:pt x="244" y="31"/>
                  </a:lnTo>
                  <a:lnTo>
                    <a:pt x="266" y="32"/>
                  </a:lnTo>
                  <a:lnTo>
                    <a:pt x="286" y="36"/>
                  </a:lnTo>
                  <a:lnTo>
                    <a:pt x="307" y="40"/>
                  </a:lnTo>
                  <a:lnTo>
                    <a:pt x="327" y="48"/>
                  </a:lnTo>
                  <a:lnTo>
                    <a:pt x="345" y="56"/>
                  </a:lnTo>
                  <a:lnTo>
                    <a:pt x="362" y="68"/>
                  </a:lnTo>
                  <a:lnTo>
                    <a:pt x="380" y="79"/>
                  </a:lnTo>
                  <a:lnTo>
                    <a:pt x="395" y="93"/>
                  </a:lnTo>
                  <a:lnTo>
                    <a:pt x="409" y="108"/>
                  </a:lnTo>
                  <a:lnTo>
                    <a:pt x="420" y="125"/>
                  </a:lnTo>
                  <a:lnTo>
                    <a:pt x="432" y="143"/>
                  </a:lnTo>
                  <a:lnTo>
                    <a:pt x="440" y="161"/>
                  </a:lnTo>
                  <a:lnTo>
                    <a:pt x="448" y="181"/>
                  </a:lnTo>
                  <a:lnTo>
                    <a:pt x="452" y="201"/>
                  </a:lnTo>
                  <a:lnTo>
                    <a:pt x="456" y="222"/>
                  </a:lnTo>
                  <a:lnTo>
                    <a:pt x="457" y="244"/>
                  </a:lnTo>
                  <a:lnTo>
                    <a:pt x="456" y="266"/>
                  </a:lnTo>
                  <a:lnTo>
                    <a:pt x="452" y="287"/>
                  </a:lnTo>
                  <a:lnTo>
                    <a:pt x="448" y="306"/>
                  </a:lnTo>
                  <a:lnTo>
                    <a:pt x="440" y="326"/>
                  </a:lnTo>
                  <a:lnTo>
                    <a:pt x="432" y="344"/>
                  </a:lnTo>
                  <a:lnTo>
                    <a:pt x="420" y="363"/>
                  </a:lnTo>
                  <a:lnTo>
                    <a:pt x="409" y="379"/>
                  </a:lnTo>
                  <a:lnTo>
                    <a:pt x="395" y="394"/>
                  </a:lnTo>
                  <a:lnTo>
                    <a:pt x="380" y="408"/>
                  </a:lnTo>
                  <a:lnTo>
                    <a:pt x="362" y="419"/>
                  </a:lnTo>
                  <a:lnTo>
                    <a:pt x="345" y="431"/>
                  </a:lnTo>
                  <a:lnTo>
                    <a:pt x="327" y="439"/>
                  </a:lnTo>
                  <a:lnTo>
                    <a:pt x="307" y="447"/>
                  </a:lnTo>
                  <a:lnTo>
                    <a:pt x="286" y="451"/>
                  </a:lnTo>
                  <a:lnTo>
                    <a:pt x="266" y="455"/>
                  </a:lnTo>
                  <a:lnTo>
                    <a:pt x="244" y="456"/>
                  </a:lnTo>
                  <a:lnTo>
                    <a:pt x="222" y="455"/>
                  </a:lnTo>
                  <a:lnTo>
                    <a:pt x="201" y="451"/>
                  </a:lnTo>
                  <a:lnTo>
                    <a:pt x="180" y="447"/>
                  </a:lnTo>
                  <a:lnTo>
                    <a:pt x="161" y="439"/>
                  </a:lnTo>
                  <a:lnTo>
                    <a:pt x="142" y="431"/>
                  </a:lnTo>
                  <a:lnTo>
                    <a:pt x="125" y="419"/>
                  </a:lnTo>
                  <a:lnTo>
                    <a:pt x="109" y="408"/>
                  </a:lnTo>
                  <a:lnTo>
                    <a:pt x="94" y="394"/>
                  </a:lnTo>
                  <a:lnTo>
                    <a:pt x="80" y="379"/>
                  </a:lnTo>
                  <a:lnTo>
                    <a:pt x="68" y="363"/>
                  </a:lnTo>
                  <a:lnTo>
                    <a:pt x="57" y="344"/>
                  </a:lnTo>
                  <a:lnTo>
                    <a:pt x="48" y="326"/>
                  </a:lnTo>
                  <a:lnTo>
                    <a:pt x="41" y="306"/>
                  </a:lnTo>
                  <a:lnTo>
                    <a:pt x="36" y="287"/>
                  </a:lnTo>
                  <a:lnTo>
                    <a:pt x="33" y="266"/>
                  </a:lnTo>
                  <a:lnTo>
                    <a:pt x="32" y="244"/>
                  </a:lnTo>
                  <a:lnTo>
                    <a:pt x="32" y="242"/>
                  </a:lnTo>
                  <a:lnTo>
                    <a:pt x="32" y="241"/>
                  </a:lnTo>
                  <a:lnTo>
                    <a:pt x="32" y="238"/>
                  </a:lnTo>
                  <a:lnTo>
                    <a:pt x="32" y="237"/>
                  </a:lnTo>
                  <a:lnTo>
                    <a:pt x="31" y="236"/>
                  </a:lnTo>
                  <a:lnTo>
                    <a:pt x="27" y="233"/>
                  </a:lnTo>
                  <a:lnTo>
                    <a:pt x="23" y="229"/>
                  </a:lnTo>
                  <a:lnTo>
                    <a:pt x="16" y="228"/>
                  </a:lnTo>
                  <a:lnTo>
                    <a:pt x="9" y="230"/>
                  </a:lnTo>
                  <a:lnTo>
                    <a:pt x="4" y="233"/>
                  </a:lnTo>
                  <a:lnTo>
                    <a:pt x="2" y="236"/>
                  </a:lnTo>
                  <a:lnTo>
                    <a:pt x="1" y="237"/>
                  </a:lnTo>
                  <a:lnTo>
                    <a:pt x="1" y="238"/>
                  </a:lnTo>
                  <a:lnTo>
                    <a:pt x="1" y="241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68"/>
                  </a:lnTo>
                  <a:lnTo>
                    <a:pt x="4" y="292"/>
                  </a:lnTo>
                  <a:lnTo>
                    <a:pt x="11" y="317"/>
                  </a:lnTo>
                  <a:lnTo>
                    <a:pt x="19" y="339"/>
                  </a:lnTo>
                  <a:lnTo>
                    <a:pt x="30" y="359"/>
                  </a:lnTo>
                  <a:lnTo>
                    <a:pt x="41" y="380"/>
                  </a:lnTo>
                  <a:lnTo>
                    <a:pt x="55" y="398"/>
                  </a:lnTo>
                  <a:lnTo>
                    <a:pt x="71" y="416"/>
                  </a:lnTo>
                  <a:lnTo>
                    <a:pt x="88" y="432"/>
                  </a:lnTo>
                  <a:lnTo>
                    <a:pt x="108" y="446"/>
                  </a:lnTo>
                  <a:lnTo>
                    <a:pt x="127" y="457"/>
                  </a:lnTo>
                  <a:lnTo>
                    <a:pt x="149" y="467"/>
                  </a:lnTo>
                  <a:lnTo>
                    <a:pt x="171" y="476"/>
                  </a:lnTo>
                  <a:lnTo>
                    <a:pt x="194" y="482"/>
                  </a:lnTo>
                  <a:lnTo>
                    <a:pt x="218" y="486"/>
                  </a:lnTo>
                  <a:lnTo>
                    <a:pt x="244" y="487"/>
                  </a:lnTo>
                  <a:lnTo>
                    <a:pt x="269" y="486"/>
                  </a:lnTo>
                  <a:lnTo>
                    <a:pt x="293" y="482"/>
                  </a:lnTo>
                  <a:lnTo>
                    <a:pt x="316" y="476"/>
                  </a:lnTo>
                  <a:lnTo>
                    <a:pt x="338" y="467"/>
                  </a:lnTo>
                  <a:lnTo>
                    <a:pt x="360" y="457"/>
                  </a:lnTo>
                  <a:lnTo>
                    <a:pt x="380" y="446"/>
                  </a:lnTo>
                  <a:lnTo>
                    <a:pt x="399" y="432"/>
                  </a:lnTo>
                  <a:lnTo>
                    <a:pt x="417" y="416"/>
                  </a:lnTo>
                  <a:lnTo>
                    <a:pt x="433" y="398"/>
                  </a:lnTo>
                  <a:lnTo>
                    <a:pt x="447" y="380"/>
                  </a:lnTo>
                  <a:lnTo>
                    <a:pt x="458" y="359"/>
                  </a:lnTo>
                  <a:lnTo>
                    <a:pt x="468" y="339"/>
                  </a:lnTo>
                  <a:lnTo>
                    <a:pt x="477" y="317"/>
                  </a:lnTo>
                  <a:lnTo>
                    <a:pt x="483" y="292"/>
                  </a:lnTo>
                  <a:lnTo>
                    <a:pt x="487" y="268"/>
                  </a:lnTo>
                  <a:lnTo>
                    <a:pt x="488" y="244"/>
                  </a:lnTo>
                  <a:lnTo>
                    <a:pt x="487" y="219"/>
                  </a:lnTo>
                  <a:lnTo>
                    <a:pt x="483" y="195"/>
                  </a:lnTo>
                  <a:lnTo>
                    <a:pt x="477" y="172"/>
                  </a:lnTo>
                  <a:lnTo>
                    <a:pt x="468" y="150"/>
                  </a:lnTo>
                  <a:lnTo>
                    <a:pt x="458" y="128"/>
                  </a:lnTo>
                  <a:lnTo>
                    <a:pt x="447" y="108"/>
                  </a:lnTo>
                  <a:lnTo>
                    <a:pt x="433" y="89"/>
                  </a:lnTo>
                  <a:lnTo>
                    <a:pt x="417" y="71"/>
                  </a:lnTo>
                  <a:lnTo>
                    <a:pt x="399" y="55"/>
                  </a:lnTo>
                  <a:lnTo>
                    <a:pt x="380" y="41"/>
                  </a:lnTo>
                  <a:lnTo>
                    <a:pt x="360" y="30"/>
                  </a:lnTo>
                  <a:lnTo>
                    <a:pt x="338" y="20"/>
                  </a:lnTo>
                  <a:lnTo>
                    <a:pt x="316" y="11"/>
                  </a:lnTo>
                  <a:lnTo>
                    <a:pt x="293" y="5"/>
                  </a:lnTo>
                  <a:lnTo>
                    <a:pt x="269" y="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4398" y="3537"/>
              <a:ext cx="141" cy="143"/>
            </a:xfrm>
            <a:custGeom>
              <a:avLst/>
              <a:gdLst>
                <a:gd name="T0" fmla="*/ 14 w 282"/>
                <a:gd name="T1" fmla="*/ 1 h 284"/>
                <a:gd name="T2" fmla="*/ 9 w 282"/>
                <a:gd name="T3" fmla="*/ 3 h 284"/>
                <a:gd name="T4" fmla="*/ 3 w 282"/>
                <a:gd name="T5" fmla="*/ 7 h 284"/>
                <a:gd name="T6" fmla="*/ 1 w 282"/>
                <a:gd name="T7" fmla="*/ 13 h 284"/>
                <a:gd name="T8" fmla="*/ 0 w 282"/>
                <a:gd name="T9" fmla="*/ 17 h 284"/>
                <a:gd name="T10" fmla="*/ 1 w 282"/>
                <a:gd name="T11" fmla="*/ 17 h 284"/>
                <a:gd name="T12" fmla="*/ 1 w 282"/>
                <a:gd name="T13" fmla="*/ 17 h 284"/>
                <a:gd name="T14" fmla="*/ 2 w 282"/>
                <a:gd name="T15" fmla="*/ 17 h 284"/>
                <a:gd name="T16" fmla="*/ 3 w 282"/>
                <a:gd name="T17" fmla="*/ 14 h 284"/>
                <a:gd name="T18" fmla="*/ 5 w 282"/>
                <a:gd name="T19" fmla="*/ 9 h 284"/>
                <a:gd name="T20" fmla="*/ 9 w 282"/>
                <a:gd name="T21" fmla="*/ 5 h 284"/>
                <a:gd name="T22" fmla="*/ 14 w 282"/>
                <a:gd name="T23" fmla="*/ 3 h 284"/>
                <a:gd name="T24" fmla="*/ 20 w 282"/>
                <a:gd name="T25" fmla="*/ 3 h 284"/>
                <a:gd name="T26" fmla="*/ 26 w 282"/>
                <a:gd name="T27" fmla="*/ 6 h 284"/>
                <a:gd name="T28" fmla="*/ 30 w 282"/>
                <a:gd name="T29" fmla="*/ 10 h 284"/>
                <a:gd name="T30" fmla="*/ 33 w 282"/>
                <a:gd name="T31" fmla="*/ 15 h 284"/>
                <a:gd name="T32" fmla="*/ 33 w 282"/>
                <a:gd name="T33" fmla="*/ 21 h 284"/>
                <a:gd name="T34" fmla="*/ 30 w 282"/>
                <a:gd name="T35" fmla="*/ 27 h 284"/>
                <a:gd name="T36" fmla="*/ 26 w 282"/>
                <a:gd name="T37" fmla="*/ 31 h 284"/>
                <a:gd name="T38" fmla="*/ 20 w 282"/>
                <a:gd name="T39" fmla="*/ 33 h 284"/>
                <a:gd name="T40" fmla="*/ 14 w 282"/>
                <a:gd name="T41" fmla="*/ 33 h 284"/>
                <a:gd name="T42" fmla="*/ 9 w 282"/>
                <a:gd name="T43" fmla="*/ 31 h 284"/>
                <a:gd name="T44" fmla="*/ 5 w 282"/>
                <a:gd name="T45" fmla="*/ 28 h 284"/>
                <a:gd name="T46" fmla="*/ 3 w 282"/>
                <a:gd name="T47" fmla="*/ 23 h 284"/>
                <a:gd name="T48" fmla="*/ 2 w 282"/>
                <a:gd name="T49" fmla="*/ 20 h 284"/>
                <a:gd name="T50" fmla="*/ 1 w 282"/>
                <a:gd name="T51" fmla="*/ 19 h 284"/>
                <a:gd name="T52" fmla="*/ 1 w 282"/>
                <a:gd name="T53" fmla="*/ 20 h 284"/>
                <a:gd name="T54" fmla="*/ 0 w 282"/>
                <a:gd name="T55" fmla="*/ 20 h 284"/>
                <a:gd name="T56" fmla="*/ 1 w 282"/>
                <a:gd name="T57" fmla="*/ 24 h 284"/>
                <a:gd name="T58" fmla="*/ 3 w 282"/>
                <a:gd name="T59" fmla="*/ 29 h 284"/>
                <a:gd name="T60" fmla="*/ 9 w 282"/>
                <a:gd name="T61" fmla="*/ 34 h 284"/>
                <a:gd name="T62" fmla="*/ 14 w 282"/>
                <a:gd name="T63" fmla="*/ 36 h 284"/>
                <a:gd name="T64" fmla="*/ 21 w 282"/>
                <a:gd name="T65" fmla="*/ 36 h 284"/>
                <a:gd name="T66" fmla="*/ 27 w 282"/>
                <a:gd name="T67" fmla="*/ 33 h 284"/>
                <a:gd name="T68" fmla="*/ 33 w 282"/>
                <a:gd name="T69" fmla="*/ 28 h 284"/>
                <a:gd name="T70" fmla="*/ 35 w 282"/>
                <a:gd name="T71" fmla="*/ 22 h 284"/>
                <a:gd name="T72" fmla="*/ 35 w 282"/>
                <a:gd name="T73" fmla="*/ 15 h 284"/>
                <a:gd name="T74" fmla="*/ 33 w 282"/>
                <a:gd name="T75" fmla="*/ 8 h 284"/>
                <a:gd name="T76" fmla="*/ 27 w 282"/>
                <a:gd name="T77" fmla="*/ 3 h 284"/>
                <a:gd name="T78" fmla="*/ 21 w 282"/>
                <a:gd name="T79" fmla="*/ 1 h 2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2"/>
                <a:gd name="T121" fmla="*/ 0 h 284"/>
                <a:gd name="T122" fmla="*/ 282 w 282"/>
                <a:gd name="T123" fmla="*/ 284 h 2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2" h="284">
                  <a:moveTo>
                    <a:pt x="140" y="0"/>
                  </a:moveTo>
                  <a:lnTo>
                    <a:pt x="114" y="2"/>
                  </a:lnTo>
                  <a:lnTo>
                    <a:pt x="88" y="10"/>
                  </a:lnTo>
                  <a:lnTo>
                    <a:pt x="65" y="22"/>
                  </a:lnTo>
                  <a:lnTo>
                    <a:pt x="46" y="37"/>
                  </a:lnTo>
                  <a:lnTo>
                    <a:pt x="29" y="56"/>
                  </a:lnTo>
                  <a:lnTo>
                    <a:pt x="15" y="78"/>
                  </a:lnTo>
                  <a:lnTo>
                    <a:pt x="4" y="102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8" y="136"/>
                  </a:lnTo>
                  <a:lnTo>
                    <a:pt x="14" y="135"/>
                  </a:lnTo>
                  <a:lnTo>
                    <a:pt x="17" y="132"/>
                  </a:lnTo>
                  <a:lnTo>
                    <a:pt x="19" y="130"/>
                  </a:lnTo>
                  <a:lnTo>
                    <a:pt x="20" y="129"/>
                  </a:lnTo>
                  <a:lnTo>
                    <a:pt x="25" y="107"/>
                  </a:lnTo>
                  <a:lnTo>
                    <a:pt x="33" y="86"/>
                  </a:lnTo>
                  <a:lnTo>
                    <a:pt x="46" y="68"/>
                  </a:lnTo>
                  <a:lnTo>
                    <a:pt x="60" y="52"/>
                  </a:lnTo>
                  <a:lnTo>
                    <a:pt x="77" y="39"/>
                  </a:lnTo>
                  <a:lnTo>
                    <a:pt x="97" y="29"/>
                  </a:lnTo>
                  <a:lnTo>
                    <a:pt x="118" y="23"/>
                  </a:lnTo>
                  <a:lnTo>
                    <a:pt x="140" y="21"/>
                  </a:lnTo>
                  <a:lnTo>
                    <a:pt x="164" y="23"/>
                  </a:lnTo>
                  <a:lnTo>
                    <a:pt x="188" y="30"/>
                  </a:lnTo>
                  <a:lnTo>
                    <a:pt x="208" y="41"/>
                  </a:lnTo>
                  <a:lnTo>
                    <a:pt x="226" y="56"/>
                  </a:lnTo>
                  <a:lnTo>
                    <a:pt x="241" y="75"/>
                  </a:lnTo>
                  <a:lnTo>
                    <a:pt x="252" y="95"/>
                  </a:lnTo>
                  <a:lnTo>
                    <a:pt x="259" y="118"/>
                  </a:lnTo>
                  <a:lnTo>
                    <a:pt x="261" y="143"/>
                  </a:lnTo>
                  <a:lnTo>
                    <a:pt x="259" y="167"/>
                  </a:lnTo>
                  <a:lnTo>
                    <a:pt x="252" y="190"/>
                  </a:lnTo>
                  <a:lnTo>
                    <a:pt x="241" y="211"/>
                  </a:lnTo>
                  <a:lnTo>
                    <a:pt x="226" y="229"/>
                  </a:lnTo>
                  <a:lnTo>
                    <a:pt x="208" y="243"/>
                  </a:lnTo>
                  <a:lnTo>
                    <a:pt x="188" y="254"/>
                  </a:lnTo>
                  <a:lnTo>
                    <a:pt x="164" y="261"/>
                  </a:lnTo>
                  <a:lnTo>
                    <a:pt x="140" y="264"/>
                  </a:lnTo>
                  <a:lnTo>
                    <a:pt x="118" y="261"/>
                  </a:lnTo>
                  <a:lnTo>
                    <a:pt x="97" y="255"/>
                  </a:lnTo>
                  <a:lnTo>
                    <a:pt x="77" y="246"/>
                  </a:lnTo>
                  <a:lnTo>
                    <a:pt x="60" y="232"/>
                  </a:lnTo>
                  <a:lnTo>
                    <a:pt x="46" y="217"/>
                  </a:lnTo>
                  <a:lnTo>
                    <a:pt x="33" y="199"/>
                  </a:lnTo>
                  <a:lnTo>
                    <a:pt x="25" y="179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16" y="153"/>
                  </a:lnTo>
                  <a:lnTo>
                    <a:pt x="12" y="151"/>
                  </a:lnTo>
                  <a:lnTo>
                    <a:pt x="8" y="150"/>
                  </a:lnTo>
                  <a:lnTo>
                    <a:pt x="4" y="152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4" y="184"/>
                  </a:lnTo>
                  <a:lnTo>
                    <a:pt x="15" y="207"/>
                  </a:lnTo>
                  <a:lnTo>
                    <a:pt x="29" y="229"/>
                  </a:lnTo>
                  <a:lnTo>
                    <a:pt x="46" y="247"/>
                  </a:lnTo>
                  <a:lnTo>
                    <a:pt x="65" y="264"/>
                  </a:lnTo>
                  <a:lnTo>
                    <a:pt x="88" y="275"/>
                  </a:lnTo>
                  <a:lnTo>
                    <a:pt x="114" y="282"/>
                  </a:lnTo>
                  <a:lnTo>
                    <a:pt x="140" y="284"/>
                  </a:lnTo>
                  <a:lnTo>
                    <a:pt x="169" y="282"/>
                  </a:lnTo>
                  <a:lnTo>
                    <a:pt x="196" y="273"/>
                  </a:lnTo>
                  <a:lnTo>
                    <a:pt x="220" y="260"/>
                  </a:lnTo>
                  <a:lnTo>
                    <a:pt x="241" y="243"/>
                  </a:lnTo>
                  <a:lnTo>
                    <a:pt x="258" y="222"/>
                  </a:lnTo>
                  <a:lnTo>
                    <a:pt x="270" y="198"/>
                  </a:lnTo>
                  <a:lnTo>
                    <a:pt x="280" y="171"/>
                  </a:lnTo>
                  <a:lnTo>
                    <a:pt x="282" y="143"/>
                  </a:lnTo>
                  <a:lnTo>
                    <a:pt x="280" y="114"/>
                  </a:lnTo>
                  <a:lnTo>
                    <a:pt x="270" y="87"/>
                  </a:lnTo>
                  <a:lnTo>
                    <a:pt x="258" y="63"/>
                  </a:lnTo>
                  <a:lnTo>
                    <a:pt x="241" y="41"/>
                  </a:lnTo>
                  <a:lnTo>
                    <a:pt x="220" y="24"/>
                  </a:lnTo>
                  <a:lnTo>
                    <a:pt x="196" y="11"/>
                  </a:lnTo>
                  <a:lnTo>
                    <a:pt x="169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4080" y="3181"/>
              <a:ext cx="771" cy="303"/>
            </a:xfrm>
            <a:custGeom>
              <a:avLst/>
              <a:gdLst>
                <a:gd name="T0" fmla="*/ 113 w 1540"/>
                <a:gd name="T1" fmla="*/ 5 h 607"/>
                <a:gd name="T2" fmla="*/ 117 w 1540"/>
                <a:gd name="T3" fmla="*/ 5 h 607"/>
                <a:gd name="T4" fmla="*/ 123 w 1540"/>
                <a:gd name="T5" fmla="*/ 7 h 607"/>
                <a:gd name="T6" fmla="*/ 131 w 1540"/>
                <a:gd name="T7" fmla="*/ 10 h 607"/>
                <a:gd name="T8" fmla="*/ 147 w 1540"/>
                <a:gd name="T9" fmla="*/ 17 h 607"/>
                <a:gd name="T10" fmla="*/ 163 w 1540"/>
                <a:gd name="T11" fmla="*/ 30 h 607"/>
                <a:gd name="T12" fmla="*/ 177 w 1540"/>
                <a:gd name="T13" fmla="*/ 46 h 607"/>
                <a:gd name="T14" fmla="*/ 187 w 1540"/>
                <a:gd name="T15" fmla="*/ 65 h 607"/>
                <a:gd name="T16" fmla="*/ 190 w 1540"/>
                <a:gd name="T17" fmla="*/ 71 h 607"/>
                <a:gd name="T18" fmla="*/ 193 w 1540"/>
                <a:gd name="T19" fmla="*/ 70 h 607"/>
                <a:gd name="T20" fmla="*/ 193 w 1540"/>
                <a:gd name="T21" fmla="*/ 68 h 607"/>
                <a:gd name="T22" fmla="*/ 186 w 1540"/>
                <a:gd name="T23" fmla="*/ 53 h 607"/>
                <a:gd name="T24" fmla="*/ 175 w 1540"/>
                <a:gd name="T25" fmla="*/ 36 h 607"/>
                <a:gd name="T26" fmla="*/ 160 w 1540"/>
                <a:gd name="T27" fmla="*/ 22 h 607"/>
                <a:gd name="T28" fmla="*/ 143 w 1540"/>
                <a:gd name="T29" fmla="*/ 10 h 607"/>
                <a:gd name="T30" fmla="*/ 133 w 1540"/>
                <a:gd name="T31" fmla="*/ 6 h 607"/>
                <a:gd name="T32" fmla="*/ 125 w 1540"/>
                <a:gd name="T33" fmla="*/ 4 h 607"/>
                <a:gd name="T34" fmla="*/ 121 w 1540"/>
                <a:gd name="T35" fmla="*/ 2 h 607"/>
                <a:gd name="T36" fmla="*/ 117 w 1540"/>
                <a:gd name="T37" fmla="*/ 2 h 607"/>
                <a:gd name="T38" fmla="*/ 109 w 1540"/>
                <a:gd name="T39" fmla="*/ 0 h 607"/>
                <a:gd name="T40" fmla="*/ 100 w 1540"/>
                <a:gd name="T41" fmla="*/ 0 h 607"/>
                <a:gd name="T42" fmla="*/ 86 w 1540"/>
                <a:gd name="T43" fmla="*/ 0 h 607"/>
                <a:gd name="T44" fmla="*/ 72 w 1540"/>
                <a:gd name="T45" fmla="*/ 3 h 607"/>
                <a:gd name="T46" fmla="*/ 58 w 1540"/>
                <a:gd name="T47" fmla="*/ 8 h 607"/>
                <a:gd name="T48" fmla="*/ 45 w 1540"/>
                <a:gd name="T49" fmla="*/ 14 h 607"/>
                <a:gd name="T50" fmla="*/ 39 w 1540"/>
                <a:gd name="T51" fmla="*/ 18 h 607"/>
                <a:gd name="T52" fmla="*/ 35 w 1540"/>
                <a:gd name="T53" fmla="*/ 21 h 607"/>
                <a:gd name="T54" fmla="*/ 32 w 1540"/>
                <a:gd name="T55" fmla="*/ 24 h 607"/>
                <a:gd name="T56" fmla="*/ 29 w 1540"/>
                <a:gd name="T57" fmla="*/ 26 h 607"/>
                <a:gd name="T58" fmla="*/ 21 w 1540"/>
                <a:gd name="T59" fmla="*/ 34 h 607"/>
                <a:gd name="T60" fmla="*/ 13 w 1540"/>
                <a:gd name="T61" fmla="*/ 45 h 607"/>
                <a:gd name="T62" fmla="*/ 6 w 1540"/>
                <a:gd name="T63" fmla="*/ 57 h 607"/>
                <a:gd name="T64" fmla="*/ 1 w 1540"/>
                <a:gd name="T65" fmla="*/ 70 h 607"/>
                <a:gd name="T66" fmla="*/ 1 w 1540"/>
                <a:gd name="T67" fmla="*/ 75 h 607"/>
                <a:gd name="T68" fmla="*/ 4 w 1540"/>
                <a:gd name="T69" fmla="*/ 74 h 607"/>
                <a:gd name="T70" fmla="*/ 8 w 1540"/>
                <a:gd name="T71" fmla="*/ 64 h 607"/>
                <a:gd name="T72" fmla="*/ 14 w 1540"/>
                <a:gd name="T73" fmla="*/ 53 h 607"/>
                <a:gd name="T74" fmla="*/ 21 w 1540"/>
                <a:gd name="T75" fmla="*/ 42 h 607"/>
                <a:gd name="T76" fmla="*/ 29 w 1540"/>
                <a:gd name="T77" fmla="*/ 32 h 607"/>
                <a:gd name="T78" fmla="*/ 35 w 1540"/>
                <a:gd name="T79" fmla="*/ 26 h 607"/>
                <a:gd name="T80" fmla="*/ 41 w 1540"/>
                <a:gd name="T81" fmla="*/ 22 h 607"/>
                <a:gd name="T82" fmla="*/ 45 w 1540"/>
                <a:gd name="T83" fmla="*/ 19 h 607"/>
                <a:gd name="T84" fmla="*/ 49 w 1540"/>
                <a:gd name="T85" fmla="*/ 17 h 607"/>
                <a:gd name="T86" fmla="*/ 58 w 1540"/>
                <a:gd name="T87" fmla="*/ 12 h 607"/>
                <a:gd name="T88" fmla="*/ 69 w 1540"/>
                <a:gd name="T89" fmla="*/ 8 h 607"/>
                <a:gd name="T90" fmla="*/ 81 w 1540"/>
                <a:gd name="T91" fmla="*/ 5 h 607"/>
                <a:gd name="T92" fmla="*/ 94 w 1540"/>
                <a:gd name="T93" fmla="*/ 4 h 607"/>
                <a:gd name="T94" fmla="*/ 102 w 1540"/>
                <a:gd name="T95" fmla="*/ 4 h 607"/>
                <a:gd name="T96" fmla="*/ 108 w 1540"/>
                <a:gd name="T97" fmla="*/ 4 h 6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40"/>
                <a:gd name="T148" fmla="*/ 0 h 607"/>
                <a:gd name="T149" fmla="*/ 1540 w 1540"/>
                <a:gd name="T150" fmla="*/ 607 h 6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40" h="607">
                  <a:moveTo>
                    <a:pt x="872" y="39"/>
                  </a:moveTo>
                  <a:lnTo>
                    <a:pt x="879" y="40"/>
                  </a:lnTo>
                  <a:lnTo>
                    <a:pt x="887" y="42"/>
                  </a:lnTo>
                  <a:lnTo>
                    <a:pt x="896" y="43"/>
                  </a:lnTo>
                  <a:lnTo>
                    <a:pt x="904" y="44"/>
                  </a:lnTo>
                  <a:lnTo>
                    <a:pt x="913" y="45"/>
                  </a:lnTo>
                  <a:lnTo>
                    <a:pt x="921" y="46"/>
                  </a:lnTo>
                  <a:lnTo>
                    <a:pt x="930" y="47"/>
                  </a:lnTo>
                  <a:lnTo>
                    <a:pt x="936" y="48"/>
                  </a:lnTo>
                  <a:lnTo>
                    <a:pt x="950" y="52"/>
                  </a:lnTo>
                  <a:lnTo>
                    <a:pt x="965" y="56"/>
                  </a:lnTo>
                  <a:lnTo>
                    <a:pt x="981" y="61"/>
                  </a:lnTo>
                  <a:lnTo>
                    <a:pt x="996" y="66"/>
                  </a:lnTo>
                  <a:lnTo>
                    <a:pt x="1011" y="70"/>
                  </a:lnTo>
                  <a:lnTo>
                    <a:pt x="1026" y="75"/>
                  </a:lnTo>
                  <a:lnTo>
                    <a:pt x="1041" y="81"/>
                  </a:lnTo>
                  <a:lnTo>
                    <a:pt x="1054" y="85"/>
                  </a:lnTo>
                  <a:lnTo>
                    <a:pt x="1093" y="101"/>
                  </a:lnTo>
                  <a:lnTo>
                    <a:pt x="1131" y="121"/>
                  </a:lnTo>
                  <a:lnTo>
                    <a:pt x="1168" y="142"/>
                  </a:lnTo>
                  <a:lnTo>
                    <a:pt x="1204" y="164"/>
                  </a:lnTo>
                  <a:lnTo>
                    <a:pt x="1238" y="189"/>
                  </a:lnTo>
                  <a:lnTo>
                    <a:pt x="1272" y="214"/>
                  </a:lnTo>
                  <a:lnTo>
                    <a:pt x="1303" y="243"/>
                  </a:lnTo>
                  <a:lnTo>
                    <a:pt x="1333" y="273"/>
                  </a:lnTo>
                  <a:lnTo>
                    <a:pt x="1360" y="304"/>
                  </a:lnTo>
                  <a:lnTo>
                    <a:pt x="1387" y="336"/>
                  </a:lnTo>
                  <a:lnTo>
                    <a:pt x="1411" y="371"/>
                  </a:lnTo>
                  <a:lnTo>
                    <a:pt x="1434" y="407"/>
                  </a:lnTo>
                  <a:lnTo>
                    <a:pt x="1455" y="443"/>
                  </a:lnTo>
                  <a:lnTo>
                    <a:pt x="1474" y="481"/>
                  </a:lnTo>
                  <a:lnTo>
                    <a:pt x="1491" y="521"/>
                  </a:lnTo>
                  <a:lnTo>
                    <a:pt x="1506" y="561"/>
                  </a:lnTo>
                  <a:lnTo>
                    <a:pt x="1507" y="563"/>
                  </a:lnTo>
                  <a:lnTo>
                    <a:pt x="1510" y="568"/>
                  </a:lnTo>
                  <a:lnTo>
                    <a:pt x="1516" y="574"/>
                  </a:lnTo>
                  <a:lnTo>
                    <a:pt x="1525" y="576"/>
                  </a:lnTo>
                  <a:lnTo>
                    <a:pt x="1533" y="574"/>
                  </a:lnTo>
                  <a:lnTo>
                    <a:pt x="1538" y="569"/>
                  </a:lnTo>
                  <a:lnTo>
                    <a:pt x="1540" y="563"/>
                  </a:lnTo>
                  <a:lnTo>
                    <a:pt x="1540" y="561"/>
                  </a:lnTo>
                  <a:lnTo>
                    <a:pt x="1539" y="557"/>
                  </a:lnTo>
                  <a:lnTo>
                    <a:pt x="1538" y="554"/>
                  </a:lnTo>
                  <a:lnTo>
                    <a:pt x="1537" y="550"/>
                  </a:lnTo>
                  <a:lnTo>
                    <a:pt x="1535" y="547"/>
                  </a:lnTo>
                  <a:lnTo>
                    <a:pt x="1521" y="508"/>
                  </a:lnTo>
                  <a:lnTo>
                    <a:pt x="1504" y="469"/>
                  </a:lnTo>
                  <a:lnTo>
                    <a:pt x="1486" y="431"/>
                  </a:lnTo>
                  <a:lnTo>
                    <a:pt x="1465" y="395"/>
                  </a:lnTo>
                  <a:lnTo>
                    <a:pt x="1443" y="359"/>
                  </a:lnTo>
                  <a:lnTo>
                    <a:pt x="1419" y="325"/>
                  </a:lnTo>
                  <a:lnTo>
                    <a:pt x="1394" y="293"/>
                  </a:lnTo>
                  <a:lnTo>
                    <a:pt x="1366" y="261"/>
                  </a:lnTo>
                  <a:lnTo>
                    <a:pt x="1337" y="232"/>
                  </a:lnTo>
                  <a:lnTo>
                    <a:pt x="1307" y="203"/>
                  </a:lnTo>
                  <a:lnTo>
                    <a:pt x="1275" y="176"/>
                  </a:lnTo>
                  <a:lnTo>
                    <a:pt x="1243" y="151"/>
                  </a:lnTo>
                  <a:lnTo>
                    <a:pt x="1208" y="128"/>
                  </a:lnTo>
                  <a:lnTo>
                    <a:pt x="1173" y="106"/>
                  </a:lnTo>
                  <a:lnTo>
                    <a:pt x="1136" y="86"/>
                  </a:lnTo>
                  <a:lnTo>
                    <a:pt x="1098" y="68"/>
                  </a:lnTo>
                  <a:lnTo>
                    <a:pt x="1085" y="62"/>
                  </a:lnTo>
                  <a:lnTo>
                    <a:pt x="1071" y="58"/>
                  </a:lnTo>
                  <a:lnTo>
                    <a:pt x="1056" y="52"/>
                  </a:lnTo>
                  <a:lnTo>
                    <a:pt x="1041" y="46"/>
                  </a:lnTo>
                  <a:lnTo>
                    <a:pt x="1026" y="42"/>
                  </a:lnTo>
                  <a:lnTo>
                    <a:pt x="1012" y="37"/>
                  </a:lnTo>
                  <a:lnTo>
                    <a:pt x="997" y="32"/>
                  </a:lnTo>
                  <a:lnTo>
                    <a:pt x="985" y="28"/>
                  </a:lnTo>
                  <a:lnTo>
                    <a:pt x="979" y="27"/>
                  </a:lnTo>
                  <a:lnTo>
                    <a:pt x="972" y="24"/>
                  </a:lnTo>
                  <a:lnTo>
                    <a:pt x="964" y="23"/>
                  </a:lnTo>
                  <a:lnTo>
                    <a:pt x="956" y="21"/>
                  </a:lnTo>
                  <a:lnTo>
                    <a:pt x="948" y="20"/>
                  </a:lnTo>
                  <a:lnTo>
                    <a:pt x="940" y="17"/>
                  </a:lnTo>
                  <a:lnTo>
                    <a:pt x="933" y="16"/>
                  </a:lnTo>
                  <a:lnTo>
                    <a:pt x="927" y="15"/>
                  </a:lnTo>
                  <a:lnTo>
                    <a:pt x="909" y="12"/>
                  </a:lnTo>
                  <a:lnTo>
                    <a:pt x="890" y="9"/>
                  </a:lnTo>
                  <a:lnTo>
                    <a:pt x="871" y="6"/>
                  </a:lnTo>
                  <a:lnTo>
                    <a:pt x="852" y="4"/>
                  </a:lnTo>
                  <a:lnTo>
                    <a:pt x="833" y="2"/>
                  </a:lnTo>
                  <a:lnTo>
                    <a:pt x="813" y="1"/>
                  </a:lnTo>
                  <a:lnTo>
                    <a:pt x="794" y="0"/>
                  </a:lnTo>
                  <a:lnTo>
                    <a:pt x="774" y="0"/>
                  </a:lnTo>
                  <a:lnTo>
                    <a:pt x="744" y="0"/>
                  </a:lnTo>
                  <a:lnTo>
                    <a:pt x="714" y="2"/>
                  </a:lnTo>
                  <a:lnTo>
                    <a:pt x="684" y="5"/>
                  </a:lnTo>
                  <a:lnTo>
                    <a:pt x="655" y="9"/>
                  </a:lnTo>
                  <a:lnTo>
                    <a:pt x="627" y="14"/>
                  </a:lnTo>
                  <a:lnTo>
                    <a:pt x="598" y="20"/>
                  </a:lnTo>
                  <a:lnTo>
                    <a:pt x="569" y="27"/>
                  </a:lnTo>
                  <a:lnTo>
                    <a:pt x="541" y="35"/>
                  </a:lnTo>
                  <a:lnTo>
                    <a:pt x="514" y="44"/>
                  </a:lnTo>
                  <a:lnTo>
                    <a:pt x="487" y="53"/>
                  </a:lnTo>
                  <a:lnTo>
                    <a:pt x="461" y="65"/>
                  </a:lnTo>
                  <a:lnTo>
                    <a:pt x="434" y="76"/>
                  </a:lnTo>
                  <a:lnTo>
                    <a:pt x="409" y="89"/>
                  </a:lnTo>
                  <a:lnTo>
                    <a:pt x="383" y="101"/>
                  </a:lnTo>
                  <a:lnTo>
                    <a:pt x="359" y="116"/>
                  </a:lnTo>
                  <a:lnTo>
                    <a:pt x="335" y="131"/>
                  </a:lnTo>
                  <a:lnTo>
                    <a:pt x="328" y="136"/>
                  </a:lnTo>
                  <a:lnTo>
                    <a:pt x="319" y="143"/>
                  </a:lnTo>
                  <a:lnTo>
                    <a:pt x="311" y="149"/>
                  </a:lnTo>
                  <a:lnTo>
                    <a:pt x="302" y="156"/>
                  </a:lnTo>
                  <a:lnTo>
                    <a:pt x="292" y="161"/>
                  </a:lnTo>
                  <a:lnTo>
                    <a:pt x="284" y="168"/>
                  </a:lnTo>
                  <a:lnTo>
                    <a:pt x="276" y="174"/>
                  </a:lnTo>
                  <a:lnTo>
                    <a:pt x="269" y="180"/>
                  </a:lnTo>
                  <a:lnTo>
                    <a:pt x="264" y="184"/>
                  </a:lnTo>
                  <a:lnTo>
                    <a:pt x="258" y="189"/>
                  </a:lnTo>
                  <a:lnTo>
                    <a:pt x="252" y="195"/>
                  </a:lnTo>
                  <a:lnTo>
                    <a:pt x="246" y="199"/>
                  </a:lnTo>
                  <a:lnTo>
                    <a:pt x="239" y="205"/>
                  </a:lnTo>
                  <a:lnTo>
                    <a:pt x="234" y="211"/>
                  </a:lnTo>
                  <a:lnTo>
                    <a:pt x="228" y="215"/>
                  </a:lnTo>
                  <a:lnTo>
                    <a:pt x="223" y="220"/>
                  </a:lnTo>
                  <a:lnTo>
                    <a:pt x="204" y="240"/>
                  </a:lnTo>
                  <a:lnTo>
                    <a:pt x="185" y="259"/>
                  </a:lnTo>
                  <a:lnTo>
                    <a:pt x="167" y="279"/>
                  </a:lnTo>
                  <a:lnTo>
                    <a:pt x="150" y="301"/>
                  </a:lnTo>
                  <a:lnTo>
                    <a:pt x="132" y="322"/>
                  </a:lnTo>
                  <a:lnTo>
                    <a:pt x="116" y="344"/>
                  </a:lnTo>
                  <a:lnTo>
                    <a:pt x="101" y="367"/>
                  </a:lnTo>
                  <a:lnTo>
                    <a:pt x="86" y="390"/>
                  </a:lnTo>
                  <a:lnTo>
                    <a:pt x="72" y="413"/>
                  </a:lnTo>
                  <a:lnTo>
                    <a:pt x="60" y="438"/>
                  </a:lnTo>
                  <a:lnTo>
                    <a:pt x="48" y="463"/>
                  </a:lnTo>
                  <a:lnTo>
                    <a:pt x="37" y="488"/>
                  </a:lnTo>
                  <a:lnTo>
                    <a:pt x="26" y="514"/>
                  </a:lnTo>
                  <a:lnTo>
                    <a:pt x="16" y="540"/>
                  </a:lnTo>
                  <a:lnTo>
                    <a:pt x="8" y="567"/>
                  </a:lnTo>
                  <a:lnTo>
                    <a:pt x="0" y="593"/>
                  </a:lnTo>
                  <a:lnTo>
                    <a:pt x="0" y="595"/>
                  </a:lnTo>
                  <a:lnTo>
                    <a:pt x="1" y="599"/>
                  </a:lnTo>
                  <a:lnTo>
                    <a:pt x="6" y="603"/>
                  </a:lnTo>
                  <a:lnTo>
                    <a:pt x="12" y="607"/>
                  </a:lnTo>
                  <a:lnTo>
                    <a:pt x="21" y="606"/>
                  </a:lnTo>
                  <a:lnTo>
                    <a:pt x="27" y="600"/>
                  </a:lnTo>
                  <a:lnTo>
                    <a:pt x="32" y="595"/>
                  </a:lnTo>
                  <a:lnTo>
                    <a:pt x="33" y="593"/>
                  </a:lnTo>
                  <a:lnTo>
                    <a:pt x="41" y="568"/>
                  </a:lnTo>
                  <a:lnTo>
                    <a:pt x="49" y="542"/>
                  </a:lnTo>
                  <a:lnTo>
                    <a:pt x="59" y="518"/>
                  </a:lnTo>
                  <a:lnTo>
                    <a:pt x="69" y="494"/>
                  </a:lnTo>
                  <a:lnTo>
                    <a:pt x="80" y="470"/>
                  </a:lnTo>
                  <a:lnTo>
                    <a:pt x="92" y="447"/>
                  </a:lnTo>
                  <a:lnTo>
                    <a:pt x="105" y="424"/>
                  </a:lnTo>
                  <a:lnTo>
                    <a:pt x="117" y="401"/>
                  </a:lnTo>
                  <a:lnTo>
                    <a:pt x="131" y="379"/>
                  </a:lnTo>
                  <a:lnTo>
                    <a:pt x="146" y="357"/>
                  </a:lnTo>
                  <a:lnTo>
                    <a:pt x="161" y="336"/>
                  </a:lnTo>
                  <a:lnTo>
                    <a:pt x="177" y="317"/>
                  </a:lnTo>
                  <a:lnTo>
                    <a:pt x="194" y="296"/>
                  </a:lnTo>
                  <a:lnTo>
                    <a:pt x="212" y="278"/>
                  </a:lnTo>
                  <a:lnTo>
                    <a:pt x="230" y="259"/>
                  </a:lnTo>
                  <a:lnTo>
                    <a:pt x="249" y="241"/>
                  </a:lnTo>
                  <a:lnTo>
                    <a:pt x="258" y="232"/>
                  </a:lnTo>
                  <a:lnTo>
                    <a:pt x="268" y="222"/>
                  </a:lnTo>
                  <a:lnTo>
                    <a:pt x="280" y="213"/>
                  </a:lnTo>
                  <a:lnTo>
                    <a:pt x="291" y="204"/>
                  </a:lnTo>
                  <a:lnTo>
                    <a:pt x="303" y="195"/>
                  </a:lnTo>
                  <a:lnTo>
                    <a:pt x="314" y="185"/>
                  </a:lnTo>
                  <a:lnTo>
                    <a:pt x="325" y="177"/>
                  </a:lnTo>
                  <a:lnTo>
                    <a:pt x="335" y="169"/>
                  </a:lnTo>
                  <a:lnTo>
                    <a:pt x="341" y="166"/>
                  </a:lnTo>
                  <a:lnTo>
                    <a:pt x="348" y="161"/>
                  </a:lnTo>
                  <a:lnTo>
                    <a:pt x="356" y="157"/>
                  </a:lnTo>
                  <a:lnTo>
                    <a:pt x="365" y="151"/>
                  </a:lnTo>
                  <a:lnTo>
                    <a:pt x="373" y="146"/>
                  </a:lnTo>
                  <a:lnTo>
                    <a:pt x="381" y="142"/>
                  </a:lnTo>
                  <a:lnTo>
                    <a:pt x="388" y="137"/>
                  </a:lnTo>
                  <a:lnTo>
                    <a:pt x="394" y="134"/>
                  </a:lnTo>
                  <a:lnTo>
                    <a:pt x="416" y="122"/>
                  </a:lnTo>
                  <a:lnTo>
                    <a:pt x="436" y="111"/>
                  </a:lnTo>
                  <a:lnTo>
                    <a:pt x="459" y="100"/>
                  </a:lnTo>
                  <a:lnTo>
                    <a:pt x="481" y="91"/>
                  </a:lnTo>
                  <a:lnTo>
                    <a:pt x="504" y="82"/>
                  </a:lnTo>
                  <a:lnTo>
                    <a:pt x="527" y="74"/>
                  </a:lnTo>
                  <a:lnTo>
                    <a:pt x="550" y="66"/>
                  </a:lnTo>
                  <a:lnTo>
                    <a:pt x="575" y="59"/>
                  </a:lnTo>
                  <a:lnTo>
                    <a:pt x="599" y="53"/>
                  </a:lnTo>
                  <a:lnTo>
                    <a:pt x="623" y="48"/>
                  </a:lnTo>
                  <a:lnTo>
                    <a:pt x="647" y="44"/>
                  </a:lnTo>
                  <a:lnTo>
                    <a:pt x="673" y="40"/>
                  </a:lnTo>
                  <a:lnTo>
                    <a:pt x="698" y="37"/>
                  </a:lnTo>
                  <a:lnTo>
                    <a:pt x="723" y="35"/>
                  </a:lnTo>
                  <a:lnTo>
                    <a:pt x="749" y="33"/>
                  </a:lnTo>
                  <a:lnTo>
                    <a:pt x="774" y="33"/>
                  </a:lnTo>
                  <a:lnTo>
                    <a:pt x="787" y="33"/>
                  </a:lnTo>
                  <a:lnTo>
                    <a:pt x="799" y="33"/>
                  </a:lnTo>
                  <a:lnTo>
                    <a:pt x="811" y="35"/>
                  </a:lnTo>
                  <a:lnTo>
                    <a:pt x="824" y="35"/>
                  </a:lnTo>
                  <a:lnTo>
                    <a:pt x="835" y="36"/>
                  </a:lnTo>
                  <a:lnTo>
                    <a:pt x="848" y="37"/>
                  </a:lnTo>
                  <a:lnTo>
                    <a:pt x="859" y="38"/>
                  </a:lnTo>
                  <a:lnTo>
                    <a:pt x="872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4006" y="3120"/>
              <a:ext cx="924" cy="928"/>
            </a:xfrm>
            <a:custGeom>
              <a:avLst/>
              <a:gdLst>
                <a:gd name="T0" fmla="*/ 158 w 1849"/>
                <a:gd name="T1" fmla="*/ 9 h 1856"/>
                <a:gd name="T2" fmla="*/ 132 w 1849"/>
                <a:gd name="T3" fmla="*/ 2 h 1856"/>
                <a:gd name="T4" fmla="*/ 105 w 1849"/>
                <a:gd name="T5" fmla="*/ 1 h 1856"/>
                <a:gd name="T6" fmla="*/ 81 w 1849"/>
                <a:gd name="T7" fmla="*/ 5 h 1856"/>
                <a:gd name="T8" fmla="*/ 54 w 1849"/>
                <a:gd name="T9" fmla="*/ 18 h 1856"/>
                <a:gd name="T10" fmla="*/ 33 w 1849"/>
                <a:gd name="T11" fmla="*/ 35 h 1856"/>
                <a:gd name="T12" fmla="*/ 18 w 1849"/>
                <a:gd name="T13" fmla="*/ 53 h 1856"/>
                <a:gd name="T14" fmla="*/ 0 w 1849"/>
                <a:gd name="T15" fmla="*/ 111 h 1856"/>
                <a:gd name="T16" fmla="*/ 21 w 1849"/>
                <a:gd name="T17" fmla="*/ 183 h 1856"/>
                <a:gd name="T18" fmla="*/ 63 w 1849"/>
                <a:gd name="T19" fmla="*/ 219 h 1856"/>
                <a:gd name="T20" fmla="*/ 80 w 1849"/>
                <a:gd name="T21" fmla="*/ 220 h 1856"/>
                <a:gd name="T22" fmla="*/ 32 w 1849"/>
                <a:gd name="T23" fmla="*/ 188 h 1856"/>
                <a:gd name="T24" fmla="*/ 47 w 1849"/>
                <a:gd name="T25" fmla="*/ 189 h 1856"/>
                <a:gd name="T26" fmla="*/ 87 w 1849"/>
                <a:gd name="T27" fmla="*/ 212 h 1856"/>
                <a:gd name="T28" fmla="*/ 58 w 1849"/>
                <a:gd name="T29" fmla="*/ 194 h 1856"/>
                <a:gd name="T30" fmla="*/ 31 w 1849"/>
                <a:gd name="T31" fmla="*/ 146 h 1856"/>
                <a:gd name="T32" fmla="*/ 61 w 1849"/>
                <a:gd name="T33" fmla="*/ 143 h 1856"/>
                <a:gd name="T34" fmla="*/ 86 w 1849"/>
                <a:gd name="T35" fmla="*/ 162 h 1856"/>
                <a:gd name="T36" fmla="*/ 85 w 1849"/>
                <a:gd name="T37" fmla="*/ 200 h 1856"/>
                <a:gd name="T38" fmla="*/ 88 w 1849"/>
                <a:gd name="T39" fmla="*/ 154 h 1856"/>
                <a:gd name="T40" fmla="*/ 52 w 1849"/>
                <a:gd name="T41" fmla="*/ 136 h 1856"/>
                <a:gd name="T42" fmla="*/ 21 w 1849"/>
                <a:gd name="T43" fmla="*/ 147 h 1856"/>
                <a:gd name="T44" fmla="*/ 30 w 1849"/>
                <a:gd name="T45" fmla="*/ 169 h 1856"/>
                <a:gd name="T46" fmla="*/ 14 w 1849"/>
                <a:gd name="T47" fmla="*/ 159 h 1856"/>
                <a:gd name="T48" fmla="*/ 14 w 1849"/>
                <a:gd name="T49" fmla="*/ 72 h 1856"/>
                <a:gd name="T50" fmla="*/ 19 w 1849"/>
                <a:gd name="T51" fmla="*/ 70 h 1856"/>
                <a:gd name="T52" fmla="*/ 34 w 1849"/>
                <a:gd name="T53" fmla="*/ 42 h 1856"/>
                <a:gd name="T54" fmla="*/ 68 w 1849"/>
                <a:gd name="T55" fmla="*/ 17 h 1856"/>
                <a:gd name="T56" fmla="*/ 124 w 1849"/>
                <a:gd name="T57" fmla="*/ 7 h 1856"/>
                <a:gd name="T58" fmla="*/ 149 w 1849"/>
                <a:gd name="T59" fmla="*/ 12 h 1856"/>
                <a:gd name="T60" fmla="*/ 159 w 1849"/>
                <a:gd name="T61" fmla="*/ 15 h 1856"/>
                <a:gd name="T62" fmla="*/ 193 w 1849"/>
                <a:gd name="T63" fmla="*/ 38 h 1856"/>
                <a:gd name="T64" fmla="*/ 200 w 1849"/>
                <a:gd name="T65" fmla="*/ 58 h 1856"/>
                <a:gd name="T66" fmla="*/ 222 w 1849"/>
                <a:gd name="T67" fmla="*/ 91 h 1856"/>
                <a:gd name="T68" fmla="*/ 203 w 1849"/>
                <a:gd name="T69" fmla="*/ 178 h 1856"/>
                <a:gd name="T70" fmla="*/ 210 w 1849"/>
                <a:gd name="T71" fmla="*/ 148 h 1856"/>
                <a:gd name="T72" fmla="*/ 190 w 1849"/>
                <a:gd name="T73" fmla="*/ 134 h 1856"/>
                <a:gd name="T74" fmla="*/ 155 w 1849"/>
                <a:gd name="T75" fmla="*/ 140 h 1856"/>
                <a:gd name="T76" fmla="*/ 136 w 1849"/>
                <a:gd name="T77" fmla="*/ 187 h 1856"/>
                <a:gd name="T78" fmla="*/ 107 w 1849"/>
                <a:gd name="T79" fmla="*/ 189 h 1856"/>
                <a:gd name="T80" fmla="*/ 113 w 1849"/>
                <a:gd name="T81" fmla="*/ 193 h 1856"/>
                <a:gd name="T82" fmla="*/ 139 w 1849"/>
                <a:gd name="T83" fmla="*/ 192 h 1856"/>
                <a:gd name="T84" fmla="*/ 143 w 1849"/>
                <a:gd name="T85" fmla="*/ 187 h 1856"/>
                <a:gd name="T86" fmla="*/ 150 w 1849"/>
                <a:gd name="T87" fmla="*/ 150 h 1856"/>
                <a:gd name="T88" fmla="*/ 180 w 1849"/>
                <a:gd name="T89" fmla="*/ 138 h 1856"/>
                <a:gd name="T90" fmla="*/ 206 w 1849"/>
                <a:gd name="T91" fmla="*/ 147 h 1856"/>
                <a:gd name="T92" fmla="*/ 177 w 1849"/>
                <a:gd name="T93" fmla="*/ 190 h 1856"/>
                <a:gd name="T94" fmla="*/ 151 w 1849"/>
                <a:gd name="T95" fmla="*/ 210 h 1856"/>
                <a:gd name="T96" fmla="*/ 186 w 1849"/>
                <a:gd name="T97" fmla="*/ 187 h 1856"/>
                <a:gd name="T98" fmla="*/ 200 w 1849"/>
                <a:gd name="T99" fmla="*/ 185 h 1856"/>
                <a:gd name="T100" fmla="*/ 170 w 1849"/>
                <a:gd name="T101" fmla="*/ 211 h 1856"/>
                <a:gd name="T102" fmla="*/ 145 w 1849"/>
                <a:gd name="T103" fmla="*/ 222 h 1856"/>
                <a:gd name="T104" fmla="*/ 117 w 1849"/>
                <a:gd name="T105" fmla="*/ 227 h 1856"/>
                <a:gd name="T106" fmla="*/ 101 w 1849"/>
                <a:gd name="T107" fmla="*/ 228 h 1856"/>
                <a:gd name="T108" fmla="*/ 122 w 1849"/>
                <a:gd name="T109" fmla="*/ 232 h 1856"/>
                <a:gd name="T110" fmla="*/ 155 w 1849"/>
                <a:gd name="T111" fmla="*/ 225 h 1856"/>
                <a:gd name="T112" fmla="*/ 199 w 1849"/>
                <a:gd name="T113" fmla="*/ 196 h 1856"/>
                <a:gd name="T114" fmla="*/ 230 w 1849"/>
                <a:gd name="T115" fmla="*/ 108 h 1856"/>
                <a:gd name="T116" fmla="*/ 183 w 1849"/>
                <a:gd name="T117" fmla="*/ 23 h 18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9"/>
                <a:gd name="T178" fmla="*/ 0 h 1856"/>
                <a:gd name="T179" fmla="*/ 1849 w 1849"/>
                <a:gd name="T180" fmla="*/ 1856 h 18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9" h="1856">
                  <a:moveTo>
                    <a:pt x="1368" y="113"/>
                  </a:moveTo>
                  <a:lnTo>
                    <a:pt x="1362" y="109"/>
                  </a:lnTo>
                  <a:lnTo>
                    <a:pt x="1354" y="106"/>
                  </a:lnTo>
                  <a:lnTo>
                    <a:pt x="1346" y="102"/>
                  </a:lnTo>
                  <a:lnTo>
                    <a:pt x="1338" y="98"/>
                  </a:lnTo>
                  <a:lnTo>
                    <a:pt x="1330" y="94"/>
                  </a:lnTo>
                  <a:lnTo>
                    <a:pt x="1321" y="91"/>
                  </a:lnTo>
                  <a:lnTo>
                    <a:pt x="1313" y="88"/>
                  </a:lnTo>
                  <a:lnTo>
                    <a:pt x="1308" y="84"/>
                  </a:lnTo>
                  <a:lnTo>
                    <a:pt x="1298" y="79"/>
                  </a:lnTo>
                  <a:lnTo>
                    <a:pt x="1287" y="75"/>
                  </a:lnTo>
                  <a:lnTo>
                    <a:pt x="1275" y="70"/>
                  </a:lnTo>
                  <a:lnTo>
                    <a:pt x="1264" y="66"/>
                  </a:lnTo>
                  <a:lnTo>
                    <a:pt x="1251" y="61"/>
                  </a:lnTo>
                  <a:lnTo>
                    <a:pt x="1240" y="56"/>
                  </a:lnTo>
                  <a:lnTo>
                    <a:pt x="1229" y="52"/>
                  </a:lnTo>
                  <a:lnTo>
                    <a:pt x="1219" y="48"/>
                  </a:lnTo>
                  <a:lnTo>
                    <a:pt x="1202" y="43"/>
                  </a:lnTo>
                  <a:lnTo>
                    <a:pt x="1184" y="37"/>
                  </a:lnTo>
                  <a:lnTo>
                    <a:pt x="1166" y="32"/>
                  </a:lnTo>
                  <a:lnTo>
                    <a:pt x="1149" y="28"/>
                  </a:lnTo>
                  <a:lnTo>
                    <a:pt x="1130" y="23"/>
                  </a:lnTo>
                  <a:lnTo>
                    <a:pt x="1113" y="20"/>
                  </a:lnTo>
                  <a:lnTo>
                    <a:pt x="1094" y="16"/>
                  </a:lnTo>
                  <a:lnTo>
                    <a:pt x="1076" y="13"/>
                  </a:lnTo>
                  <a:lnTo>
                    <a:pt x="1058" y="9"/>
                  </a:lnTo>
                  <a:lnTo>
                    <a:pt x="1038" y="7"/>
                  </a:lnTo>
                  <a:lnTo>
                    <a:pt x="1020" y="5"/>
                  </a:lnTo>
                  <a:lnTo>
                    <a:pt x="1001" y="3"/>
                  </a:lnTo>
                  <a:lnTo>
                    <a:pt x="982" y="2"/>
                  </a:lnTo>
                  <a:lnTo>
                    <a:pt x="963" y="1"/>
                  </a:lnTo>
                  <a:lnTo>
                    <a:pt x="944" y="0"/>
                  </a:lnTo>
                  <a:lnTo>
                    <a:pt x="924" y="0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1"/>
                  </a:lnTo>
                  <a:lnTo>
                    <a:pt x="871" y="1"/>
                  </a:lnTo>
                  <a:lnTo>
                    <a:pt x="858" y="2"/>
                  </a:lnTo>
                  <a:lnTo>
                    <a:pt x="844" y="3"/>
                  </a:lnTo>
                  <a:lnTo>
                    <a:pt x="832" y="5"/>
                  </a:lnTo>
                  <a:lnTo>
                    <a:pt x="819" y="7"/>
                  </a:lnTo>
                  <a:lnTo>
                    <a:pt x="805" y="8"/>
                  </a:lnTo>
                  <a:lnTo>
                    <a:pt x="793" y="10"/>
                  </a:lnTo>
                  <a:lnTo>
                    <a:pt x="780" y="12"/>
                  </a:lnTo>
                  <a:lnTo>
                    <a:pt x="767" y="14"/>
                  </a:lnTo>
                  <a:lnTo>
                    <a:pt x="753" y="16"/>
                  </a:lnTo>
                  <a:lnTo>
                    <a:pt x="741" y="18"/>
                  </a:lnTo>
                  <a:lnTo>
                    <a:pt x="728" y="22"/>
                  </a:lnTo>
                  <a:lnTo>
                    <a:pt x="715" y="24"/>
                  </a:lnTo>
                  <a:lnTo>
                    <a:pt x="695" y="29"/>
                  </a:lnTo>
                  <a:lnTo>
                    <a:pt x="674" y="35"/>
                  </a:lnTo>
                  <a:lnTo>
                    <a:pt x="654" y="40"/>
                  </a:lnTo>
                  <a:lnTo>
                    <a:pt x="634" y="47"/>
                  </a:lnTo>
                  <a:lnTo>
                    <a:pt x="614" y="54"/>
                  </a:lnTo>
                  <a:lnTo>
                    <a:pt x="594" y="61"/>
                  </a:lnTo>
                  <a:lnTo>
                    <a:pt x="575" y="69"/>
                  </a:lnTo>
                  <a:lnTo>
                    <a:pt x="555" y="77"/>
                  </a:lnTo>
                  <a:lnTo>
                    <a:pt x="539" y="84"/>
                  </a:lnTo>
                  <a:lnTo>
                    <a:pt x="524" y="92"/>
                  </a:lnTo>
                  <a:lnTo>
                    <a:pt x="508" y="99"/>
                  </a:lnTo>
                  <a:lnTo>
                    <a:pt x="493" y="107"/>
                  </a:lnTo>
                  <a:lnTo>
                    <a:pt x="478" y="115"/>
                  </a:lnTo>
                  <a:lnTo>
                    <a:pt x="463" y="123"/>
                  </a:lnTo>
                  <a:lnTo>
                    <a:pt x="448" y="132"/>
                  </a:lnTo>
                  <a:lnTo>
                    <a:pt x="434" y="142"/>
                  </a:lnTo>
                  <a:lnTo>
                    <a:pt x="419" y="151"/>
                  </a:lnTo>
                  <a:lnTo>
                    <a:pt x="406" y="160"/>
                  </a:lnTo>
                  <a:lnTo>
                    <a:pt x="392" y="170"/>
                  </a:lnTo>
                  <a:lnTo>
                    <a:pt x="378" y="180"/>
                  </a:lnTo>
                  <a:lnTo>
                    <a:pt x="364" y="190"/>
                  </a:lnTo>
                  <a:lnTo>
                    <a:pt x="351" y="200"/>
                  </a:lnTo>
                  <a:lnTo>
                    <a:pt x="338" y="212"/>
                  </a:lnTo>
                  <a:lnTo>
                    <a:pt x="325" y="222"/>
                  </a:lnTo>
                  <a:lnTo>
                    <a:pt x="313" y="233"/>
                  </a:lnTo>
                  <a:lnTo>
                    <a:pt x="302" y="243"/>
                  </a:lnTo>
                  <a:lnTo>
                    <a:pt x="290" y="253"/>
                  </a:lnTo>
                  <a:lnTo>
                    <a:pt x="279" y="264"/>
                  </a:lnTo>
                  <a:lnTo>
                    <a:pt x="268" y="274"/>
                  </a:lnTo>
                  <a:lnTo>
                    <a:pt x="257" y="286"/>
                  </a:lnTo>
                  <a:lnTo>
                    <a:pt x="247" y="296"/>
                  </a:lnTo>
                  <a:lnTo>
                    <a:pt x="236" y="307"/>
                  </a:lnTo>
                  <a:lnTo>
                    <a:pt x="230" y="314"/>
                  </a:lnTo>
                  <a:lnTo>
                    <a:pt x="224" y="321"/>
                  </a:lnTo>
                  <a:lnTo>
                    <a:pt x="215" y="329"/>
                  </a:lnTo>
                  <a:lnTo>
                    <a:pt x="210" y="336"/>
                  </a:lnTo>
                  <a:lnTo>
                    <a:pt x="205" y="342"/>
                  </a:lnTo>
                  <a:lnTo>
                    <a:pt x="200" y="348"/>
                  </a:lnTo>
                  <a:lnTo>
                    <a:pt x="196" y="355"/>
                  </a:lnTo>
                  <a:lnTo>
                    <a:pt x="192" y="360"/>
                  </a:lnTo>
                  <a:lnTo>
                    <a:pt x="171" y="390"/>
                  </a:lnTo>
                  <a:lnTo>
                    <a:pt x="150" y="421"/>
                  </a:lnTo>
                  <a:lnTo>
                    <a:pt x="130" y="453"/>
                  </a:lnTo>
                  <a:lnTo>
                    <a:pt x="112" y="485"/>
                  </a:lnTo>
                  <a:lnTo>
                    <a:pt x="94" y="518"/>
                  </a:lnTo>
                  <a:lnTo>
                    <a:pt x="78" y="552"/>
                  </a:lnTo>
                  <a:lnTo>
                    <a:pt x="63" y="586"/>
                  </a:lnTo>
                  <a:lnTo>
                    <a:pt x="51" y="622"/>
                  </a:lnTo>
                  <a:lnTo>
                    <a:pt x="39" y="658"/>
                  </a:lnTo>
                  <a:lnTo>
                    <a:pt x="29" y="694"/>
                  </a:lnTo>
                  <a:lnTo>
                    <a:pt x="21" y="732"/>
                  </a:lnTo>
                  <a:lnTo>
                    <a:pt x="13" y="769"/>
                  </a:lnTo>
                  <a:lnTo>
                    <a:pt x="7" y="808"/>
                  </a:lnTo>
                  <a:lnTo>
                    <a:pt x="3" y="846"/>
                  </a:lnTo>
                  <a:lnTo>
                    <a:pt x="1" y="886"/>
                  </a:lnTo>
                  <a:lnTo>
                    <a:pt x="0" y="926"/>
                  </a:lnTo>
                  <a:lnTo>
                    <a:pt x="1" y="975"/>
                  </a:lnTo>
                  <a:lnTo>
                    <a:pt x="5" y="1024"/>
                  </a:lnTo>
                  <a:lnTo>
                    <a:pt x="12" y="1071"/>
                  </a:lnTo>
                  <a:lnTo>
                    <a:pt x="20" y="1118"/>
                  </a:lnTo>
                  <a:lnTo>
                    <a:pt x="31" y="1164"/>
                  </a:lnTo>
                  <a:lnTo>
                    <a:pt x="45" y="1209"/>
                  </a:lnTo>
                  <a:lnTo>
                    <a:pt x="60" y="1254"/>
                  </a:lnTo>
                  <a:lnTo>
                    <a:pt x="77" y="1297"/>
                  </a:lnTo>
                  <a:lnTo>
                    <a:pt x="98" y="1339"/>
                  </a:lnTo>
                  <a:lnTo>
                    <a:pt x="119" y="1380"/>
                  </a:lnTo>
                  <a:lnTo>
                    <a:pt x="143" y="1419"/>
                  </a:lnTo>
                  <a:lnTo>
                    <a:pt x="168" y="1458"/>
                  </a:lnTo>
                  <a:lnTo>
                    <a:pt x="196" y="1495"/>
                  </a:lnTo>
                  <a:lnTo>
                    <a:pt x="226" y="1529"/>
                  </a:lnTo>
                  <a:lnTo>
                    <a:pt x="257" y="1564"/>
                  </a:lnTo>
                  <a:lnTo>
                    <a:pt x="289" y="1596"/>
                  </a:lnTo>
                  <a:lnTo>
                    <a:pt x="311" y="1616"/>
                  </a:lnTo>
                  <a:lnTo>
                    <a:pt x="333" y="1635"/>
                  </a:lnTo>
                  <a:lnTo>
                    <a:pt x="356" y="1654"/>
                  </a:lnTo>
                  <a:lnTo>
                    <a:pt x="379" y="1671"/>
                  </a:lnTo>
                  <a:lnTo>
                    <a:pt x="403" y="1688"/>
                  </a:lnTo>
                  <a:lnTo>
                    <a:pt x="429" y="1704"/>
                  </a:lnTo>
                  <a:lnTo>
                    <a:pt x="453" y="1720"/>
                  </a:lnTo>
                  <a:lnTo>
                    <a:pt x="479" y="1734"/>
                  </a:lnTo>
                  <a:lnTo>
                    <a:pt x="505" y="1749"/>
                  </a:lnTo>
                  <a:lnTo>
                    <a:pt x="531" y="1762"/>
                  </a:lnTo>
                  <a:lnTo>
                    <a:pt x="559" y="1773"/>
                  </a:lnTo>
                  <a:lnTo>
                    <a:pt x="586" y="1785"/>
                  </a:lnTo>
                  <a:lnTo>
                    <a:pt x="614" y="1795"/>
                  </a:lnTo>
                  <a:lnTo>
                    <a:pt x="643" y="1806"/>
                  </a:lnTo>
                  <a:lnTo>
                    <a:pt x="672" y="1814"/>
                  </a:lnTo>
                  <a:lnTo>
                    <a:pt x="700" y="1822"/>
                  </a:lnTo>
                  <a:lnTo>
                    <a:pt x="711" y="1816"/>
                  </a:lnTo>
                  <a:lnTo>
                    <a:pt x="719" y="1803"/>
                  </a:lnTo>
                  <a:lnTo>
                    <a:pt x="720" y="1788"/>
                  </a:lnTo>
                  <a:lnTo>
                    <a:pt x="714" y="1778"/>
                  </a:lnTo>
                  <a:lnTo>
                    <a:pt x="679" y="1769"/>
                  </a:lnTo>
                  <a:lnTo>
                    <a:pt x="644" y="1757"/>
                  </a:lnTo>
                  <a:lnTo>
                    <a:pt x="611" y="1745"/>
                  </a:lnTo>
                  <a:lnTo>
                    <a:pt x="577" y="1732"/>
                  </a:lnTo>
                  <a:lnTo>
                    <a:pt x="544" y="1717"/>
                  </a:lnTo>
                  <a:lnTo>
                    <a:pt x="512" y="1701"/>
                  </a:lnTo>
                  <a:lnTo>
                    <a:pt x="480" y="1682"/>
                  </a:lnTo>
                  <a:lnTo>
                    <a:pt x="450" y="1664"/>
                  </a:lnTo>
                  <a:lnTo>
                    <a:pt x="421" y="1644"/>
                  </a:lnTo>
                  <a:lnTo>
                    <a:pt x="392" y="1624"/>
                  </a:lnTo>
                  <a:lnTo>
                    <a:pt x="364" y="1601"/>
                  </a:lnTo>
                  <a:lnTo>
                    <a:pt x="338" y="1578"/>
                  </a:lnTo>
                  <a:lnTo>
                    <a:pt x="311" y="1553"/>
                  </a:lnTo>
                  <a:lnTo>
                    <a:pt x="287" y="1528"/>
                  </a:lnTo>
                  <a:lnTo>
                    <a:pt x="263" y="1503"/>
                  </a:lnTo>
                  <a:lnTo>
                    <a:pt x="240" y="1475"/>
                  </a:lnTo>
                  <a:lnTo>
                    <a:pt x="247" y="1469"/>
                  </a:lnTo>
                  <a:lnTo>
                    <a:pt x="255" y="1462"/>
                  </a:lnTo>
                  <a:lnTo>
                    <a:pt x="262" y="1457"/>
                  </a:lnTo>
                  <a:lnTo>
                    <a:pt x="268" y="1450"/>
                  </a:lnTo>
                  <a:lnTo>
                    <a:pt x="275" y="1443"/>
                  </a:lnTo>
                  <a:lnTo>
                    <a:pt x="282" y="1436"/>
                  </a:lnTo>
                  <a:lnTo>
                    <a:pt x="288" y="1429"/>
                  </a:lnTo>
                  <a:lnTo>
                    <a:pt x="295" y="1422"/>
                  </a:lnTo>
                  <a:lnTo>
                    <a:pt x="315" y="1445"/>
                  </a:lnTo>
                  <a:lnTo>
                    <a:pt x="334" y="1468"/>
                  </a:lnTo>
                  <a:lnTo>
                    <a:pt x="355" y="1490"/>
                  </a:lnTo>
                  <a:lnTo>
                    <a:pt x="377" y="1511"/>
                  </a:lnTo>
                  <a:lnTo>
                    <a:pt x="400" y="1532"/>
                  </a:lnTo>
                  <a:lnTo>
                    <a:pt x="423" y="1551"/>
                  </a:lnTo>
                  <a:lnTo>
                    <a:pt x="447" y="1570"/>
                  </a:lnTo>
                  <a:lnTo>
                    <a:pt x="472" y="1587"/>
                  </a:lnTo>
                  <a:lnTo>
                    <a:pt x="498" y="1604"/>
                  </a:lnTo>
                  <a:lnTo>
                    <a:pt x="524" y="1620"/>
                  </a:lnTo>
                  <a:lnTo>
                    <a:pt x="551" y="1635"/>
                  </a:lnTo>
                  <a:lnTo>
                    <a:pt x="578" y="1649"/>
                  </a:lnTo>
                  <a:lnTo>
                    <a:pt x="607" y="1662"/>
                  </a:lnTo>
                  <a:lnTo>
                    <a:pt x="636" y="1673"/>
                  </a:lnTo>
                  <a:lnTo>
                    <a:pt x="665" y="1685"/>
                  </a:lnTo>
                  <a:lnTo>
                    <a:pt x="695" y="1694"/>
                  </a:lnTo>
                  <a:lnTo>
                    <a:pt x="697" y="1694"/>
                  </a:lnTo>
                  <a:lnTo>
                    <a:pt x="703" y="1695"/>
                  </a:lnTo>
                  <a:lnTo>
                    <a:pt x="710" y="1693"/>
                  </a:lnTo>
                  <a:lnTo>
                    <a:pt x="715" y="1686"/>
                  </a:lnTo>
                  <a:lnTo>
                    <a:pt x="717" y="1677"/>
                  </a:lnTo>
                  <a:lnTo>
                    <a:pt x="713" y="1670"/>
                  </a:lnTo>
                  <a:lnTo>
                    <a:pt x="710" y="1665"/>
                  </a:lnTo>
                  <a:lnTo>
                    <a:pt x="707" y="1664"/>
                  </a:lnTo>
                  <a:lnTo>
                    <a:pt x="665" y="1650"/>
                  </a:lnTo>
                  <a:lnTo>
                    <a:pt x="623" y="1634"/>
                  </a:lnTo>
                  <a:lnTo>
                    <a:pt x="582" y="1614"/>
                  </a:lnTo>
                  <a:lnTo>
                    <a:pt x="543" y="1594"/>
                  </a:lnTo>
                  <a:lnTo>
                    <a:pt x="505" y="1571"/>
                  </a:lnTo>
                  <a:lnTo>
                    <a:pt x="469" y="1545"/>
                  </a:lnTo>
                  <a:lnTo>
                    <a:pt x="434" y="1518"/>
                  </a:lnTo>
                  <a:lnTo>
                    <a:pt x="401" y="1489"/>
                  </a:lnTo>
                  <a:lnTo>
                    <a:pt x="370" y="1458"/>
                  </a:lnTo>
                  <a:lnTo>
                    <a:pt x="340" y="1426"/>
                  </a:lnTo>
                  <a:lnTo>
                    <a:pt x="312" y="1391"/>
                  </a:lnTo>
                  <a:lnTo>
                    <a:pt x="286" y="1355"/>
                  </a:lnTo>
                  <a:lnTo>
                    <a:pt x="263" y="1317"/>
                  </a:lnTo>
                  <a:lnTo>
                    <a:pt x="241" y="1279"/>
                  </a:lnTo>
                  <a:lnTo>
                    <a:pt x="221" y="1239"/>
                  </a:lnTo>
                  <a:lnTo>
                    <a:pt x="204" y="1198"/>
                  </a:lnTo>
                  <a:lnTo>
                    <a:pt x="219" y="1186"/>
                  </a:lnTo>
                  <a:lnTo>
                    <a:pt x="235" y="1176"/>
                  </a:lnTo>
                  <a:lnTo>
                    <a:pt x="252" y="1166"/>
                  </a:lnTo>
                  <a:lnTo>
                    <a:pt x="268" y="1158"/>
                  </a:lnTo>
                  <a:lnTo>
                    <a:pt x="286" y="1150"/>
                  </a:lnTo>
                  <a:lnTo>
                    <a:pt x="304" y="1145"/>
                  </a:lnTo>
                  <a:lnTo>
                    <a:pt x="321" y="1140"/>
                  </a:lnTo>
                  <a:lnTo>
                    <a:pt x="340" y="1135"/>
                  </a:lnTo>
                  <a:lnTo>
                    <a:pt x="358" y="1132"/>
                  </a:lnTo>
                  <a:lnTo>
                    <a:pt x="378" y="1131"/>
                  </a:lnTo>
                  <a:lnTo>
                    <a:pt x="396" y="1130"/>
                  </a:lnTo>
                  <a:lnTo>
                    <a:pt x="416" y="1130"/>
                  </a:lnTo>
                  <a:lnTo>
                    <a:pt x="434" y="1130"/>
                  </a:lnTo>
                  <a:lnTo>
                    <a:pt x="454" y="1132"/>
                  </a:lnTo>
                  <a:lnTo>
                    <a:pt x="472" y="1135"/>
                  </a:lnTo>
                  <a:lnTo>
                    <a:pt x="492" y="1139"/>
                  </a:lnTo>
                  <a:lnTo>
                    <a:pt x="513" y="1143"/>
                  </a:lnTo>
                  <a:lnTo>
                    <a:pt x="531" y="1150"/>
                  </a:lnTo>
                  <a:lnTo>
                    <a:pt x="550" y="1158"/>
                  </a:lnTo>
                  <a:lnTo>
                    <a:pt x="567" y="1166"/>
                  </a:lnTo>
                  <a:lnTo>
                    <a:pt x="584" y="1177"/>
                  </a:lnTo>
                  <a:lnTo>
                    <a:pt x="601" y="1187"/>
                  </a:lnTo>
                  <a:lnTo>
                    <a:pt x="618" y="1199"/>
                  </a:lnTo>
                  <a:lnTo>
                    <a:pt x="635" y="1211"/>
                  </a:lnTo>
                  <a:lnTo>
                    <a:pt x="651" y="1224"/>
                  </a:lnTo>
                  <a:lnTo>
                    <a:pt x="664" y="1239"/>
                  </a:lnTo>
                  <a:lnTo>
                    <a:pt x="675" y="1255"/>
                  </a:lnTo>
                  <a:lnTo>
                    <a:pt x="685" y="1271"/>
                  </a:lnTo>
                  <a:lnTo>
                    <a:pt x="694" y="1289"/>
                  </a:lnTo>
                  <a:lnTo>
                    <a:pt x="700" y="1307"/>
                  </a:lnTo>
                  <a:lnTo>
                    <a:pt x="706" y="1327"/>
                  </a:lnTo>
                  <a:lnTo>
                    <a:pt x="711" y="1346"/>
                  </a:lnTo>
                  <a:lnTo>
                    <a:pt x="717" y="1376"/>
                  </a:lnTo>
                  <a:lnTo>
                    <a:pt x="719" y="1406"/>
                  </a:lnTo>
                  <a:lnTo>
                    <a:pt x="719" y="1435"/>
                  </a:lnTo>
                  <a:lnTo>
                    <a:pt x="717" y="1464"/>
                  </a:lnTo>
                  <a:lnTo>
                    <a:pt x="713" y="1492"/>
                  </a:lnTo>
                  <a:lnTo>
                    <a:pt x="706" y="1521"/>
                  </a:lnTo>
                  <a:lnTo>
                    <a:pt x="698" y="1550"/>
                  </a:lnTo>
                  <a:lnTo>
                    <a:pt x="688" y="1578"/>
                  </a:lnTo>
                  <a:lnTo>
                    <a:pt x="684" y="1586"/>
                  </a:lnTo>
                  <a:lnTo>
                    <a:pt x="684" y="1594"/>
                  </a:lnTo>
                  <a:lnTo>
                    <a:pt x="687" y="1602"/>
                  </a:lnTo>
                  <a:lnTo>
                    <a:pt x="692" y="1608"/>
                  </a:lnTo>
                  <a:lnTo>
                    <a:pt x="700" y="1611"/>
                  </a:lnTo>
                  <a:lnTo>
                    <a:pt x="709" y="1611"/>
                  </a:lnTo>
                  <a:lnTo>
                    <a:pt x="717" y="1608"/>
                  </a:lnTo>
                  <a:lnTo>
                    <a:pt x="722" y="1602"/>
                  </a:lnTo>
                  <a:lnTo>
                    <a:pt x="742" y="1551"/>
                  </a:lnTo>
                  <a:lnTo>
                    <a:pt x="756" y="1497"/>
                  </a:lnTo>
                  <a:lnTo>
                    <a:pt x="763" y="1442"/>
                  </a:lnTo>
                  <a:lnTo>
                    <a:pt x="763" y="1386"/>
                  </a:lnTo>
                  <a:lnTo>
                    <a:pt x="753" y="1332"/>
                  </a:lnTo>
                  <a:lnTo>
                    <a:pt x="737" y="1280"/>
                  </a:lnTo>
                  <a:lnTo>
                    <a:pt x="711" y="1232"/>
                  </a:lnTo>
                  <a:lnTo>
                    <a:pt x="674" y="1190"/>
                  </a:lnTo>
                  <a:lnTo>
                    <a:pt x="656" y="1173"/>
                  </a:lnTo>
                  <a:lnTo>
                    <a:pt x="636" y="1158"/>
                  </a:lnTo>
                  <a:lnTo>
                    <a:pt x="615" y="1145"/>
                  </a:lnTo>
                  <a:lnTo>
                    <a:pt x="594" y="1133"/>
                  </a:lnTo>
                  <a:lnTo>
                    <a:pt x="573" y="1123"/>
                  </a:lnTo>
                  <a:lnTo>
                    <a:pt x="551" y="1112"/>
                  </a:lnTo>
                  <a:lnTo>
                    <a:pt x="529" y="1103"/>
                  </a:lnTo>
                  <a:lnTo>
                    <a:pt x="506" y="1095"/>
                  </a:lnTo>
                  <a:lnTo>
                    <a:pt x="484" y="1092"/>
                  </a:lnTo>
                  <a:lnTo>
                    <a:pt x="463" y="1089"/>
                  </a:lnTo>
                  <a:lnTo>
                    <a:pt x="441" y="1088"/>
                  </a:lnTo>
                  <a:lnTo>
                    <a:pt x="419" y="1087"/>
                  </a:lnTo>
                  <a:lnTo>
                    <a:pt x="397" y="1088"/>
                  </a:lnTo>
                  <a:lnTo>
                    <a:pt x="376" y="1089"/>
                  </a:lnTo>
                  <a:lnTo>
                    <a:pt x="354" y="1092"/>
                  </a:lnTo>
                  <a:lnTo>
                    <a:pt x="333" y="1095"/>
                  </a:lnTo>
                  <a:lnTo>
                    <a:pt x="311" y="1100"/>
                  </a:lnTo>
                  <a:lnTo>
                    <a:pt x="290" y="1105"/>
                  </a:lnTo>
                  <a:lnTo>
                    <a:pt x="270" y="1112"/>
                  </a:lnTo>
                  <a:lnTo>
                    <a:pt x="250" y="1120"/>
                  </a:lnTo>
                  <a:lnTo>
                    <a:pt x="230" y="1130"/>
                  </a:lnTo>
                  <a:lnTo>
                    <a:pt x="212" y="1140"/>
                  </a:lnTo>
                  <a:lnTo>
                    <a:pt x="194" y="1152"/>
                  </a:lnTo>
                  <a:lnTo>
                    <a:pt x="176" y="1164"/>
                  </a:lnTo>
                  <a:lnTo>
                    <a:pt x="172" y="1170"/>
                  </a:lnTo>
                  <a:lnTo>
                    <a:pt x="168" y="1176"/>
                  </a:lnTo>
                  <a:lnTo>
                    <a:pt x="168" y="1183"/>
                  </a:lnTo>
                  <a:lnTo>
                    <a:pt x="169" y="1190"/>
                  </a:lnTo>
                  <a:lnTo>
                    <a:pt x="168" y="1191"/>
                  </a:lnTo>
                  <a:lnTo>
                    <a:pt x="168" y="1192"/>
                  </a:lnTo>
                  <a:lnTo>
                    <a:pt x="168" y="1193"/>
                  </a:lnTo>
                  <a:lnTo>
                    <a:pt x="168" y="1194"/>
                  </a:lnTo>
                  <a:lnTo>
                    <a:pt x="179" y="1222"/>
                  </a:lnTo>
                  <a:lnTo>
                    <a:pt x="190" y="1248"/>
                  </a:lnTo>
                  <a:lnTo>
                    <a:pt x="203" y="1275"/>
                  </a:lnTo>
                  <a:lnTo>
                    <a:pt x="215" y="1300"/>
                  </a:lnTo>
                  <a:lnTo>
                    <a:pt x="229" y="1325"/>
                  </a:lnTo>
                  <a:lnTo>
                    <a:pt x="244" y="1351"/>
                  </a:lnTo>
                  <a:lnTo>
                    <a:pt x="260" y="1375"/>
                  </a:lnTo>
                  <a:lnTo>
                    <a:pt x="277" y="1398"/>
                  </a:lnTo>
                  <a:lnTo>
                    <a:pt x="270" y="1405"/>
                  </a:lnTo>
                  <a:lnTo>
                    <a:pt x="264" y="1412"/>
                  </a:lnTo>
                  <a:lnTo>
                    <a:pt x="257" y="1419"/>
                  </a:lnTo>
                  <a:lnTo>
                    <a:pt x="250" y="1426"/>
                  </a:lnTo>
                  <a:lnTo>
                    <a:pt x="243" y="1432"/>
                  </a:lnTo>
                  <a:lnTo>
                    <a:pt x="236" y="1439"/>
                  </a:lnTo>
                  <a:lnTo>
                    <a:pt x="229" y="1446"/>
                  </a:lnTo>
                  <a:lnTo>
                    <a:pt x="222" y="1452"/>
                  </a:lnTo>
                  <a:lnTo>
                    <a:pt x="183" y="1396"/>
                  </a:lnTo>
                  <a:lnTo>
                    <a:pt x="149" y="1336"/>
                  </a:lnTo>
                  <a:lnTo>
                    <a:pt x="118" y="1272"/>
                  </a:lnTo>
                  <a:lnTo>
                    <a:pt x="93" y="1208"/>
                  </a:lnTo>
                  <a:lnTo>
                    <a:pt x="73" y="1140"/>
                  </a:lnTo>
                  <a:lnTo>
                    <a:pt x="58" y="1071"/>
                  </a:lnTo>
                  <a:lnTo>
                    <a:pt x="50" y="998"/>
                  </a:lnTo>
                  <a:lnTo>
                    <a:pt x="46" y="926"/>
                  </a:lnTo>
                  <a:lnTo>
                    <a:pt x="47" y="880"/>
                  </a:lnTo>
                  <a:lnTo>
                    <a:pt x="51" y="834"/>
                  </a:lnTo>
                  <a:lnTo>
                    <a:pt x="56" y="789"/>
                  </a:lnTo>
                  <a:lnTo>
                    <a:pt x="65" y="744"/>
                  </a:lnTo>
                  <a:lnTo>
                    <a:pt x="75" y="701"/>
                  </a:lnTo>
                  <a:lnTo>
                    <a:pt x="88" y="659"/>
                  </a:lnTo>
                  <a:lnTo>
                    <a:pt x="103" y="616"/>
                  </a:lnTo>
                  <a:lnTo>
                    <a:pt x="119" y="576"/>
                  </a:lnTo>
                  <a:lnTo>
                    <a:pt x="124" y="577"/>
                  </a:lnTo>
                  <a:lnTo>
                    <a:pt x="130" y="579"/>
                  </a:lnTo>
                  <a:lnTo>
                    <a:pt x="136" y="582"/>
                  </a:lnTo>
                  <a:lnTo>
                    <a:pt x="142" y="585"/>
                  </a:lnTo>
                  <a:lnTo>
                    <a:pt x="147" y="587"/>
                  </a:lnTo>
                  <a:lnTo>
                    <a:pt x="153" y="588"/>
                  </a:lnTo>
                  <a:lnTo>
                    <a:pt x="158" y="587"/>
                  </a:lnTo>
                  <a:lnTo>
                    <a:pt x="162" y="584"/>
                  </a:lnTo>
                  <a:lnTo>
                    <a:pt x="166" y="578"/>
                  </a:lnTo>
                  <a:lnTo>
                    <a:pt x="166" y="573"/>
                  </a:lnTo>
                  <a:lnTo>
                    <a:pt x="165" y="568"/>
                  </a:lnTo>
                  <a:lnTo>
                    <a:pt x="161" y="563"/>
                  </a:lnTo>
                  <a:lnTo>
                    <a:pt x="154" y="557"/>
                  </a:lnTo>
                  <a:lnTo>
                    <a:pt x="146" y="554"/>
                  </a:lnTo>
                  <a:lnTo>
                    <a:pt x="138" y="552"/>
                  </a:lnTo>
                  <a:lnTo>
                    <a:pt x="130" y="549"/>
                  </a:lnTo>
                  <a:lnTo>
                    <a:pt x="144" y="522"/>
                  </a:lnTo>
                  <a:lnTo>
                    <a:pt x="158" y="495"/>
                  </a:lnTo>
                  <a:lnTo>
                    <a:pt x="173" y="469"/>
                  </a:lnTo>
                  <a:lnTo>
                    <a:pt x="190" y="443"/>
                  </a:lnTo>
                  <a:lnTo>
                    <a:pt x="206" y="419"/>
                  </a:lnTo>
                  <a:lnTo>
                    <a:pt x="225" y="395"/>
                  </a:lnTo>
                  <a:lnTo>
                    <a:pt x="243" y="371"/>
                  </a:lnTo>
                  <a:lnTo>
                    <a:pt x="263" y="348"/>
                  </a:lnTo>
                  <a:lnTo>
                    <a:pt x="267" y="342"/>
                  </a:lnTo>
                  <a:lnTo>
                    <a:pt x="273" y="335"/>
                  </a:lnTo>
                  <a:lnTo>
                    <a:pt x="279" y="328"/>
                  </a:lnTo>
                  <a:lnTo>
                    <a:pt x="283" y="322"/>
                  </a:lnTo>
                  <a:lnTo>
                    <a:pt x="288" y="318"/>
                  </a:lnTo>
                  <a:lnTo>
                    <a:pt x="296" y="311"/>
                  </a:lnTo>
                  <a:lnTo>
                    <a:pt x="303" y="304"/>
                  </a:lnTo>
                  <a:lnTo>
                    <a:pt x="309" y="299"/>
                  </a:lnTo>
                  <a:lnTo>
                    <a:pt x="339" y="271"/>
                  </a:lnTo>
                  <a:lnTo>
                    <a:pt x="371" y="244"/>
                  </a:lnTo>
                  <a:lnTo>
                    <a:pt x="403" y="218"/>
                  </a:lnTo>
                  <a:lnTo>
                    <a:pt x="438" y="193"/>
                  </a:lnTo>
                  <a:lnTo>
                    <a:pt x="474" y="172"/>
                  </a:lnTo>
                  <a:lnTo>
                    <a:pt x="509" y="151"/>
                  </a:lnTo>
                  <a:lnTo>
                    <a:pt x="547" y="131"/>
                  </a:lnTo>
                  <a:lnTo>
                    <a:pt x="585" y="114"/>
                  </a:lnTo>
                  <a:lnTo>
                    <a:pt x="626" y="99"/>
                  </a:lnTo>
                  <a:lnTo>
                    <a:pt x="666" y="85"/>
                  </a:lnTo>
                  <a:lnTo>
                    <a:pt x="707" y="74"/>
                  </a:lnTo>
                  <a:lnTo>
                    <a:pt x="749" y="64"/>
                  </a:lnTo>
                  <a:lnTo>
                    <a:pt x="791" y="58"/>
                  </a:lnTo>
                  <a:lnTo>
                    <a:pt x="835" y="52"/>
                  </a:lnTo>
                  <a:lnTo>
                    <a:pt x="879" y="48"/>
                  </a:lnTo>
                  <a:lnTo>
                    <a:pt x="924" y="47"/>
                  </a:lnTo>
                  <a:lnTo>
                    <a:pt x="941" y="47"/>
                  </a:lnTo>
                  <a:lnTo>
                    <a:pt x="959" y="48"/>
                  </a:lnTo>
                  <a:lnTo>
                    <a:pt x="975" y="48"/>
                  </a:lnTo>
                  <a:lnTo>
                    <a:pt x="992" y="50"/>
                  </a:lnTo>
                  <a:lnTo>
                    <a:pt x="1008" y="51"/>
                  </a:lnTo>
                  <a:lnTo>
                    <a:pt x="1025" y="53"/>
                  </a:lnTo>
                  <a:lnTo>
                    <a:pt x="1041" y="55"/>
                  </a:lnTo>
                  <a:lnTo>
                    <a:pt x="1059" y="58"/>
                  </a:lnTo>
                  <a:lnTo>
                    <a:pt x="1075" y="60"/>
                  </a:lnTo>
                  <a:lnTo>
                    <a:pt x="1091" y="63"/>
                  </a:lnTo>
                  <a:lnTo>
                    <a:pt x="1107" y="66"/>
                  </a:lnTo>
                  <a:lnTo>
                    <a:pt x="1123" y="69"/>
                  </a:lnTo>
                  <a:lnTo>
                    <a:pt x="1138" y="74"/>
                  </a:lnTo>
                  <a:lnTo>
                    <a:pt x="1154" y="77"/>
                  </a:lnTo>
                  <a:lnTo>
                    <a:pt x="1171" y="82"/>
                  </a:lnTo>
                  <a:lnTo>
                    <a:pt x="1185" y="86"/>
                  </a:lnTo>
                  <a:lnTo>
                    <a:pt x="1192" y="89"/>
                  </a:lnTo>
                  <a:lnTo>
                    <a:pt x="1200" y="91"/>
                  </a:lnTo>
                  <a:lnTo>
                    <a:pt x="1209" y="93"/>
                  </a:lnTo>
                  <a:lnTo>
                    <a:pt x="1217" y="96"/>
                  </a:lnTo>
                  <a:lnTo>
                    <a:pt x="1226" y="98"/>
                  </a:lnTo>
                  <a:lnTo>
                    <a:pt x="1234" y="101"/>
                  </a:lnTo>
                  <a:lnTo>
                    <a:pt x="1242" y="104"/>
                  </a:lnTo>
                  <a:lnTo>
                    <a:pt x="1248" y="106"/>
                  </a:lnTo>
                  <a:lnTo>
                    <a:pt x="1252" y="108"/>
                  </a:lnTo>
                  <a:lnTo>
                    <a:pt x="1257" y="111"/>
                  </a:lnTo>
                  <a:lnTo>
                    <a:pt x="1263" y="113"/>
                  </a:lnTo>
                  <a:lnTo>
                    <a:pt x="1268" y="115"/>
                  </a:lnTo>
                  <a:lnTo>
                    <a:pt x="1273" y="119"/>
                  </a:lnTo>
                  <a:lnTo>
                    <a:pt x="1279" y="121"/>
                  </a:lnTo>
                  <a:lnTo>
                    <a:pt x="1283" y="123"/>
                  </a:lnTo>
                  <a:lnTo>
                    <a:pt x="1288" y="126"/>
                  </a:lnTo>
                  <a:lnTo>
                    <a:pt x="1313" y="138"/>
                  </a:lnTo>
                  <a:lnTo>
                    <a:pt x="1340" y="151"/>
                  </a:lnTo>
                  <a:lnTo>
                    <a:pt x="1364" y="165"/>
                  </a:lnTo>
                  <a:lnTo>
                    <a:pt x="1388" y="180"/>
                  </a:lnTo>
                  <a:lnTo>
                    <a:pt x="1412" y="195"/>
                  </a:lnTo>
                  <a:lnTo>
                    <a:pt x="1435" y="211"/>
                  </a:lnTo>
                  <a:lnTo>
                    <a:pt x="1459" y="228"/>
                  </a:lnTo>
                  <a:lnTo>
                    <a:pt x="1482" y="245"/>
                  </a:lnTo>
                  <a:lnTo>
                    <a:pt x="1502" y="264"/>
                  </a:lnTo>
                  <a:lnTo>
                    <a:pt x="1524" y="283"/>
                  </a:lnTo>
                  <a:lnTo>
                    <a:pt x="1544" y="303"/>
                  </a:lnTo>
                  <a:lnTo>
                    <a:pt x="1563" y="324"/>
                  </a:lnTo>
                  <a:lnTo>
                    <a:pt x="1583" y="344"/>
                  </a:lnTo>
                  <a:lnTo>
                    <a:pt x="1601" y="366"/>
                  </a:lnTo>
                  <a:lnTo>
                    <a:pt x="1619" y="388"/>
                  </a:lnTo>
                  <a:lnTo>
                    <a:pt x="1636" y="411"/>
                  </a:lnTo>
                  <a:lnTo>
                    <a:pt x="1627" y="417"/>
                  </a:lnTo>
                  <a:lnTo>
                    <a:pt x="1619" y="423"/>
                  </a:lnTo>
                  <a:lnTo>
                    <a:pt x="1611" y="430"/>
                  </a:lnTo>
                  <a:lnTo>
                    <a:pt x="1604" y="439"/>
                  </a:lnTo>
                  <a:lnTo>
                    <a:pt x="1600" y="443"/>
                  </a:lnTo>
                  <a:lnTo>
                    <a:pt x="1599" y="449"/>
                  </a:lnTo>
                  <a:lnTo>
                    <a:pt x="1600" y="455"/>
                  </a:lnTo>
                  <a:lnTo>
                    <a:pt x="1604" y="459"/>
                  </a:lnTo>
                  <a:lnTo>
                    <a:pt x="1608" y="463"/>
                  </a:lnTo>
                  <a:lnTo>
                    <a:pt x="1614" y="463"/>
                  </a:lnTo>
                  <a:lnTo>
                    <a:pt x="1620" y="462"/>
                  </a:lnTo>
                  <a:lnTo>
                    <a:pt x="1624" y="458"/>
                  </a:lnTo>
                  <a:lnTo>
                    <a:pt x="1630" y="451"/>
                  </a:lnTo>
                  <a:lnTo>
                    <a:pt x="1637" y="444"/>
                  </a:lnTo>
                  <a:lnTo>
                    <a:pt x="1645" y="439"/>
                  </a:lnTo>
                  <a:lnTo>
                    <a:pt x="1653" y="434"/>
                  </a:lnTo>
                  <a:lnTo>
                    <a:pt x="1687" y="488"/>
                  </a:lnTo>
                  <a:lnTo>
                    <a:pt x="1717" y="545"/>
                  </a:lnTo>
                  <a:lnTo>
                    <a:pt x="1742" y="603"/>
                  </a:lnTo>
                  <a:lnTo>
                    <a:pt x="1764" y="664"/>
                  </a:lnTo>
                  <a:lnTo>
                    <a:pt x="1780" y="728"/>
                  </a:lnTo>
                  <a:lnTo>
                    <a:pt x="1793" y="792"/>
                  </a:lnTo>
                  <a:lnTo>
                    <a:pt x="1801" y="858"/>
                  </a:lnTo>
                  <a:lnTo>
                    <a:pt x="1803" y="926"/>
                  </a:lnTo>
                  <a:lnTo>
                    <a:pt x="1801" y="996"/>
                  </a:lnTo>
                  <a:lnTo>
                    <a:pt x="1791" y="1065"/>
                  </a:lnTo>
                  <a:lnTo>
                    <a:pt x="1779" y="1132"/>
                  </a:lnTo>
                  <a:lnTo>
                    <a:pt x="1759" y="1198"/>
                  </a:lnTo>
                  <a:lnTo>
                    <a:pt x="1736" y="1261"/>
                  </a:lnTo>
                  <a:lnTo>
                    <a:pt x="1709" y="1322"/>
                  </a:lnTo>
                  <a:lnTo>
                    <a:pt x="1676" y="1381"/>
                  </a:lnTo>
                  <a:lnTo>
                    <a:pt x="1639" y="1436"/>
                  </a:lnTo>
                  <a:lnTo>
                    <a:pt x="1632" y="1429"/>
                  </a:lnTo>
                  <a:lnTo>
                    <a:pt x="1627" y="1421"/>
                  </a:lnTo>
                  <a:lnTo>
                    <a:pt x="1620" y="1414"/>
                  </a:lnTo>
                  <a:lnTo>
                    <a:pt x="1613" y="1408"/>
                  </a:lnTo>
                  <a:lnTo>
                    <a:pt x="1605" y="1401"/>
                  </a:lnTo>
                  <a:lnTo>
                    <a:pt x="1598" y="1396"/>
                  </a:lnTo>
                  <a:lnTo>
                    <a:pt x="1590" y="1390"/>
                  </a:lnTo>
                  <a:lnTo>
                    <a:pt x="1582" y="1384"/>
                  </a:lnTo>
                  <a:lnTo>
                    <a:pt x="1600" y="1358"/>
                  </a:lnTo>
                  <a:lnTo>
                    <a:pt x="1616" y="1331"/>
                  </a:lnTo>
                  <a:lnTo>
                    <a:pt x="1632" y="1302"/>
                  </a:lnTo>
                  <a:lnTo>
                    <a:pt x="1647" y="1274"/>
                  </a:lnTo>
                  <a:lnTo>
                    <a:pt x="1661" y="1245"/>
                  </a:lnTo>
                  <a:lnTo>
                    <a:pt x="1673" y="1215"/>
                  </a:lnTo>
                  <a:lnTo>
                    <a:pt x="1684" y="1184"/>
                  </a:lnTo>
                  <a:lnTo>
                    <a:pt x="1695" y="1153"/>
                  </a:lnTo>
                  <a:lnTo>
                    <a:pt x="1692" y="1152"/>
                  </a:lnTo>
                  <a:lnTo>
                    <a:pt x="1689" y="1148"/>
                  </a:lnTo>
                  <a:lnTo>
                    <a:pt x="1683" y="1143"/>
                  </a:lnTo>
                  <a:lnTo>
                    <a:pt x="1679" y="1140"/>
                  </a:lnTo>
                  <a:lnTo>
                    <a:pt x="1661" y="1127"/>
                  </a:lnTo>
                  <a:lnTo>
                    <a:pt x="1643" y="1116"/>
                  </a:lnTo>
                  <a:lnTo>
                    <a:pt x="1624" y="1105"/>
                  </a:lnTo>
                  <a:lnTo>
                    <a:pt x="1605" y="1096"/>
                  </a:lnTo>
                  <a:lnTo>
                    <a:pt x="1585" y="1088"/>
                  </a:lnTo>
                  <a:lnTo>
                    <a:pt x="1566" y="1081"/>
                  </a:lnTo>
                  <a:lnTo>
                    <a:pt x="1545" y="1076"/>
                  </a:lnTo>
                  <a:lnTo>
                    <a:pt x="1524" y="1071"/>
                  </a:lnTo>
                  <a:lnTo>
                    <a:pt x="1502" y="1069"/>
                  </a:lnTo>
                  <a:lnTo>
                    <a:pt x="1482" y="1066"/>
                  </a:lnTo>
                  <a:lnTo>
                    <a:pt x="1460" y="1064"/>
                  </a:lnTo>
                  <a:lnTo>
                    <a:pt x="1438" y="1064"/>
                  </a:lnTo>
                  <a:lnTo>
                    <a:pt x="1417" y="1065"/>
                  </a:lnTo>
                  <a:lnTo>
                    <a:pt x="1395" y="1066"/>
                  </a:lnTo>
                  <a:lnTo>
                    <a:pt x="1373" y="1069"/>
                  </a:lnTo>
                  <a:lnTo>
                    <a:pt x="1353" y="1072"/>
                  </a:lnTo>
                  <a:lnTo>
                    <a:pt x="1330" y="1077"/>
                  </a:lnTo>
                  <a:lnTo>
                    <a:pt x="1308" y="1085"/>
                  </a:lnTo>
                  <a:lnTo>
                    <a:pt x="1285" y="1094"/>
                  </a:lnTo>
                  <a:lnTo>
                    <a:pt x="1263" y="1104"/>
                  </a:lnTo>
                  <a:lnTo>
                    <a:pt x="1241" y="1117"/>
                  </a:lnTo>
                  <a:lnTo>
                    <a:pt x="1220" y="1132"/>
                  </a:lnTo>
                  <a:lnTo>
                    <a:pt x="1199" y="1147"/>
                  </a:lnTo>
                  <a:lnTo>
                    <a:pt x="1181" y="1164"/>
                  </a:lnTo>
                  <a:lnTo>
                    <a:pt x="1151" y="1198"/>
                  </a:lnTo>
                  <a:lnTo>
                    <a:pt x="1128" y="1234"/>
                  </a:lnTo>
                  <a:lnTo>
                    <a:pt x="1111" y="1274"/>
                  </a:lnTo>
                  <a:lnTo>
                    <a:pt x="1099" y="1315"/>
                  </a:lnTo>
                  <a:lnTo>
                    <a:pt x="1092" y="1359"/>
                  </a:lnTo>
                  <a:lnTo>
                    <a:pt x="1091" y="1401"/>
                  </a:lnTo>
                  <a:lnTo>
                    <a:pt x="1094" y="1445"/>
                  </a:lnTo>
                  <a:lnTo>
                    <a:pt x="1103" y="1489"/>
                  </a:lnTo>
                  <a:lnTo>
                    <a:pt x="1100" y="1489"/>
                  </a:lnTo>
                  <a:lnTo>
                    <a:pt x="1094" y="1490"/>
                  </a:lnTo>
                  <a:lnTo>
                    <a:pt x="1086" y="1492"/>
                  </a:lnTo>
                  <a:lnTo>
                    <a:pt x="1075" y="1494"/>
                  </a:lnTo>
                  <a:lnTo>
                    <a:pt x="1061" y="1497"/>
                  </a:lnTo>
                  <a:lnTo>
                    <a:pt x="1045" y="1499"/>
                  </a:lnTo>
                  <a:lnTo>
                    <a:pt x="1028" y="1502"/>
                  </a:lnTo>
                  <a:lnTo>
                    <a:pt x="1008" y="1504"/>
                  </a:lnTo>
                  <a:lnTo>
                    <a:pt x="988" y="1507"/>
                  </a:lnTo>
                  <a:lnTo>
                    <a:pt x="967" y="1510"/>
                  </a:lnTo>
                  <a:lnTo>
                    <a:pt x="946" y="1511"/>
                  </a:lnTo>
                  <a:lnTo>
                    <a:pt x="924" y="1512"/>
                  </a:lnTo>
                  <a:lnTo>
                    <a:pt x="902" y="1513"/>
                  </a:lnTo>
                  <a:lnTo>
                    <a:pt x="881" y="1513"/>
                  </a:lnTo>
                  <a:lnTo>
                    <a:pt x="862" y="1512"/>
                  </a:lnTo>
                  <a:lnTo>
                    <a:pt x="843" y="1510"/>
                  </a:lnTo>
                  <a:lnTo>
                    <a:pt x="839" y="1511"/>
                  </a:lnTo>
                  <a:lnTo>
                    <a:pt x="835" y="1514"/>
                  </a:lnTo>
                  <a:lnTo>
                    <a:pt x="834" y="1520"/>
                  </a:lnTo>
                  <a:lnTo>
                    <a:pt x="834" y="1526"/>
                  </a:lnTo>
                  <a:lnTo>
                    <a:pt x="836" y="1530"/>
                  </a:lnTo>
                  <a:lnTo>
                    <a:pt x="840" y="1535"/>
                  </a:lnTo>
                  <a:lnTo>
                    <a:pt x="844" y="1537"/>
                  </a:lnTo>
                  <a:lnTo>
                    <a:pt x="850" y="1538"/>
                  </a:lnTo>
                  <a:lnTo>
                    <a:pt x="862" y="1540"/>
                  </a:lnTo>
                  <a:lnTo>
                    <a:pt x="876" y="1541"/>
                  </a:lnTo>
                  <a:lnTo>
                    <a:pt x="892" y="1542"/>
                  </a:lnTo>
                  <a:lnTo>
                    <a:pt x="908" y="1542"/>
                  </a:lnTo>
                  <a:lnTo>
                    <a:pt x="926" y="1542"/>
                  </a:lnTo>
                  <a:lnTo>
                    <a:pt x="945" y="1541"/>
                  </a:lnTo>
                  <a:lnTo>
                    <a:pt x="963" y="1540"/>
                  </a:lnTo>
                  <a:lnTo>
                    <a:pt x="983" y="1537"/>
                  </a:lnTo>
                  <a:lnTo>
                    <a:pt x="1002" y="1536"/>
                  </a:lnTo>
                  <a:lnTo>
                    <a:pt x="1021" y="1534"/>
                  </a:lnTo>
                  <a:lnTo>
                    <a:pt x="1039" y="1532"/>
                  </a:lnTo>
                  <a:lnTo>
                    <a:pt x="1056" y="1529"/>
                  </a:lnTo>
                  <a:lnTo>
                    <a:pt x="1073" y="1526"/>
                  </a:lnTo>
                  <a:lnTo>
                    <a:pt x="1086" y="1522"/>
                  </a:lnTo>
                  <a:lnTo>
                    <a:pt x="1099" y="1520"/>
                  </a:lnTo>
                  <a:lnTo>
                    <a:pt x="1109" y="1517"/>
                  </a:lnTo>
                  <a:lnTo>
                    <a:pt x="1115" y="1532"/>
                  </a:lnTo>
                  <a:lnTo>
                    <a:pt x="1120" y="1548"/>
                  </a:lnTo>
                  <a:lnTo>
                    <a:pt x="1126" y="1563"/>
                  </a:lnTo>
                  <a:lnTo>
                    <a:pt x="1133" y="1578"/>
                  </a:lnTo>
                  <a:lnTo>
                    <a:pt x="1138" y="1583"/>
                  </a:lnTo>
                  <a:lnTo>
                    <a:pt x="1146" y="1586"/>
                  </a:lnTo>
                  <a:lnTo>
                    <a:pt x="1154" y="1586"/>
                  </a:lnTo>
                  <a:lnTo>
                    <a:pt x="1162" y="1582"/>
                  </a:lnTo>
                  <a:lnTo>
                    <a:pt x="1168" y="1576"/>
                  </a:lnTo>
                  <a:lnTo>
                    <a:pt x="1171" y="1568"/>
                  </a:lnTo>
                  <a:lnTo>
                    <a:pt x="1171" y="1560"/>
                  </a:lnTo>
                  <a:lnTo>
                    <a:pt x="1167" y="1552"/>
                  </a:lnTo>
                  <a:lnTo>
                    <a:pt x="1157" y="1525"/>
                  </a:lnTo>
                  <a:lnTo>
                    <a:pt x="1149" y="1496"/>
                  </a:lnTo>
                  <a:lnTo>
                    <a:pt x="1142" y="1467"/>
                  </a:lnTo>
                  <a:lnTo>
                    <a:pt x="1138" y="1438"/>
                  </a:lnTo>
                  <a:lnTo>
                    <a:pt x="1136" y="1409"/>
                  </a:lnTo>
                  <a:lnTo>
                    <a:pt x="1136" y="1381"/>
                  </a:lnTo>
                  <a:lnTo>
                    <a:pt x="1138" y="1351"/>
                  </a:lnTo>
                  <a:lnTo>
                    <a:pt x="1144" y="1321"/>
                  </a:lnTo>
                  <a:lnTo>
                    <a:pt x="1149" y="1301"/>
                  </a:lnTo>
                  <a:lnTo>
                    <a:pt x="1154" y="1282"/>
                  </a:lnTo>
                  <a:lnTo>
                    <a:pt x="1161" y="1263"/>
                  </a:lnTo>
                  <a:lnTo>
                    <a:pt x="1169" y="1246"/>
                  </a:lnTo>
                  <a:lnTo>
                    <a:pt x="1180" y="1230"/>
                  </a:lnTo>
                  <a:lnTo>
                    <a:pt x="1191" y="1214"/>
                  </a:lnTo>
                  <a:lnTo>
                    <a:pt x="1204" y="1199"/>
                  </a:lnTo>
                  <a:lnTo>
                    <a:pt x="1220" y="1186"/>
                  </a:lnTo>
                  <a:lnTo>
                    <a:pt x="1237" y="1173"/>
                  </a:lnTo>
                  <a:lnTo>
                    <a:pt x="1253" y="1162"/>
                  </a:lnTo>
                  <a:lnTo>
                    <a:pt x="1271" y="1152"/>
                  </a:lnTo>
                  <a:lnTo>
                    <a:pt x="1288" y="1141"/>
                  </a:lnTo>
                  <a:lnTo>
                    <a:pt x="1305" y="1133"/>
                  </a:lnTo>
                  <a:lnTo>
                    <a:pt x="1324" y="1125"/>
                  </a:lnTo>
                  <a:lnTo>
                    <a:pt x="1342" y="1118"/>
                  </a:lnTo>
                  <a:lnTo>
                    <a:pt x="1363" y="1114"/>
                  </a:lnTo>
                  <a:lnTo>
                    <a:pt x="1382" y="1110"/>
                  </a:lnTo>
                  <a:lnTo>
                    <a:pt x="1401" y="1107"/>
                  </a:lnTo>
                  <a:lnTo>
                    <a:pt x="1421" y="1105"/>
                  </a:lnTo>
                  <a:lnTo>
                    <a:pt x="1440" y="1104"/>
                  </a:lnTo>
                  <a:lnTo>
                    <a:pt x="1460" y="1104"/>
                  </a:lnTo>
                  <a:lnTo>
                    <a:pt x="1478" y="1105"/>
                  </a:lnTo>
                  <a:lnTo>
                    <a:pt x="1498" y="1108"/>
                  </a:lnTo>
                  <a:lnTo>
                    <a:pt x="1516" y="1110"/>
                  </a:lnTo>
                  <a:lnTo>
                    <a:pt x="1535" y="1115"/>
                  </a:lnTo>
                  <a:lnTo>
                    <a:pt x="1553" y="1120"/>
                  </a:lnTo>
                  <a:lnTo>
                    <a:pt x="1570" y="1126"/>
                  </a:lnTo>
                  <a:lnTo>
                    <a:pt x="1588" y="1133"/>
                  </a:lnTo>
                  <a:lnTo>
                    <a:pt x="1605" y="1142"/>
                  </a:lnTo>
                  <a:lnTo>
                    <a:pt x="1621" y="1152"/>
                  </a:lnTo>
                  <a:lnTo>
                    <a:pt x="1637" y="1162"/>
                  </a:lnTo>
                  <a:lnTo>
                    <a:pt x="1653" y="1173"/>
                  </a:lnTo>
                  <a:lnTo>
                    <a:pt x="1638" y="1213"/>
                  </a:lnTo>
                  <a:lnTo>
                    <a:pt x="1622" y="1252"/>
                  </a:lnTo>
                  <a:lnTo>
                    <a:pt x="1603" y="1289"/>
                  </a:lnTo>
                  <a:lnTo>
                    <a:pt x="1582" y="1325"/>
                  </a:lnTo>
                  <a:lnTo>
                    <a:pt x="1560" y="1360"/>
                  </a:lnTo>
                  <a:lnTo>
                    <a:pt x="1536" y="1393"/>
                  </a:lnTo>
                  <a:lnTo>
                    <a:pt x="1509" y="1426"/>
                  </a:lnTo>
                  <a:lnTo>
                    <a:pt x="1482" y="1457"/>
                  </a:lnTo>
                  <a:lnTo>
                    <a:pt x="1452" y="1485"/>
                  </a:lnTo>
                  <a:lnTo>
                    <a:pt x="1421" y="1513"/>
                  </a:lnTo>
                  <a:lnTo>
                    <a:pt x="1388" y="1540"/>
                  </a:lnTo>
                  <a:lnTo>
                    <a:pt x="1355" y="1564"/>
                  </a:lnTo>
                  <a:lnTo>
                    <a:pt x="1319" y="1586"/>
                  </a:lnTo>
                  <a:lnTo>
                    <a:pt x="1282" y="1606"/>
                  </a:lnTo>
                  <a:lnTo>
                    <a:pt x="1245" y="1625"/>
                  </a:lnTo>
                  <a:lnTo>
                    <a:pt x="1206" y="1641"/>
                  </a:lnTo>
                  <a:lnTo>
                    <a:pt x="1204" y="1642"/>
                  </a:lnTo>
                  <a:lnTo>
                    <a:pt x="1200" y="1646"/>
                  </a:lnTo>
                  <a:lnTo>
                    <a:pt x="1197" y="1651"/>
                  </a:lnTo>
                  <a:lnTo>
                    <a:pt x="1197" y="1659"/>
                  </a:lnTo>
                  <a:lnTo>
                    <a:pt x="1202" y="1667"/>
                  </a:lnTo>
                  <a:lnTo>
                    <a:pt x="1207" y="1671"/>
                  </a:lnTo>
                  <a:lnTo>
                    <a:pt x="1212" y="1673"/>
                  </a:lnTo>
                  <a:lnTo>
                    <a:pt x="1214" y="1673"/>
                  </a:lnTo>
                  <a:lnTo>
                    <a:pt x="1241" y="1663"/>
                  </a:lnTo>
                  <a:lnTo>
                    <a:pt x="1266" y="1651"/>
                  </a:lnTo>
                  <a:lnTo>
                    <a:pt x="1291" y="1639"/>
                  </a:lnTo>
                  <a:lnTo>
                    <a:pt x="1316" y="1626"/>
                  </a:lnTo>
                  <a:lnTo>
                    <a:pt x="1340" y="1611"/>
                  </a:lnTo>
                  <a:lnTo>
                    <a:pt x="1364" y="1596"/>
                  </a:lnTo>
                  <a:lnTo>
                    <a:pt x="1387" y="1581"/>
                  </a:lnTo>
                  <a:lnTo>
                    <a:pt x="1409" y="1564"/>
                  </a:lnTo>
                  <a:lnTo>
                    <a:pt x="1431" y="1548"/>
                  </a:lnTo>
                  <a:lnTo>
                    <a:pt x="1452" y="1529"/>
                  </a:lnTo>
                  <a:lnTo>
                    <a:pt x="1472" y="1511"/>
                  </a:lnTo>
                  <a:lnTo>
                    <a:pt x="1493" y="1491"/>
                  </a:lnTo>
                  <a:lnTo>
                    <a:pt x="1512" y="1472"/>
                  </a:lnTo>
                  <a:lnTo>
                    <a:pt x="1531" y="1451"/>
                  </a:lnTo>
                  <a:lnTo>
                    <a:pt x="1548" y="1429"/>
                  </a:lnTo>
                  <a:lnTo>
                    <a:pt x="1566" y="1407"/>
                  </a:lnTo>
                  <a:lnTo>
                    <a:pt x="1574" y="1413"/>
                  </a:lnTo>
                  <a:lnTo>
                    <a:pt x="1581" y="1419"/>
                  </a:lnTo>
                  <a:lnTo>
                    <a:pt x="1589" y="1424"/>
                  </a:lnTo>
                  <a:lnTo>
                    <a:pt x="1596" y="1431"/>
                  </a:lnTo>
                  <a:lnTo>
                    <a:pt x="1601" y="1438"/>
                  </a:lnTo>
                  <a:lnTo>
                    <a:pt x="1608" y="1445"/>
                  </a:lnTo>
                  <a:lnTo>
                    <a:pt x="1614" y="1452"/>
                  </a:lnTo>
                  <a:lnTo>
                    <a:pt x="1621" y="1459"/>
                  </a:lnTo>
                  <a:lnTo>
                    <a:pt x="1606" y="1479"/>
                  </a:lnTo>
                  <a:lnTo>
                    <a:pt x="1590" y="1497"/>
                  </a:lnTo>
                  <a:lnTo>
                    <a:pt x="1574" y="1515"/>
                  </a:lnTo>
                  <a:lnTo>
                    <a:pt x="1556" y="1534"/>
                  </a:lnTo>
                  <a:lnTo>
                    <a:pt x="1539" y="1551"/>
                  </a:lnTo>
                  <a:lnTo>
                    <a:pt x="1522" y="1568"/>
                  </a:lnTo>
                  <a:lnTo>
                    <a:pt x="1503" y="1586"/>
                  </a:lnTo>
                  <a:lnTo>
                    <a:pt x="1485" y="1602"/>
                  </a:lnTo>
                  <a:lnTo>
                    <a:pt x="1465" y="1617"/>
                  </a:lnTo>
                  <a:lnTo>
                    <a:pt x="1446" y="1632"/>
                  </a:lnTo>
                  <a:lnTo>
                    <a:pt x="1425" y="1647"/>
                  </a:lnTo>
                  <a:lnTo>
                    <a:pt x="1404" y="1660"/>
                  </a:lnTo>
                  <a:lnTo>
                    <a:pt x="1384" y="1673"/>
                  </a:lnTo>
                  <a:lnTo>
                    <a:pt x="1362" y="1686"/>
                  </a:lnTo>
                  <a:lnTo>
                    <a:pt x="1340" y="1698"/>
                  </a:lnTo>
                  <a:lnTo>
                    <a:pt x="1318" y="1710"/>
                  </a:lnTo>
                  <a:lnTo>
                    <a:pt x="1304" y="1717"/>
                  </a:lnTo>
                  <a:lnTo>
                    <a:pt x="1291" y="1723"/>
                  </a:lnTo>
                  <a:lnTo>
                    <a:pt x="1278" y="1730"/>
                  </a:lnTo>
                  <a:lnTo>
                    <a:pt x="1264" y="1735"/>
                  </a:lnTo>
                  <a:lnTo>
                    <a:pt x="1249" y="1741"/>
                  </a:lnTo>
                  <a:lnTo>
                    <a:pt x="1235" y="1746"/>
                  </a:lnTo>
                  <a:lnTo>
                    <a:pt x="1221" y="1751"/>
                  </a:lnTo>
                  <a:lnTo>
                    <a:pt x="1207" y="1756"/>
                  </a:lnTo>
                  <a:lnTo>
                    <a:pt x="1192" y="1761"/>
                  </a:lnTo>
                  <a:lnTo>
                    <a:pt x="1177" y="1765"/>
                  </a:lnTo>
                  <a:lnTo>
                    <a:pt x="1164" y="1770"/>
                  </a:lnTo>
                  <a:lnTo>
                    <a:pt x="1149" y="1773"/>
                  </a:lnTo>
                  <a:lnTo>
                    <a:pt x="1134" y="1778"/>
                  </a:lnTo>
                  <a:lnTo>
                    <a:pt x="1119" y="1781"/>
                  </a:lnTo>
                  <a:lnTo>
                    <a:pt x="1104" y="1784"/>
                  </a:lnTo>
                  <a:lnTo>
                    <a:pt x="1089" y="1787"/>
                  </a:lnTo>
                  <a:lnTo>
                    <a:pt x="1082" y="1788"/>
                  </a:lnTo>
                  <a:lnTo>
                    <a:pt x="1071" y="1792"/>
                  </a:lnTo>
                  <a:lnTo>
                    <a:pt x="1055" y="1795"/>
                  </a:lnTo>
                  <a:lnTo>
                    <a:pt x="1037" y="1800"/>
                  </a:lnTo>
                  <a:lnTo>
                    <a:pt x="1015" y="1804"/>
                  </a:lnTo>
                  <a:lnTo>
                    <a:pt x="991" y="1808"/>
                  </a:lnTo>
                  <a:lnTo>
                    <a:pt x="965" y="1810"/>
                  </a:lnTo>
                  <a:lnTo>
                    <a:pt x="938" y="1810"/>
                  </a:lnTo>
                  <a:lnTo>
                    <a:pt x="924" y="1810"/>
                  </a:lnTo>
                  <a:lnTo>
                    <a:pt x="909" y="1809"/>
                  </a:lnTo>
                  <a:lnTo>
                    <a:pt x="894" y="1808"/>
                  </a:lnTo>
                  <a:lnTo>
                    <a:pt x="879" y="1807"/>
                  </a:lnTo>
                  <a:lnTo>
                    <a:pt x="865" y="1806"/>
                  </a:lnTo>
                  <a:lnTo>
                    <a:pt x="855" y="1804"/>
                  </a:lnTo>
                  <a:lnTo>
                    <a:pt x="847" y="1803"/>
                  </a:lnTo>
                  <a:lnTo>
                    <a:pt x="842" y="1803"/>
                  </a:lnTo>
                  <a:lnTo>
                    <a:pt x="833" y="1804"/>
                  </a:lnTo>
                  <a:lnTo>
                    <a:pt x="825" y="1807"/>
                  </a:lnTo>
                  <a:lnTo>
                    <a:pt x="819" y="1811"/>
                  </a:lnTo>
                  <a:lnTo>
                    <a:pt x="816" y="1817"/>
                  </a:lnTo>
                  <a:lnTo>
                    <a:pt x="815" y="1824"/>
                  </a:lnTo>
                  <a:lnTo>
                    <a:pt x="817" y="1831"/>
                  </a:lnTo>
                  <a:lnTo>
                    <a:pt x="820" y="1838"/>
                  </a:lnTo>
                  <a:lnTo>
                    <a:pt x="826" y="1845"/>
                  </a:lnTo>
                  <a:lnTo>
                    <a:pt x="832" y="1846"/>
                  </a:lnTo>
                  <a:lnTo>
                    <a:pt x="841" y="1847"/>
                  </a:lnTo>
                  <a:lnTo>
                    <a:pt x="854" y="1849"/>
                  </a:lnTo>
                  <a:lnTo>
                    <a:pt x="869" y="1852"/>
                  </a:lnTo>
                  <a:lnTo>
                    <a:pt x="886" y="1853"/>
                  </a:lnTo>
                  <a:lnTo>
                    <a:pt x="903" y="1855"/>
                  </a:lnTo>
                  <a:lnTo>
                    <a:pt x="922" y="1856"/>
                  </a:lnTo>
                  <a:lnTo>
                    <a:pt x="939" y="1856"/>
                  </a:lnTo>
                  <a:lnTo>
                    <a:pt x="960" y="1855"/>
                  </a:lnTo>
                  <a:lnTo>
                    <a:pt x="983" y="1853"/>
                  </a:lnTo>
                  <a:lnTo>
                    <a:pt x="1008" y="1849"/>
                  </a:lnTo>
                  <a:lnTo>
                    <a:pt x="1032" y="1846"/>
                  </a:lnTo>
                  <a:lnTo>
                    <a:pt x="1054" y="1841"/>
                  </a:lnTo>
                  <a:lnTo>
                    <a:pt x="1074" y="1838"/>
                  </a:lnTo>
                  <a:lnTo>
                    <a:pt x="1089" y="1834"/>
                  </a:lnTo>
                  <a:lnTo>
                    <a:pt x="1098" y="1833"/>
                  </a:lnTo>
                  <a:lnTo>
                    <a:pt x="1119" y="1829"/>
                  </a:lnTo>
                  <a:lnTo>
                    <a:pt x="1141" y="1824"/>
                  </a:lnTo>
                  <a:lnTo>
                    <a:pt x="1161" y="1818"/>
                  </a:lnTo>
                  <a:lnTo>
                    <a:pt x="1182" y="1812"/>
                  </a:lnTo>
                  <a:lnTo>
                    <a:pt x="1203" y="1807"/>
                  </a:lnTo>
                  <a:lnTo>
                    <a:pt x="1222" y="1800"/>
                  </a:lnTo>
                  <a:lnTo>
                    <a:pt x="1243" y="1793"/>
                  </a:lnTo>
                  <a:lnTo>
                    <a:pt x="1263" y="1785"/>
                  </a:lnTo>
                  <a:lnTo>
                    <a:pt x="1282" y="1778"/>
                  </a:lnTo>
                  <a:lnTo>
                    <a:pt x="1302" y="1769"/>
                  </a:lnTo>
                  <a:lnTo>
                    <a:pt x="1321" y="1761"/>
                  </a:lnTo>
                  <a:lnTo>
                    <a:pt x="1340" y="1751"/>
                  </a:lnTo>
                  <a:lnTo>
                    <a:pt x="1358" y="1741"/>
                  </a:lnTo>
                  <a:lnTo>
                    <a:pt x="1377" y="1731"/>
                  </a:lnTo>
                  <a:lnTo>
                    <a:pt x="1395" y="1720"/>
                  </a:lnTo>
                  <a:lnTo>
                    <a:pt x="1414" y="1710"/>
                  </a:lnTo>
                  <a:lnTo>
                    <a:pt x="1462" y="1678"/>
                  </a:lnTo>
                  <a:lnTo>
                    <a:pt x="1507" y="1643"/>
                  </a:lnTo>
                  <a:lnTo>
                    <a:pt x="1551" y="1605"/>
                  </a:lnTo>
                  <a:lnTo>
                    <a:pt x="1592" y="1565"/>
                  </a:lnTo>
                  <a:lnTo>
                    <a:pt x="1630" y="1522"/>
                  </a:lnTo>
                  <a:lnTo>
                    <a:pt x="1666" y="1477"/>
                  </a:lnTo>
                  <a:lnTo>
                    <a:pt x="1699" y="1429"/>
                  </a:lnTo>
                  <a:lnTo>
                    <a:pt x="1729" y="1380"/>
                  </a:lnTo>
                  <a:lnTo>
                    <a:pt x="1757" y="1329"/>
                  </a:lnTo>
                  <a:lnTo>
                    <a:pt x="1780" y="1276"/>
                  </a:lnTo>
                  <a:lnTo>
                    <a:pt x="1801" y="1221"/>
                  </a:lnTo>
                  <a:lnTo>
                    <a:pt x="1818" y="1164"/>
                  </a:lnTo>
                  <a:lnTo>
                    <a:pt x="1832" y="1107"/>
                  </a:lnTo>
                  <a:lnTo>
                    <a:pt x="1841" y="1048"/>
                  </a:lnTo>
                  <a:lnTo>
                    <a:pt x="1847" y="987"/>
                  </a:lnTo>
                  <a:lnTo>
                    <a:pt x="1849" y="926"/>
                  </a:lnTo>
                  <a:lnTo>
                    <a:pt x="1847" y="860"/>
                  </a:lnTo>
                  <a:lnTo>
                    <a:pt x="1840" y="797"/>
                  </a:lnTo>
                  <a:lnTo>
                    <a:pt x="1829" y="735"/>
                  </a:lnTo>
                  <a:lnTo>
                    <a:pt x="1815" y="674"/>
                  </a:lnTo>
                  <a:lnTo>
                    <a:pt x="1795" y="614"/>
                  </a:lnTo>
                  <a:lnTo>
                    <a:pt x="1772" y="556"/>
                  </a:lnTo>
                  <a:lnTo>
                    <a:pt x="1745" y="501"/>
                  </a:lnTo>
                  <a:lnTo>
                    <a:pt x="1715" y="447"/>
                  </a:lnTo>
                  <a:lnTo>
                    <a:pt x="1682" y="396"/>
                  </a:lnTo>
                  <a:lnTo>
                    <a:pt x="1646" y="347"/>
                  </a:lnTo>
                  <a:lnTo>
                    <a:pt x="1606" y="301"/>
                  </a:lnTo>
                  <a:lnTo>
                    <a:pt x="1563" y="257"/>
                  </a:lnTo>
                  <a:lnTo>
                    <a:pt x="1518" y="216"/>
                  </a:lnTo>
                  <a:lnTo>
                    <a:pt x="1470" y="178"/>
                  </a:lnTo>
                  <a:lnTo>
                    <a:pt x="1421" y="144"/>
                  </a:lnTo>
                  <a:lnTo>
                    <a:pt x="136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4" name="Rectangle 24"/>
          <p:cNvSpPr>
            <a:spLocks noChangeArrowheads="1"/>
          </p:cNvSpPr>
          <p:nvPr/>
        </p:nvSpPr>
        <p:spPr bwMode="auto">
          <a:xfrm>
            <a:off x="4495800" y="55626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unit </a:t>
            </a:r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3300"/>
              </a:solidFill>
            </a:endParaRPr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2057400" y="5527675"/>
          <a:ext cx="1158875" cy="873125"/>
        </p:xfrm>
        <a:graphic>
          <a:graphicData uri="http://schemas.openxmlformats.org/presentationml/2006/ole">
            <p:oleObj spid="_x0000_s1026" name="Equation" r:id="rId7" imgW="520560" imgH="393480" progId="Equation.3">
              <p:embed/>
            </p:oleObj>
          </a:graphicData>
        </a:graphic>
      </p:graphicFrame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5772150" y="5410200"/>
          <a:ext cx="1695450" cy="1069975"/>
        </p:xfrm>
        <a:graphic>
          <a:graphicData uri="http://schemas.openxmlformats.org/presentationml/2006/ole">
            <p:oleObj spid="_x0000_s1027" name="Equation" r:id="rId8" imgW="761760" imgH="482400" progId="Equation.3">
              <p:embed/>
            </p:oleObj>
          </a:graphicData>
        </a:graphic>
      </p:graphicFrame>
      <p:pic>
        <p:nvPicPr>
          <p:cNvPr id="23" name="~PP668.WAV">
            <a:hlinkClick r:id="" action="ppaction://media"/>
          </p:cNvPr>
          <p:cNvPicPr>
            <a:picLocks noRot="1" noChangeAspect="1"/>
          </p:cNvPicPr>
          <p:nvPr>
            <a:wavAudioFile r:embed="rId3" name="~PP668.WAV"/>
          </p:nvPr>
        </p:nvPicPr>
        <p:blipFill>
          <a:blip r:embed="rId9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4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5979" grpId="0" animBg="1"/>
      <p:bldP spid="1259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6934200" y="37338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85800" y="5105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(car goes 7.9 m/s slower each second for 8.2 s)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752600" y="76200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Car traveling 65 m/s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approaches stop sign.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Driver applies brakes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for 8.2 s. Find car’s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acceleration.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38950" y="1143000"/>
            <a:ext cx="1847850" cy="1752600"/>
            <a:chOff x="1824" y="1680"/>
            <a:chExt cx="2292" cy="2171"/>
          </a:xfrm>
        </p:grpSpPr>
        <p:sp>
          <p:nvSpPr>
            <p:cNvPr id="615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4" y="1680"/>
              <a:ext cx="2292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0"/>
            <p:cNvSpPr>
              <a:spLocks/>
            </p:cNvSpPr>
            <p:nvPr/>
          </p:nvSpPr>
          <p:spPr bwMode="auto">
            <a:xfrm>
              <a:off x="1824" y="1680"/>
              <a:ext cx="2150" cy="2152"/>
            </a:xfrm>
            <a:custGeom>
              <a:avLst/>
              <a:gdLst>
                <a:gd name="T0" fmla="*/ 158 w 4301"/>
                <a:gd name="T1" fmla="*/ 538 h 4304"/>
                <a:gd name="T2" fmla="*/ 381 w 4301"/>
                <a:gd name="T3" fmla="*/ 538 h 4304"/>
                <a:gd name="T4" fmla="*/ 537 w 4301"/>
                <a:gd name="T5" fmla="*/ 383 h 4304"/>
                <a:gd name="T6" fmla="*/ 537 w 4301"/>
                <a:gd name="T7" fmla="*/ 154 h 4304"/>
                <a:gd name="T8" fmla="*/ 382 w 4301"/>
                <a:gd name="T9" fmla="*/ 0 h 4304"/>
                <a:gd name="T10" fmla="*/ 153 w 4301"/>
                <a:gd name="T11" fmla="*/ 0 h 4304"/>
                <a:gd name="T12" fmla="*/ 0 w 4301"/>
                <a:gd name="T13" fmla="*/ 154 h 4304"/>
                <a:gd name="T14" fmla="*/ 0 w 4301"/>
                <a:gd name="T15" fmla="*/ 383 h 4304"/>
                <a:gd name="T16" fmla="*/ 158 w 4301"/>
                <a:gd name="T17" fmla="*/ 538 h 4304"/>
                <a:gd name="T18" fmla="*/ 158 w 4301"/>
                <a:gd name="T19" fmla="*/ 538 h 4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01"/>
                <a:gd name="T31" fmla="*/ 0 h 4304"/>
                <a:gd name="T32" fmla="*/ 4301 w 4301"/>
                <a:gd name="T33" fmla="*/ 4304 h 4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01" h="4304">
                  <a:moveTo>
                    <a:pt x="1264" y="4304"/>
                  </a:moveTo>
                  <a:lnTo>
                    <a:pt x="3053" y="4304"/>
                  </a:lnTo>
                  <a:lnTo>
                    <a:pt x="4301" y="3070"/>
                  </a:lnTo>
                  <a:lnTo>
                    <a:pt x="4301" y="1239"/>
                  </a:lnTo>
                  <a:lnTo>
                    <a:pt x="3061" y="0"/>
                  </a:lnTo>
                  <a:lnTo>
                    <a:pt x="1226" y="0"/>
                  </a:lnTo>
                  <a:lnTo>
                    <a:pt x="0" y="1236"/>
                  </a:lnTo>
                  <a:lnTo>
                    <a:pt x="0" y="3066"/>
                  </a:lnTo>
                  <a:lnTo>
                    <a:pt x="1264" y="4304"/>
                  </a:lnTo>
                  <a:close/>
                </a:path>
              </a:pathLst>
            </a:custGeom>
            <a:solidFill>
              <a:srgbClr val="FF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1"/>
            <p:cNvSpPr>
              <a:spLocks/>
            </p:cNvSpPr>
            <p:nvPr/>
          </p:nvSpPr>
          <p:spPr bwMode="auto">
            <a:xfrm>
              <a:off x="1920" y="2362"/>
              <a:ext cx="429" cy="739"/>
            </a:xfrm>
            <a:custGeom>
              <a:avLst/>
              <a:gdLst>
                <a:gd name="T0" fmla="*/ 58 w 858"/>
                <a:gd name="T1" fmla="*/ 39 h 1479"/>
                <a:gd name="T2" fmla="*/ 54 w 858"/>
                <a:gd name="T3" fmla="*/ 29 h 1479"/>
                <a:gd name="T4" fmla="*/ 47 w 858"/>
                <a:gd name="T5" fmla="*/ 30 h 1479"/>
                <a:gd name="T6" fmla="*/ 44 w 858"/>
                <a:gd name="T7" fmla="*/ 40 h 1479"/>
                <a:gd name="T8" fmla="*/ 45 w 858"/>
                <a:gd name="T9" fmla="*/ 52 h 1479"/>
                <a:gd name="T10" fmla="*/ 49 w 858"/>
                <a:gd name="T11" fmla="*/ 60 h 1479"/>
                <a:gd name="T12" fmla="*/ 56 w 858"/>
                <a:gd name="T13" fmla="*/ 66 h 1479"/>
                <a:gd name="T14" fmla="*/ 66 w 858"/>
                <a:gd name="T15" fmla="*/ 71 h 1479"/>
                <a:gd name="T16" fmla="*/ 76 w 858"/>
                <a:gd name="T17" fmla="*/ 78 h 1479"/>
                <a:gd name="T18" fmla="*/ 85 w 858"/>
                <a:gd name="T19" fmla="*/ 85 h 1479"/>
                <a:gd name="T20" fmla="*/ 93 w 858"/>
                <a:gd name="T21" fmla="*/ 91 h 1479"/>
                <a:gd name="T22" fmla="*/ 99 w 858"/>
                <a:gd name="T23" fmla="*/ 98 h 1479"/>
                <a:gd name="T24" fmla="*/ 103 w 858"/>
                <a:gd name="T25" fmla="*/ 106 h 1479"/>
                <a:gd name="T26" fmla="*/ 105 w 858"/>
                <a:gd name="T27" fmla="*/ 115 h 1479"/>
                <a:gd name="T28" fmla="*/ 107 w 858"/>
                <a:gd name="T29" fmla="*/ 125 h 1479"/>
                <a:gd name="T30" fmla="*/ 107 w 858"/>
                <a:gd name="T31" fmla="*/ 135 h 1479"/>
                <a:gd name="T32" fmla="*/ 106 w 858"/>
                <a:gd name="T33" fmla="*/ 145 h 1479"/>
                <a:gd name="T34" fmla="*/ 104 w 858"/>
                <a:gd name="T35" fmla="*/ 155 h 1479"/>
                <a:gd name="T36" fmla="*/ 99 w 858"/>
                <a:gd name="T37" fmla="*/ 164 h 1479"/>
                <a:gd name="T38" fmla="*/ 93 w 858"/>
                <a:gd name="T39" fmla="*/ 172 h 1479"/>
                <a:gd name="T40" fmla="*/ 85 w 858"/>
                <a:gd name="T41" fmla="*/ 178 h 1479"/>
                <a:gd name="T42" fmla="*/ 72 w 858"/>
                <a:gd name="T43" fmla="*/ 182 h 1479"/>
                <a:gd name="T44" fmla="*/ 57 w 858"/>
                <a:gd name="T45" fmla="*/ 184 h 1479"/>
                <a:gd name="T46" fmla="*/ 45 w 858"/>
                <a:gd name="T47" fmla="*/ 183 h 1479"/>
                <a:gd name="T48" fmla="*/ 31 w 858"/>
                <a:gd name="T49" fmla="*/ 180 h 1479"/>
                <a:gd name="T50" fmla="*/ 21 w 858"/>
                <a:gd name="T51" fmla="*/ 176 h 1479"/>
                <a:gd name="T52" fmla="*/ 12 w 858"/>
                <a:gd name="T53" fmla="*/ 168 h 1479"/>
                <a:gd name="T54" fmla="*/ 6 w 858"/>
                <a:gd name="T55" fmla="*/ 157 h 1479"/>
                <a:gd name="T56" fmla="*/ 3 w 858"/>
                <a:gd name="T57" fmla="*/ 146 h 1479"/>
                <a:gd name="T58" fmla="*/ 3 w 858"/>
                <a:gd name="T59" fmla="*/ 134 h 1479"/>
                <a:gd name="T60" fmla="*/ 46 w 858"/>
                <a:gd name="T61" fmla="*/ 140 h 1479"/>
                <a:gd name="T62" fmla="*/ 46 w 858"/>
                <a:gd name="T63" fmla="*/ 147 h 1479"/>
                <a:gd name="T64" fmla="*/ 52 w 858"/>
                <a:gd name="T65" fmla="*/ 154 h 1479"/>
                <a:gd name="T66" fmla="*/ 61 w 858"/>
                <a:gd name="T67" fmla="*/ 147 h 1479"/>
                <a:gd name="T68" fmla="*/ 62 w 858"/>
                <a:gd name="T69" fmla="*/ 138 h 1479"/>
                <a:gd name="T70" fmla="*/ 62 w 858"/>
                <a:gd name="T71" fmla="*/ 130 h 1479"/>
                <a:gd name="T72" fmla="*/ 58 w 858"/>
                <a:gd name="T73" fmla="*/ 121 h 1479"/>
                <a:gd name="T74" fmla="*/ 53 w 858"/>
                <a:gd name="T75" fmla="*/ 114 h 1479"/>
                <a:gd name="T76" fmla="*/ 44 w 858"/>
                <a:gd name="T77" fmla="*/ 108 h 1479"/>
                <a:gd name="T78" fmla="*/ 36 w 858"/>
                <a:gd name="T79" fmla="*/ 103 h 1479"/>
                <a:gd name="T80" fmla="*/ 27 w 858"/>
                <a:gd name="T81" fmla="*/ 98 h 1479"/>
                <a:gd name="T82" fmla="*/ 17 w 858"/>
                <a:gd name="T83" fmla="*/ 90 h 1479"/>
                <a:gd name="T84" fmla="*/ 10 w 858"/>
                <a:gd name="T85" fmla="*/ 84 h 1479"/>
                <a:gd name="T86" fmla="*/ 5 w 858"/>
                <a:gd name="T87" fmla="*/ 76 h 1479"/>
                <a:gd name="T88" fmla="*/ 2 w 858"/>
                <a:gd name="T89" fmla="*/ 67 h 1479"/>
                <a:gd name="T90" fmla="*/ 1 w 858"/>
                <a:gd name="T91" fmla="*/ 59 h 1479"/>
                <a:gd name="T92" fmla="*/ 1 w 858"/>
                <a:gd name="T93" fmla="*/ 51 h 1479"/>
                <a:gd name="T94" fmla="*/ 1 w 858"/>
                <a:gd name="T95" fmla="*/ 40 h 1479"/>
                <a:gd name="T96" fmla="*/ 2 w 858"/>
                <a:gd name="T97" fmla="*/ 31 h 1479"/>
                <a:gd name="T98" fmla="*/ 3 w 858"/>
                <a:gd name="T99" fmla="*/ 22 h 1479"/>
                <a:gd name="T100" fmla="*/ 7 w 858"/>
                <a:gd name="T101" fmla="*/ 15 h 1479"/>
                <a:gd name="T102" fmla="*/ 15 w 858"/>
                <a:gd name="T103" fmla="*/ 7 h 1479"/>
                <a:gd name="T104" fmla="*/ 23 w 858"/>
                <a:gd name="T105" fmla="*/ 4 h 1479"/>
                <a:gd name="T106" fmla="*/ 30 w 858"/>
                <a:gd name="T107" fmla="*/ 1 h 1479"/>
                <a:gd name="T108" fmla="*/ 42 w 858"/>
                <a:gd name="T109" fmla="*/ 0 h 1479"/>
                <a:gd name="T110" fmla="*/ 52 w 858"/>
                <a:gd name="T111" fmla="*/ 0 h 1479"/>
                <a:gd name="T112" fmla="*/ 62 w 858"/>
                <a:gd name="T113" fmla="*/ 0 h 1479"/>
                <a:gd name="T114" fmla="*/ 75 w 858"/>
                <a:gd name="T115" fmla="*/ 3 h 1479"/>
                <a:gd name="T116" fmla="*/ 86 w 858"/>
                <a:gd name="T117" fmla="*/ 8 h 1479"/>
                <a:gd name="T118" fmla="*/ 96 w 858"/>
                <a:gd name="T119" fmla="*/ 16 h 1479"/>
                <a:gd name="T120" fmla="*/ 100 w 858"/>
                <a:gd name="T121" fmla="*/ 26 h 1479"/>
                <a:gd name="T122" fmla="*/ 101 w 858"/>
                <a:gd name="T123" fmla="*/ 37 h 1479"/>
                <a:gd name="T124" fmla="*/ 102 w 858"/>
                <a:gd name="T125" fmla="*/ 45 h 14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8"/>
                <a:gd name="T190" fmla="*/ 0 h 1479"/>
                <a:gd name="T191" fmla="*/ 858 w 858"/>
                <a:gd name="T192" fmla="*/ 1479 h 14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8" h="1479">
                  <a:moveTo>
                    <a:pt x="814" y="456"/>
                  </a:moveTo>
                  <a:lnTo>
                    <a:pt x="472" y="458"/>
                  </a:lnTo>
                  <a:lnTo>
                    <a:pt x="470" y="354"/>
                  </a:lnTo>
                  <a:lnTo>
                    <a:pt x="468" y="344"/>
                  </a:lnTo>
                  <a:lnTo>
                    <a:pt x="468" y="335"/>
                  </a:lnTo>
                  <a:lnTo>
                    <a:pt x="466" y="325"/>
                  </a:lnTo>
                  <a:lnTo>
                    <a:pt x="466" y="314"/>
                  </a:lnTo>
                  <a:lnTo>
                    <a:pt x="462" y="302"/>
                  </a:lnTo>
                  <a:lnTo>
                    <a:pt x="462" y="291"/>
                  </a:lnTo>
                  <a:lnTo>
                    <a:pt x="458" y="278"/>
                  </a:lnTo>
                  <a:lnTo>
                    <a:pt x="456" y="268"/>
                  </a:lnTo>
                  <a:lnTo>
                    <a:pt x="449" y="255"/>
                  </a:lnTo>
                  <a:lnTo>
                    <a:pt x="439" y="241"/>
                  </a:lnTo>
                  <a:lnTo>
                    <a:pt x="430" y="232"/>
                  </a:lnTo>
                  <a:lnTo>
                    <a:pt x="418" y="230"/>
                  </a:lnTo>
                  <a:lnTo>
                    <a:pt x="411" y="228"/>
                  </a:lnTo>
                  <a:lnTo>
                    <a:pt x="403" y="230"/>
                  </a:lnTo>
                  <a:lnTo>
                    <a:pt x="395" y="232"/>
                  </a:lnTo>
                  <a:lnTo>
                    <a:pt x="390" y="236"/>
                  </a:lnTo>
                  <a:lnTo>
                    <a:pt x="382" y="240"/>
                  </a:lnTo>
                  <a:lnTo>
                    <a:pt x="375" y="247"/>
                  </a:lnTo>
                  <a:lnTo>
                    <a:pt x="367" y="257"/>
                  </a:lnTo>
                  <a:lnTo>
                    <a:pt x="361" y="268"/>
                  </a:lnTo>
                  <a:lnTo>
                    <a:pt x="356" y="276"/>
                  </a:lnTo>
                  <a:lnTo>
                    <a:pt x="352" y="287"/>
                  </a:lnTo>
                  <a:lnTo>
                    <a:pt x="348" y="297"/>
                  </a:lnTo>
                  <a:lnTo>
                    <a:pt x="346" y="310"/>
                  </a:lnTo>
                  <a:lnTo>
                    <a:pt x="346" y="321"/>
                  </a:lnTo>
                  <a:lnTo>
                    <a:pt x="344" y="335"/>
                  </a:lnTo>
                  <a:lnTo>
                    <a:pt x="344" y="348"/>
                  </a:lnTo>
                  <a:lnTo>
                    <a:pt x="346" y="363"/>
                  </a:lnTo>
                  <a:lnTo>
                    <a:pt x="346" y="376"/>
                  </a:lnTo>
                  <a:lnTo>
                    <a:pt x="346" y="390"/>
                  </a:lnTo>
                  <a:lnTo>
                    <a:pt x="348" y="403"/>
                  </a:lnTo>
                  <a:lnTo>
                    <a:pt x="354" y="416"/>
                  </a:lnTo>
                  <a:lnTo>
                    <a:pt x="354" y="428"/>
                  </a:lnTo>
                  <a:lnTo>
                    <a:pt x="357" y="439"/>
                  </a:lnTo>
                  <a:lnTo>
                    <a:pt x="361" y="449"/>
                  </a:lnTo>
                  <a:lnTo>
                    <a:pt x="367" y="456"/>
                  </a:lnTo>
                  <a:lnTo>
                    <a:pt x="371" y="466"/>
                  </a:lnTo>
                  <a:lnTo>
                    <a:pt x="378" y="475"/>
                  </a:lnTo>
                  <a:lnTo>
                    <a:pt x="388" y="485"/>
                  </a:lnTo>
                  <a:lnTo>
                    <a:pt x="401" y="496"/>
                  </a:lnTo>
                  <a:lnTo>
                    <a:pt x="407" y="500"/>
                  </a:lnTo>
                  <a:lnTo>
                    <a:pt x="415" y="506"/>
                  </a:lnTo>
                  <a:lnTo>
                    <a:pt x="422" y="511"/>
                  </a:lnTo>
                  <a:lnTo>
                    <a:pt x="432" y="517"/>
                  </a:lnTo>
                  <a:lnTo>
                    <a:pt x="439" y="523"/>
                  </a:lnTo>
                  <a:lnTo>
                    <a:pt x="449" y="529"/>
                  </a:lnTo>
                  <a:lnTo>
                    <a:pt x="460" y="536"/>
                  </a:lnTo>
                  <a:lnTo>
                    <a:pt x="472" y="544"/>
                  </a:lnTo>
                  <a:lnTo>
                    <a:pt x="485" y="551"/>
                  </a:lnTo>
                  <a:lnTo>
                    <a:pt x="500" y="559"/>
                  </a:lnTo>
                  <a:lnTo>
                    <a:pt x="506" y="565"/>
                  </a:lnTo>
                  <a:lnTo>
                    <a:pt x="513" y="568"/>
                  </a:lnTo>
                  <a:lnTo>
                    <a:pt x="521" y="572"/>
                  </a:lnTo>
                  <a:lnTo>
                    <a:pt x="529" y="578"/>
                  </a:lnTo>
                  <a:lnTo>
                    <a:pt x="542" y="586"/>
                  </a:lnTo>
                  <a:lnTo>
                    <a:pt x="555" y="595"/>
                  </a:lnTo>
                  <a:lnTo>
                    <a:pt x="569" y="603"/>
                  </a:lnTo>
                  <a:lnTo>
                    <a:pt x="584" y="610"/>
                  </a:lnTo>
                  <a:lnTo>
                    <a:pt x="593" y="618"/>
                  </a:lnTo>
                  <a:lnTo>
                    <a:pt x="605" y="625"/>
                  </a:lnTo>
                  <a:lnTo>
                    <a:pt x="618" y="633"/>
                  </a:lnTo>
                  <a:lnTo>
                    <a:pt x="629" y="643"/>
                  </a:lnTo>
                  <a:lnTo>
                    <a:pt x="641" y="650"/>
                  </a:lnTo>
                  <a:lnTo>
                    <a:pt x="650" y="658"/>
                  </a:lnTo>
                  <a:lnTo>
                    <a:pt x="662" y="665"/>
                  </a:lnTo>
                  <a:lnTo>
                    <a:pt x="671" y="675"/>
                  </a:lnTo>
                  <a:lnTo>
                    <a:pt x="679" y="681"/>
                  </a:lnTo>
                  <a:lnTo>
                    <a:pt x="688" y="688"/>
                  </a:lnTo>
                  <a:lnTo>
                    <a:pt x="698" y="694"/>
                  </a:lnTo>
                  <a:lnTo>
                    <a:pt x="707" y="702"/>
                  </a:lnTo>
                  <a:lnTo>
                    <a:pt x="713" y="707"/>
                  </a:lnTo>
                  <a:lnTo>
                    <a:pt x="723" y="715"/>
                  </a:lnTo>
                  <a:lnTo>
                    <a:pt x="730" y="721"/>
                  </a:lnTo>
                  <a:lnTo>
                    <a:pt x="738" y="728"/>
                  </a:lnTo>
                  <a:lnTo>
                    <a:pt x="743" y="734"/>
                  </a:lnTo>
                  <a:lnTo>
                    <a:pt x="749" y="740"/>
                  </a:lnTo>
                  <a:lnTo>
                    <a:pt x="757" y="747"/>
                  </a:lnTo>
                  <a:lnTo>
                    <a:pt x="762" y="755"/>
                  </a:lnTo>
                  <a:lnTo>
                    <a:pt x="772" y="766"/>
                  </a:lnTo>
                  <a:lnTo>
                    <a:pt x="783" y="779"/>
                  </a:lnTo>
                  <a:lnTo>
                    <a:pt x="787" y="787"/>
                  </a:lnTo>
                  <a:lnTo>
                    <a:pt x="793" y="795"/>
                  </a:lnTo>
                  <a:lnTo>
                    <a:pt x="797" y="804"/>
                  </a:lnTo>
                  <a:lnTo>
                    <a:pt x="800" y="812"/>
                  </a:lnTo>
                  <a:lnTo>
                    <a:pt x="804" y="821"/>
                  </a:lnTo>
                  <a:lnTo>
                    <a:pt x="808" y="831"/>
                  </a:lnTo>
                  <a:lnTo>
                    <a:pt x="814" y="840"/>
                  </a:lnTo>
                  <a:lnTo>
                    <a:pt x="818" y="850"/>
                  </a:lnTo>
                  <a:lnTo>
                    <a:pt x="821" y="859"/>
                  </a:lnTo>
                  <a:lnTo>
                    <a:pt x="823" y="869"/>
                  </a:lnTo>
                  <a:lnTo>
                    <a:pt x="827" y="878"/>
                  </a:lnTo>
                  <a:lnTo>
                    <a:pt x="831" y="890"/>
                  </a:lnTo>
                  <a:lnTo>
                    <a:pt x="835" y="899"/>
                  </a:lnTo>
                  <a:lnTo>
                    <a:pt x="837" y="913"/>
                  </a:lnTo>
                  <a:lnTo>
                    <a:pt x="840" y="922"/>
                  </a:lnTo>
                  <a:lnTo>
                    <a:pt x="844" y="935"/>
                  </a:lnTo>
                  <a:lnTo>
                    <a:pt x="846" y="943"/>
                  </a:lnTo>
                  <a:lnTo>
                    <a:pt x="848" y="956"/>
                  </a:lnTo>
                  <a:lnTo>
                    <a:pt x="850" y="966"/>
                  </a:lnTo>
                  <a:lnTo>
                    <a:pt x="850" y="979"/>
                  </a:lnTo>
                  <a:lnTo>
                    <a:pt x="852" y="989"/>
                  </a:lnTo>
                  <a:lnTo>
                    <a:pt x="854" y="1000"/>
                  </a:lnTo>
                  <a:lnTo>
                    <a:pt x="856" y="1013"/>
                  </a:lnTo>
                  <a:lnTo>
                    <a:pt x="858" y="1025"/>
                  </a:lnTo>
                  <a:lnTo>
                    <a:pt x="858" y="1036"/>
                  </a:lnTo>
                  <a:lnTo>
                    <a:pt x="858" y="1048"/>
                  </a:lnTo>
                  <a:lnTo>
                    <a:pt x="858" y="1059"/>
                  </a:lnTo>
                  <a:lnTo>
                    <a:pt x="858" y="1072"/>
                  </a:lnTo>
                  <a:lnTo>
                    <a:pt x="856" y="1084"/>
                  </a:lnTo>
                  <a:lnTo>
                    <a:pt x="856" y="1095"/>
                  </a:lnTo>
                  <a:lnTo>
                    <a:pt x="856" y="1108"/>
                  </a:lnTo>
                  <a:lnTo>
                    <a:pt x="856" y="1122"/>
                  </a:lnTo>
                  <a:lnTo>
                    <a:pt x="852" y="1131"/>
                  </a:lnTo>
                  <a:lnTo>
                    <a:pt x="850" y="1144"/>
                  </a:lnTo>
                  <a:lnTo>
                    <a:pt x="850" y="1154"/>
                  </a:lnTo>
                  <a:lnTo>
                    <a:pt x="848" y="1167"/>
                  </a:lnTo>
                  <a:lnTo>
                    <a:pt x="844" y="1177"/>
                  </a:lnTo>
                  <a:lnTo>
                    <a:pt x="842" y="1190"/>
                  </a:lnTo>
                  <a:lnTo>
                    <a:pt x="838" y="1200"/>
                  </a:lnTo>
                  <a:lnTo>
                    <a:pt x="837" y="1211"/>
                  </a:lnTo>
                  <a:lnTo>
                    <a:pt x="833" y="1222"/>
                  </a:lnTo>
                  <a:lnTo>
                    <a:pt x="829" y="1234"/>
                  </a:lnTo>
                  <a:lnTo>
                    <a:pt x="825" y="1243"/>
                  </a:lnTo>
                  <a:lnTo>
                    <a:pt x="821" y="1255"/>
                  </a:lnTo>
                  <a:lnTo>
                    <a:pt x="816" y="1264"/>
                  </a:lnTo>
                  <a:lnTo>
                    <a:pt x="812" y="1278"/>
                  </a:lnTo>
                  <a:lnTo>
                    <a:pt x="808" y="1285"/>
                  </a:lnTo>
                  <a:lnTo>
                    <a:pt x="802" y="1298"/>
                  </a:lnTo>
                  <a:lnTo>
                    <a:pt x="795" y="1306"/>
                  </a:lnTo>
                  <a:lnTo>
                    <a:pt x="791" y="1316"/>
                  </a:lnTo>
                  <a:lnTo>
                    <a:pt x="783" y="1325"/>
                  </a:lnTo>
                  <a:lnTo>
                    <a:pt x="780" y="1335"/>
                  </a:lnTo>
                  <a:lnTo>
                    <a:pt x="772" y="1342"/>
                  </a:lnTo>
                  <a:lnTo>
                    <a:pt x="764" y="1352"/>
                  </a:lnTo>
                  <a:lnTo>
                    <a:pt x="757" y="1361"/>
                  </a:lnTo>
                  <a:lnTo>
                    <a:pt x="749" y="1371"/>
                  </a:lnTo>
                  <a:lnTo>
                    <a:pt x="742" y="1376"/>
                  </a:lnTo>
                  <a:lnTo>
                    <a:pt x="734" y="1386"/>
                  </a:lnTo>
                  <a:lnTo>
                    <a:pt x="724" y="1392"/>
                  </a:lnTo>
                  <a:lnTo>
                    <a:pt x="717" y="1399"/>
                  </a:lnTo>
                  <a:lnTo>
                    <a:pt x="707" y="1407"/>
                  </a:lnTo>
                  <a:lnTo>
                    <a:pt x="698" y="1413"/>
                  </a:lnTo>
                  <a:lnTo>
                    <a:pt x="688" y="1418"/>
                  </a:lnTo>
                  <a:lnTo>
                    <a:pt x="679" y="1426"/>
                  </a:lnTo>
                  <a:lnTo>
                    <a:pt x="664" y="1430"/>
                  </a:lnTo>
                  <a:lnTo>
                    <a:pt x="648" y="1435"/>
                  </a:lnTo>
                  <a:lnTo>
                    <a:pt x="633" y="1441"/>
                  </a:lnTo>
                  <a:lnTo>
                    <a:pt x="620" y="1447"/>
                  </a:lnTo>
                  <a:lnTo>
                    <a:pt x="603" y="1451"/>
                  </a:lnTo>
                  <a:lnTo>
                    <a:pt x="588" y="1456"/>
                  </a:lnTo>
                  <a:lnTo>
                    <a:pt x="572" y="1460"/>
                  </a:lnTo>
                  <a:lnTo>
                    <a:pt x="557" y="1466"/>
                  </a:lnTo>
                  <a:lnTo>
                    <a:pt x="540" y="1466"/>
                  </a:lnTo>
                  <a:lnTo>
                    <a:pt x="525" y="1470"/>
                  </a:lnTo>
                  <a:lnTo>
                    <a:pt x="510" y="1471"/>
                  </a:lnTo>
                  <a:lnTo>
                    <a:pt x="494" y="1475"/>
                  </a:lnTo>
                  <a:lnTo>
                    <a:pt x="477" y="1477"/>
                  </a:lnTo>
                  <a:lnTo>
                    <a:pt x="462" y="1479"/>
                  </a:lnTo>
                  <a:lnTo>
                    <a:pt x="447" y="1479"/>
                  </a:lnTo>
                  <a:lnTo>
                    <a:pt x="432" y="1479"/>
                  </a:lnTo>
                  <a:lnTo>
                    <a:pt x="416" y="1479"/>
                  </a:lnTo>
                  <a:lnTo>
                    <a:pt x="401" y="1479"/>
                  </a:lnTo>
                  <a:lnTo>
                    <a:pt x="384" y="1477"/>
                  </a:lnTo>
                  <a:lnTo>
                    <a:pt x="369" y="1475"/>
                  </a:lnTo>
                  <a:lnTo>
                    <a:pt x="354" y="1471"/>
                  </a:lnTo>
                  <a:lnTo>
                    <a:pt x="338" y="1471"/>
                  </a:lnTo>
                  <a:lnTo>
                    <a:pt x="323" y="1468"/>
                  </a:lnTo>
                  <a:lnTo>
                    <a:pt x="310" y="1466"/>
                  </a:lnTo>
                  <a:lnTo>
                    <a:pt x="293" y="1460"/>
                  </a:lnTo>
                  <a:lnTo>
                    <a:pt x="278" y="1456"/>
                  </a:lnTo>
                  <a:lnTo>
                    <a:pt x="262" y="1451"/>
                  </a:lnTo>
                  <a:lnTo>
                    <a:pt x="249" y="1447"/>
                  </a:lnTo>
                  <a:lnTo>
                    <a:pt x="234" y="1441"/>
                  </a:lnTo>
                  <a:lnTo>
                    <a:pt x="219" y="1435"/>
                  </a:lnTo>
                  <a:lnTo>
                    <a:pt x="205" y="1428"/>
                  </a:lnTo>
                  <a:lnTo>
                    <a:pt x="192" y="1422"/>
                  </a:lnTo>
                  <a:lnTo>
                    <a:pt x="183" y="1418"/>
                  </a:lnTo>
                  <a:lnTo>
                    <a:pt x="175" y="1414"/>
                  </a:lnTo>
                  <a:lnTo>
                    <a:pt x="167" y="1409"/>
                  </a:lnTo>
                  <a:lnTo>
                    <a:pt x="160" y="1405"/>
                  </a:lnTo>
                  <a:lnTo>
                    <a:pt x="146" y="1395"/>
                  </a:lnTo>
                  <a:lnTo>
                    <a:pt x="135" y="1386"/>
                  </a:lnTo>
                  <a:lnTo>
                    <a:pt x="122" y="1376"/>
                  </a:lnTo>
                  <a:lnTo>
                    <a:pt x="110" y="1365"/>
                  </a:lnTo>
                  <a:lnTo>
                    <a:pt x="101" y="1356"/>
                  </a:lnTo>
                  <a:lnTo>
                    <a:pt x="93" y="1346"/>
                  </a:lnTo>
                  <a:lnTo>
                    <a:pt x="84" y="1335"/>
                  </a:lnTo>
                  <a:lnTo>
                    <a:pt x="74" y="1323"/>
                  </a:lnTo>
                  <a:lnTo>
                    <a:pt x="67" y="1312"/>
                  </a:lnTo>
                  <a:lnTo>
                    <a:pt x="61" y="1300"/>
                  </a:lnTo>
                  <a:lnTo>
                    <a:pt x="55" y="1287"/>
                  </a:lnTo>
                  <a:lnTo>
                    <a:pt x="49" y="1278"/>
                  </a:lnTo>
                  <a:lnTo>
                    <a:pt x="44" y="1262"/>
                  </a:lnTo>
                  <a:lnTo>
                    <a:pt x="42" y="1253"/>
                  </a:lnTo>
                  <a:lnTo>
                    <a:pt x="36" y="1240"/>
                  </a:lnTo>
                  <a:lnTo>
                    <a:pt x="32" y="1226"/>
                  </a:lnTo>
                  <a:lnTo>
                    <a:pt x="29" y="1211"/>
                  </a:lnTo>
                  <a:lnTo>
                    <a:pt x="27" y="1198"/>
                  </a:lnTo>
                  <a:lnTo>
                    <a:pt x="23" y="1184"/>
                  </a:lnTo>
                  <a:lnTo>
                    <a:pt x="23" y="1171"/>
                  </a:lnTo>
                  <a:lnTo>
                    <a:pt x="21" y="1158"/>
                  </a:lnTo>
                  <a:lnTo>
                    <a:pt x="21" y="1146"/>
                  </a:lnTo>
                  <a:lnTo>
                    <a:pt x="19" y="1131"/>
                  </a:lnTo>
                  <a:lnTo>
                    <a:pt x="19" y="1116"/>
                  </a:lnTo>
                  <a:lnTo>
                    <a:pt x="19" y="1103"/>
                  </a:lnTo>
                  <a:lnTo>
                    <a:pt x="19" y="1089"/>
                  </a:lnTo>
                  <a:lnTo>
                    <a:pt x="19" y="1076"/>
                  </a:lnTo>
                  <a:lnTo>
                    <a:pt x="19" y="1063"/>
                  </a:lnTo>
                  <a:lnTo>
                    <a:pt x="19" y="1049"/>
                  </a:lnTo>
                  <a:lnTo>
                    <a:pt x="19" y="1036"/>
                  </a:lnTo>
                  <a:lnTo>
                    <a:pt x="19" y="943"/>
                  </a:lnTo>
                  <a:lnTo>
                    <a:pt x="361" y="941"/>
                  </a:lnTo>
                  <a:lnTo>
                    <a:pt x="361" y="1112"/>
                  </a:lnTo>
                  <a:lnTo>
                    <a:pt x="361" y="1120"/>
                  </a:lnTo>
                  <a:lnTo>
                    <a:pt x="361" y="1129"/>
                  </a:lnTo>
                  <a:lnTo>
                    <a:pt x="361" y="1139"/>
                  </a:lnTo>
                  <a:lnTo>
                    <a:pt x="361" y="1146"/>
                  </a:lnTo>
                  <a:lnTo>
                    <a:pt x="361" y="1154"/>
                  </a:lnTo>
                  <a:lnTo>
                    <a:pt x="363" y="1162"/>
                  </a:lnTo>
                  <a:lnTo>
                    <a:pt x="363" y="1169"/>
                  </a:lnTo>
                  <a:lnTo>
                    <a:pt x="365" y="1177"/>
                  </a:lnTo>
                  <a:lnTo>
                    <a:pt x="367" y="1188"/>
                  </a:lnTo>
                  <a:lnTo>
                    <a:pt x="369" y="1198"/>
                  </a:lnTo>
                  <a:lnTo>
                    <a:pt x="373" y="1207"/>
                  </a:lnTo>
                  <a:lnTo>
                    <a:pt x="376" y="1215"/>
                  </a:lnTo>
                  <a:lnTo>
                    <a:pt x="384" y="1224"/>
                  </a:lnTo>
                  <a:lnTo>
                    <a:pt x="397" y="1232"/>
                  </a:lnTo>
                  <a:lnTo>
                    <a:pt x="411" y="1234"/>
                  </a:lnTo>
                  <a:lnTo>
                    <a:pt x="428" y="1236"/>
                  </a:lnTo>
                  <a:lnTo>
                    <a:pt x="443" y="1232"/>
                  </a:lnTo>
                  <a:lnTo>
                    <a:pt x="458" y="1226"/>
                  </a:lnTo>
                  <a:lnTo>
                    <a:pt x="472" y="1219"/>
                  </a:lnTo>
                  <a:lnTo>
                    <a:pt x="483" y="1209"/>
                  </a:lnTo>
                  <a:lnTo>
                    <a:pt x="487" y="1196"/>
                  </a:lnTo>
                  <a:lnTo>
                    <a:pt x="491" y="1183"/>
                  </a:lnTo>
                  <a:lnTo>
                    <a:pt x="494" y="1167"/>
                  </a:lnTo>
                  <a:lnTo>
                    <a:pt x="496" y="1152"/>
                  </a:lnTo>
                  <a:lnTo>
                    <a:pt x="496" y="1144"/>
                  </a:lnTo>
                  <a:lnTo>
                    <a:pt x="498" y="1135"/>
                  </a:lnTo>
                  <a:lnTo>
                    <a:pt x="498" y="1125"/>
                  </a:lnTo>
                  <a:lnTo>
                    <a:pt x="500" y="1116"/>
                  </a:lnTo>
                  <a:lnTo>
                    <a:pt x="500" y="1108"/>
                  </a:lnTo>
                  <a:lnTo>
                    <a:pt x="500" y="1099"/>
                  </a:lnTo>
                  <a:lnTo>
                    <a:pt x="500" y="1089"/>
                  </a:lnTo>
                  <a:lnTo>
                    <a:pt x="500" y="1080"/>
                  </a:lnTo>
                  <a:lnTo>
                    <a:pt x="498" y="1070"/>
                  </a:lnTo>
                  <a:lnTo>
                    <a:pt x="496" y="1061"/>
                  </a:lnTo>
                  <a:lnTo>
                    <a:pt x="496" y="1051"/>
                  </a:lnTo>
                  <a:lnTo>
                    <a:pt x="496" y="1044"/>
                  </a:lnTo>
                  <a:lnTo>
                    <a:pt x="494" y="1034"/>
                  </a:lnTo>
                  <a:lnTo>
                    <a:pt x="492" y="1025"/>
                  </a:lnTo>
                  <a:lnTo>
                    <a:pt x="491" y="1017"/>
                  </a:lnTo>
                  <a:lnTo>
                    <a:pt x="491" y="1010"/>
                  </a:lnTo>
                  <a:lnTo>
                    <a:pt x="483" y="994"/>
                  </a:lnTo>
                  <a:lnTo>
                    <a:pt x="477" y="979"/>
                  </a:lnTo>
                  <a:lnTo>
                    <a:pt x="470" y="968"/>
                  </a:lnTo>
                  <a:lnTo>
                    <a:pt x="464" y="958"/>
                  </a:lnTo>
                  <a:lnTo>
                    <a:pt x="454" y="951"/>
                  </a:lnTo>
                  <a:lnTo>
                    <a:pt x="449" y="943"/>
                  </a:lnTo>
                  <a:lnTo>
                    <a:pt x="441" y="935"/>
                  </a:lnTo>
                  <a:lnTo>
                    <a:pt x="435" y="932"/>
                  </a:lnTo>
                  <a:lnTo>
                    <a:pt x="428" y="924"/>
                  </a:lnTo>
                  <a:lnTo>
                    <a:pt x="422" y="918"/>
                  </a:lnTo>
                  <a:lnTo>
                    <a:pt x="415" y="914"/>
                  </a:lnTo>
                  <a:lnTo>
                    <a:pt x="409" y="909"/>
                  </a:lnTo>
                  <a:lnTo>
                    <a:pt x="395" y="899"/>
                  </a:lnTo>
                  <a:lnTo>
                    <a:pt x="384" y="890"/>
                  </a:lnTo>
                  <a:lnTo>
                    <a:pt x="373" y="880"/>
                  </a:lnTo>
                  <a:lnTo>
                    <a:pt x="363" y="875"/>
                  </a:lnTo>
                  <a:lnTo>
                    <a:pt x="352" y="865"/>
                  </a:lnTo>
                  <a:lnTo>
                    <a:pt x="340" y="859"/>
                  </a:lnTo>
                  <a:lnTo>
                    <a:pt x="331" y="854"/>
                  </a:lnTo>
                  <a:lnTo>
                    <a:pt x="321" y="848"/>
                  </a:lnTo>
                  <a:lnTo>
                    <a:pt x="310" y="842"/>
                  </a:lnTo>
                  <a:lnTo>
                    <a:pt x="302" y="837"/>
                  </a:lnTo>
                  <a:lnTo>
                    <a:pt x="293" y="833"/>
                  </a:lnTo>
                  <a:lnTo>
                    <a:pt x="283" y="827"/>
                  </a:lnTo>
                  <a:lnTo>
                    <a:pt x="274" y="821"/>
                  </a:lnTo>
                  <a:lnTo>
                    <a:pt x="264" y="818"/>
                  </a:lnTo>
                  <a:lnTo>
                    <a:pt x="253" y="812"/>
                  </a:lnTo>
                  <a:lnTo>
                    <a:pt x="245" y="806"/>
                  </a:lnTo>
                  <a:lnTo>
                    <a:pt x="234" y="800"/>
                  </a:lnTo>
                  <a:lnTo>
                    <a:pt x="224" y="795"/>
                  </a:lnTo>
                  <a:lnTo>
                    <a:pt x="215" y="789"/>
                  </a:lnTo>
                  <a:lnTo>
                    <a:pt x="205" y="783"/>
                  </a:lnTo>
                  <a:lnTo>
                    <a:pt x="194" y="774"/>
                  </a:lnTo>
                  <a:lnTo>
                    <a:pt x="181" y="766"/>
                  </a:lnTo>
                  <a:lnTo>
                    <a:pt x="169" y="757"/>
                  </a:lnTo>
                  <a:lnTo>
                    <a:pt x="158" y="747"/>
                  </a:lnTo>
                  <a:lnTo>
                    <a:pt x="145" y="736"/>
                  </a:lnTo>
                  <a:lnTo>
                    <a:pt x="133" y="726"/>
                  </a:lnTo>
                  <a:lnTo>
                    <a:pt x="126" y="719"/>
                  </a:lnTo>
                  <a:lnTo>
                    <a:pt x="120" y="713"/>
                  </a:lnTo>
                  <a:lnTo>
                    <a:pt x="114" y="707"/>
                  </a:lnTo>
                  <a:lnTo>
                    <a:pt x="108" y="702"/>
                  </a:lnTo>
                  <a:lnTo>
                    <a:pt x="97" y="692"/>
                  </a:lnTo>
                  <a:lnTo>
                    <a:pt x="87" y="683"/>
                  </a:lnTo>
                  <a:lnTo>
                    <a:pt x="80" y="675"/>
                  </a:lnTo>
                  <a:lnTo>
                    <a:pt x="72" y="665"/>
                  </a:lnTo>
                  <a:lnTo>
                    <a:pt x="65" y="656"/>
                  </a:lnTo>
                  <a:lnTo>
                    <a:pt x="57" y="646"/>
                  </a:lnTo>
                  <a:lnTo>
                    <a:pt x="51" y="639"/>
                  </a:lnTo>
                  <a:lnTo>
                    <a:pt x="48" y="629"/>
                  </a:lnTo>
                  <a:lnTo>
                    <a:pt x="42" y="618"/>
                  </a:lnTo>
                  <a:lnTo>
                    <a:pt x="36" y="608"/>
                  </a:lnTo>
                  <a:lnTo>
                    <a:pt x="32" y="599"/>
                  </a:lnTo>
                  <a:lnTo>
                    <a:pt x="29" y="589"/>
                  </a:lnTo>
                  <a:lnTo>
                    <a:pt x="25" y="580"/>
                  </a:lnTo>
                  <a:lnTo>
                    <a:pt x="23" y="570"/>
                  </a:lnTo>
                  <a:lnTo>
                    <a:pt x="19" y="561"/>
                  </a:lnTo>
                  <a:lnTo>
                    <a:pt x="17" y="551"/>
                  </a:lnTo>
                  <a:lnTo>
                    <a:pt x="13" y="542"/>
                  </a:lnTo>
                  <a:lnTo>
                    <a:pt x="11" y="530"/>
                  </a:lnTo>
                  <a:lnTo>
                    <a:pt x="8" y="521"/>
                  </a:lnTo>
                  <a:lnTo>
                    <a:pt x="8" y="511"/>
                  </a:lnTo>
                  <a:lnTo>
                    <a:pt x="8" y="500"/>
                  </a:lnTo>
                  <a:lnTo>
                    <a:pt x="6" y="492"/>
                  </a:lnTo>
                  <a:lnTo>
                    <a:pt x="4" y="483"/>
                  </a:lnTo>
                  <a:lnTo>
                    <a:pt x="4" y="473"/>
                  </a:lnTo>
                  <a:lnTo>
                    <a:pt x="2" y="464"/>
                  </a:lnTo>
                  <a:lnTo>
                    <a:pt x="2" y="456"/>
                  </a:lnTo>
                  <a:lnTo>
                    <a:pt x="2" y="447"/>
                  </a:lnTo>
                  <a:lnTo>
                    <a:pt x="2" y="437"/>
                  </a:lnTo>
                  <a:lnTo>
                    <a:pt x="2" y="428"/>
                  </a:lnTo>
                  <a:lnTo>
                    <a:pt x="2" y="420"/>
                  </a:lnTo>
                  <a:lnTo>
                    <a:pt x="2" y="411"/>
                  </a:lnTo>
                  <a:lnTo>
                    <a:pt x="2" y="403"/>
                  </a:lnTo>
                  <a:lnTo>
                    <a:pt x="0" y="390"/>
                  </a:lnTo>
                  <a:lnTo>
                    <a:pt x="0" y="376"/>
                  </a:lnTo>
                  <a:lnTo>
                    <a:pt x="0" y="363"/>
                  </a:lnTo>
                  <a:lnTo>
                    <a:pt x="0" y="350"/>
                  </a:lnTo>
                  <a:lnTo>
                    <a:pt x="0" y="337"/>
                  </a:lnTo>
                  <a:lnTo>
                    <a:pt x="2" y="327"/>
                  </a:lnTo>
                  <a:lnTo>
                    <a:pt x="4" y="314"/>
                  </a:lnTo>
                  <a:lnTo>
                    <a:pt x="6" y="304"/>
                  </a:lnTo>
                  <a:lnTo>
                    <a:pt x="6" y="291"/>
                  </a:lnTo>
                  <a:lnTo>
                    <a:pt x="8" y="281"/>
                  </a:lnTo>
                  <a:lnTo>
                    <a:pt x="8" y="268"/>
                  </a:lnTo>
                  <a:lnTo>
                    <a:pt x="10" y="260"/>
                  </a:lnTo>
                  <a:lnTo>
                    <a:pt x="11" y="249"/>
                  </a:lnTo>
                  <a:lnTo>
                    <a:pt x="15" y="240"/>
                  </a:lnTo>
                  <a:lnTo>
                    <a:pt x="15" y="230"/>
                  </a:lnTo>
                  <a:lnTo>
                    <a:pt x="19" y="221"/>
                  </a:lnTo>
                  <a:lnTo>
                    <a:pt x="21" y="211"/>
                  </a:lnTo>
                  <a:lnTo>
                    <a:pt x="23" y="202"/>
                  </a:lnTo>
                  <a:lnTo>
                    <a:pt x="25" y="192"/>
                  </a:lnTo>
                  <a:lnTo>
                    <a:pt x="29" y="183"/>
                  </a:lnTo>
                  <a:lnTo>
                    <a:pt x="32" y="175"/>
                  </a:lnTo>
                  <a:lnTo>
                    <a:pt x="36" y="167"/>
                  </a:lnTo>
                  <a:lnTo>
                    <a:pt x="40" y="160"/>
                  </a:lnTo>
                  <a:lnTo>
                    <a:pt x="44" y="152"/>
                  </a:lnTo>
                  <a:lnTo>
                    <a:pt x="48" y="143"/>
                  </a:lnTo>
                  <a:lnTo>
                    <a:pt x="51" y="135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72" y="108"/>
                  </a:lnTo>
                  <a:lnTo>
                    <a:pt x="86" y="97"/>
                  </a:lnTo>
                  <a:lnTo>
                    <a:pt x="95" y="84"/>
                  </a:lnTo>
                  <a:lnTo>
                    <a:pt x="108" y="72"/>
                  </a:lnTo>
                  <a:lnTo>
                    <a:pt x="114" y="67"/>
                  </a:lnTo>
                  <a:lnTo>
                    <a:pt x="122" y="63"/>
                  </a:lnTo>
                  <a:lnTo>
                    <a:pt x="127" y="59"/>
                  </a:lnTo>
                  <a:lnTo>
                    <a:pt x="137" y="53"/>
                  </a:lnTo>
                  <a:lnTo>
                    <a:pt x="145" y="49"/>
                  </a:lnTo>
                  <a:lnTo>
                    <a:pt x="150" y="44"/>
                  </a:lnTo>
                  <a:lnTo>
                    <a:pt x="158" y="40"/>
                  </a:lnTo>
                  <a:lnTo>
                    <a:pt x="167" y="36"/>
                  </a:lnTo>
                  <a:lnTo>
                    <a:pt x="177" y="32"/>
                  </a:lnTo>
                  <a:lnTo>
                    <a:pt x="186" y="29"/>
                  </a:lnTo>
                  <a:lnTo>
                    <a:pt x="194" y="27"/>
                  </a:lnTo>
                  <a:lnTo>
                    <a:pt x="205" y="25"/>
                  </a:lnTo>
                  <a:lnTo>
                    <a:pt x="215" y="21"/>
                  </a:lnTo>
                  <a:lnTo>
                    <a:pt x="222" y="17"/>
                  </a:lnTo>
                  <a:lnTo>
                    <a:pt x="234" y="15"/>
                  </a:lnTo>
                  <a:lnTo>
                    <a:pt x="245" y="13"/>
                  </a:lnTo>
                  <a:lnTo>
                    <a:pt x="255" y="10"/>
                  </a:lnTo>
                  <a:lnTo>
                    <a:pt x="266" y="8"/>
                  </a:lnTo>
                  <a:lnTo>
                    <a:pt x="280" y="6"/>
                  </a:lnTo>
                  <a:lnTo>
                    <a:pt x="293" y="6"/>
                  </a:lnTo>
                  <a:lnTo>
                    <a:pt x="302" y="4"/>
                  </a:lnTo>
                  <a:lnTo>
                    <a:pt x="316" y="2"/>
                  </a:lnTo>
                  <a:lnTo>
                    <a:pt x="329" y="0"/>
                  </a:lnTo>
                  <a:lnTo>
                    <a:pt x="342" y="0"/>
                  </a:lnTo>
                  <a:lnTo>
                    <a:pt x="354" y="0"/>
                  </a:lnTo>
                  <a:lnTo>
                    <a:pt x="367" y="0"/>
                  </a:lnTo>
                  <a:lnTo>
                    <a:pt x="382" y="0"/>
                  </a:lnTo>
                  <a:lnTo>
                    <a:pt x="397" y="0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26" y="0"/>
                  </a:lnTo>
                  <a:lnTo>
                    <a:pt x="437" y="0"/>
                  </a:lnTo>
                  <a:lnTo>
                    <a:pt x="447" y="0"/>
                  </a:lnTo>
                  <a:lnTo>
                    <a:pt x="460" y="0"/>
                  </a:lnTo>
                  <a:lnTo>
                    <a:pt x="473" y="2"/>
                  </a:lnTo>
                  <a:lnTo>
                    <a:pt x="487" y="4"/>
                  </a:lnTo>
                  <a:lnTo>
                    <a:pt x="498" y="4"/>
                  </a:lnTo>
                  <a:lnTo>
                    <a:pt x="511" y="8"/>
                  </a:lnTo>
                  <a:lnTo>
                    <a:pt x="525" y="8"/>
                  </a:lnTo>
                  <a:lnTo>
                    <a:pt x="540" y="11"/>
                  </a:lnTo>
                  <a:lnTo>
                    <a:pt x="553" y="13"/>
                  </a:lnTo>
                  <a:lnTo>
                    <a:pt x="569" y="15"/>
                  </a:lnTo>
                  <a:lnTo>
                    <a:pt x="582" y="21"/>
                  </a:lnTo>
                  <a:lnTo>
                    <a:pt x="597" y="25"/>
                  </a:lnTo>
                  <a:lnTo>
                    <a:pt x="608" y="29"/>
                  </a:lnTo>
                  <a:lnTo>
                    <a:pt x="622" y="32"/>
                  </a:lnTo>
                  <a:lnTo>
                    <a:pt x="635" y="36"/>
                  </a:lnTo>
                  <a:lnTo>
                    <a:pt x="648" y="44"/>
                  </a:lnTo>
                  <a:lnTo>
                    <a:pt x="662" y="49"/>
                  </a:lnTo>
                  <a:lnTo>
                    <a:pt x="675" y="57"/>
                  </a:lnTo>
                  <a:lnTo>
                    <a:pt x="686" y="65"/>
                  </a:lnTo>
                  <a:lnTo>
                    <a:pt x="700" y="72"/>
                  </a:lnTo>
                  <a:lnTo>
                    <a:pt x="711" y="80"/>
                  </a:lnTo>
                  <a:lnTo>
                    <a:pt x="721" y="89"/>
                  </a:lnTo>
                  <a:lnTo>
                    <a:pt x="732" y="99"/>
                  </a:lnTo>
                  <a:lnTo>
                    <a:pt x="743" y="108"/>
                  </a:lnTo>
                  <a:lnTo>
                    <a:pt x="751" y="120"/>
                  </a:lnTo>
                  <a:lnTo>
                    <a:pt x="761" y="131"/>
                  </a:lnTo>
                  <a:lnTo>
                    <a:pt x="768" y="146"/>
                  </a:lnTo>
                  <a:lnTo>
                    <a:pt x="778" y="160"/>
                  </a:lnTo>
                  <a:lnTo>
                    <a:pt x="780" y="167"/>
                  </a:lnTo>
                  <a:lnTo>
                    <a:pt x="783" y="179"/>
                  </a:lnTo>
                  <a:lnTo>
                    <a:pt x="785" y="188"/>
                  </a:lnTo>
                  <a:lnTo>
                    <a:pt x="791" y="202"/>
                  </a:lnTo>
                  <a:lnTo>
                    <a:pt x="793" y="211"/>
                  </a:lnTo>
                  <a:lnTo>
                    <a:pt x="797" y="226"/>
                  </a:lnTo>
                  <a:lnTo>
                    <a:pt x="800" y="240"/>
                  </a:lnTo>
                  <a:lnTo>
                    <a:pt x="802" y="255"/>
                  </a:lnTo>
                  <a:lnTo>
                    <a:pt x="804" y="268"/>
                  </a:lnTo>
                  <a:lnTo>
                    <a:pt x="806" y="285"/>
                  </a:lnTo>
                  <a:lnTo>
                    <a:pt x="806" y="293"/>
                  </a:lnTo>
                  <a:lnTo>
                    <a:pt x="808" y="302"/>
                  </a:lnTo>
                  <a:lnTo>
                    <a:pt x="808" y="312"/>
                  </a:lnTo>
                  <a:lnTo>
                    <a:pt x="808" y="319"/>
                  </a:lnTo>
                  <a:lnTo>
                    <a:pt x="808" y="329"/>
                  </a:lnTo>
                  <a:lnTo>
                    <a:pt x="808" y="338"/>
                  </a:lnTo>
                  <a:lnTo>
                    <a:pt x="808" y="348"/>
                  </a:lnTo>
                  <a:lnTo>
                    <a:pt x="810" y="357"/>
                  </a:lnTo>
                  <a:lnTo>
                    <a:pt x="810" y="367"/>
                  </a:lnTo>
                  <a:lnTo>
                    <a:pt x="810" y="376"/>
                  </a:lnTo>
                  <a:lnTo>
                    <a:pt x="810" y="388"/>
                  </a:lnTo>
                  <a:lnTo>
                    <a:pt x="812" y="399"/>
                  </a:lnTo>
                  <a:lnTo>
                    <a:pt x="814" y="4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2"/>
            <p:cNvSpPr>
              <a:spLocks/>
            </p:cNvSpPr>
            <p:nvPr/>
          </p:nvSpPr>
          <p:spPr bwMode="auto">
            <a:xfrm>
              <a:off x="2413" y="2383"/>
              <a:ext cx="403" cy="724"/>
            </a:xfrm>
            <a:custGeom>
              <a:avLst/>
              <a:gdLst>
                <a:gd name="T0" fmla="*/ 101 w 806"/>
                <a:gd name="T1" fmla="*/ 0 h 1446"/>
                <a:gd name="T2" fmla="*/ 101 w 806"/>
                <a:gd name="T3" fmla="*/ 37 h 1446"/>
                <a:gd name="T4" fmla="*/ 74 w 806"/>
                <a:gd name="T5" fmla="*/ 37 h 1446"/>
                <a:gd name="T6" fmla="*/ 75 w 806"/>
                <a:gd name="T7" fmla="*/ 181 h 1446"/>
                <a:gd name="T8" fmla="*/ 28 w 806"/>
                <a:gd name="T9" fmla="*/ 182 h 1446"/>
                <a:gd name="T10" fmla="*/ 27 w 806"/>
                <a:gd name="T11" fmla="*/ 37 h 1446"/>
                <a:gd name="T12" fmla="*/ 0 w 806"/>
                <a:gd name="T13" fmla="*/ 37 h 1446"/>
                <a:gd name="T14" fmla="*/ 0 w 806"/>
                <a:gd name="T15" fmla="*/ 1 h 1446"/>
                <a:gd name="T16" fmla="*/ 101 w 806"/>
                <a:gd name="T17" fmla="*/ 0 h 1446"/>
                <a:gd name="T18" fmla="*/ 101 w 806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6"/>
                <a:gd name="T31" fmla="*/ 0 h 1446"/>
                <a:gd name="T32" fmla="*/ 806 w 806"/>
                <a:gd name="T33" fmla="*/ 1446 h 1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6" h="1446">
                  <a:moveTo>
                    <a:pt x="802" y="0"/>
                  </a:moveTo>
                  <a:lnTo>
                    <a:pt x="806" y="289"/>
                  </a:lnTo>
                  <a:lnTo>
                    <a:pt x="587" y="291"/>
                  </a:lnTo>
                  <a:lnTo>
                    <a:pt x="597" y="1443"/>
                  </a:lnTo>
                  <a:lnTo>
                    <a:pt x="230" y="1446"/>
                  </a:lnTo>
                  <a:lnTo>
                    <a:pt x="218" y="294"/>
                  </a:lnTo>
                  <a:lnTo>
                    <a:pt x="0" y="296"/>
                  </a:lnTo>
                  <a:lnTo>
                    <a:pt x="0" y="7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3"/>
            <p:cNvSpPr>
              <a:spLocks/>
            </p:cNvSpPr>
            <p:nvPr/>
          </p:nvSpPr>
          <p:spPr bwMode="auto">
            <a:xfrm>
              <a:off x="3459" y="2383"/>
              <a:ext cx="409" cy="711"/>
            </a:xfrm>
            <a:custGeom>
              <a:avLst/>
              <a:gdLst>
                <a:gd name="T0" fmla="*/ 50 w 818"/>
                <a:gd name="T1" fmla="*/ 0 h 1422"/>
                <a:gd name="T2" fmla="*/ 57 w 818"/>
                <a:gd name="T3" fmla="*/ 0 h 1422"/>
                <a:gd name="T4" fmla="*/ 65 w 818"/>
                <a:gd name="T5" fmla="*/ 1 h 1422"/>
                <a:gd name="T6" fmla="*/ 72 w 818"/>
                <a:gd name="T7" fmla="*/ 1 h 1422"/>
                <a:gd name="T8" fmla="*/ 80 w 818"/>
                <a:gd name="T9" fmla="*/ 3 h 1422"/>
                <a:gd name="T10" fmla="*/ 86 w 818"/>
                <a:gd name="T11" fmla="*/ 7 h 1422"/>
                <a:gd name="T12" fmla="*/ 91 w 818"/>
                <a:gd name="T13" fmla="*/ 11 h 1422"/>
                <a:gd name="T14" fmla="*/ 95 w 818"/>
                <a:gd name="T15" fmla="*/ 17 h 1422"/>
                <a:gd name="T16" fmla="*/ 97 w 818"/>
                <a:gd name="T17" fmla="*/ 22 h 1422"/>
                <a:gd name="T18" fmla="*/ 100 w 818"/>
                <a:gd name="T19" fmla="*/ 29 h 1422"/>
                <a:gd name="T20" fmla="*/ 101 w 818"/>
                <a:gd name="T21" fmla="*/ 36 h 1422"/>
                <a:gd name="T22" fmla="*/ 102 w 818"/>
                <a:gd name="T23" fmla="*/ 44 h 1422"/>
                <a:gd name="T24" fmla="*/ 102 w 818"/>
                <a:gd name="T25" fmla="*/ 50 h 1422"/>
                <a:gd name="T26" fmla="*/ 102 w 818"/>
                <a:gd name="T27" fmla="*/ 58 h 1422"/>
                <a:gd name="T28" fmla="*/ 102 w 818"/>
                <a:gd name="T29" fmla="*/ 66 h 1422"/>
                <a:gd name="T30" fmla="*/ 101 w 818"/>
                <a:gd name="T31" fmla="*/ 72 h 1422"/>
                <a:gd name="T32" fmla="*/ 100 w 818"/>
                <a:gd name="T33" fmla="*/ 78 h 1422"/>
                <a:gd name="T34" fmla="*/ 99 w 818"/>
                <a:gd name="T35" fmla="*/ 84 h 1422"/>
                <a:gd name="T36" fmla="*/ 96 w 818"/>
                <a:gd name="T37" fmla="*/ 90 h 1422"/>
                <a:gd name="T38" fmla="*/ 91 w 818"/>
                <a:gd name="T39" fmla="*/ 95 h 1422"/>
                <a:gd name="T40" fmla="*/ 86 w 818"/>
                <a:gd name="T41" fmla="*/ 98 h 1422"/>
                <a:gd name="T42" fmla="*/ 80 w 818"/>
                <a:gd name="T43" fmla="*/ 101 h 1422"/>
                <a:gd name="T44" fmla="*/ 73 w 818"/>
                <a:gd name="T45" fmla="*/ 103 h 1422"/>
                <a:gd name="T46" fmla="*/ 67 w 818"/>
                <a:gd name="T47" fmla="*/ 105 h 1422"/>
                <a:gd name="T48" fmla="*/ 60 w 818"/>
                <a:gd name="T49" fmla="*/ 105 h 1422"/>
                <a:gd name="T50" fmla="*/ 2 w 818"/>
                <a:gd name="T51" fmla="*/ 178 h 1422"/>
                <a:gd name="T52" fmla="*/ 2 w 818"/>
                <a:gd name="T53" fmla="*/ 173 h 1422"/>
                <a:gd name="T54" fmla="*/ 2 w 818"/>
                <a:gd name="T55" fmla="*/ 167 h 1422"/>
                <a:gd name="T56" fmla="*/ 1 w 818"/>
                <a:gd name="T57" fmla="*/ 159 h 1422"/>
                <a:gd name="T58" fmla="*/ 1 w 818"/>
                <a:gd name="T59" fmla="*/ 149 h 1422"/>
                <a:gd name="T60" fmla="*/ 1 w 818"/>
                <a:gd name="T61" fmla="*/ 138 h 1422"/>
                <a:gd name="T62" fmla="*/ 1 w 818"/>
                <a:gd name="T63" fmla="*/ 125 h 1422"/>
                <a:gd name="T64" fmla="*/ 1 w 818"/>
                <a:gd name="T65" fmla="*/ 112 h 1422"/>
                <a:gd name="T66" fmla="*/ 1 w 818"/>
                <a:gd name="T67" fmla="*/ 99 h 1422"/>
                <a:gd name="T68" fmla="*/ 1 w 818"/>
                <a:gd name="T69" fmla="*/ 86 h 1422"/>
                <a:gd name="T70" fmla="*/ 1 w 818"/>
                <a:gd name="T71" fmla="*/ 72 h 1422"/>
                <a:gd name="T72" fmla="*/ 1 w 818"/>
                <a:gd name="T73" fmla="*/ 58 h 1422"/>
                <a:gd name="T74" fmla="*/ 2 w 818"/>
                <a:gd name="T75" fmla="*/ 48 h 1422"/>
                <a:gd name="T76" fmla="*/ 7 w 818"/>
                <a:gd name="T77" fmla="*/ 48 h 1422"/>
                <a:gd name="T78" fmla="*/ 16 w 818"/>
                <a:gd name="T79" fmla="*/ 48 h 1422"/>
                <a:gd name="T80" fmla="*/ 25 w 818"/>
                <a:gd name="T81" fmla="*/ 48 h 1422"/>
                <a:gd name="T82" fmla="*/ 33 w 818"/>
                <a:gd name="T83" fmla="*/ 48 h 1422"/>
                <a:gd name="T84" fmla="*/ 40 w 818"/>
                <a:gd name="T85" fmla="*/ 48 h 1422"/>
                <a:gd name="T86" fmla="*/ 46 w 818"/>
                <a:gd name="T87" fmla="*/ 48 h 1422"/>
                <a:gd name="T88" fmla="*/ 51 w 818"/>
                <a:gd name="T89" fmla="*/ 76 h 1422"/>
                <a:gd name="T90" fmla="*/ 58 w 818"/>
                <a:gd name="T91" fmla="*/ 73 h 1422"/>
                <a:gd name="T92" fmla="*/ 60 w 818"/>
                <a:gd name="T93" fmla="*/ 66 h 1422"/>
                <a:gd name="T94" fmla="*/ 61 w 818"/>
                <a:gd name="T95" fmla="*/ 59 h 1422"/>
                <a:gd name="T96" fmla="*/ 60 w 818"/>
                <a:gd name="T97" fmla="*/ 41 h 1422"/>
                <a:gd name="T98" fmla="*/ 58 w 818"/>
                <a:gd name="T99" fmla="*/ 34 h 1422"/>
                <a:gd name="T100" fmla="*/ 52 w 818"/>
                <a:gd name="T101" fmla="*/ 30 h 1422"/>
                <a:gd name="T102" fmla="*/ 47 w 818"/>
                <a:gd name="T103" fmla="*/ 30 h 1422"/>
                <a:gd name="T104" fmla="*/ 47 w 818"/>
                <a:gd name="T105" fmla="*/ 38 h 1422"/>
                <a:gd name="T106" fmla="*/ 46 w 818"/>
                <a:gd name="T107" fmla="*/ 43 h 1422"/>
                <a:gd name="T108" fmla="*/ 40 w 818"/>
                <a:gd name="T109" fmla="*/ 43 h 1422"/>
                <a:gd name="T110" fmla="*/ 33 w 818"/>
                <a:gd name="T111" fmla="*/ 43 h 1422"/>
                <a:gd name="T112" fmla="*/ 25 w 818"/>
                <a:gd name="T113" fmla="*/ 43 h 1422"/>
                <a:gd name="T114" fmla="*/ 15 w 818"/>
                <a:gd name="T115" fmla="*/ 43 h 1422"/>
                <a:gd name="T116" fmla="*/ 7 w 818"/>
                <a:gd name="T117" fmla="*/ 43 h 1422"/>
                <a:gd name="T118" fmla="*/ 2 w 818"/>
                <a:gd name="T119" fmla="*/ 43 h 14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8"/>
                <a:gd name="T181" fmla="*/ 0 h 1422"/>
                <a:gd name="T182" fmla="*/ 818 w 818"/>
                <a:gd name="T183" fmla="*/ 1422 h 14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8" h="1422">
                  <a:moveTo>
                    <a:pt x="0" y="5"/>
                  </a:moveTo>
                  <a:lnTo>
                    <a:pt x="369" y="2"/>
                  </a:lnTo>
                  <a:lnTo>
                    <a:pt x="379" y="0"/>
                  </a:lnTo>
                  <a:lnTo>
                    <a:pt x="388" y="0"/>
                  </a:lnTo>
                  <a:lnTo>
                    <a:pt x="399" y="0"/>
                  </a:lnTo>
                  <a:lnTo>
                    <a:pt x="411" y="0"/>
                  </a:lnTo>
                  <a:lnTo>
                    <a:pt x="420" y="0"/>
                  </a:lnTo>
                  <a:lnTo>
                    <a:pt x="432" y="0"/>
                  </a:lnTo>
                  <a:lnTo>
                    <a:pt x="443" y="0"/>
                  </a:lnTo>
                  <a:lnTo>
                    <a:pt x="457" y="0"/>
                  </a:lnTo>
                  <a:lnTo>
                    <a:pt x="468" y="0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504" y="2"/>
                  </a:lnTo>
                  <a:lnTo>
                    <a:pt x="515" y="2"/>
                  </a:lnTo>
                  <a:lnTo>
                    <a:pt x="527" y="5"/>
                  </a:lnTo>
                  <a:lnTo>
                    <a:pt x="540" y="7"/>
                  </a:lnTo>
                  <a:lnTo>
                    <a:pt x="553" y="9"/>
                  </a:lnTo>
                  <a:lnTo>
                    <a:pt x="563" y="9"/>
                  </a:lnTo>
                  <a:lnTo>
                    <a:pt x="576" y="13"/>
                  </a:lnTo>
                  <a:lnTo>
                    <a:pt x="586" y="15"/>
                  </a:lnTo>
                  <a:lnTo>
                    <a:pt x="597" y="19"/>
                  </a:lnTo>
                  <a:lnTo>
                    <a:pt x="609" y="23"/>
                  </a:lnTo>
                  <a:lnTo>
                    <a:pt x="620" y="26"/>
                  </a:lnTo>
                  <a:lnTo>
                    <a:pt x="633" y="30"/>
                  </a:lnTo>
                  <a:lnTo>
                    <a:pt x="645" y="36"/>
                  </a:lnTo>
                  <a:lnTo>
                    <a:pt x="654" y="40"/>
                  </a:lnTo>
                  <a:lnTo>
                    <a:pt x="664" y="44"/>
                  </a:lnTo>
                  <a:lnTo>
                    <a:pt x="675" y="51"/>
                  </a:lnTo>
                  <a:lnTo>
                    <a:pt x="685" y="59"/>
                  </a:lnTo>
                  <a:lnTo>
                    <a:pt x="694" y="64"/>
                  </a:lnTo>
                  <a:lnTo>
                    <a:pt x="704" y="72"/>
                  </a:lnTo>
                  <a:lnTo>
                    <a:pt x="713" y="82"/>
                  </a:lnTo>
                  <a:lnTo>
                    <a:pt x="723" y="91"/>
                  </a:lnTo>
                  <a:lnTo>
                    <a:pt x="728" y="95"/>
                  </a:lnTo>
                  <a:lnTo>
                    <a:pt x="734" y="102"/>
                  </a:lnTo>
                  <a:lnTo>
                    <a:pt x="738" y="108"/>
                  </a:lnTo>
                  <a:lnTo>
                    <a:pt x="744" y="118"/>
                  </a:lnTo>
                  <a:lnTo>
                    <a:pt x="749" y="125"/>
                  </a:lnTo>
                  <a:lnTo>
                    <a:pt x="753" y="135"/>
                  </a:lnTo>
                  <a:lnTo>
                    <a:pt x="757" y="144"/>
                  </a:lnTo>
                  <a:lnTo>
                    <a:pt x="765" y="152"/>
                  </a:lnTo>
                  <a:lnTo>
                    <a:pt x="766" y="161"/>
                  </a:lnTo>
                  <a:lnTo>
                    <a:pt x="770" y="171"/>
                  </a:lnTo>
                  <a:lnTo>
                    <a:pt x="774" y="180"/>
                  </a:lnTo>
                  <a:lnTo>
                    <a:pt x="778" y="190"/>
                  </a:lnTo>
                  <a:lnTo>
                    <a:pt x="782" y="199"/>
                  </a:lnTo>
                  <a:lnTo>
                    <a:pt x="785" y="211"/>
                  </a:lnTo>
                  <a:lnTo>
                    <a:pt x="787" y="220"/>
                  </a:lnTo>
                  <a:lnTo>
                    <a:pt x="793" y="232"/>
                  </a:lnTo>
                  <a:lnTo>
                    <a:pt x="793" y="241"/>
                  </a:lnTo>
                  <a:lnTo>
                    <a:pt x="797" y="255"/>
                  </a:lnTo>
                  <a:lnTo>
                    <a:pt x="799" y="264"/>
                  </a:lnTo>
                  <a:lnTo>
                    <a:pt x="801" y="275"/>
                  </a:lnTo>
                  <a:lnTo>
                    <a:pt x="803" y="287"/>
                  </a:lnTo>
                  <a:lnTo>
                    <a:pt x="806" y="298"/>
                  </a:lnTo>
                  <a:lnTo>
                    <a:pt x="806" y="312"/>
                  </a:lnTo>
                  <a:lnTo>
                    <a:pt x="810" y="323"/>
                  </a:lnTo>
                  <a:lnTo>
                    <a:pt x="810" y="332"/>
                  </a:lnTo>
                  <a:lnTo>
                    <a:pt x="812" y="346"/>
                  </a:lnTo>
                  <a:lnTo>
                    <a:pt x="814" y="357"/>
                  </a:lnTo>
                  <a:lnTo>
                    <a:pt x="814" y="370"/>
                  </a:lnTo>
                  <a:lnTo>
                    <a:pt x="814" y="382"/>
                  </a:lnTo>
                  <a:lnTo>
                    <a:pt x="816" y="393"/>
                  </a:lnTo>
                  <a:lnTo>
                    <a:pt x="816" y="407"/>
                  </a:lnTo>
                  <a:lnTo>
                    <a:pt x="818" y="420"/>
                  </a:lnTo>
                  <a:lnTo>
                    <a:pt x="816" y="429"/>
                  </a:lnTo>
                  <a:lnTo>
                    <a:pt x="816" y="443"/>
                  </a:lnTo>
                  <a:lnTo>
                    <a:pt x="816" y="452"/>
                  </a:lnTo>
                  <a:lnTo>
                    <a:pt x="816" y="464"/>
                  </a:lnTo>
                  <a:lnTo>
                    <a:pt x="814" y="475"/>
                  </a:lnTo>
                  <a:lnTo>
                    <a:pt x="814" y="486"/>
                  </a:lnTo>
                  <a:lnTo>
                    <a:pt x="814" y="500"/>
                  </a:lnTo>
                  <a:lnTo>
                    <a:pt x="814" y="511"/>
                  </a:lnTo>
                  <a:lnTo>
                    <a:pt x="814" y="523"/>
                  </a:lnTo>
                  <a:lnTo>
                    <a:pt x="812" y="532"/>
                  </a:lnTo>
                  <a:lnTo>
                    <a:pt x="810" y="543"/>
                  </a:lnTo>
                  <a:lnTo>
                    <a:pt x="810" y="555"/>
                  </a:lnTo>
                  <a:lnTo>
                    <a:pt x="808" y="564"/>
                  </a:lnTo>
                  <a:lnTo>
                    <a:pt x="808" y="576"/>
                  </a:lnTo>
                  <a:lnTo>
                    <a:pt x="806" y="585"/>
                  </a:lnTo>
                  <a:lnTo>
                    <a:pt x="806" y="597"/>
                  </a:lnTo>
                  <a:lnTo>
                    <a:pt x="804" y="606"/>
                  </a:lnTo>
                  <a:lnTo>
                    <a:pt x="803" y="616"/>
                  </a:lnTo>
                  <a:lnTo>
                    <a:pt x="799" y="623"/>
                  </a:lnTo>
                  <a:lnTo>
                    <a:pt x="799" y="633"/>
                  </a:lnTo>
                  <a:lnTo>
                    <a:pt x="795" y="640"/>
                  </a:lnTo>
                  <a:lnTo>
                    <a:pt x="793" y="650"/>
                  </a:lnTo>
                  <a:lnTo>
                    <a:pt x="793" y="658"/>
                  </a:lnTo>
                  <a:lnTo>
                    <a:pt x="791" y="667"/>
                  </a:lnTo>
                  <a:lnTo>
                    <a:pt x="785" y="680"/>
                  </a:lnTo>
                  <a:lnTo>
                    <a:pt x="780" y="694"/>
                  </a:lnTo>
                  <a:lnTo>
                    <a:pt x="776" y="705"/>
                  </a:lnTo>
                  <a:lnTo>
                    <a:pt x="770" y="716"/>
                  </a:lnTo>
                  <a:lnTo>
                    <a:pt x="765" y="724"/>
                  </a:lnTo>
                  <a:lnTo>
                    <a:pt x="757" y="732"/>
                  </a:lnTo>
                  <a:lnTo>
                    <a:pt x="749" y="739"/>
                  </a:lnTo>
                  <a:lnTo>
                    <a:pt x="744" y="747"/>
                  </a:lnTo>
                  <a:lnTo>
                    <a:pt x="736" y="754"/>
                  </a:lnTo>
                  <a:lnTo>
                    <a:pt x="728" y="762"/>
                  </a:lnTo>
                  <a:lnTo>
                    <a:pt x="721" y="768"/>
                  </a:lnTo>
                  <a:lnTo>
                    <a:pt x="713" y="775"/>
                  </a:lnTo>
                  <a:lnTo>
                    <a:pt x="704" y="779"/>
                  </a:lnTo>
                  <a:lnTo>
                    <a:pt x="694" y="785"/>
                  </a:lnTo>
                  <a:lnTo>
                    <a:pt x="685" y="791"/>
                  </a:lnTo>
                  <a:lnTo>
                    <a:pt x="677" y="798"/>
                  </a:lnTo>
                  <a:lnTo>
                    <a:pt x="666" y="802"/>
                  </a:lnTo>
                  <a:lnTo>
                    <a:pt x="656" y="806"/>
                  </a:lnTo>
                  <a:lnTo>
                    <a:pt x="647" y="812"/>
                  </a:lnTo>
                  <a:lnTo>
                    <a:pt x="637" y="815"/>
                  </a:lnTo>
                  <a:lnTo>
                    <a:pt x="628" y="819"/>
                  </a:lnTo>
                  <a:lnTo>
                    <a:pt x="616" y="821"/>
                  </a:lnTo>
                  <a:lnTo>
                    <a:pt x="605" y="825"/>
                  </a:lnTo>
                  <a:lnTo>
                    <a:pt x="595" y="829"/>
                  </a:lnTo>
                  <a:lnTo>
                    <a:pt x="584" y="831"/>
                  </a:lnTo>
                  <a:lnTo>
                    <a:pt x="574" y="834"/>
                  </a:lnTo>
                  <a:lnTo>
                    <a:pt x="563" y="834"/>
                  </a:lnTo>
                  <a:lnTo>
                    <a:pt x="555" y="838"/>
                  </a:lnTo>
                  <a:lnTo>
                    <a:pt x="542" y="838"/>
                  </a:lnTo>
                  <a:lnTo>
                    <a:pt x="533" y="840"/>
                  </a:lnTo>
                  <a:lnTo>
                    <a:pt x="521" y="840"/>
                  </a:lnTo>
                  <a:lnTo>
                    <a:pt x="512" y="842"/>
                  </a:lnTo>
                  <a:lnTo>
                    <a:pt x="502" y="842"/>
                  </a:lnTo>
                  <a:lnTo>
                    <a:pt x="491" y="844"/>
                  </a:lnTo>
                  <a:lnTo>
                    <a:pt x="483" y="846"/>
                  </a:lnTo>
                  <a:lnTo>
                    <a:pt x="474" y="848"/>
                  </a:lnTo>
                  <a:lnTo>
                    <a:pt x="375" y="848"/>
                  </a:lnTo>
                  <a:lnTo>
                    <a:pt x="380" y="1418"/>
                  </a:lnTo>
                  <a:lnTo>
                    <a:pt x="12" y="1422"/>
                  </a:lnTo>
                  <a:lnTo>
                    <a:pt x="10" y="1420"/>
                  </a:lnTo>
                  <a:lnTo>
                    <a:pt x="10" y="1414"/>
                  </a:lnTo>
                  <a:lnTo>
                    <a:pt x="10" y="1405"/>
                  </a:lnTo>
                  <a:lnTo>
                    <a:pt x="10" y="1393"/>
                  </a:lnTo>
                  <a:lnTo>
                    <a:pt x="10" y="1386"/>
                  </a:lnTo>
                  <a:lnTo>
                    <a:pt x="10" y="1378"/>
                  </a:lnTo>
                  <a:lnTo>
                    <a:pt x="10" y="1370"/>
                  </a:lnTo>
                  <a:lnTo>
                    <a:pt x="10" y="1363"/>
                  </a:lnTo>
                  <a:lnTo>
                    <a:pt x="10" y="1351"/>
                  </a:lnTo>
                  <a:lnTo>
                    <a:pt x="10" y="1342"/>
                  </a:lnTo>
                  <a:lnTo>
                    <a:pt x="10" y="1331"/>
                  </a:lnTo>
                  <a:lnTo>
                    <a:pt x="10" y="1319"/>
                  </a:lnTo>
                  <a:lnTo>
                    <a:pt x="8" y="1306"/>
                  </a:lnTo>
                  <a:lnTo>
                    <a:pt x="8" y="1292"/>
                  </a:lnTo>
                  <a:lnTo>
                    <a:pt x="8" y="1279"/>
                  </a:lnTo>
                  <a:lnTo>
                    <a:pt x="8" y="1266"/>
                  </a:lnTo>
                  <a:lnTo>
                    <a:pt x="8" y="1251"/>
                  </a:lnTo>
                  <a:lnTo>
                    <a:pt x="8" y="1235"/>
                  </a:lnTo>
                  <a:lnTo>
                    <a:pt x="8" y="1220"/>
                  </a:lnTo>
                  <a:lnTo>
                    <a:pt x="8" y="1205"/>
                  </a:lnTo>
                  <a:lnTo>
                    <a:pt x="8" y="1188"/>
                  </a:lnTo>
                  <a:lnTo>
                    <a:pt x="8" y="1171"/>
                  </a:lnTo>
                  <a:lnTo>
                    <a:pt x="8" y="1152"/>
                  </a:lnTo>
                  <a:lnTo>
                    <a:pt x="8" y="1137"/>
                  </a:lnTo>
                  <a:lnTo>
                    <a:pt x="8" y="1118"/>
                  </a:lnTo>
                  <a:lnTo>
                    <a:pt x="8" y="1100"/>
                  </a:lnTo>
                  <a:lnTo>
                    <a:pt x="8" y="1081"/>
                  </a:lnTo>
                  <a:lnTo>
                    <a:pt x="8" y="1064"/>
                  </a:lnTo>
                  <a:lnTo>
                    <a:pt x="8" y="1043"/>
                  </a:lnTo>
                  <a:lnTo>
                    <a:pt x="8" y="1023"/>
                  </a:lnTo>
                  <a:lnTo>
                    <a:pt x="8" y="1004"/>
                  </a:lnTo>
                  <a:lnTo>
                    <a:pt x="8" y="985"/>
                  </a:lnTo>
                  <a:lnTo>
                    <a:pt x="6" y="964"/>
                  </a:lnTo>
                  <a:lnTo>
                    <a:pt x="6" y="943"/>
                  </a:lnTo>
                  <a:lnTo>
                    <a:pt x="6" y="920"/>
                  </a:lnTo>
                  <a:lnTo>
                    <a:pt x="6" y="901"/>
                  </a:lnTo>
                  <a:lnTo>
                    <a:pt x="6" y="878"/>
                  </a:lnTo>
                  <a:lnTo>
                    <a:pt x="6" y="857"/>
                  </a:lnTo>
                  <a:lnTo>
                    <a:pt x="6" y="836"/>
                  </a:lnTo>
                  <a:lnTo>
                    <a:pt x="6" y="815"/>
                  </a:lnTo>
                  <a:lnTo>
                    <a:pt x="6" y="793"/>
                  </a:lnTo>
                  <a:lnTo>
                    <a:pt x="6" y="772"/>
                  </a:lnTo>
                  <a:lnTo>
                    <a:pt x="6" y="751"/>
                  </a:lnTo>
                  <a:lnTo>
                    <a:pt x="6" y="730"/>
                  </a:lnTo>
                  <a:lnTo>
                    <a:pt x="4" y="707"/>
                  </a:lnTo>
                  <a:lnTo>
                    <a:pt x="4" y="684"/>
                  </a:lnTo>
                  <a:lnTo>
                    <a:pt x="4" y="661"/>
                  </a:lnTo>
                  <a:lnTo>
                    <a:pt x="4" y="640"/>
                  </a:lnTo>
                  <a:lnTo>
                    <a:pt x="2" y="618"/>
                  </a:lnTo>
                  <a:lnTo>
                    <a:pt x="2" y="597"/>
                  </a:lnTo>
                  <a:lnTo>
                    <a:pt x="2" y="576"/>
                  </a:lnTo>
                  <a:lnTo>
                    <a:pt x="2" y="557"/>
                  </a:lnTo>
                  <a:lnTo>
                    <a:pt x="2" y="534"/>
                  </a:lnTo>
                  <a:lnTo>
                    <a:pt x="2" y="513"/>
                  </a:lnTo>
                  <a:lnTo>
                    <a:pt x="2" y="492"/>
                  </a:lnTo>
                  <a:lnTo>
                    <a:pt x="2" y="471"/>
                  </a:lnTo>
                  <a:lnTo>
                    <a:pt x="2" y="448"/>
                  </a:lnTo>
                  <a:lnTo>
                    <a:pt x="2" y="429"/>
                  </a:lnTo>
                  <a:lnTo>
                    <a:pt x="2" y="410"/>
                  </a:lnTo>
                  <a:lnTo>
                    <a:pt x="2" y="391"/>
                  </a:lnTo>
                  <a:lnTo>
                    <a:pt x="10" y="391"/>
                  </a:lnTo>
                  <a:lnTo>
                    <a:pt x="19" y="391"/>
                  </a:lnTo>
                  <a:lnTo>
                    <a:pt x="29" y="391"/>
                  </a:lnTo>
                  <a:lnTo>
                    <a:pt x="42" y="391"/>
                  </a:lnTo>
                  <a:lnTo>
                    <a:pt x="50" y="391"/>
                  </a:lnTo>
                  <a:lnTo>
                    <a:pt x="63" y="391"/>
                  </a:lnTo>
                  <a:lnTo>
                    <a:pt x="76" y="391"/>
                  </a:lnTo>
                  <a:lnTo>
                    <a:pt x="90" y="391"/>
                  </a:lnTo>
                  <a:lnTo>
                    <a:pt x="101" y="391"/>
                  </a:lnTo>
                  <a:lnTo>
                    <a:pt x="114" y="391"/>
                  </a:lnTo>
                  <a:lnTo>
                    <a:pt x="128" y="391"/>
                  </a:lnTo>
                  <a:lnTo>
                    <a:pt x="141" y="391"/>
                  </a:lnTo>
                  <a:lnTo>
                    <a:pt x="154" y="391"/>
                  </a:lnTo>
                  <a:lnTo>
                    <a:pt x="168" y="391"/>
                  </a:lnTo>
                  <a:lnTo>
                    <a:pt x="181" y="391"/>
                  </a:lnTo>
                  <a:lnTo>
                    <a:pt x="194" y="391"/>
                  </a:lnTo>
                  <a:lnTo>
                    <a:pt x="207" y="389"/>
                  </a:lnTo>
                  <a:lnTo>
                    <a:pt x="221" y="389"/>
                  </a:lnTo>
                  <a:lnTo>
                    <a:pt x="234" y="389"/>
                  </a:lnTo>
                  <a:lnTo>
                    <a:pt x="247" y="389"/>
                  </a:lnTo>
                  <a:lnTo>
                    <a:pt x="259" y="389"/>
                  </a:lnTo>
                  <a:lnTo>
                    <a:pt x="272" y="389"/>
                  </a:lnTo>
                  <a:lnTo>
                    <a:pt x="284" y="389"/>
                  </a:lnTo>
                  <a:lnTo>
                    <a:pt x="295" y="389"/>
                  </a:lnTo>
                  <a:lnTo>
                    <a:pt x="306" y="389"/>
                  </a:lnTo>
                  <a:lnTo>
                    <a:pt x="318" y="389"/>
                  </a:lnTo>
                  <a:lnTo>
                    <a:pt x="327" y="389"/>
                  </a:lnTo>
                  <a:lnTo>
                    <a:pt x="339" y="389"/>
                  </a:lnTo>
                  <a:lnTo>
                    <a:pt x="346" y="389"/>
                  </a:lnTo>
                  <a:lnTo>
                    <a:pt x="354" y="389"/>
                  </a:lnTo>
                  <a:lnTo>
                    <a:pt x="361" y="389"/>
                  </a:lnTo>
                  <a:lnTo>
                    <a:pt x="371" y="389"/>
                  </a:lnTo>
                  <a:lnTo>
                    <a:pt x="373" y="604"/>
                  </a:lnTo>
                  <a:lnTo>
                    <a:pt x="382" y="604"/>
                  </a:lnTo>
                  <a:lnTo>
                    <a:pt x="394" y="606"/>
                  </a:lnTo>
                  <a:lnTo>
                    <a:pt x="407" y="604"/>
                  </a:lnTo>
                  <a:lnTo>
                    <a:pt x="420" y="604"/>
                  </a:lnTo>
                  <a:lnTo>
                    <a:pt x="432" y="601"/>
                  </a:lnTo>
                  <a:lnTo>
                    <a:pt x="447" y="595"/>
                  </a:lnTo>
                  <a:lnTo>
                    <a:pt x="458" y="587"/>
                  </a:lnTo>
                  <a:lnTo>
                    <a:pt x="470" y="580"/>
                  </a:lnTo>
                  <a:lnTo>
                    <a:pt x="474" y="570"/>
                  </a:lnTo>
                  <a:lnTo>
                    <a:pt x="477" y="562"/>
                  </a:lnTo>
                  <a:lnTo>
                    <a:pt x="481" y="551"/>
                  </a:lnTo>
                  <a:lnTo>
                    <a:pt x="483" y="540"/>
                  </a:lnTo>
                  <a:lnTo>
                    <a:pt x="485" y="524"/>
                  </a:lnTo>
                  <a:lnTo>
                    <a:pt x="487" y="511"/>
                  </a:lnTo>
                  <a:lnTo>
                    <a:pt x="487" y="502"/>
                  </a:lnTo>
                  <a:lnTo>
                    <a:pt x="487" y="492"/>
                  </a:lnTo>
                  <a:lnTo>
                    <a:pt x="487" y="485"/>
                  </a:lnTo>
                  <a:lnTo>
                    <a:pt x="489" y="477"/>
                  </a:lnTo>
                  <a:lnTo>
                    <a:pt x="489" y="359"/>
                  </a:lnTo>
                  <a:lnTo>
                    <a:pt x="487" y="348"/>
                  </a:lnTo>
                  <a:lnTo>
                    <a:pt x="487" y="340"/>
                  </a:lnTo>
                  <a:lnTo>
                    <a:pt x="485" y="331"/>
                  </a:lnTo>
                  <a:lnTo>
                    <a:pt x="485" y="323"/>
                  </a:lnTo>
                  <a:lnTo>
                    <a:pt x="483" y="310"/>
                  </a:lnTo>
                  <a:lnTo>
                    <a:pt x="479" y="296"/>
                  </a:lnTo>
                  <a:lnTo>
                    <a:pt x="476" y="285"/>
                  </a:lnTo>
                  <a:lnTo>
                    <a:pt x="470" y="275"/>
                  </a:lnTo>
                  <a:lnTo>
                    <a:pt x="464" y="268"/>
                  </a:lnTo>
                  <a:lnTo>
                    <a:pt x="458" y="262"/>
                  </a:lnTo>
                  <a:lnTo>
                    <a:pt x="449" y="256"/>
                  </a:lnTo>
                  <a:lnTo>
                    <a:pt x="441" y="253"/>
                  </a:lnTo>
                  <a:lnTo>
                    <a:pt x="432" y="249"/>
                  </a:lnTo>
                  <a:lnTo>
                    <a:pt x="422" y="247"/>
                  </a:lnTo>
                  <a:lnTo>
                    <a:pt x="411" y="245"/>
                  </a:lnTo>
                  <a:lnTo>
                    <a:pt x="398" y="245"/>
                  </a:lnTo>
                  <a:lnTo>
                    <a:pt x="382" y="245"/>
                  </a:lnTo>
                  <a:lnTo>
                    <a:pt x="369" y="245"/>
                  </a:lnTo>
                  <a:lnTo>
                    <a:pt x="369" y="251"/>
                  </a:lnTo>
                  <a:lnTo>
                    <a:pt x="369" y="260"/>
                  </a:lnTo>
                  <a:lnTo>
                    <a:pt x="369" y="272"/>
                  </a:lnTo>
                  <a:lnTo>
                    <a:pt x="369" y="285"/>
                  </a:lnTo>
                  <a:lnTo>
                    <a:pt x="369" y="302"/>
                  </a:lnTo>
                  <a:lnTo>
                    <a:pt x="369" y="312"/>
                  </a:lnTo>
                  <a:lnTo>
                    <a:pt x="369" y="319"/>
                  </a:lnTo>
                  <a:lnTo>
                    <a:pt x="369" y="331"/>
                  </a:lnTo>
                  <a:lnTo>
                    <a:pt x="371" y="340"/>
                  </a:lnTo>
                  <a:lnTo>
                    <a:pt x="361" y="340"/>
                  </a:lnTo>
                  <a:lnTo>
                    <a:pt x="354" y="340"/>
                  </a:lnTo>
                  <a:lnTo>
                    <a:pt x="346" y="340"/>
                  </a:lnTo>
                  <a:lnTo>
                    <a:pt x="339" y="340"/>
                  </a:lnTo>
                  <a:lnTo>
                    <a:pt x="327" y="340"/>
                  </a:lnTo>
                  <a:lnTo>
                    <a:pt x="318" y="340"/>
                  </a:lnTo>
                  <a:lnTo>
                    <a:pt x="306" y="340"/>
                  </a:lnTo>
                  <a:lnTo>
                    <a:pt x="295" y="340"/>
                  </a:lnTo>
                  <a:lnTo>
                    <a:pt x="284" y="340"/>
                  </a:lnTo>
                  <a:lnTo>
                    <a:pt x="272" y="340"/>
                  </a:lnTo>
                  <a:lnTo>
                    <a:pt x="259" y="340"/>
                  </a:lnTo>
                  <a:lnTo>
                    <a:pt x="247" y="340"/>
                  </a:lnTo>
                  <a:lnTo>
                    <a:pt x="234" y="340"/>
                  </a:lnTo>
                  <a:lnTo>
                    <a:pt x="221" y="340"/>
                  </a:lnTo>
                  <a:lnTo>
                    <a:pt x="207" y="340"/>
                  </a:lnTo>
                  <a:lnTo>
                    <a:pt x="194" y="342"/>
                  </a:lnTo>
                  <a:lnTo>
                    <a:pt x="181" y="342"/>
                  </a:lnTo>
                  <a:lnTo>
                    <a:pt x="166" y="342"/>
                  </a:lnTo>
                  <a:lnTo>
                    <a:pt x="152" y="342"/>
                  </a:lnTo>
                  <a:lnTo>
                    <a:pt x="139" y="342"/>
                  </a:lnTo>
                  <a:lnTo>
                    <a:pt x="126" y="342"/>
                  </a:lnTo>
                  <a:lnTo>
                    <a:pt x="112" y="342"/>
                  </a:lnTo>
                  <a:lnTo>
                    <a:pt x="101" y="342"/>
                  </a:lnTo>
                  <a:lnTo>
                    <a:pt x="88" y="342"/>
                  </a:lnTo>
                  <a:lnTo>
                    <a:pt x="74" y="342"/>
                  </a:lnTo>
                  <a:lnTo>
                    <a:pt x="63" y="342"/>
                  </a:lnTo>
                  <a:lnTo>
                    <a:pt x="50" y="342"/>
                  </a:lnTo>
                  <a:lnTo>
                    <a:pt x="40" y="342"/>
                  </a:lnTo>
                  <a:lnTo>
                    <a:pt x="29" y="342"/>
                  </a:lnTo>
                  <a:lnTo>
                    <a:pt x="19" y="342"/>
                  </a:lnTo>
                  <a:lnTo>
                    <a:pt x="10" y="342"/>
                  </a:lnTo>
                  <a:lnTo>
                    <a:pt x="2" y="34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4"/>
            <p:cNvSpPr>
              <a:spLocks/>
            </p:cNvSpPr>
            <p:nvPr/>
          </p:nvSpPr>
          <p:spPr bwMode="auto">
            <a:xfrm>
              <a:off x="2907" y="2352"/>
              <a:ext cx="427" cy="751"/>
            </a:xfrm>
            <a:custGeom>
              <a:avLst/>
              <a:gdLst>
                <a:gd name="T0" fmla="*/ 107 w 853"/>
                <a:gd name="T1" fmla="*/ 118 h 1502"/>
                <a:gd name="T2" fmla="*/ 107 w 853"/>
                <a:gd name="T3" fmla="*/ 131 h 1502"/>
                <a:gd name="T4" fmla="*/ 106 w 853"/>
                <a:gd name="T5" fmla="*/ 139 h 1502"/>
                <a:gd name="T6" fmla="*/ 104 w 853"/>
                <a:gd name="T7" fmla="*/ 149 h 1502"/>
                <a:gd name="T8" fmla="*/ 102 w 853"/>
                <a:gd name="T9" fmla="*/ 159 h 1502"/>
                <a:gd name="T10" fmla="*/ 97 w 853"/>
                <a:gd name="T11" fmla="*/ 169 h 1502"/>
                <a:gd name="T12" fmla="*/ 90 w 853"/>
                <a:gd name="T13" fmla="*/ 176 h 1502"/>
                <a:gd name="T14" fmla="*/ 81 w 853"/>
                <a:gd name="T15" fmla="*/ 182 h 1502"/>
                <a:gd name="T16" fmla="*/ 71 w 853"/>
                <a:gd name="T17" fmla="*/ 186 h 1502"/>
                <a:gd name="T18" fmla="*/ 61 w 853"/>
                <a:gd name="T19" fmla="*/ 188 h 1502"/>
                <a:gd name="T20" fmla="*/ 49 w 853"/>
                <a:gd name="T21" fmla="*/ 188 h 1502"/>
                <a:gd name="T22" fmla="*/ 38 w 853"/>
                <a:gd name="T23" fmla="*/ 186 h 1502"/>
                <a:gd name="T24" fmla="*/ 28 w 853"/>
                <a:gd name="T25" fmla="*/ 183 h 1502"/>
                <a:gd name="T26" fmla="*/ 19 w 853"/>
                <a:gd name="T27" fmla="*/ 178 h 1502"/>
                <a:gd name="T28" fmla="*/ 12 w 853"/>
                <a:gd name="T29" fmla="*/ 172 h 1502"/>
                <a:gd name="T30" fmla="*/ 6 w 853"/>
                <a:gd name="T31" fmla="*/ 162 h 1502"/>
                <a:gd name="T32" fmla="*/ 3 w 853"/>
                <a:gd name="T33" fmla="*/ 153 h 1502"/>
                <a:gd name="T34" fmla="*/ 2 w 853"/>
                <a:gd name="T35" fmla="*/ 145 h 1502"/>
                <a:gd name="T36" fmla="*/ 2 w 853"/>
                <a:gd name="T37" fmla="*/ 137 h 1502"/>
                <a:gd name="T38" fmla="*/ 1 w 853"/>
                <a:gd name="T39" fmla="*/ 130 h 1502"/>
                <a:gd name="T40" fmla="*/ 1 w 853"/>
                <a:gd name="T41" fmla="*/ 120 h 1502"/>
                <a:gd name="T42" fmla="*/ 1 w 853"/>
                <a:gd name="T43" fmla="*/ 109 h 1502"/>
                <a:gd name="T44" fmla="*/ 0 w 853"/>
                <a:gd name="T45" fmla="*/ 98 h 1502"/>
                <a:gd name="T46" fmla="*/ 2 w 853"/>
                <a:gd name="T47" fmla="*/ 93 h 1502"/>
                <a:gd name="T48" fmla="*/ 12 w 853"/>
                <a:gd name="T49" fmla="*/ 93 h 1502"/>
                <a:gd name="T50" fmla="*/ 23 w 853"/>
                <a:gd name="T51" fmla="*/ 93 h 1502"/>
                <a:gd name="T52" fmla="*/ 34 w 853"/>
                <a:gd name="T53" fmla="*/ 93 h 1502"/>
                <a:gd name="T54" fmla="*/ 43 w 853"/>
                <a:gd name="T55" fmla="*/ 93 h 1502"/>
                <a:gd name="T56" fmla="*/ 47 w 853"/>
                <a:gd name="T57" fmla="*/ 137 h 1502"/>
                <a:gd name="T58" fmla="*/ 48 w 853"/>
                <a:gd name="T59" fmla="*/ 150 h 1502"/>
                <a:gd name="T60" fmla="*/ 56 w 853"/>
                <a:gd name="T61" fmla="*/ 155 h 1502"/>
                <a:gd name="T62" fmla="*/ 61 w 853"/>
                <a:gd name="T63" fmla="*/ 145 h 1502"/>
                <a:gd name="T64" fmla="*/ 61 w 853"/>
                <a:gd name="T65" fmla="*/ 135 h 1502"/>
                <a:gd name="T66" fmla="*/ 60 w 853"/>
                <a:gd name="T67" fmla="*/ 46 h 1502"/>
                <a:gd name="T68" fmla="*/ 59 w 853"/>
                <a:gd name="T69" fmla="*/ 35 h 1502"/>
                <a:gd name="T70" fmla="*/ 52 w 853"/>
                <a:gd name="T71" fmla="*/ 30 h 1502"/>
                <a:gd name="T72" fmla="*/ 46 w 853"/>
                <a:gd name="T73" fmla="*/ 38 h 1502"/>
                <a:gd name="T74" fmla="*/ 46 w 853"/>
                <a:gd name="T75" fmla="*/ 47 h 1502"/>
                <a:gd name="T76" fmla="*/ 46 w 853"/>
                <a:gd name="T77" fmla="*/ 55 h 1502"/>
                <a:gd name="T78" fmla="*/ 46 w 853"/>
                <a:gd name="T79" fmla="*/ 63 h 1502"/>
                <a:gd name="T80" fmla="*/ 46 w 853"/>
                <a:gd name="T81" fmla="*/ 75 h 1502"/>
                <a:gd name="T82" fmla="*/ 45 w 853"/>
                <a:gd name="T83" fmla="*/ 85 h 1502"/>
                <a:gd name="T84" fmla="*/ 37 w 853"/>
                <a:gd name="T85" fmla="*/ 85 h 1502"/>
                <a:gd name="T86" fmla="*/ 26 w 853"/>
                <a:gd name="T87" fmla="*/ 85 h 1502"/>
                <a:gd name="T88" fmla="*/ 14 w 853"/>
                <a:gd name="T89" fmla="*/ 85 h 1502"/>
                <a:gd name="T90" fmla="*/ 4 w 853"/>
                <a:gd name="T91" fmla="*/ 85 h 1502"/>
                <a:gd name="T92" fmla="*/ 1 w 853"/>
                <a:gd name="T93" fmla="*/ 36 h 1502"/>
                <a:gd name="T94" fmla="*/ 3 w 853"/>
                <a:gd name="T95" fmla="*/ 27 h 1502"/>
                <a:gd name="T96" fmla="*/ 7 w 853"/>
                <a:gd name="T97" fmla="*/ 21 h 1502"/>
                <a:gd name="T98" fmla="*/ 15 w 853"/>
                <a:gd name="T99" fmla="*/ 12 h 1502"/>
                <a:gd name="T100" fmla="*/ 21 w 853"/>
                <a:gd name="T101" fmla="*/ 7 h 1502"/>
                <a:gd name="T102" fmla="*/ 32 w 853"/>
                <a:gd name="T103" fmla="*/ 3 h 1502"/>
                <a:gd name="T104" fmla="*/ 40 w 853"/>
                <a:gd name="T105" fmla="*/ 1 h 1502"/>
                <a:gd name="T106" fmla="*/ 48 w 853"/>
                <a:gd name="T107" fmla="*/ 1 h 1502"/>
                <a:gd name="T108" fmla="*/ 56 w 853"/>
                <a:gd name="T109" fmla="*/ 0 h 1502"/>
                <a:gd name="T110" fmla="*/ 64 w 853"/>
                <a:gd name="T111" fmla="*/ 1 h 1502"/>
                <a:gd name="T112" fmla="*/ 71 w 853"/>
                <a:gd name="T113" fmla="*/ 1 h 1502"/>
                <a:gd name="T114" fmla="*/ 78 w 853"/>
                <a:gd name="T115" fmla="*/ 5 h 1502"/>
                <a:gd name="T116" fmla="*/ 88 w 853"/>
                <a:gd name="T117" fmla="*/ 10 h 1502"/>
                <a:gd name="T118" fmla="*/ 97 w 853"/>
                <a:gd name="T119" fmla="*/ 19 h 1502"/>
                <a:gd name="T120" fmla="*/ 101 w 853"/>
                <a:gd name="T121" fmla="*/ 25 h 1502"/>
                <a:gd name="T122" fmla="*/ 104 w 853"/>
                <a:gd name="T123" fmla="*/ 33 h 15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3"/>
                <a:gd name="T187" fmla="*/ 0 h 1502"/>
                <a:gd name="T188" fmla="*/ 853 w 853"/>
                <a:gd name="T189" fmla="*/ 1502 h 15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3" h="1502">
                  <a:moveTo>
                    <a:pt x="853" y="857"/>
                  </a:moveTo>
                  <a:lnTo>
                    <a:pt x="853" y="871"/>
                  </a:lnTo>
                  <a:lnTo>
                    <a:pt x="853" y="884"/>
                  </a:lnTo>
                  <a:lnTo>
                    <a:pt x="853" y="897"/>
                  </a:lnTo>
                  <a:lnTo>
                    <a:pt x="853" y="914"/>
                  </a:lnTo>
                  <a:lnTo>
                    <a:pt x="853" y="928"/>
                  </a:lnTo>
                  <a:lnTo>
                    <a:pt x="853" y="945"/>
                  </a:lnTo>
                  <a:lnTo>
                    <a:pt x="853" y="960"/>
                  </a:lnTo>
                  <a:lnTo>
                    <a:pt x="853" y="977"/>
                  </a:lnTo>
                  <a:lnTo>
                    <a:pt x="851" y="990"/>
                  </a:lnTo>
                  <a:lnTo>
                    <a:pt x="851" y="1008"/>
                  </a:lnTo>
                  <a:lnTo>
                    <a:pt x="851" y="1023"/>
                  </a:lnTo>
                  <a:lnTo>
                    <a:pt x="851" y="1040"/>
                  </a:lnTo>
                  <a:lnTo>
                    <a:pt x="851" y="1048"/>
                  </a:lnTo>
                  <a:lnTo>
                    <a:pt x="851" y="1055"/>
                  </a:lnTo>
                  <a:lnTo>
                    <a:pt x="849" y="1063"/>
                  </a:lnTo>
                  <a:lnTo>
                    <a:pt x="849" y="1072"/>
                  </a:lnTo>
                  <a:lnTo>
                    <a:pt x="848" y="1080"/>
                  </a:lnTo>
                  <a:lnTo>
                    <a:pt x="848" y="1089"/>
                  </a:lnTo>
                  <a:lnTo>
                    <a:pt x="848" y="1099"/>
                  </a:lnTo>
                  <a:lnTo>
                    <a:pt x="848" y="1106"/>
                  </a:lnTo>
                  <a:lnTo>
                    <a:pt x="844" y="1122"/>
                  </a:lnTo>
                  <a:lnTo>
                    <a:pt x="842" y="1139"/>
                  </a:lnTo>
                  <a:lnTo>
                    <a:pt x="840" y="1146"/>
                  </a:lnTo>
                  <a:lnTo>
                    <a:pt x="838" y="1156"/>
                  </a:lnTo>
                  <a:lnTo>
                    <a:pt x="836" y="1163"/>
                  </a:lnTo>
                  <a:lnTo>
                    <a:pt x="836" y="1171"/>
                  </a:lnTo>
                  <a:lnTo>
                    <a:pt x="832" y="1186"/>
                  </a:lnTo>
                  <a:lnTo>
                    <a:pt x="830" y="1203"/>
                  </a:lnTo>
                  <a:lnTo>
                    <a:pt x="827" y="1211"/>
                  </a:lnTo>
                  <a:lnTo>
                    <a:pt x="825" y="1221"/>
                  </a:lnTo>
                  <a:lnTo>
                    <a:pt x="823" y="1228"/>
                  </a:lnTo>
                  <a:lnTo>
                    <a:pt x="823" y="1238"/>
                  </a:lnTo>
                  <a:lnTo>
                    <a:pt x="815" y="1253"/>
                  </a:lnTo>
                  <a:lnTo>
                    <a:pt x="811" y="1266"/>
                  </a:lnTo>
                  <a:lnTo>
                    <a:pt x="804" y="1281"/>
                  </a:lnTo>
                  <a:lnTo>
                    <a:pt x="798" y="1298"/>
                  </a:lnTo>
                  <a:lnTo>
                    <a:pt x="790" y="1314"/>
                  </a:lnTo>
                  <a:lnTo>
                    <a:pt x="783" y="1329"/>
                  </a:lnTo>
                  <a:lnTo>
                    <a:pt x="779" y="1335"/>
                  </a:lnTo>
                  <a:lnTo>
                    <a:pt x="773" y="1344"/>
                  </a:lnTo>
                  <a:lnTo>
                    <a:pt x="770" y="1350"/>
                  </a:lnTo>
                  <a:lnTo>
                    <a:pt x="766" y="1359"/>
                  </a:lnTo>
                  <a:lnTo>
                    <a:pt x="758" y="1367"/>
                  </a:lnTo>
                  <a:lnTo>
                    <a:pt x="751" y="1375"/>
                  </a:lnTo>
                  <a:lnTo>
                    <a:pt x="743" y="1382"/>
                  </a:lnTo>
                  <a:lnTo>
                    <a:pt x="735" y="1392"/>
                  </a:lnTo>
                  <a:lnTo>
                    <a:pt x="726" y="1399"/>
                  </a:lnTo>
                  <a:lnTo>
                    <a:pt x="716" y="1407"/>
                  </a:lnTo>
                  <a:lnTo>
                    <a:pt x="707" y="1414"/>
                  </a:lnTo>
                  <a:lnTo>
                    <a:pt x="701" y="1422"/>
                  </a:lnTo>
                  <a:lnTo>
                    <a:pt x="690" y="1428"/>
                  </a:lnTo>
                  <a:lnTo>
                    <a:pt x="678" y="1433"/>
                  </a:lnTo>
                  <a:lnTo>
                    <a:pt x="669" y="1441"/>
                  </a:lnTo>
                  <a:lnTo>
                    <a:pt x="659" y="1447"/>
                  </a:lnTo>
                  <a:lnTo>
                    <a:pt x="648" y="1451"/>
                  </a:lnTo>
                  <a:lnTo>
                    <a:pt x="636" y="1456"/>
                  </a:lnTo>
                  <a:lnTo>
                    <a:pt x="627" y="1462"/>
                  </a:lnTo>
                  <a:lnTo>
                    <a:pt x="616" y="1468"/>
                  </a:lnTo>
                  <a:lnTo>
                    <a:pt x="604" y="1470"/>
                  </a:lnTo>
                  <a:lnTo>
                    <a:pt x="593" y="1475"/>
                  </a:lnTo>
                  <a:lnTo>
                    <a:pt x="579" y="1477"/>
                  </a:lnTo>
                  <a:lnTo>
                    <a:pt x="568" y="1483"/>
                  </a:lnTo>
                  <a:lnTo>
                    <a:pt x="557" y="1485"/>
                  </a:lnTo>
                  <a:lnTo>
                    <a:pt x="543" y="1487"/>
                  </a:lnTo>
                  <a:lnTo>
                    <a:pt x="532" y="1490"/>
                  </a:lnTo>
                  <a:lnTo>
                    <a:pt x="521" y="1492"/>
                  </a:lnTo>
                  <a:lnTo>
                    <a:pt x="505" y="1494"/>
                  </a:lnTo>
                  <a:lnTo>
                    <a:pt x="494" y="1496"/>
                  </a:lnTo>
                  <a:lnTo>
                    <a:pt x="481" y="1498"/>
                  </a:lnTo>
                  <a:lnTo>
                    <a:pt x="469" y="1498"/>
                  </a:lnTo>
                  <a:lnTo>
                    <a:pt x="454" y="1498"/>
                  </a:lnTo>
                  <a:lnTo>
                    <a:pt x="443" y="1500"/>
                  </a:lnTo>
                  <a:lnTo>
                    <a:pt x="429" y="1500"/>
                  </a:lnTo>
                  <a:lnTo>
                    <a:pt x="418" y="1502"/>
                  </a:lnTo>
                  <a:lnTo>
                    <a:pt x="405" y="1500"/>
                  </a:lnTo>
                  <a:lnTo>
                    <a:pt x="389" y="1498"/>
                  </a:lnTo>
                  <a:lnTo>
                    <a:pt x="376" y="1498"/>
                  </a:lnTo>
                  <a:lnTo>
                    <a:pt x="365" y="1498"/>
                  </a:lnTo>
                  <a:lnTo>
                    <a:pt x="351" y="1496"/>
                  </a:lnTo>
                  <a:lnTo>
                    <a:pt x="340" y="1494"/>
                  </a:lnTo>
                  <a:lnTo>
                    <a:pt x="327" y="1492"/>
                  </a:lnTo>
                  <a:lnTo>
                    <a:pt x="315" y="1490"/>
                  </a:lnTo>
                  <a:lnTo>
                    <a:pt x="302" y="1487"/>
                  </a:lnTo>
                  <a:lnTo>
                    <a:pt x="290" y="1485"/>
                  </a:lnTo>
                  <a:lnTo>
                    <a:pt x="277" y="1481"/>
                  </a:lnTo>
                  <a:lnTo>
                    <a:pt x="266" y="1477"/>
                  </a:lnTo>
                  <a:lnTo>
                    <a:pt x="254" y="1473"/>
                  </a:lnTo>
                  <a:lnTo>
                    <a:pt x="243" y="1470"/>
                  </a:lnTo>
                  <a:lnTo>
                    <a:pt x="232" y="1466"/>
                  </a:lnTo>
                  <a:lnTo>
                    <a:pt x="220" y="1462"/>
                  </a:lnTo>
                  <a:lnTo>
                    <a:pt x="209" y="1456"/>
                  </a:lnTo>
                  <a:lnTo>
                    <a:pt x="197" y="1452"/>
                  </a:lnTo>
                  <a:lnTo>
                    <a:pt x="186" y="1447"/>
                  </a:lnTo>
                  <a:lnTo>
                    <a:pt x="176" y="1441"/>
                  </a:lnTo>
                  <a:lnTo>
                    <a:pt x="167" y="1435"/>
                  </a:lnTo>
                  <a:lnTo>
                    <a:pt x="157" y="1430"/>
                  </a:lnTo>
                  <a:lnTo>
                    <a:pt x="148" y="1424"/>
                  </a:lnTo>
                  <a:lnTo>
                    <a:pt x="138" y="1418"/>
                  </a:lnTo>
                  <a:lnTo>
                    <a:pt x="131" y="1411"/>
                  </a:lnTo>
                  <a:lnTo>
                    <a:pt x="121" y="1403"/>
                  </a:lnTo>
                  <a:lnTo>
                    <a:pt x="112" y="1395"/>
                  </a:lnTo>
                  <a:lnTo>
                    <a:pt x="104" y="1388"/>
                  </a:lnTo>
                  <a:lnTo>
                    <a:pt x="95" y="1378"/>
                  </a:lnTo>
                  <a:lnTo>
                    <a:pt x="89" y="1371"/>
                  </a:lnTo>
                  <a:lnTo>
                    <a:pt x="81" y="1361"/>
                  </a:lnTo>
                  <a:lnTo>
                    <a:pt x="78" y="1354"/>
                  </a:lnTo>
                  <a:lnTo>
                    <a:pt x="70" y="1342"/>
                  </a:lnTo>
                  <a:lnTo>
                    <a:pt x="64" y="1333"/>
                  </a:lnTo>
                  <a:lnTo>
                    <a:pt x="57" y="1319"/>
                  </a:lnTo>
                  <a:lnTo>
                    <a:pt x="51" y="1308"/>
                  </a:lnTo>
                  <a:lnTo>
                    <a:pt x="45" y="1295"/>
                  </a:lnTo>
                  <a:lnTo>
                    <a:pt x="41" y="1281"/>
                  </a:lnTo>
                  <a:lnTo>
                    <a:pt x="38" y="1266"/>
                  </a:lnTo>
                  <a:lnTo>
                    <a:pt x="34" y="1251"/>
                  </a:lnTo>
                  <a:lnTo>
                    <a:pt x="30" y="1241"/>
                  </a:lnTo>
                  <a:lnTo>
                    <a:pt x="30" y="1234"/>
                  </a:lnTo>
                  <a:lnTo>
                    <a:pt x="26" y="1224"/>
                  </a:lnTo>
                  <a:lnTo>
                    <a:pt x="24" y="1217"/>
                  </a:lnTo>
                  <a:lnTo>
                    <a:pt x="22" y="1209"/>
                  </a:lnTo>
                  <a:lnTo>
                    <a:pt x="20" y="1202"/>
                  </a:lnTo>
                  <a:lnTo>
                    <a:pt x="19" y="1192"/>
                  </a:lnTo>
                  <a:lnTo>
                    <a:pt x="19" y="1184"/>
                  </a:lnTo>
                  <a:lnTo>
                    <a:pt x="15" y="1175"/>
                  </a:lnTo>
                  <a:lnTo>
                    <a:pt x="15" y="1165"/>
                  </a:lnTo>
                  <a:lnTo>
                    <a:pt x="13" y="1158"/>
                  </a:lnTo>
                  <a:lnTo>
                    <a:pt x="13" y="1148"/>
                  </a:lnTo>
                  <a:lnTo>
                    <a:pt x="11" y="1139"/>
                  </a:lnTo>
                  <a:lnTo>
                    <a:pt x="11" y="1129"/>
                  </a:lnTo>
                  <a:lnTo>
                    <a:pt x="11" y="1122"/>
                  </a:lnTo>
                  <a:lnTo>
                    <a:pt x="11" y="1114"/>
                  </a:lnTo>
                  <a:lnTo>
                    <a:pt x="9" y="1105"/>
                  </a:lnTo>
                  <a:lnTo>
                    <a:pt x="9" y="1095"/>
                  </a:lnTo>
                  <a:lnTo>
                    <a:pt x="7" y="1086"/>
                  </a:lnTo>
                  <a:lnTo>
                    <a:pt x="7" y="1078"/>
                  </a:lnTo>
                  <a:lnTo>
                    <a:pt x="7" y="1070"/>
                  </a:lnTo>
                  <a:lnTo>
                    <a:pt x="7" y="1063"/>
                  </a:lnTo>
                  <a:lnTo>
                    <a:pt x="7" y="1053"/>
                  </a:lnTo>
                  <a:lnTo>
                    <a:pt x="7" y="1046"/>
                  </a:lnTo>
                  <a:lnTo>
                    <a:pt x="5" y="1036"/>
                  </a:lnTo>
                  <a:lnTo>
                    <a:pt x="5" y="1027"/>
                  </a:lnTo>
                  <a:lnTo>
                    <a:pt x="3" y="1019"/>
                  </a:lnTo>
                  <a:lnTo>
                    <a:pt x="3" y="1011"/>
                  </a:lnTo>
                  <a:lnTo>
                    <a:pt x="3" y="994"/>
                  </a:lnTo>
                  <a:lnTo>
                    <a:pt x="3" y="979"/>
                  </a:lnTo>
                  <a:lnTo>
                    <a:pt x="1" y="970"/>
                  </a:lnTo>
                  <a:lnTo>
                    <a:pt x="1" y="962"/>
                  </a:lnTo>
                  <a:lnTo>
                    <a:pt x="1" y="954"/>
                  </a:lnTo>
                  <a:lnTo>
                    <a:pt x="1" y="947"/>
                  </a:lnTo>
                  <a:lnTo>
                    <a:pt x="1" y="930"/>
                  </a:lnTo>
                  <a:lnTo>
                    <a:pt x="1" y="916"/>
                  </a:lnTo>
                  <a:lnTo>
                    <a:pt x="1" y="901"/>
                  </a:lnTo>
                  <a:lnTo>
                    <a:pt x="1" y="886"/>
                  </a:lnTo>
                  <a:lnTo>
                    <a:pt x="1" y="873"/>
                  </a:lnTo>
                  <a:lnTo>
                    <a:pt x="1" y="861"/>
                  </a:lnTo>
                  <a:lnTo>
                    <a:pt x="0" y="846"/>
                  </a:lnTo>
                  <a:lnTo>
                    <a:pt x="0" y="833"/>
                  </a:lnTo>
                  <a:lnTo>
                    <a:pt x="0" y="821"/>
                  </a:lnTo>
                  <a:lnTo>
                    <a:pt x="0" y="812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1"/>
                  </a:lnTo>
                  <a:lnTo>
                    <a:pt x="0" y="774"/>
                  </a:lnTo>
                  <a:lnTo>
                    <a:pt x="0" y="759"/>
                  </a:lnTo>
                  <a:lnTo>
                    <a:pt x="0" y="751"/>
                  </a:lnTo>
                  <a:lnTo>
                    <a:pt x="0" y="745"/>
                  </a:lnTo>
                  <a:lnTo>
                    <a:pt x="1" y="743"/>
                  </a:lnTo>
                  <a:lnTo>
                    <a:pt x="9" y="741"/>
                  </a:lnTo>
                  <a:lnTo>
                    <a:pt x="19" y="741"/>
                  </a:lnTo>
                  <a:lnTo>
                    <a:pt x="30" y="741"/>
                  </a:lnTo>
                  <a:lnTo>
                    <a:pt x="41" y="741"/>
                  </a:lnTo>
                  <a:lnTo>
                    <a:pt x="51" y="741"/>
                  </a:lnTo>
                  <a:lnTo>
                    <a:pt x="64" y="741"/>
                  </a:lnTo>
                  <a:lnTo>
                    <a:pt x="76" y="741"/>
                  </a:lnTo>
                  <a:lnTo>
                    <a:pt x="89" y="741"/>
                  </a:lnTo>
                  <a:lnTo>
                    <a:pt x="102" y="741"/>
                  </a:lnTo>
                  <a:lnTo>
                    <a:pt x="114" y="741"/>
                  </a:lnTo>
                  <a:lnTo>
                    <a:pt x="127" y="741"/>
                  </a:lnTo>
                  <a:lnTo>
                    <a:pt x="140" y="741"/>
                  </a:lnTo>
                  <a:lnTo>
                    <a:pt x="152" y="741"/>
                  </a:lnTo>
                  <a:lnTo>
                    <a:pt x="167" y="741"/>
                  </a:lnTo>
                  <a:lnTo>
                    <a:pt x="180" y="741"/>
                  </a:lnTo>
                  <a:lnTo>
                    <a:pt x="193" y="741"/>
                  </a:lnTo>
                  <a:lnTo>
                    <a:pt x="205" y="740"/>
                  </a:lnTo>
                  <a:lnTo>
                    <a:pt x="218" y="740"/>
                  </a:lnTo>
                  <a:lnTo>
                    <a:pt x="230" y="740"/>
                  </a:lnTo>
                  <a:lnTo>
                    <a:pt x="243" y="740"/>
                  </a:lnTo>
                  <a:lnTo>
                    <a:pt x="254" y="740"/>
                  </a:lnTo>
                  <a:lnTo>
                    <a:pt x="268" y="740"/>
                  </a:lnTo>
                  <a:lnTo>
                    <a:pt x="279" y="740"/>
                  </a:lnTo>
                  <a:lnTo>
                    <a:pt x="290" y="740"/>
                  </a:lnTo>
                  <a:lnTo>
                    <a:pt x="302" y="740"/>
                  </a:lnTo>
                  <a:lnTo>
                    <a:pt x="311" y="740"/>
                  </a:lnTo>
                  <a:lnTo>
                    <a:pt x="323" y="740"/>
                  </a:lnTo>
                  <a:lnTo>
                    <a:pt x="332" y="740"/>
                  </a:lnTo>
                  <a:lnTo>
                    <a:pt x="342" y="740"/>
                  </a:lnTo>
                  <a:lnTo>
                    <a:pt x="351" y="740"/>
                  </a:lnTo>
                  <a:lnTo>
                    <a:pt x="361" y="740"/>
                  </a:lnTo>
                  <a:lnTo>
                    <a:pt x="368" y="740"/>
                  </a:lnTo>
                  <a:lnTo>
                    <a:pt x="372" y="1057"/>
                  </a:lnTo>
                  <a:lnTo>
                    <a:pt x="370" y="1068"/>
                  </a:lnTo>
                  <a:lnTo>
                    <a:pt x="370" y="1082"/>
                  </a:lnTo>
                  <a:lnTo>
                    <a:pt x="370" y="1095"/>
                  </a:lnTo>
                  <a:lnTo>
                    <a:pt x="370" y="1110"/>
                  </a:lnTo>
                  <a:lnTo>
                    <a:pt x="368" y="1124"/>
                  </a:lnTo>
                  <a:lnTo>
                    <a:pt x="368" y="1141"/>
                  </a:lnTo>
                  <a:lnTo>
                    <a:pt x="370" y="1154"/>
                  </a:lnTo>
                  <a:lnTo>
                    <a:pt x="374" y="1171"/>
                  </a:lnTo>
                  <a:lnTo>
                    <a:pt x="374" y="1182"/>
                  </a:lnTo>
                  <a:lnTo>
                    <a:pt x="378" y="1196"/>
                  </a:lnTo>
                  <a:lnTo>
                    <a:pt x="382" y="1207"/>
                  </a:lnTo>
                  <a:lnTo>
                    <a:pt x="389" y="1217"/>
                  </a:lnTo>
                  <a:lnTo>
                    <a:pt x="395" y="1224"/>
                  </a:lnTo>
                  <a:lnTo>
                    <a:pt x="405" y="1232"/>
                  </a:lnTo>
                  <a:lnTo>
                    <a:pt x="416" y="1236"/>
                  </a:lnTo>
                  <a:lnTo>
                    <a:pt x="429" y="1238"/>
                  </a:lnTo>
                  <a:lnTo>
                    <a:pt x="441" y="1236"/>
                  </a:lnTo>
                  <a:lnTo>
                    <a:pt x="452" y="1230"/>
                  </a:lnTo>
                  <a:lnTo>
                    <a:pt x="462" y="1222"/>
                  </a:lnTo>
                  <a:lnTo>
                    <a:pt x="469" y="1213"/>
                  </a:lnTo>
                  <a:lnTo>
                    <a:pt x="475" y="1200"/>
                  </a:lnTo>
                  <a:lnTo>
                    <a:pt x="481" y="1186"/>
                  </a:lnTo>
                  <a:lnTo>
                    <a:pt x="484" y="1171"/>
                  </a:lnTo>
                  <a:lnTo>
                    <a:pt x="486" y="1158"/>
                  </a:lnTo>
                  <a:lnTo>
                    <a:pt x="486" y="1148"/>
                  </a:lnTo>
                  <a:lnTo>
                    <a:pt x="486" y="1141"/>
                  </a:lnTo>
                  <a:lnTo>
                    <a:pt x="486" y="1131"/>
                  </a:lnTo>
                  <a:lnTo>
                    <a:pt x="486" y="1124"/>
                  </a:lnTo>
                  <a:lnTo>
                    <a:pt x="486" y="1106"/>
                  </a:lnTo>
                  <a:lnTo>
                    <a:pt x="488" y="1091"/>
                  </a:lnTo>
                  <a:lnTo>
                    <a:pt x="486" y="1078"/>
                  </a:lnTo>
                  <a:lnTo>
                    <a:pt x="486" y="1065"/>
                  </a:lnTo>
                  <a:lnTo>
                    <a:pt x="486" y="1053"/>
                  </a:lnTo>
                  <a:lnTo>
                    <a:pt x="486" y="1046"/>
                  </a:lnTo>
                  <a:lnTo>
                    <a:pt x="481" y="395"/>
                  </a:lnTo>
                  <a:lnTo>
                    <a:pt x="479" y="384"/>
                  </a:lnTo>
                  <a:lnTo>
                    <a:pt x="479" y="375"/>
                  </a:lnTo>
                  <a:lnTo>
                    <a:pt x="479" y="363"/>
                  </a:lnTo>
                  <a:lnTo>
                    <a:pt x="479" y="354"/>
                  </a:lnTo>
                  <a:lnTo>
                    <a:pt x="477" y="338"/>
                  </a:lnTo>
                  <a:lnTo>
                    <a:pt x="477" y="327"/>
                  </a:lnTo>
                  <a:lnTo>
                    <a:pt x="477" y="314"/>
                  </a:lnTo>
                  <a:lnTo>
                    <a:pt x="477" y="302"/>
                  </a:lnTo>
                  <a:lnTo>
                    <a:pt x="473" y="287"/>
                  </a:lnTo>
                  <a:lnTo>
                    <a:pt x="469" y="278"/>
                  </a:lnTo>
                  <a:lnTo>
                    <a:pt x="465" y="266"/>
                  </a:lnTo>
                  <a:lnTo>
                    <a:pt x="462" y="259"/>
                  </a:lnTo>
                  <a:lnTo>
                    <a:pt x="452" y="249"/>
                  </a:lnTo>
                  <a:lnTo>
                    <a:pt x="444" y="245"/>
                  </a:lnTo>
                  <a:lnTo>
                    <a:pt x="433" y="240"/>
                  </a:lnTo>
                  <a:lnTo>
                    <a:pt x="424" y="241"/>
                  </a:lnTo>
                  <a:lnTo>
                    <a:pt x="410" y="241"/>
                  </a:lnTo>
                  <a:lnTo>
                    <a:pt x="399" y="245"/>
                  </a:lnTo>
                  <a:lnTo>
                    <a:pt x="389" y="249"/>
                  </a:lnTo>
                  <a:lnTo>
                    <a:pt x="384" y="257"/>
                  </a:lnTo>
                  <a:lnTo>
                    <a:pt x="376" y="264"/>
                  </a:lnTo>
                  <a:lnTo>
                    <a:pt x="374" y="274"/>
                  </a:lnTo>
                  <a:lnTo>
                    <a:pt x="368" y="283"/>
                  </a:lnTo>
                  <a:lnTo>
                    <a:pt x="368" y="297"/>
                  </a:lnTo>
                  <a:lnTo>
                    <a:pt x="365" y="310"/>
                  </a:lnTo>
                  <a:lnTo>
                    <a:pt x="363" y="321"/>
                  </a:lnTo>
                  <a:lnTo>
                    <a:pt x="363" y="335"/>
                  </a:lnTo>
                  <a:lnTo>
                    <a:pt x="363" y="348"/>
                  </a:lnTo>
                  <a:lnTo>
                    <a:pt x="363" y="359"/>
                  </a:lnTo>
                  <a:lnTo>
                    <a:pt x="363" y="373"/>
                  </a:lnTo>
                  <a:lnTo>
                    <a:pt x="365" y="382"/>
                  </a:lnTo>
                  <a:lnTo>
                    <a:pt x="367" y="395"/>
                  </a:lnTo>
                  <a:lnTo>
                    <a:pt x="367" y="399"/>
                  </a:lnTo>
                  <a:lnTo>
                    <a:pt x="367" y="407"/>
                  </a:lnTo>
                  <a:lnTo>
                    <a:pt x="367" y="418"/>
                  </a:lnTo>
                  <a:lnTo>
                    <a:pt x="367" y="430"/>
                  </a:lnTo>
                  <a:lnTo>
                    <a:pt x="367" y="443"/>
                  </a:lnTo>
                  <a:lnTo>
                    <a:pt x="367" y="451"/>
                  </a:lnTo>
                  <a:lnTo>
                    <a:pt x="367" y="460"/>
                  </a:lnTo>
                  <a:lnTo>
                    <a:pt x="367" y="470"/>
                  </a:lnTo>
                  <a:lnTo>
                    <a:pt x="367" y="479"/>
                  </a:lnTo>
                  <a:lnTo>
                    <a:pt x="367" y="489"/>
                  </a:lnTo>
                  <a:lnTo>
                    <a:pt x="367" y="498"/>
                  </a:lnTo>
                  <a:lnTo>
                    <a:pt x="367" y="510"/>
                  </a:lnTo>
                  <a:lnTo>
                    <a:pt x="367" y="521"/>
                  </a:lnTo>
                  <a:lnTo>
                    <a:pt x="367" y="532"/>
                  </a:lnTo>
                  <a:lnTo>
                    <a:pt x="367" y="544"/>
                  </a:lnTo>
                  <a:lnTo>
                    <a:pt x="367" y="555"/>
                  </a:lnTo>
                  <a:lnTo>
                    <a:pt x="367" y="570"/>
                  </a:lnTo>
                  <a:lnTo>
                    <a:pt x="367" y="582"/>
                  </a:lnTo>
                  <a:lnTo>
                    <a:pt x="367" y="593"/>
                  </a:lnTo>
                  <a:lnTo>
                    <a:pt x="367" y="606"/>
                  </a:lnTo>
                  <a:lnTo>
                    <a:pt x="367" y="622"/>
                  </a:lnTo>
                  <a:lnTo>
                    <a:pt x="367" y="635"/>
                  </a:lnTo>
                  <a:lnTo>
                    <a:pt x="367" y="648"/>
                  </a:lnTo>
                  <a:lnTo>
                    <a:pt x="367" y="662"/>
                  </a:lnTo>
                  <a:lnTo>
                    <a:pt x="368" y="677"/>
                  </a:lnTo>
                  <a:lnTo>
                    <a:pt x="359" y="677"/>
                  </a:lnTo>
                  <a:lnTo>
                    <a:pt x="349" y="677"/>
                  </a:lnTo>
                  <a:lnTo>
                    <a:pt x="340" y="677"/>
                  </a:lnTo>
                  <a:lnTo>
                    <a:pt x="332" y="677"/>
                  </a:lnTo>
                  <a:lnTo>
                    <a:pt x="321" y="677"/>
                  </a:lnTo>
                  <a:lnTo>
                    <a:pt x="311" y="677"/>
                  </a:lnTo>
                  <a:lnTo>
                    <a:pt x="300" y="677"/>
                  </a:lnTo>
                  <a:lnTo>
                    <a:pt x="290" y="677"/>
                  </a:lnTo>
                  <a:lnTo>
                    <a:pt x="277" y="677"/>
                  </a:lnTo>
                  <a:lnTo>
                    <a:pt x="266" y="677"/>
                  </a:lnTo>
                  <a:lnTo>
                    <a:pt x="254" y="677"/>
                  </a:lnTo>
                  <a:lnTo>
                    <a:pt x="241" y="677"/>
                  </a:lnTo>
                  <a:lnTo>
                    <a:pt x="228" y="677"/>
                  </a:lnTo>
                  <a:lnTo>
                    <a:pt x="216" y="677"/>
                  </a:lnTo>
                  <a:lnTo>
                    <a:pt x="203" y="677"/>
                  </a:lnTo>
                  <a:lnTo>
                    <a:pt x="192" y="679"/>
                  </a:lnTo>
                  <a:lnTo>
                    <a:pt x="178" y="679"/>
                  </a:lnTo>
                  <a:lnTo>
                    <a:pt x="165" y="679"/>
                  </a:lnTo>
                  <a:lnTo>
                    <a:pt x="152" y="679"/>
                  </a:lnTo>
                  <a:lnTo>
                    <a:pt x="138" y="679"/>
                  </a:lnTo>
                  <a:lnTo>
                    <a:pt x="125" y="679"/>
                  </a:lnTo>
                  <a:lnTo>
                    <a:pt x="112" y="679"/>
                  </a:lnTo>
                  <a:lnTo>
                    <a:pt x="100" y="679"/>
                  </a:lnTo>
                  <a:lnTo>
                    <a:pt x="89" y="679"/>
                  </a:lnTo>
                  <a:lnTo>
                    <a:pt x="76" y="679"/>
                  </a:lnTo>
                  <a:lnTo>
                    <a:pt x="64" y="679"/>
                  </a:lnTo>
                  <a:lnTo>
                    <a:pt x="51" y="679"/>
                  </a:lnTo>
                  <a:lnTo>
                    <a:pt x="41" y="679"/>
                  </a:lnTo>
                  <a:lnTo>
                    <a:pt x="30" y="679"/>
                  </a:lnTo>
                  <a:lnTo>
                    <a:pt x="19" y="679"/>
                  </a:lnTo>
                  <a:lnTo>
                    <a:pt x="9" y="679"/>
                  </a:lnTo>
                  <a:lnTo>
                    <a:pt x="1" y="679"/>
                  </a:lnTo>
                  <a:lnTo>
                    <a:pt x="7" y="319"/>
                  </a:lnTo>
                  <a:lnTo>
                    <a:pt x="7" y="308"/>
                  </a:lnTo>
                  <a:lnTo>
                    <a:pt x="7" y="297"/>
                  </a:lnTo>
                  <a:lnTo>
                    <a:pt x="7" y="285"/>
                  </a:lnTo>
                  <a:lnTo>
                    <a:pt x="11" y="276"/>
                  </a:lnTo>
                  <a:lnTo>
                    <a:pt x="11" y="266"/>
                  </a:lnTo>
                  <a:lnTo>
                    <a:pt x="15" y="257"/>
                  </a:lnTo>
                  <a:lnTo>
                    <a:pt x="15" y="247"/>
                  </a:lnTo>
                  <a:lnTo>
                    <a:pt x="20" y="238"/>
                  </a:lnTo>
                  <a:lnTo>
                    <a:pt x="22" y="230"/>
                  </a:lnTo>
                  <a:lnTo>
                    <a:pt x="24" y="221"/>
                  </a:lnTo>
                  <a:lnTo>
                    <a:pt x="28" y="211"/>
                  </a:lnTo>
                  <a:lnTo>
                    <a:pt x="32" y="202"/>
                  </a:lnTo>
                  <a:lnTo>
                    <a:pt x="38" y="194"/>
                  </a:lnTo>
                  <a:lnTo>
                    <a:pt x="41" y="186"/>
                  </a:lnTo>
                  <a:lnTo>
                    <a:pt x="45" y="179"/>
                  </a:lnTo>
                  <a:lnTo>
                    <a:pt x="51" y="171"/>
                  </a:lnTo>
                  <a:lnTo>
                    <a:pt x="55" y="164"/>
                  </a:lnTo>
                  <a:lnTo>
                    <a:pt x="59" y="156"/>
                  </a:lnTo>
                  <a:lnTo>
                    <a:pt x="64" y="148"/>
                  </a:lnTo>
                  <a:lnTo>
                    <a:pt x="68" y="143"/>
                  </a:lnTo>
                  <a:lnTo>
                    <a:pt x="79" y="127"/>
                  </a:lnTo>
                  <a:lnTo>
                    <a:pt x="93" y="116"/>
                  </a:lnTo>
                  <a:lnTo>
                    <a:pt x="104" y="103"/>
                  </a:lnTo>
                  <a:lnTo>
                    <a:pt x="117" y="91"/>
                  </a:lnTo>
                  <a:lnTo>
                    <a:pt x="123" y="87"/>
                  </a:lnTo>
                  <a:lnTo>
                    <a:pt x="131" y="84"/>
                  </a:lnTo>
                  <a:lnTo>
                    <a:pt x="138" y="78"/>
                  </a:lnTo>
                  <a:lnTo>
                    <a:pt x="146" y="74"/>
                  </a:lnTo>
                  <a:lnTo>
                    <a:pt x="152" y="68"/>
                  </a:lnTo>
                  <a:lnTo>
                    <a:pt x="159" y="63"/>
                  </a:lnTo>
                  <a:lnTo>
                    <a:pt x="167" y="59"/>
                  </a:lnTo>
                  <a:lnTo>
                    <a:pt x="174" y="55"/>
                  </a:lnTo>
                  <a:lnTo>
                    <a:pt x="190" y="48"/>
                  </a:lnTo>
                  <a:lnTo>
                    <a:pt x="207" y="42"/>
                  </a:lnTo>
                  <a:lnTo>
                    <a:pt x="222" y="34"/>
                  </a:lnTo>
                  <a:lnTo>
                    <a:pt x="239" y="27"/>
                  </a:lnTo>
                  <a:lnTo>
                    <a:pt x="247" y="25"/>
                  </a:lnTo>
                  <a:lnTo>
                    <a:pt x="256" y="23"/>
                  </a:lnTo>
                  <a:lnTo>
                    <a:pt x="266" y="19"/>
                  </a:lnTo>
                  <a:lnTo>
                    <a:pt x="275" y="19"/>
                  </a:lnTo>
                  <a:lnTo>
                    <a:pt x="283" y="15"/>
                  </a:lnTo>
                  <a:lnTo>
                    <a:pt x="290" y="13"/>
                  </a:lnTo>
                  <a:lnTo>
                    <a:pt x="300" y="11"/>
                  </a:lnTo>
                  <a:lnTo>
                    <a:pt x="309" y="10"/>
                  </a:lnTo>
                  <a:lnTo>
                    <a:pt x="319" y="8"/>
                  </a:lnTo>
                  <a:lnTo>
                    <a:pt x="327" y="6"/>
                  </a:lnTo>
                  <a:lnTo>
                    <a:pt x="336" y="4"/>
                  </a:lnTo>
                  <a:lnTo>
                    <a:pt x="346" y="4"/>
                  </a:lnTo>
                  <a:lnTo>
                    <a:pt x="355" y="4"/>
                  </a:lnTo>
                  <a:lnTo>
                    <a:pt x="363" y="2"/>
                  </a:lnTo>
                  <a:lnTo>
                    <a:pt x="372" y="2"/>
                  </a:lnTo>
                  <a:lnTo>
                    <a:pt x="384" y="2"/>
                  </a:lnTo>
                  <a:lnTo>
                    <a:pt x="391" y="2"/>
                  </a:lnTo>
                  <a:lnTo>
                    <a:pt x="401" y="2"/>
                  </a:lnTo>
                  <a:lnTo>
                    <a:pt x="410" y="2"/>
                  </a:lnTo>
                  <a:lnTo>
                    <a:pt x="420" y="2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69" y="2"/>
                  </a:lnTo>
                  <a:lnTo>
                    <a:pt x="479" y="2"/>
                  </a:lnTo>
                  <a:lnTo>
                    <a:pt x="488" y="4"/>
                  </a:lnTo>
                  <a:lnTo>
                    <a:pt x="496" y="4"/>
                  </a:lnTo>
                  <a:lnTo>
                    <a:pt x="505" y="4"/>
                  </a:lnTo>
                  <a:lnTo>
                    <a:pt x="513" y="6"/>
                  </a:lnTo>
                  <a:lnTo>
                    <a:pt x="522" y="8"/>
                  </a:lnTo>
                  <a:lnTo>
                    <a:pt x="530" y="8"/>
                  </a:lnTo>
                  <a:lnTo>
                    <a:pt x="540" y="11"/>
                  </a:lnTo>
                  <a:lnTo>
                    <a:pt x="549" y="11"/>
                  </a:lnTo>
                  <a:lnTo>
                    <a:pt x="557" y="15"/>
                  </a:lnTo>
                  <a:lnTo>
                    <a:pt x="564" y="15"/>
                  </a:lnTo>
                  <a:lnTo>
                    <a:pt x="572" y="19"/>
                  </a:lnTo>
                  <a:lnTo>
                    <a:pt x="581" y="19"/>
                  </a:lnTo>
                  <a:lnTo>
                    <a:pt x="591" y="23"/>
                  </a:lnTo>
                  <a:lnTo>
                    <a:pt x="598" y="25"/>
                  </a:lnTo>
                  <a:lnTo>
                    <a:pt x="606" y="29"/>
                  </a:lnTo>
                  <a:lnTo>
                    <a:pt x="614" y="30"/>
                  </a:lnTo>
                  <a:lnTo>
                    <a:pt x="623" y="34"/>
                  </a:lnTo>
                  <a:lnTo>
                    <a:pt x="638" y="42"/>
                  </a:lnTo>
                  <a:lnTo>
                    <a:pt x="654" y="48"/>
                  </a:lnTo>
                  <a:lnTo>
                    <a:pt x="661" y="53"/>
                  </a:lnTo>
                  <a:lnTo>
                    <a:pt x="669" y="57"/>
                  </a:lnTo>
                  <a:lnTo>
                    <a:pt x="676" y="63"/>
                  </a:lnTo>
                  <a:lnTo>
                    <a:pt x="686" y="67"/>
                  </a:lnTo>
                  <a:lnTo>
                    <a:pt x="697" y="76"/>
                  </a:lnTo>
                  <a:lnTo>
                    <a:pt x="711" y="86"/>
                  </a:lnTo>
                  <a:lnTo>
                    <a:pt x="724" y="95"/>
                  </a:lnTo>
                  <a:lnTo>
                    <a:pt x="737" y="107"/>
                  </a:lnTo>
                  <a:lnTo>
                    <a:pt x="749" y="118"/>
                  </a:lnTo>
                  <a:lnTo>
                    <a:pt x="760" y="131"/>
                  </a:lnTo>
                  <a:lnTo>
                    <a:pt x="764" y="137"/>
                  </a:lnTo>
                  <a:lnTo>
                    <a:pt x="771" y="145"/>
                  </a:lnTo>
                  <a:lnTo>
                    <a:pt x="777" y="152"/>
                  </a:lnTo>
                  <a:lnTo>
                    <a:pt x="783" y="162"/>
                  </a:lnTo>
                  <a:lnTo>
                    <a:pt x="787" y="167"/>
                  </a:lnTo>
                  <a:lnTo>
                    <a:pt x="792" y="175"/>
                  </a:lnTo>
                  <a:lnTo>
                    <a:pt x="796" y="183"/>
                  </a:lnTo>
                  <a:lnTo>
                    <a:pt x="800" y="192"/>
                  </a:lnTo>
                  <a:lnTo>
                    <a:pt x="804" y="200"/>
                  </a:lnTo>
                  <a:lnTo>
                    <a:pt x="808" y="209"/>
                  </a:lnTo>
                  <a:lnTo>
                    <a:pt x="813" y="217"/>
                  </a:lnTo>
                  <a:lnTo>
                    <a:pt x="817" y="226"/>
                  </a:lnTo>
                  <a:lnTo>
                    <a:pt x="819" y="236"/>
                  </a:lnTo>
                  <a:lnTo>
                    <a:pt x="823" y="245"/>
                  </a:lnTo>
                  <a:lnTo>
                    <a:pt x="825" y="253"/>
                  </a:lnTo>
                  <a:lnTo>
                    <a:pt x="830" y="264"/>
                  </a:lnTo>
                  <a:lnTo>
                    <a:pt x="830" y="274"/>
                  </a:lnTo>
                  <a:lnTo>
                    <a:pt x="834" y="285"/>
                  </a:lnTo>
                  <a:lnTo>
                    <a:pt x="836" y="295"/>
                  </a:lnTo>
                  <a:lnTo>
                    <a:pt x="838" y="308"/>
                  </a:lnTo>
                  <a:lnTo>
                    <a:pt x="853" y="8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5"/>
            <p:cNvSpPr>
              <a:spLocks/>
            </p:cNvSpPr>
            <p:nvPr/>
          </p:nvSpPr>
          <p:spPr bwMode="auto">
            <a:xfrm>
              <a:off x="2908" y="2684"/>
              <a:ext cx="183" cy="44"/>
            </a:xfrm>
            <a:custGeom>
              <a:avLst/>
              <a:gdLst>
                <a:gd name="T0" fmla="*/ 0 w 367"/>
                <a:gd name="T1" fmla="*/ 11 h 89"/>
                <a:gd name="T2" fmla="*/ 45 w 367"/>
                <a:gd name="T3" fmla="*/ 10 h 89"/>
                <a:gd name="T4" fmla="*/ 45 w 367"/>
                <a:gd name="T5" fmla="*/ 0 h 89"/>
                <a:gd name="T6" fmla="*/ 0 w 367"/>
                <a:gd name="T7" fmla="*/ 0 h 89"/>
                <a:gd name="T8" fmla="*/ 0 w 367"/>
                <a:gd name="T9" fmla="*/ 11 h 89"/>
                <a:gd name="T10" fmla="*/ 0 w 367"/>
                <a:gd name="T11" fmla="*/ 11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89"/>
                <a:gd name="T20" fmla="*/ 367 w 367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89">
                  <a:moveTo>
                    <a:pt x="0" y="89"/>
                  </a:moveTo>
                  <a:lnTo>
                    <a:pt x="367" y="87"/>
                  </a:lnTo>
                  <a:lnTo>
                    <a:pt x="367" y="0"/>
                  </a:lnTo>
                  <a:lnTo>
                    <a:pt x="0" y="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6"/>
            <p:cNvSpPr>
              <a:spLocks/>
            </p:cNvSpPr>
            <p:nvPr/>
          </p:nvSpPr>
          <p:spPr bwMode="auto">
            <a:xfrm>
              <a:off x="3460" y="2544"/>
              <a:ext cx="184" cy="48"/>
            </a:xfrm>
            <a:custGeom>
              <a:avLst/>
              <a:gdLst>
                <a:gd name="T0" fmla="*/ 0 w 369"/>
                <a:gd name="T1" fmla="*/ 12 h 95"/>
                <a:gd name="T2" fmla="*/ 46 w 369"/>
                <a:gd name="T3" fmla="*/ 12 h 95"/>
                <a:gd name="T4" fmla="*/ 45 w 369"/>
                <a:gd name="T5" fmla="*/ 0 h 95"/>
                <a:gd name="T6" fmla="*/ 0 w 369"/>
                <a:gd name="T7" fmla="*/ 1 h 95"/>
                <a:gd name="T8" fmla="*/ 0 w 369"/>
                <a:gd name="T9" fmla="*/ 12 h 95"/>
                <a:gd name="T10" fmla="*/ 0 w 369"/>
                <a:gd name="T11" fmla="*/ 12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95"/>
                <a:gd name="T20" fmla="*/ 369 w 369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95">
                  <a:moveTo>
                    <a:pt x="0" y="95"/>
                  </a:moveTo>
                  <a:lnTo>
                    <a:pt x="369" y="91"/>
                  </a:lnTo>
                  <a:lnTo>
                    <a:pt x="367" y="0"/>
                  </a:lnTo>
                  <a:lnTo>
                    <a:pt x="0" y="4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4" name="Picture 18" descr="j025179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" y="1236663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6995" name="Object 19"/>
          <p:cNvGraphicFramePr>
            <a:graphicFrameLocks noChangeAspect="1"/>
          </p:cNvGraphicFramePr>
          <p:nvPr/>
        </p:nvGraphicFramePr>
        <p:xfrm>
          <a:off x="609600" y="3698875"/>
          <a:ext cx="1158875" cy="873125"/>
        </p:xfrm>
        <a:graphic>
          <a:graphicData uri="http://schemas.openxmlformats.org/presentationml/2006/ole">
            <p:oleObj spid="_x0000_s2050" name="Equation" r:id="rId6" imgW="520560" imgH="393480" progId="Equation.3">
              <p:embed/>
            </p:oleObj>
          </a:graphicData>
        </a:graphic>
      </p:graphicFrame>
      <p:graphicFrame>
        <p:nvGraphicFramePr>
          <p:cNvPr id="126996" name="Object 20"/>
          <p:cNvGraphicFramePr>
            <a:graphicFrameLocks noChangeAspect="1"/>
          </p:cNvGraphicFramePr>
          <p:nvPr/>
        </p:nvGraphicFramePr>
        <p:xfrm>
          <a:off x="1997075" y="3698875"/>
          <a:ext cx="1470025" cy="873125"/>
        </p:xfrm>
        <a:graphic>
          <a:graphicData uri="http://schemas.openxmlformats.org/presentationml/2006/ole">
            <p:oleObj spid="_x0000_s2051" name="Equation" r:id="rId7" imgW="660240" imgH="393480" progId="Equation.3">
              <p:embed/>
            </p:oleObj>
          </a:graphicData>
        </a:graphic>
      </p:graphicFrame>
      <p:graphicFrame>
        <p:nvGraphicFramePr>
          <p:cNvPr id="126997" name="Object 21"/>
          <p:cNvGraphicFramePr>
            <a:graphicFrameLocks noChangeAspect="1"/>
          </p:cNvGraphicFramePr>
          <p:nvPr/>
        </p:nvGraphicFramePr>
        <p:xfrm>
          <a:off x="3683000" y="3698875"/>
          <a:ext cx="2657475" cy="873125"/>
        </p:xfrm>
        <a:graphic>
          <a:graphicData uri="http://schemas.openxmlformats.org/presentationml/2006/ole">
            <p:oleObj spid="_x0000_s2052" name="Equation" r:id="rId8" imgW="1193760" imgH="393480" progId="Equation.3">
              <p:embed/>
            </p:oleObj>
          </a:graphicData>
        </a:graphic>
      </p:graphicFrame>
      <p:graphicFrame>
        <p:nvGraphicFramePr>
          <p:cNvPr id="126998" name="Object 22"/>
          <p:cNvGraphicFramePr>
            <a:graphicFrameLocks noChangeAspect="1"/>
          </p:cNvGraphicFramePr>
          <p:nvPr/>
        </p:nvGraphicFramePr>
        <p:xfrm>
          <a:off x="6553200" y="3698875"/>
          <a:ext cx="1639888" cy="873125"/>
        </p:xfrm>
        <a:graphic>
          <a:graphicData uri="http://schemas.openxmlformats.org/presentationml/2006/ole">
            <p:oleObj spid="_x0000_s2053" name="Equation" r:id="rId9" imgW="736560" imgH="393480" progId="Equation.3">
              <p:embed/>
            </p:oleObj>
          </a:graphicData>
        </a:graphic>
      </p:graphicFrame>
      <p:pic>
        <p:nvPicPr>
          <p:cNvPr id="19" name="~PP3864.WAV">
            <a:hlinkClick r:id="" action="ppaction://media"/>
          </p:cNvPr>
          <p:cNvPicPr>
            <a:picLocks noRot="1" noChangeAspect="1"/>
          </p:cNvPicPr>
          <p:nvPr>
            <a:wavAudioFile r:embed="rId3" name="~PP3864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76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6999" grpId="0" animBg="1"/>
      <p:bldP spid="1269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934200" y="37338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438400" y="48768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Speed doesn’t kill.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Rate-of-change-of-speed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(i.e., acceleration) kills. </a:t>
            </a: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209800" y="7620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66FF"/>
                </a:solidFill>
              </a:rPr>
              <a:t>Car traveling 65 m/s</a:t>
            </a:r>
            <a:br>
              <a:rPr lang="en-US" sz="2800">
                <a:solidFill>
                  <a:srgbClr val="0066FF"/>
                </a:solidFill>
              </a:rPr>
            </a:br>
            <a:r>
              <a:rPr lang="en-US" sz="2800">
                <a:solidFill>
                  <a:srgbClr val="0066FF"/>
                </a:solidFill>
              </a:rPr>
              <a:t>slams into tree and</a:t>
            </a:r>
            <a:br>
              <a:rPr lang="en-US" sz="2800">
                <a:solidFill>
                  <a:srgbClr val="0066FF"/>
                </a:solidFill>
              </a:rPr>
            </a:br>
            <a:r>
              <a:rPr lang="en-US" sz="2800">
                <a:solidFill>
                  <a:srgbClr val="0066FF"/>
                </a:solidFill>
              </a:rPr>
              <a:t>stops in 0.15 s</a:t>
            </a:r>
            <a:br>
              <a:rPr lang="en-US" sz="2800">
                <a:solidFill>
                  <a:srgbClr val="0066FF"/>
                </a:solidFill>
              </a:rPr>
            </a:br>
            <a:r>
              <a:rPr lang="en-US" sz="2800">
                <a:solidFill>
                  <a:srgbClr val="0066FF"/>
                </a:solidFill>
              </a:rPr>
              <a:t>Find car’s (and driver’s)</a:t>
            </a:r>
            <a:br>
              <a:rPr lang="en-US" sz="2800">
                <a:solidFill>
                  <a:srgbClr val="0066FF"/>
                </a:solidFill>
              </a:rPr>
            </a:br>
            <a:r>
              <a:rPr lang="en-US" sz="2800">
                <a:solidFill>
                  <a:srgbClr val="0066FF"/>
                </a:solidFill>
              </a:rPr>
              <a:t>acceleration.</a:t>
            </a:r>
          </a:p>
        </p:txBody>
      </p:sp>
      <p:pic>
        <p:nvPicPr>
          <p:cNvPr id="7177" name="Picture 14" descr="j025179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" y="1381125"/>
            <a:ext cx="1752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609600" y="3698875"/>
          <a:ext cx="1158875" cy="873125"/>
        </p:xfrm>
        <a:graphic>
          <a:graphicData uri="http://schemas.openxmlformats.org/presentationml/2006/ole">
            <p:oleObj spid="_x0000_s3074" name="Equation" r:id="rId6" imgW="520560" imgH="393480" progId="Equation.3">
              <p:embed/>
            </p:oleObj>
          </a:graphicData>
        </a:graphic>
      </p:graphicFrame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1997075" y="3698875"/>
          <a:ext cx="1470025" cy="873125"/>
        </p:xfrm>
        <a:graphic>
          <a:graphicData uri="http://schemas.openxmlformats.org/presentationml/2006/ole">
            <p:oleObj spid="_x0000_s3075" name="Equation" r:id="rId7" imgW="660240" imgH="393480" progId="Equation.3">
              <p:embed/>
            </p:oleObj>
          </a:graphicData>
        </a:graphic>
      </p:graphicFrame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3683000" y="3698875"/>
          <a:ext cx="2657475" cy="873125"/>
        </p:xfrm>
        <a:graphic>
          <a:graphicData uri="http://schemas.openxmlformats.org/presentationml/2006/ole">
            <p:oleObj spid="_x0000_s3076" name="Equation" r:id="rId8" imgW="1193760" imgH="393480" progId="Equation.3">
              <p:embed/>
            </p:oleObj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6497638" y="3698875"/>
          <a:ext cx="1752600" cy="873125"/>
        </p:xfrm>
        <a:graphic>
          <a:graphicData uri="http://schemas.openxmlformats.org/presentationml/2006/ole">
            <p:oleObj spid="_x0000_s3077" name="Equation" r:id="rId9" imgW="787320" imgH="393480" progId="Equation.3">
              <p:embed/>
            </p:oleObj>
          </a:graphicData>
        </a:graphic>
      </p:graphicFrame>
      <p:pic>
        <p:nvPicPr>
          <p:cNvPr id="7178" name="Picture 19" descr="na01140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40475" y="685800"/>
            <a:ext cx="2498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1103.WAV">
            <a:hlinkClick r:id="" action="ppaction://media"/>
          </p:cNvPr>
          <p:cNvPicPr>
            <a:picLocks noRot="1" noChangeAspect="1"/>
          </p:cNvPicPr>
          <p:nvPr>
            <a:wavAudioFile r:embed="rId3" name="~PP1103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62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3602" grpId="0" animBg="1"/>
      <p:bldP spid="1536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324600" y="4800600"/>
            <a:ext cx="10668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598488" y="838200"/>
            <a:ext cx="525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Pygmy goat runs toward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a feeding trough with initial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velocity 2.5 m/s. If goat slows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down at 0.42 m/s</a:t>
            </a:r>
            <a:r>
              <a:rPr lang="en-US" sz="2800" baseline="30000">
                <a:solidFill>
                  <a:srgbClr val="FF3300"/>
                </a:solidFill>
              </a:rPr>
              <a:t>2</a:t>
            </a:r>
            <a:r>
              <a:rPr lang="en-US" sz="2800">
                <a:solidFill>
                  <a:srgbClr val="FF3300"/>
                </a:solidFill>
              </a:rPr>
              <a:t>, how long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will it take goat to reach trough?</a:t>
            </a:r>
          </a:p>
        </p:txBody>
      </p:sp>
      <p:graphicFrame>
        <p:nvGraphicFramePr>
          <p:cNvPr id="145423" name="Object 15"/>
          <p:cNvGraphicFramePr>
            <a:graphicFrameLocks noChangeAspect="1"/>
          </p:cNvGraphicFramePr>
          <p:nvPr/>
        </p:nvGraphicFramePr>
        <p:xfrm>
          <a:off x="1524000" y="3470275"/>
          <a:ext cx="2260600" cy="873125"/>
        </p:xfrm>
        <a:graphic>
          <a:graphicData uri="http://schemas.openxmlformats.org/presentationml/2006/ole">
            <p:oleObj spid="_x0000_s4098" name="Equation" r:id="rId5" imgW="1015920" imgH="393480" progId="Equation.3">
              <p:embed/>
            </p:oleObj>
          </a:graphicData>
        </a:graphic>
      </p:graphicFrame>
      <p:graphicFrame>
        <p:nvGraphicFramePr>
          <p:cNvPr id="145425" name="Object 17"/>
          <p:cNvGraphicFramePr>
            <a:graphicFrameLocks noChangeAspect="1"/>
          </p:cNvGraphicFramePr>
          <p:nvPr/>
        </p:nvGraphicFramePr>
        <p:xfrm>
          <a:off x="2944813" y="4648200"/>
          <a:ext cx="2770187" cy="873125"/>
        </p:xfrm>
        <a:graphic>
          <a:graphicData uri="http://schemas.openxmlformats.org/presentationml/2006/ole">
            <p:oleObj spid="_x0000_s4099" name="Equation" r:id="rId6" imgW="1244520" imgH="393480" progId="Equation.3">
              <p:embed/>
            </p:oleObj>
          </a:graphicData>
        </a:graphic>
      </p:graphicFrame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5967413" y="4876800"/>
          <a:ext cx="1271587" cy="395288"/>
        </p:xfrm>
        <a:graphic>
          <a:graphicData uri="http://schemas.openxmlformats.org/presentationml/2006/ole">
            <p:oleObj spid="_x0000_s4100" name="Equation" r:id="rId7" imgW="571320" imgH="177480" progId="Equation.3">
              <p:embed/>
            </p:oleObj>
          </a:graphicData>
        </a:graphic>
      </p:graphicFrame>
      <p:pic>
        <p:nvPicPr>
          <p:cNvPr id="8200" name="Picture 19" descr="j011074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2488" y="1143000"/>
            <a:ext cx="2373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428" name="Object 20"/>
          <p:cNvGraphicFramePr>
            <a:graphicFrameLocks noChangeAspect="1"/>
          </p:cNvGraphicFramePr>
          <p:nvPr/>
        </p:nvGraphicFramePr>
        <p:xfrm>
          <a:off x="1443038" y="4648200"/>
          <a:ext cx="1300162" cy="873125"/>
        </p:xfrm>
        <a:graphic>
          <a:graphicData uri="http://schemas.openxmlformats.org/presentationml/2006/ole">
            <p:oleObj spid="_x0000_s4101" name="Equation" r:id="rId9" imgW="583920" imgH="393480" progId="Equation.3">
              <p:embed/>
            </p:oleObj>
          </a:graphicData>
        </a:graphic>
      </p:graphicFrame>
      <p:pic>
        <p:nvPicPr>
          <p:cNvPr id="9" name="~PP3612.WAV">
            <a:hlinkClick r:id="" action="ppaction://media"/>
          </p:cNvPr>
          <p:cNvPicPr>
            <a:picLocks noRot="1" noChangeAspect="1"/>
          </p:cNvPicPr>
          <p:nvPr>
            <a:wavAudioFile r:embed="rId3" name="~PP3612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76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54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248400" y="464820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267200" y="12954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An arrow is accelerated by a bowstring to 36 m/s in 0.31 s. Find arrow’s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acceleration.</a:t>
            </a:r>
          </a:p>
        </p:txBody>
      </p:sp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1676400" y="4613275"/>
          <a:ext cx="1158875" cy="873125"/>
        </p:xfrm>
        <a:graphic>
          <a:graphicData uri="http://schemas.openxmlformats.org/presentationml/2006/ole">
            <p:oleObj spid="_x0000_s5122" name="Equation" r:id="rId5" imgW="520560" imgH="393480" progId="Equation.3">
              <p:embed/>
            </p:oleObj>
          </a:graphicData>
        </a:graphic>
      </p:graphicFrame>
      <p:graphicFrame>
        <p:nvGraphicFramePr>
          <p:cNvPr id="146449" name="Object 17"/>
          <p:cNvGraphicFramePr>
            <a:graphicFrameLocks noChangeAspect="1"/>
          </p:cNvGraphicFramePr>
          <p:nvPr/>
        </p:nvGraphicFramePr>
        <p:xfrm>
          <a:off x="2971800" y="4613275"/>
          <a:ext cx="2657475" cy="873125"/>
        </p:xfrm>
        <a:graphic>
          <a:graphicData uri="http://schemas.openxmlformats.org/presentationml/2006/ole">
            <p:oleObj spid="_x0000_s5123" name="Equation" r:id="rId6" imgW="1193760" imgH="393480" progId="Equation.3">
              <p:embed/>
            </p:oleObj>
          </a:graphicData>
        </a:graphic>
      </p:graphicFrame>
      <p:graphicFrame>
        <p:nvGraphicFramePr>
          <p:cNvPr id="146450" name="Object 18"/>
          <p:cNvGraphicFramePr>
            <a:graphicFrameLocks noChangeAspect="1"/>
          </p:cNvGraphicFramePr>
          <p:nvPr/>
        </p:nvGraphicFramePr>
        <p:xfrm>
          <a:off x="5911850" y="4613275"/>
          <a:ext cx="1555750" cy="873125"/>
        </p:xfrm>
        <a:graphic>
          <a:graphicData uri="http://schemas.openxmlformats.org/presentationml/2006/ole">
            <p:oleObj spid="_x0000_s5124" name="Equation" r:id="rId7" imgW="698400" imgH="393480" progId="Equation.3">
              <p:embed/>
            </p:oleObj>
          </a:graphicData>
        </a:graphic>
      </p:graphicFrame>
      <p:pic>
        <p:nvPicPr>
          <p:cNvPr id="9223" name="Picture 19" descr="sl00565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7625" y="530225"/>
            <a:ext cx="23399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931.WAV">
            <a:hlinkClick r:id="" action="ppaction://media"/>
          </p:cNvPr>
          <p:cNvPicPr>
            <a:picLocks noRot="1" noChangeAspect="1"/>
          </p:cNvPicPr>
          <p:nvPr>
            <a:wavAudioFile r:embed="rId3" name="~PP1931.WAV"/>
          </p:nvPr>
        </p:nvPicPr>
        <p:blipFill>
          <a:blip r:embed="rId9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47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6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81000" y="304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Consider the following v-t curve.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533400" y="48768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slope of curve is: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2014538" y="5037138"/>
          <a:ext cx="1524000" cy="873125"/>
        </p:xfrm>
        <a:graphic>
          <a:graphicData uri="http://schemas.openxmlformats.org/presentationml/2006/ole">
            <p:oleObj spid="_x0000_s6146" name="Equation" r:id="rId5" imgW="685800" imgH="393480" progId="Equation.3">
              <p:embed/>
            </p:oleObj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3540125" y="5029200"/>
          <a:ext cx="1412875" cy="957263"/>
        </p:xfrm>
        <a:graphic>
          <a:graphicData uri="http://schemas.openxmlformats.org/presentationml/2006/ole">
            <p:oleObj spid="_x0000_s6147" name="Equation" r:id="rId6" imgW="634680" imgH="431640" progId="Equation.3">
              <p:embed/>
            </p:oleObj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4962525" y="5037138"/>
          <a:ext cx="904875" cy="873125"/>
        </p:xfrm>
        <a:graphic>
          <a:graphicData uri="http://schemas.openxmlformats.org/presentationml/2006/ole">
            <p:oleObj spid="_x0000_s6148" name="Equation" r:id="rId7" imgW="406080" imgH="393480" progId="Equation.3">
              <p:embed/>
            </p:oleObj>
          </a:graphicData>
        </a:graphic>
      </p:graphicFrame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6172200" y="42672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/>
              <a:t>Slope of a v-t curve at any time is object’s acceleration at that time.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038600" y="838200"/>
            <a:ext cx="4267200" cy="1219200"/>
            <a:chOff x="2880" y="240"/>
            <a:chExt cx="2688" cy="768"/>
          </a:xfrm>
        </p:grpSpPr>
        <p:pic>
          <p:nvPicPr>
            <p:cNvPr id="10285" name="Picture 9" descr="an04299_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6" y="240"/>
              <a:ext cx="1140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880" y="864"/>
              <a:ext cx="268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0" y="1241425"/>
            <a:ext cx="7315200" cy="3482975"/>
            <a:chOff x="504" y="1152"/>
            <a:chExt cx="3024" cy="1440"/>
          </a:xfrm>
        </p:grpSpPr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 flipV="1">
              <a:off x="1080" y="1152"/>
              <a:ext cx="0" cy="1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>
              <a:off x="1008" y="2304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1008" y="194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 flipV="1">
              <a:off x="1296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>
              <a:off x="1008" y="172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>
              <a:off x="1008" y="151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8"/>
            <p:cNvSpPr>
              <a:spLocks noChangeShapeType="1"/>
            </p:cNvSpPr>
            <p:nvPr/>
          </p:nvSpPr>
          <p:spPr bwMode="auto">
            <a:xfrm flipV="1">
              <a:off x="1512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 flipV="1">
              <a:off x="1728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 flipV="1">
              <a:off x="1944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 flipV="1">
              <a:off x="2160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 flipV="1">
              <a:off x="2376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 flipV="1">
              <a:off x="2592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4"/>
            <p:cNvSpPr txBox="1">
              <a:spLocks noChangeArrowheads="1"/>
            </p:cNvSpPr>
            <p:nvPr/>
          </p:nvSpPr>
          <p:spPr bwMode="auto">
            <a:xfrm>
              <a:off x="2952" y="2232"/>
              <a:ext cx="57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t (s)</a:t>
              </a:r>
              <a:endParaRPr lang="en-US" sz="2000"/>
            </a:p>
          </p:txBody>
        </p:sp>
        <p:sp>
          <p:nvSpPr>
            <p:cNvPr id="10263" name="Text Box 25"/>
            <p:cNvSpPr txBox="1">
              <a:spLocks noChangeArrowheads="1"/>
            </p:cNvSpPr>
            <p:nvPr/>
          </p:nvSpPr>
          <p:spPr bwMode="auto">
            <a:xfrm>
              <a:off x="504" y="1656"/>
              <a:ext cx="4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v (m/s)</a:t>
              </a:r>
              <a:endParaRPr lang="en-US" sz="2000"/>
            </a:p>
          </p:txBody>
        </p:sp>
        <p:sp>
          <p:nvSpPr>
            <p:cNvPr id="10264" name="Text Box 26"/>
            <p:cNvSpPr txBox="1">
              <a:spLocks noChangeArrowheads="1"/>
            </p:cNvSpPr>
            <p:nvPr/>
          </p:nvSpPr>
          <p:spPr bwMode="auto">
            <a:xfrm>
              <a:off x="936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10265" name="Text Box 27"/>
            <p:cNvSpPr txBox="1">
              <a:spLocks noChangeArrowheads="1"/>
            </p:cNvSpPr>
            <p:nvPr/>
          </p:nvSpPr>
          <p:spPr bwMode="auto">
            <a:xfrm>
              <a:off x="1152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1</a:t>
              </a:r>
            </a:p>
          </p:txBody>
        </p:sp>
        <p:sp>
          <p:nvSpPr>
            <p:cNvPr id="10266" name="Text Box 28"/>
            <p:cNvSpPr txBox="1">
              <a:spLocks noChangeArrowheads="1"/>
            </p:cNvSpPr>
            <p:nvPr/>
          </p:nvSpPr>
          <p:spPr bwMode="auto">
            <a:xfrm>
              <a:off x="1368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2</a:t>
              </a:r>
            </a:p>
          </p:txBody>
        </p:sp>
        <p:sp>
          <p:nvSpPr>
            <p:cNvPr id="10267" name="Text Box 29"/>
            <p:cNvSpPr txBox="1">
              <a:spLocks noChangeArrowheads="1"/>
            </p:cNvSpPr>
            <p:nvPr/>
          </p:nvSpPr>
          <p:spPr bwMode="auto">
            <a:xfrm>
              <a:off x="1584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3</a:t>
              </a:r>
            </a:p>
          </p:txBody>
        </p:sp>
        <p:sp>
          <p:nvSpPr>
            <p:cNvPr id="10268" name="Text Box 30"/>
            <p:cNvSpPr txBox="1">
              <a:spLocks noChangeArrowheads="1"/>
            </p:cNvSpPr>
            <p:nvPr/>
          </p:nvSpPr>
          <p:spPr bwMode="auto">
            <a:xfrm>
              <a:off x="1800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4</a:t>
              </a:r>
            </a:p>
          </p:txBody>
        </p:sp>
        <p:sp>
          <p:nvSpPr>
            <p:cNvPr id="10269" name="Text Box 31"/>
            <p:cNvSpPr txBox="1">
              <a:spLocks noChangeArrowheads="1"/>
            </p:cNvSpPr>
            <p:nvPr/>
          </p:nvSpPr>
          <p:spPr bwMode="auto">
            <a:xfrm>
              <a:off x="2016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5</a:t>
              </a:r>
            </a:p>
          </p:txBody>
        </p:sp>
        <p:sp>
          <p:nvSpPr>
            <p:cNvPr id="10270" name="Text Box 32"/>
            <p:cNvSpPr txBox="1">
              <a:spLocks noChangeArrowheads="1"/>
            </p:cNvSpPr>
            <p:nvPr/>
          </p:nvSpPr>
          <p:spPr bwMode="auto">
            <a:xfrm>
              <a:off x="2232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6</a:t>
              </a:r>
            </a:p>
          </p:txBody>
        </p:sp>
        <p:sp>
          <p:nvSpPr>
            <p:cNvPr id="10271" name="Text Box 33"/>
            <p:cNvSpPr txBox="1">
              <a:spLocks noChangeArrowheads="1"/>
            </p:cNvSpPr>
            <p:nvPr/>
          </p:nvSpPr>
          <p:spPr bwMode="auto">
            <a:xfrm>
              <a:off x="2448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7</a:t>
              </a:r>
            </a:p>
          </p:txBody>
        </p:sp>
        <p:sp>
          <p:nvSpPr>
            <p:cNvPr id="10272" name="Text Box 34"/>
            <p:cNvSpPr txBox="1">
              <a:spLocks noChangeArrowheads="1"/>
            </p:cNvSpPr>
            <p:nvPr/>
          </p:nvSpPr>
          <p:spPr bwMode="auto">
            <a:xfrm>
              <a:off x="792" y="1872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-5</a:t>
              </a:r>
            </a:p>
          </p:txBody>
        </p:sp>
        <p:sp>
          <p:nvSpPr>
            <p:cNvPr id="10273" name="Text Box 35"/>
            <p:cNvSpPr txBox="1">
              <a:spLocks noChangeArrowheads="1"/>
            </p:cNvSpPr>
            <p:nvPr/>
          </p:nvSpPr>
          <p:spPr bwMode="auto">
            <a:xfrm>
              <a:off x="864" y="165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10274" name="Text Box 36"/>
            <p:cNvSpPr txBox="1">
              <a:spLocks noChangeArrowheads="1"/>
            </p:cNvSpPr>
            <p:nvPr/>
          </p:nvSpPr>
          <p:spPr bwMode="auto">
            <a:xfrm>
              <a:off x="864" y="1440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0275" name="Line 37"/>
            <p:cNvSpPr>
              <a:spLocks noChangeShapeType="1"/>
            </p:cNvSpPr>
            <p:nvPr/>
          </p:nvSpPr>
          <p:spPr bwMode="auto">
            <a:xfrm flipV="1">
              <a:off x="2808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38"/>
            <p:cNvSpPr txBox="1">
              <a:spLocks noChangeArrowheads="1"/>
            </p:cNvSpPr>
            <p:nvPr/>
          </p:nvSpPr>
          <p:spPr bwMode="auto">
            <a:xfrm>
              <a:off x="2664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8</a:t>
              </a:r>
            </a:p>
          </p:txBody>
        </p:sp>
        <p:sp>
          <p:nvSpPr>
            <p:cNvPr id="10277" name="Line 39"/>
            <p:cNvSpPr>
              <a:spLocks noChangeShapeType="1"/>
            </p:cNvSpPr>
            <p:nvPr/>
          </p:nvSpPr>
          <p:spPr bwMode="auto">
            <a:xfrm>
              <a:off x="1008" y="129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Text Box 40"/>
            <p:cNvSpPr txBox="1">
              <a:spLocks noChangeArrowheads="1"/>
            </p:cNvSpPr>
            <p:nvPr/>
          </p:nvSpPr>
          <p:spPr bwMode="auto">
            <a:xfrm>
              <a:off x="792" y="1224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10</a:t>
              </a:r>
            </a:p>
          </p:txBody>
        </p:sp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1008" y="216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Text Box 42"/>
            <p:cNvSpPr txBox="1">
              <a:spLocks noChangeArrowheads="1"/>
            </p:cNvSpPr>
            <p:nvPr/>
          </p:nvSpPr>
          <p:spPr bwMode="auto">
            <a:xfrm>
              <a:off x="792" y="2088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-10</a:t>
              </a:r>
            </a:p>
          </p:txBody>
        </p:sp>
        <p:sp>
          <p:nvSpPr>
            <p:cNvPr id="10281" name="Line 43"/>
            <p:cNvSpPr>
              <a:spLocks noChangeShapeType="1"/>
            </p:cNvSpPr>
            <p:nvPr/>
          </p:nvSpPr>
          <p:spPr bwMode="auto">
            <a:xfrm>
              <a:off x="1080" y="1728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4"/>
            <p:cNvSpPr>
              <a:spLocks noChangeShapeType="1"/>
            </p:cNvSpPr>
            <p:nvPr/>
          </p:nvSpPr>
          <p:spPr bwMode="auto">
            <a:xfrm>
              <a:off x="1080" y="1296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5"/>
            <p:cNvSpPr>
              <a:spLocks noChangeShapeType="1"/>
            </p:cNvSpPr>
            <p:nvPr/>
          </p:nvSpPr>
          <p:spPr bwMode="auto">
            <a:xfrm>
              <a:off x="1512" y="1296"/>
              <a:ext cx="648" cy="64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6"/>
            <p:cNvSpPr>
              <a:spLocks noChangeShapeType="1"/>
            </p:cNvSpPr>
            <p:nvPr/>
          </p:nvSpPr>
          <p:spPr bwMode="auto">
            <a:xfrm>
              <a:off x="2160" y="1944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" name="~PP1585.WAV">
            <a:hlinkClick r:id="" action="ppaction://media"/>
          </p:cNvPr>
          <p:cNvPicPr>
            <a:picLocks noRot="1" noChangeAspect="1"/>
          </p:cNvPicPr>
          <p:nvPr>
            <a:wavAudioFile r:embed="rId3" name="~PP1585.WAV"/>
          </p:nvPr>
        </p:nvPicPr>
        <p:blipFill>
          <a:blip r:embed="rId9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4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47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2286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Consider the following a-t curve.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3810000"/>
            <a:ext cx="373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If the object starts at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rest, the associated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v-t curve looks like… 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04800" y="1600200"/>
            <a:ext cx="2667000" cy="1143000"/>
            <a:chOff x="3600" y="768"/>
            <a:chExt cx="1680" cy="720"/>
          </a:xfrm>
        </p:grpSpPr>
        <p:pic>
          <p:nvPicPr>
            <p:cNvPr id="32836" name="Picture 10" descr="an04106_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0" y="768"/>
              <a:ext cx="45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37" name="Rectangle 9"/>
            <p:cNvSpPr>
              <a:spLocks noChangeArrowheads="1"/>
            </p:cNvSpPr>
            <p:nvPr/>
          </p:nvSpPr>
          <p:spPr bwMode="auto">
            <a:xfrm>
              <a:off x="3600" y="1392"/>
              <a:ext cx="1680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5324475" y="2843213"/>
            <a:ext cx="1304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t (s)</a:t>
            </a:r>
            <a:endParaRPr lang="en-US" sz="200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876550" y="852488"/>
            <a:ext cx="4895850" cy="3262312"/>
            <a:chOff x="270" y="249"/>
            <a:chExt cx="3084" cy="2055"/>
          </a:xfrm>
        </p:grpSpPr>
        <p:sp>
          <p:nvSpPr>
            <p:cNvPr id="32804" name="Line 12"/>
            <p:cNvSpPr>
              <a:spLocks noChangeShapeType="1"/>
            </p:cNvSpPr>
            <p:nvPr/>
          </p:nvSpPr>
          <p:spPr bwMode="auto">
            <a:xfrm flipV="1">
              <a:off x="1298" y="249"/>
              <a:ext cx="0" cy="17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3"/>
            <p:cNvSpPr>
              <a:spLocks noChangeShapeType="1"/>
            </p:cNvSpPr>
            <p:nvPr/>
          </p:nvSpPr>
          <p:spPr bwMode="auto">
            <a:xfrm>
              <a:off x="1127" y="1893"/>
              <a:ext cx="2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4"/>
            <p:cNvSpPr>
              <a:spLocks noChangeShapeType="1"/>
            </p:cNvSpPr>
            <p:nvPr/>
          </p:nvSpPr>
          <p:spPr bwMode="auto">
            <a:xfrm>
              <a:off x="1195" y="1379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15"/>
            <p:cNvSpPr>
              <a:spLocks noChangeShapeType="1"/>
            </p:cNvSpPr>
            <p:nvPr/>
          </p:nvSpPr>
          <p:spPr bwMode="auto">
            <a:xfrm flipV="1">
              <a:off x="1606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6"/>
            <p:cNvSpPr>
              <a:spLocks noChangeShapeType="1"/>
            </p:cNvSpPr>
            <p:nvPr/>
          </p:nvSpPr>
          <p:spPr bwMode="auto">
            <a:xfrm>
              <a:off x="1195" y="1071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7"/>
            <p:cNvSpPr>
              <a:spLocks noChangeShapeType="1"/>
            </p:cNvSpPr>
            <p:nvPr/>
          </p:nvSpPr>
          <p:spPr bwMode="auto">
            <a:xfrm>
              <a:off x="1195" y="763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8"/>
            <p:cNvSpPr>
              <a:spLocks noChangeShapeType="1"/>
            </p:cNvSpPr>
            <p:nvPr/>
          </p:nvSpPr>
          <p:spPr bwMode="auto">
            <a:xfrm flipV="1">
              <a:off x="1915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19"/>
            <p:cNvSpPr>
              <a:spLocks noChangeShapeType="1"/>
            </p:cNvSpPr>
            <p:nvPr/>
          </p:nvSpPr>
          <p:spPr bwMode="auto">
            <a:xfrm flipV="1">
              <a:off x="2223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20"/>
            <p:cNvSpPr>
              <a:spLocks noChangeShapeType="1"/>
            </p:cNvSpPr>
            <p:nvPr/>
          </p:nvSpPr>
          <p:spPr bwMode="auto">
            <a:xfrm flipV="1">
              <a:off x="2531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21"/>
            <p:cNvSpPr>
              <a:spLocks noChangeShapeType="1"/>
            </p:cNvSpPr>
            <p:nvPr/>
          </p:nvSpPr>
          <p:spPr bwMode="auto">
            <a:xfrm flipV="1">
              <a:off x="2840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22"/>
            <p:cNvSpPr>
              <a:spLocks noChangeShapeType="1"/>
            </p:cNvSpPr>
            <p:nvPr/>
          </p:nvSpPr>
          <p:spPr bwMode="auto">
            <a:xfrm flipV="1">
              <a:off x="3148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Text Box 24"/>
            <p:cNvSpPr txBox="1">
              <a:spLocks noChangeArrowheads="1"/>
            </p:cNvSpPr>
            <p:nvPr/>
          </p:nvSpPr>
          <p:spPr bwMode="auto">
            <a:xfrm>
              <a:off x="270" y="968"/>
              <a:ext cx="75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a (m/s</a:t>
              </a:r>
              <a:r>
                <a:rPr lang="en-US" sz="2000" b="1" baseline="30000"/>
                <a:t>2</a:t>
              </a:r>
              <a:r>
                <a:rPr lang="en-US" sz="2000" b="1"/>
                <a:t>)</a:t>
              </a:r>
              <a:endParaRPr lang="en-US" sz="2000"/>
            </a:p>
          </p:txBody>
        </p:sp>
        <p:sp>
          <p:nvSpPr>
            <p:cNvPr id="32816" name="Text Box 25"/>
            <p:cNvSpPr txBox="1">
              <a:spLocks noChangeArrowheads="1"/>
            </p:cNvSpPr>
            <p:nvPr/>
          </p:nvSpPr>
          <p:spPr bwMode="auto">
            <a:xfrm>
              <a:off x="1092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32817" name="Text Box 26"/>
            <p:cNvSpPr txBox="1">
              <a:spLocks noChangeArrowheads="1"/>
            </p:cNvSpPr>
            <p:nvPr/>
          </p:nvSpPr>
          <p:spPr bwMode="auto">
            <a:xfrm>
              <a:off x="1401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1</a:t>
              </a:r>
            </a:p>
          </p:txBody>
        </p:sp>
        <p:sp>
          <p:nvSpPr>
            <p:cNvPr id="32818" name="Text Box 27"/>
            <p:cNvSpPr txBox="1">
              <a:spLocks noChangeArrowheads="1"/>
            </p:cNvSpPr>
            <p:nvPr/>
          </p:nvSpPr>
          <p:spPr bwMode="auto">
            <a:xfrm>
              <a:off x="1709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2</a:t>
              </a:r>
            </a:p>
          </p:txBody>
        </p:sp>
        <p:sp>
          <p:nvSpPr>
            <p:cNvPr id="32819" name="Text Box 28"/>
            <p:cNvSpPr txBox="1">
              <a:spLocks noChangeArrowheads="1"/>
            </p:cNvSpPr>
            <p:nvPr/>
          </p:nvSpPr>
          <p:spPr bwMode="auto">
            <a:xfrm>
              <a:off x="2017" y="1996"/>
              <a:ext cx="4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3</a:t>
              </a:r>
            </a:p>
          </p:txBody>
        </p:sp>
        <p:sp>
          <p:nvSpPr>
            <p:cNvPr id="32820" name="Text Box 29"/>
            <p:cNvSpPr txBox="1">
              <a:spLocks noChangeArrowheads="1"/>
            </p:cNvSpPr>
            <p:nvPr/>
          </p:nvSpPr>
          <p:spPr bwMode="auto">
            <a:xfrm>
              <a:off x="2326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4</a:t>
              </a:r>
            </a:p>
          </p:txBody>
        </p:sp>
        <p:sp>
          <p:nvSpPr>
            <p:cNvPr id="32821" name="Text Box 30"/>
            <p:cNvSpPr txBox="1">
              <a:spLocks noChangeArrowheads="1"/>
            </p:cNvSpPr>
            <p:nvPr/>
          </p:nvSpPr>
          <p:spPr bwMode="auto">
            <a:xfrm>
              <a:off x="2634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5</a:t>
              </a:r>
            </a:p>
          </p:txBody>
        </p:sp>
        <p:sp>
          <p:nvSpPr>
            <p:cNvPr id="32822" name="Text Box 31"/>
            <p:cNvSpPr txBox="1">
              <a:spLocks noChangeArrowheads="1"/>
            </p:cNvSpPr>
            <p:nvPr/>
          </p:nvSpPr>
          <p:spPr bwMode="auto">
            <a:xfrm>
              <a:off x="2943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6</a:t>
              </a:r>
            </a:p>
          </p:txBody>
        </p:sp>
        <p:sp>
          <p:nvSpPr>
            <p:cNvPr id="32823" name="Text Box 32"/>
            <p:cNvSpPr txBox="1">
              <a:spLocks noChangeArrowheads="1"/>
            </p:cNvSpPr>
            <p:nvPr/>
          </p:nvSpPr>
          <p:spPr bwMode="auto">
            <a:xfrm>
              <a:off x="887" y="1277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-1</a:t>
              </a:r>
            </a:p>
          </p:txBody>
        </p:sp>
        <p:sp>
          <p:nvSpPr>
            <p:cNvPr id="32824" name="Text Box 33"/>
            <p:cNvSpPr txBox="1">
              <a:spLocks noChangeArrowheads="1"/>
            </p:cNvSpPr>
            <p:nvPr/>
          </p:nvSpPr>
          <p:spPr bwMode="auto">
            <a:xfrm>
              <a:off x="990" y="968"/>
              <a:ext cx="41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2825" name="Text Box 34"/>
            <p:cNvSpPr txBox="1">
              <a:spLocks noChangeArrowheads="1"/>
            </p:cNvSpPr>
            <p:nvPr/>
          </p:nvSpPr>
          <p:spPr bwMode="auto">
            <a:xfrm>
              <a:off x="990" y="660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2826" name="Line 35"/>
            <p:cNvSpPr>
              <a:spLocks noChangeShapeType="1"/>
            </p:cNvSpPr>
            <p:nvPr/>
          </p:nvSpPr>
          <p:spPr bwMode="auto">
            <a:xfrm>
              <a:off x="1195" y="455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Text Box 36"/>
            <p:cNvSpPr txBox="1">
              <a:spLocks noChangeArrowheads="1"/>
            </p:cNvSpPr>
            <p:nvPr/>
          </p:nvSpPr>
          <p:spPr bwMode="auto">
            <a:xfrm>
              <a:off x="950" y="352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2</a:t>
              </a:r>
            </a:p>
          </p:txBody>
        </p:sp>
        <p:sp>
          <p:nvSpPr>
            <p:cNvPr id="32828" name="Line 37"/>
            <p:cNvSpPr>
              <a:spLocks noChangeShapeType="1"/>
            </p:cNvSpPr>
            <p:nvPr/>
          </p:nvSpPr>
          <p:spPr bwMode="auto">
            <a:xfrm>
              <a:off x="1195" y="168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Text Box 38"/>
            <p:cNvSpPr txBox="1">
              <a:spLocks noChangeArrowheads="1"/>
            </p:cNvSpPr>
            <p:nvPr/>
          </p:nvSpPr>
          <p:spPr bwMode="auto">
            <a:xfrm>
              <a:off x="887" y="1585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-2</a:t>
              </a:r>
            </a:p>
          </p:txBody>
        </p:sp>
        <p:sp>
          <p:nvSpPr>
            <p:cNvPr id="32830" name="Line 39"/>
            <p:cNvSpPr>
              <a:spLocks noChangeShapeType="1"/>
            </p:cNvSpPr>
            <p:nvPr/>
          </p:nvSpPr>
          <p:spPr bwMode="auto">
            <a:xfrm>
              <a:off x="1229" y="1071"/>
              <a:ext cx="2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40"/>
            <p:cNvSpPr>
              <a:spLocks noChangeShapeType="1"/>
            </p:cNvSpPr>
            <p:nvPr/>
          </p:nvSpPr>
          <p:spPr bwMode="auto">
            <a:xfrm>
              <a:off x="1298" y="455"/>
              <a:ext cx="9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41"/>
            <p:cNvSpPr>
              <a:spLocks noChangeShapeType="1"/>
            </p:cNvSpPr>
            <p:nvPr/>
          </p:nvSpPr>
          <p:spPr bwMode="auto">
            <a:xfrm>
              <a:off x="2223" y="455"/>
              <a:ext cx="0" cy="6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43"/>
            <p:cNvSpPr>
              <a:spLocks noChangeShapeType="1"/>
            </p:cNvSpPr>
            <p:nvPr/>
          </p:nvSpPr>
          <p:spPr bwMode="auto">
            <a:xfrm>
              <a:off x="2223" y="1071"/>
              <a:ext cx="61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44"/>
            <p:cNvSpPr>
              <a:spLocks noChangeShapeType="1"/>
            </p:cNvSpPr>
            <p:nvPr/>
          </p:nvSpPr>
          <p:spPr bwMode="auto">
            <a:xfrm>
              <a:off x="2840" y="1071"/>
              <a:ext cx="0" cy="3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45"/>
            <p:cNvSpPr>
              <a:spLocks noChangeShapeType="1"/>
            </p:cNvSpPr>
            <p:nvPr/>
          </p:nvSpPr>
          <p:spPr bwMode="auto">
            <a:xfrm>
              <a:off x="2840" y="1379"/>
              <a:ext cx="3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124200" y="4257675"/>
            <a:ext cx="5181600" cy="2447925"/>
            <a:chOff x="2544" y="2442"/>
            <a:chExt cx="3264" cy="1542"/>
          </a:xfrm>
        </p:grpSpPr>
        <p:sp>
          <p:nvSpPr>
            <p:cNvPr id="32779" name="Text Box 58"/>
            <p:cNvSpPr txBox="1">
              <a:spLocks noChangeArrowheads="1"/>
            </p:cNvSpPr>
            <p:nvPr/>
          </p:nvSpPr>
          <p:spPr bwMode="auto">
            <a:xfrm>
              <a:off x="5370" y="3628"/>
              <a:ext cx="43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t (s)</a:t>
              </a:r>
              <a:endParaRPr lang="en-US" sz="2000"/>
            </a:p>
          </p:txBody>
        </p:sp>
        <p:sp>
          <p:nvSpPr>
            <p:cNvPr id="32780" name="Line 47"/>
            <p:cNvSpPr>
              <a:spLocks noChangeShapeType="1"/>
            </p:cNvSpPr>
            <p:nvPr/>
          </p:nvSpPr>
          <p:spPr bwMode="auto">
            <a:xfrm flipV="1">
              <a:off x="3401" y="2442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48"/>
            <p:cNvSpPr>
              <a:spLocks noChangeShapeType="1"/>
            </p:cNvSpPr>
            <p:nvPr/>
          </p:nvSpPr>
          <p:spPr bwMode="auto">
            <a:xfrm>
              <a:off x="3361" y="3573"/>
              <a:ext cx="2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49"/>
            <p:cNvSpPr>
              <a:spLocks noChangeShapeType="1"/>
            </p:cNvSpPr>
            <p:nvPr/>
          </p:nvSpPr>
          <p:spPr bwMode="auto">
            <a:xfrm>
              <a:off x="3298" y="3573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50"/>
            <p:cNvSpPr>
              <a:spLocks noChangeShapeType="1"/>
            </p:cNvSpPr>
            <p:nvPr/>
          </p:nvSpPr>
          <p:spPr bwMode="auto">
            <a:xfrm flipV="1">
              <a:off x="3709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51"/>
            <p:cNvSpPr>
              <a:spLocks noChangeShapeType="1"/>
            </p:cNvSpPr>
            <p:nvPr/>
          </p:nvSpPr>
          <p:spPr bwMode="auto">
            <a:xfrm>
              <a:off x="3298" y="3265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52"/>
            <p:cNvSpPr>
              <a:spLocks noChangeShapeType="1"/>
            </p:cNvSpPr>
            <p:nvPr/>
          </p:nvSpPr>
          <p:spPr bwMode="auto">
            <a:xfrm>
              <a:off x="3298" y="2956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53"/>
            <p:cNvSpPr>
              <a:spLocks noChangeShapeType="1"/>
            </p:cNvSpPr>
            <p:nvPr/>
          </p:nvSpPr>
          <p:spPr bwMode="auto">
            <a:xfrm flipV="1">
              <a:off x="4018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54"/>
            <p:cNvSpPr>
              <a:spLocks noChangeShapeType="1"/>
            </p:cNvSpPr>
            <p:nvPr/>
          </p:nvSpPr>
          <p:spPr bwMode="auto">
            <a:xfrm flipV="1">
              <a:off x="4326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55"/>
            <p:cNvSpPr>
              <a:spLocks noChangeShapeType="1"/>
            </p:cNvSpPr>
            <p:nvPr/>
          </p:nvSpPr>
          <p:spPr bwMode="auto">
            <a:xfrm flipV="1">
              <a:off x="4634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56"/>
            <p:cNvSpPr>
              <a:spLocks noChangeShapeType="1"/>
            </p:cNvSpPr>
            <p:nvPr/>
          </p:nvSpPr>
          <p:spPr bwMode="auto">
            <a:xfrm flipV="1">
              <a:off x="4943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57"/>
            <p:cNvSpPr>
              <a:spLocks noChangeShapeType="1"/>
            </p:cNvSpPr>
            <p:nvPr/>
          </p:nvSpPr>
          <p:spPr bwMode="auto">
            <a:xfrm flipV="1">
              <a:off x="5251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Text Box 59"/>
            <p:cNvSpPr txBox="1">
              <a:spLocks noChangeArrowheads="1"/>
            </p:cNvSpPr>
            <p:nvPr/>
          </p:nvSpPr>
          <p:spPr bwMode="auto">
            <a:xfrm>
              <a:off x="2544" y="3162"/>
              <a:ext cx="75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v (m/s)</a:t>
              </a:r>
              <a:endParaRPr lang="en-US" sz="2000"/>
            </a:p>
          </p:txBody>
        </p:sp>
        <p:sp>
          <p:nvSpPr>
            <p:cNvPr id="32792" name="Text Box 60"/>
            <p:cNvSpPr txBox="1">
              <a:spLocks noChangeArrowheads="1"/>
            </p:cNvSpPr>
            <p:nvPr/>
          </p:nvSpPr>
          <p:spPr bwMode="auto">
            <a:xfrm>
              <a:off x="3195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32793" name="Text Box 61"/>
            <p:cNvSpPr txBox="1">
              <a:spLocks noChangeArrowheads="1"/>
            </p:cNvSpPr>
            <p:nvPr/>
          </p:nvSpPr>
          <p:spPr bwMode="auto">
            <a:xfrm>
              <a:off x="3504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1</a:t>
              </a:r>
            </a:p>
          </p:txBody>
        </p:sp>
        <p:sp>
          <p:nvSpPr>
            <p:cNvPr id="32794" name="Text Box 62"/>
            <p:cNvSpPr txBox="1">
              <a:spLocks noChangeArrowheads="1"/>
            </p:cNvSpPr>
            <p:nvPr/>
          </p:nvSpPr>
          <p:spPr bwMode="auto">
            <a:xfrm>
              <a:off x="3812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2</a:t>
              </a:r>
            </a:p>
          </p:txBody>
        </p:sp>
        <p:sp>
          <p:nvSpPr>
            <p:cNvPr id="32795" name="Text Box 63"/>
            <p:cNvSpPr txBox="1">
              <a:spLocks noChangeArrowheads="1"/>
            </p:cNvSpPr>
            <p:nvPr/>
          </p:nvSpPr>
          <p:spPr bwMode="auto">
            <a:xfrm>
              <a:off x="4120" y="3676"/>
              <a:ext cx="4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3</a:t>
              </a:r>
            </a:p>
          </p:txBody>
        </p:sp>
        <p:sp>
          <p:nvSpPr>
            <p:cNvPr id="32796" name="Text Box 64"/>
            <p:cNvSpPr txBox="1">
              <a:spLocks noChangeArrowheads="1"/>
            </p:cNvSpPr>
            <p:nvPr/>
          </p:nvSpPr>
          <p:spPr bwMode="auto">
            <a:xfrm>
              <a:off x="4429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4</a:t>
              </a:r>
            </a:p>
          </p:txBody>
        </p:sp>
        <p:sp>
          <p:nvSpPr>
            <p:cNvPr id="32797" name="Text Box 65"/>
            <p:cNvSpPr txBox="1">
              <a:spLocks noChangeArrowheads="1"/>
            </p:cNvSpPr>
            <p:nvPr/>
          </p:nvSpPr>
          <p:spPr bwMode="auto">
            <a:xfrm>
              <a:off x="4737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5</a:t>
              </a:r>
            </a:p>
          </p:txBody>
        </p:sp>
        <p:sp>
          <p:nvSpPr>
            <p:cNvPr id="32798" name="Text Box 66"/>
            <p:cNvSpPr txBox="1">
              <a:spLocks noChangeArrowheads="1"/>
            </p:cNvSpPr>
            <p:nvPr/>
          </p:nvSpPr>
          <p:spPr bwMode="auto">
            <a:xfrm>
              <a:off x="5046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6</a:t>
              </a:r>
            </a:p>
          </p:txBody>
        </p:sp>
        <p:sp>
          <p:nvSpPr>
            <p:cNvPr id="32799" name="Text Box 67"/>
            <p:cNvSpPr txBox="1">
              <a:spLocks noChangeArrowheads="1"/>
            </p:cNvSpPr>
            <p:nvPr/>
          </p:nvSpPr>
          <p:spPr bwMode="auto">
            <a:xfrm>
              <a:off x="2990" y="3470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32800" name="Text Box 68"/>
            <p:cNvSpPr txBox="1">
              <a:spLocks noChangeArrowheads="1"/>
            </p:cNvSpPr>
            <p:nvPr/>
          </p:nvSpPr>
          <p:spPr bwMode="auto">
            <a:xfrm>
              <a:off x="3093" y="3162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2801" name="Text Box 69"/>
            <p:cNvSpPr txBox="1">
              <a:spLocks noChangeArrowheads="1"/>
            </p:cNvSpPr>
            <p:nvPr/>
          </p:nvSpPr>
          <p:spPr bwMode="auto">
            <a:xfrm>
              <a:off x="3093" y="2854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32802" name="Line 70"/>
            <p:cNvSpPr>
              <a:spLocks noChangeShapeType="1"/>
            </p:cNvSpPr>
            <p:nvPr/>
          </p:nvSpPr>
          <p:spPr bwMode="auto">
            <a:xfrm>
              <a:off x="3298" y="264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Text Box 71"/>
            <p:cNvSpPr txBox="1">
              <a:spLocks noChangeArrowheads="1"/>
            </p:cNvSpPr>
            <p:nvPr/>
          </p:nvSpPr>
          <p:spPr bwMode="auto">
            <a:xfrm>
              <a:off x="3058" y="2545"/>
              <a:ext cx="41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6</a:t>
              </a:r>
            </a:p>
          </p:txBody>
        </p:sp>
      </p:grpSp>
      <p:sp>
        <p:nvSpPr>
          <p:cNvPr id="148557" name="Freeform 77"/>
          <p:cNvSpPr>
            <a:spLocks/>
          </p:cNvSpPr>
          <p:nvPr/>
        </p:nvSpPr>
        <p:spPr bwMode="auto">
          <a:xfrm>
            <a:off x="4470400" y="4572000"/>
            <a:ext cx="1473200" cy="1481138"/>
          </a:xfrm>
          <a:custGeom>
            <a:avLst/>
            <a:gdLst>
              <a:gd name="T0" fmla="*/ 0 w 928"/>
              <a:gd name="T1" fmla="*/ 2147483647 h 933"/>
              <a:gd name="T2" fmla="*/ 2147483647 w 928"/>
              <a:gd name="T3" fmla="*/ 0 h 933"/>
              <a:gd name="T4" fmla="*/ 0 60000 65536"/>
              <a:gd name="T5" fmla="*/ 0 60000 65536"/>
              <a:gd name="T6" fmla="*/ 0 w 928"/>
              <a:gd name="T7" fmla="*/ 0 h 933"/>
              <a:gd name="T8" fmla="*/ 928 w 928"/>
              <a:gd name="T9" fmla="*/ 933 h 9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933">
                <a:moveTo>
                  <a:pt x="0" y="933"/>
                </a:moveTo>
                <a:lnTo>
                  <a:pt x="928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558" name="Line 78"/>
          <p:cNvSpPr>
            <a:spLocks noChangeShapeType="1"/>
          </p:cNvSpPr>
          <p:nvPr/>
        </p:nvSpPr>
        <p:spPr bwMode="auto">
          <a:xfrm>
            <a:off x="5943600" y="457200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559" name="Line 79"/>
          <p:cNvSpPr>
            <a:spLocks noChangeShapeType="1"/>
          </p:cNvSpPr>
          <p:nvPr/>
        </p:nvSpPr>
        <p:spPr bwMode="auto">
          <a:xfrm>
            <a:off x="6934200" y="4572000"/>
            <a:ext cx="533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" name="~PP3669.WAV">
            <a:hlinkClick r:id="" action="ppaction://media"/>
          </p:cNvPr>
          <p:cNvPicPr>
            <a:picLocks noRot="1" noChangeAspect="1"/>
          </p:cNvPicPr>
          <p:nvPr>
            <a:wavAudioFile r:embed="rId2" name="~PP3669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3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148557" grpId="0" animBg="1"/>
      <p:bldP spid="148558" grpId="0" animBg="1"/>
      <p:bldP spid="1485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6324600" y="5638800"/>
            <a:ext cx="13716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228600" y="2286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Find object’s average velocity.</a:t>
            </a: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533400" y="1524000"/>
          <a:ext cx="2457450" cy="873125"/>
        </p:xfrm>
        <a:graphic>
          <a:graphicData uri="http://schemas.openxmlformats.org/presentationml/2006/ole">
            <p:oleObj spid="_x0000_s7170" name="Equation" r:id="rId5" imgW="1104840" imgH="393480" progId="Equation.3">
              <p:embed/>
            </p:oleObj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914400" y="2590800"/>
          <a:ext cx="1666875" cy="536575"/>
        </p:xfrm>
        <a:graphic>
          <a:graphicData uri="http://schemas.openxmlformats.org/presentationml/2006/ole">
            <p:oleObj spid="_x0000_s7171" name="Equation" r:id="rId6" imgW="749160" imgH="241200" progId="Equation.3">
              <p:embed/>
            </p:oleObj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1295400" y="3454400"/>
          <a:ext cx="2938463" cy="508000"/>
        </p:xfrm>
        <a:graphic>
          <a:graphicData uri="http://schemas.openxmlformats.org/presentationml/2006/ole">
            <p:oleObj spid="_x0000_s7172" name="Equation" r:id="rId7" imgW="1320480" imgH="228600" progId="Equation.3">
              <p:embed/>
            </p:oleObj>
          </a:graphicData>
        </a:graphic>
      </p:graphicFrame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914400" y="3048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914400" y="3124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1295400" y="4140200"/>
          <a:ext cx="2938463" cy="508000"/>
        </p:xfrm>
        <a:graphic>
          <a:graphicData uri="http://schemas.openxmlformats.org/presentationml/2006/ole">
            <p:oleObj spid="_x0000_s7173" name="Equation" r:id="rId8" imgW="1320480" imgH="228600" progId="Equation.3">
              <p:embed/>
            </p:oleObj>
          </a:graphicData>
        </a:graphic>
      </p:graphicFrame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1139825" y="4826000"/>
          <a:ext cx="3192463" cy="508000"/>
        </p:xfrm>
        <a:graphic>
          <a:graphicData uri="http://schemas.openxmlformats.org/presentationml/2006/ole">
            <p:oleObj spid="_x0000_s7174" name="Equation" r:id="rId9" imgW="1434960" imgH="228600" progId="Equation.3">
              <p:embed/>
            </p:oleObj>
          </a:graphicData>
        </a:graphic>
      </p:graphicFrame>
      <p:graphicFrame>
        <p:nvGraphicFramePr>
          <p:cNvPr id="128014" name="Object 14"/>
          <p:cNvGraphicFramePr>
            <a:graphicFrameLocks noChangeAspect="1"/>
          </p:cNvGraphicFramePr>
          <p:nvPr/>
        </p:nvGraphicFramePr>
        <p:xfrm>
          <a:off x="4268788" y="3454400"/>
          <a:ext cx="989012" cy="395288"/>
        </p:xfrm>
        <a:graphic>
          <a:graphicData uri="http://schemas.openxmlformats.org/presentationml/2006/ole">
            <p:oleObj spid="_x0000_s7175" name="Equation" r:id="rId10" imgW="444240" imgH="177480" progId="Equation.3">
              <p:embed/>
            </p:oleObj>
          </a:graphicData>
        </a:graphic>
      </p:graphicFrame>
      <p:graphicFrame>
        <p:nvGraphicFramePr>
          <p:cNvPr id="128015" name="Object 15"/>
          <p:cNvGraphicFramePr>
            <a:graphicFrameLocks noChangeAspect="1"/>
          </p:cNvGraphicFramePr>
          <p:nvPr/>
        </p:nvGraphicFramePr>
        <p:xfrm>
          <a:off x="4267200" y="4154488"/>
          <a:ext cx="1157288" cy="366712"/>
        </p:xfrm>
        <a:graphic>
          <a:graphicData uri="http://schemas.openxmlformats.org/presentationml/2006/ole">
            <p:oleObj spid="_x0000_s7176" name="Equation" r:id="rId11" imgW="520560" imgH="164880" progId="Equation.3">
              <p:embed/>
            </p:oleObj>
          </a:graphicData>
        </a:graphic>
      </p:graphicFrame>
      <p:graphicFrame>
        <p:nvGraphicFramePr>
          <p:cNvPr id="128016" name="Object 16"/>
          <p:cNvGraphicFramePr>
            <a:graphicFrameLocks noChangeAspect="1"/>
          </p:cNvGraphicFramePr>
          <p:nvPr/>
        </p:nvGraphicFramePr>
        <p:xfrm>
          <a:off x="4291013" y="4826000"/>
          <a:ext cx="1271587" cy="395288"/>
        </p:xfrm>
        <a:graphic>
          <a:graphicData uri="http://schemas.openxmlformats.org/presentationml/2006/ole">
            <p:oleObj spid="_x0000_s7177" name="Equation" r:id="rId12" imgW="571320" imgH="177480" progId="Equation.3">
              <p:embed/>
            </p:oleObj>
          </a:graphicData>
        </a:graphic>
      </p:graphicFrame>
      <p:sp>
        <p:nvSpPr>
          <p:cNvPr id="128017" name="AutoShape 17"/>
          <p:cNvSpPr>
            <a:spLocks/>
          </p:cNvSpPr>
          <p:nvPr/>
        </p:nvSpPr>
        <p:spPr bwMode="auto">
          <a:xfrm>
            <a:off x="5486400" y="3505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18" name="Object 18"/>
          <p:cNvGraphicFramePr>
            <a:graphicFrameLocks noChangeAspect="1"/>
          </p:cNvGraphicFramePr>
          <p:nvPr/>
        </p:nvGraphicFramePr>
        <p:xfrm>
          <a:off x="6075363" y="4140200"/>
          <a:ext cx="2459037" cy="508000"/>
        </p:xfrm>
        <a:graphic>
          <a:graphicData uri="http://schemas.openxmlformats.org/presentationml/2006/ole">
            <p:oleObj spid="_x0000_s7178" name="Equation" r:id="rId13" imgW="1104840" imgH="228600" progId="Equation.3">
              <p:embed/>
            </p:oleObj>
          </a:graphicData>
        </a:graphic>
      </p:graphicFrame>
      <p:graphicFrame>
        <p:nvGraphicFramePr>
          <p:cNvPr id="128019" name="Object 19"/>
          <p:cNvGraphicFramePr>
            <a:graphicFrameLocks noChangeAspect="1"/>
          </p:cNvGraphicFramePr>
          <p:nvPr/>
        </p:nvGraphicFramePr>
        <p:xfrm>
          <a:off x="1600200" y="5443538"/>
          <a:ext cx="2797175" cy="957262"/>
        </p:xfrm>
        <a:graphic>
          <a:graphicData uri="http://schemas.openxmlformats.org/presentationml/2006/ole">
            <p:oleObj spid="_x0000_s7179" name="Equation" r:id="rId14" imgW="1257120" imgH="431640" progId="Equation.3">
              <p:embed/>
            </p:oleObj>
          </a:graphicData>
        </a:graphic>
      </p:graphicFrame>
      <p:graphicFrame>
        <p:nvGraphicFramePr>
          <p:cNvPr id="128020" name="Object 20"/>
          <p:cNvGraphicFramePr>
            <a:graphicFrameLocks noChangeAspect="1"/>
          </p:cNvGraphicFramePr>
          <p:nvPr/>
        </p:nvGraphicFramePr>
        <p:xfrm>
          <a:off x="6019800" y="5700713"/>
          <a:ext cx="1554163" cy="395287"/>
        </p:xfrm>
        <a:graphic>
          <a:graphicData uri="http://schemas.openxmlformats.org/presentationml/2006/ole">
            <p:oleObj spid="_x0000_s7180" name="Equation" r:id="rId15" imgW="698400" imgH="177480" progId="Equation.3">
              <p:embed/>
            </p:oleObj>
          </a:graphicData>
        </a:graphic>
      </p:graphicFrame>
      <p:graphicFrame>
        <p:nvGraphicFramePr>
          <p:cNvPr id="128022" name="Object 22"/>
          <p:cNvGraphicFramePr>
            <a:graphicFrameLocks noChangeAspect="1"/>
          </p:cNvGraphicFramePr>
          <p:nvPr/>
        </p:nvGraphicFramePr>
        <p:xfrm>
          <a:off x="4219575" y="5451475"/>
          <a:ext cx="1724025" cy="873125"/>
        </p:xfrm>
        <a:graphic>
          <a:graphicData uri="http://schemas.openxmlformats.org/presentationml/2006/ole">
            <p:oleObj spid="_x0000_s7181" name="Equation" r:id="rId16" imgW="774360" imgH="393480" progId="Equation.3">
              <p:embed/>
            </p:oleObj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00400" y="904875"/>
            <a:ext cx="5181600" cy="2447925"/>
            <a:chOff x="2544" y="2442"/>
            <a:chExt cx="3264" cy="1542"/>
          </a:xfrm>
        </p:grpSpPr>
        <p:sp>
          <p:nvSpPr>
            <p:cNvPr id="11287" name="Text Box 27"/>
            <p:cNvSpPr txBox="1">
              <a:spLocks noChangeArrowheads="1"/>
            </p:cNvSpPr>
            <p:nvPr/>
          </p:nvSpPr>
          <p:spPr bwMode="auto">
            <a:xfrm>
              <a:off x="5370" y="3628"/>
              <a:ext cx="43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t (s)</a:t>
              </a:r>
              <a:endParaRPr lang="en-US" sz="2000"/>
            </a:p>
          </p:txBody>
        </p:sp>
        <p:sp>
          <p:nvSpPr>
            <p:cNvPr id="11288" name="Line 28"/>
            <p:cNvSpPr>
              <a:spLocks noChangeShapeType="1"/>
            </p:cNvSpPr>
            <p:nvPr/>
          </p:nvSpPr>
          <p:spPr bwMode="auto">
            <a:xfrm flipV="1">
              <a:off x="3401" y="2442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9"/>
            <p:cNvSpPr>
              <a:spLocks noChangeShapeType="1"/>
            </p:cNvSpPr>
            <p:nvPr/>
          </p:nvSpPr>
          <p:spPr bwMode="auto">
            <a:xfrm>
              <a:off x="3361" y="3573"/>
              <a:ext cx="2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30"/>
            <p:cNvSpPr>
              <a:spLocks noChangeShapeType="1"/>
            </p:cNvSpPr>
            <p:nvPr/>
          </p:nvSpPr>
          <p:spPr bwMode="auto">
            <a:xfrm>
              <a:off x="3298" y="3573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31"/>
            <p:cNvSpPr>
              <a:spLocks noChangeShapeType="1"/>
            </p:cNvSpPr>
            <p:nvPr/>
          </p:nvSpPr>
          <p:spPr bwMode="auto">
            <a:xfrm flipV="1">
              <a:off x="3709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32"/>
            <p:cNvSpPr>
              <a:spLocks noChangeShapeType="1"/>
            </p:cNvSpPr>
            <p:nvPr/>
          </p:nvSpPr>
          <p:spPr bwMode="auto">
            <a:xfrm>
              <a:off x="3298" y="3265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33"/>
            <p:cNvSpPr>
              <a:spLocks noChangeShapeType="1"/>
            </p:cNvSpPr>
            <p:nvPr/>
          </p:nvSpPr>
          <p:spPr bwMode="auto">
            <a:xfrm>
              <a:off x="3298" y="2956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4"/>
            <p:cNvSpPr>
              <a:spLocks noChangeShapeType="1"/>
            </p:cNvSpPr>
            <p:nvPr/>
          </p:nvSpPr>
          <p:spPr bwMode="auto">
            <a:xfrm flipV="1">
              <a:off x="4018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35"/>
            <p:cNvSpPr>
              <a:spLocks noChangeShapeType="1"/>
            </p:cNvSpPr>
            <p:nvPr/>
          </p:nvSpPr>
          <p:spPr bwMode="auto">
            <a:xfrm flipV="1">
              <a:off x="4326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36"/>
            <p:cNvSpPr>
              <a:spLocks noChangeShapeType="1"/>
            </p:cNvSpPr>
            <p:nvPr/>
          </p:nvSpPr>
          <p:spPr bwMode="auto">
            <a:xfrm flipV="1">
              <a:off x="4634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7"/>
            <p:cNvSpPr>
              <a:spLocks noChangeShapeType="1"/>
            </p:cNvSpPr>
            <p:nvPr/>
          </p:nvSpPr>
          <p:spPr bwMode="auto">
            <a:xfrm flipV="1">
              <a:off x="4943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8"/>
            <p:cNvSpPr>
              <a:spLocks noChangeShapeType="1"/>
            </p:cNvSpPr>
            <p:nvPr/>
          </p:nvSpPr>
          <p:spPr bwMode="auto">
            <a:xfrm flipV="1">
              <a:off x="5251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Text Box 39"/>
            <p:cNvSpPr txBox="1">
              <a:spLocks noChangeArrowheads="1"/>
            </p:cNvSpPr>
            <p:nvPr/>
          </p:nvSpPr>
          <p:spPr bwMode="auto">
            <a:xfrm>
              <a:off x="2544" y="3162"/>
              <a:ext cx="75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v (m/s)</a:t>
              </a:r>
              <a:endParaRPr lang="en-US" sz="2000"/>
            </a:p>
          </p:txBody>
        </p:sp>
        <p:sp>
          <p:nvSpPr>
            <p:cNvPr id="11300" name="Text Box 40"/>
            <p:cNvSpPr txBox="1">
              <a:spLocks noChangeArrowheads="1"/>
            </p:cNvSpPr>
            <p:nvPr/>
          </p:nvSpPr>
          <p:spPr bwMode="auto">
            <a:xfrm>
              <a:off x="3195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11301" name="Text Box 41"/>
            <p:cNvSpPr txBox="1">
              <a:spLocks noChangeArrowheads="1"/>
            </p:cNvSpPr>
            <p:nvPr/>
          </p:nvSpPr>
          <p:spPr bwMode="auto">
            <a:xfrm>
              <a:off x="3504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1</a:t>
              </a:r>
            </a:p>
          </p:txBody>
        </p:sp>
        <p:sp>
          <p:nvSpPr>
            <p:cNvPr id="11302" name="Text Box 42"/>
            <p:cNvSpPr txBox="1">
              <a:spLocks noChangeArrowheads="1"/>
            </p:cNvSpPr>
            <p:nvPr/>
          </p:nvSpPr>
          <p:spPr bwMode="auto">
            <a:xfrm>
              <a:off x="3812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2</a:t>
              </a:r>
            </a:p>
          </p:txBody>
        </p:sp>
        <p:sp>
          <p:nvSpPr>
            <p:cNvPr id="11303" name="Text Box 43"/>
            <p:cNvSpPr txBox="1">
              <a:spLocks noChangeArrowheads="1"/>
            </p:cNvSpPr>
            <p:nvPr/>
          </p:nvSpPr>
          <p:spPr bwMode="auto">
            <a:xfrm>
              <a:off x="4120" y="3676"/>
              <a:ext cx="4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3</a:t>
              </a:r>
            </a:p>
          </p:txBody>
        </p:sp>
        <p:sp>
          <p:nvSpPr>
            <p:cNvPr id="11304" name="Text Box 44"/>
            <p:cNvSpPr txBox="1">
              <a:spLocks noChangeArrowheads="1"/>
            </p:cNvSpPr>
            <p:nvPr/>
          </p:nvSpPr>
          <p:spPr bwMode="auto">
            <a:xfrm>
              <a:off x="4429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4</a:t>
              </a:r>
            </a:p>
          </p:txBody>
        </p:sp>
        <p:sp>
          <p:nvSpPr>
            <p:cNvPr id="11305" name="Text Box 45"/>
            <p:cNvSpPr txBox="1">
              <a:spLocks noChangeArrowheads="1"/>
            </p:cNvSpPr>
            <p:nvPr/>
          </p:nvSpPr>
          <p:spPr bwMode="auto">
            <a:xfrm>
              <a:off x="4737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5</a:t>
              </a:r>
            </a:p>
          </p:txBody>
        </p:sp>
        <p:sp>
          <p:nvSpPr>
            <p:cNvPr id="11306" name="Text Box 46"/>
            <p:cNvSpPr txBox="1">
              <a:spLocks noChangeArrowheads="1"/>
            </p:cNvSpPr>
            <p:nvPr/>
          </p:nvSpPr>
          <p:spPr bwMode="auto">
            <a:xfrm>
              <a:off x="5046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6</a:t>
              </a:r>
            </a:p>
          </p:txBody>
        </p:sp>
        <p:sp>
          <p:nvSpPr>
            <p:cNvPr id="11307" name="Text Box 47"/>
            <p:cNvSpPr txBox="1">
              <a:spLocks noChangeArrowheads="1"/>
            </p:cNvSpPr>
            <p:nvPr/>
          </p:nvSpPr>
          <p:spPr bwMode="auto">
            <a:xfrm>
              <a:off x="2990" y="3470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 0</a:t>
              </a:r>
            </a:p>
          </p:txBody>
        </p:sp>
        <p:sp>
          <p:nvSpPr>
            <p:cNvPr id="11308" name="Text Box 48"/>
            <p:cNvSpPr txBox="1">
              <a:spLocks noChangeArrowheads="1"/>
            </p:cNvSpPr>
            <p:nvPr/>
          </p:nvSpPr>
          <p:spPr bwMode="auto">
            <a:xfrm>
              <a:off x="3093" y="3162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1309" name="Text Box 49"/>
            <p:cNvSpPr txBox="1">
              <a:spLocks noChangeArrowheads="1"/>
            </p:cNvSpPr>
            <p:nvPr/>
          </p:nvSpPr>
          <p:spPr bwMode="auto">
            <a:xfrm>
              <a:off x="3093" y="2854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1310" name="Line 50"/>
            <p:cNvSpPr>
              <a:spLocks noChangeShapeType="1"/>
            </p:cNvSpPr>
            <p:nvPr/>
          </p:nvSpPr>
          <p:spPr bwMode="auto">
            <a:xfrm>
              <a:off x="3298" y="264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Text Box 51"/>
            <p:cNvSpPr txBox="1">
              <a:spLocks noChangeArrowheads="1"/>
            </p:cNvSpPr>
            <p:nvPr/>
          </p:nvSpPr>
          <p:spPr bwMode="auto">
            <a:xfrm>
              <a:off x="3058" y="2545"/>
              <a:ext cx="41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 6</a:t>
              </a:r>
            </a:p>
          </p:txBody>
        </p:sp>
      </p:grpSp>
      <p:sp>
        <p:nvSpPr>
          <p:cNvPr id="11284" name="Freeform 52"/>
          <p:cNvSpPr>
            <a:spLocks/>
          </p:cNvSpPr>
          <p:nvPr/>
        </p:nvSpPr>
        <p:spPr bwMode="auto">
          <a:xfrm>
            <a:off x="4546600" y="1219200"/>
            <a:ext cx="1473200" cy="1481138"/>
          </a:xfrm>
          <a:custGeom>
            <a:avLst/>
            <a:gdLst>
              <a:gd name="T0" fmla="*/ 0 w 928"/>
              <a:gd name="T1" fmla="*/ 2147483647 h 933"/>
              <a:gd name="T2" fmla="*/ 2147483647 w 928"/>
              <a:gd name="T3" fmla="*/ 0 h 933"/>
              <a:gd name="T4" fmla="*/ 0 60000 65536"/>
              <a:gd name="T5" fmla="*/ 0 60000 65536"/>
              <a:gd name="T6" fmla="*/ 0 w 928"/>
              <a:gd name="T7" fmla="*/ 0 h 933"/>
              <a:gd name="T8" fmla="*/ 928 w 928"/>
              <a:gd name="T9" fmla="*/ 933 h 9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933">
                <a:moveTo>
                  <a:pt x="0" y="933"/>
                </a:moveTo>
                <a:lnTo>
                  <a:pt x="928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53"/>
          <p:cNvSpPr>
            <a:spLocks noChangeShapeType="1"/>
          </p:cNvSpPr>
          <p:nvPr/>
        </p:nvSpPr>
        <p:spPr bwMode="auto">
          <a:xfrm>
            <a:off x="6019800" y="121920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54"/>
          <p:cNvSpPr>
            <a:spLocks noChangeShapeType="1"/>
          </p:cNvSpPr>
          <p:nvPr/>
        </p:nvSpPr>
        <p:spPr bwMode="auto">
          <a:xfrm>
            <a:off x="7010400" y="1219200"/>
            <a:ext cx="533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" name="~PP1280.WAV">
            <a:hlinkClick r:id="" action="ppaction://media"/>
          </p:cNvPr>
          <p:cNvPicPr>
            <a:picLocks noRot="1" noChangeAspect="1"/>
          </p:cNvPicPr>
          <p:nvPr>
            <a:wavAudioFile r:embed="rId3" name="~PP1280.WAV"/>
          </p:nvPr>
        </p:nvPicPr>
        <p:blipFill>
          <a:blip r:embed="rId1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36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28021" grpId="0" animBg="1"/>
      <p:bldP spid="128010" grpId="0" animBg="1"/>
      <p:bldP spid="128011" grpId="0" animBg="1"/>
      <p:bldP spid="1280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0.2|1.5|14.4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7.3|7.4|7.7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5.5|10.2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.3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.1|1.1|1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2.6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1|3.6|23.6|5.4|9.8|4.7|12.5|3|9.2|4.3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3|6.5|4.2|2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280</Words>
  <Application>Microsoft Office PowerPoint</Application>
  <PresentationFormat>On-screen Show (4:3)</PresentationFormat>
  <Paragraphs>115</Paragraphs>
  <Slides>11</Slides>
  <Notes>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Equation 3.0</vt:lpstr>
      <vt:lpstr>Section 2.2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2.2</dc:title>
  <dc:creator>Chris</dc:creator>
  <cp:lastModifiedBy>Chris</cp:lastModifiedBy>
  <cp:revision>2</cp:revision>
  <dcterms:created xsi:type="dcterms:W3CDTF">2012-09-09T13:40:58Z</dcterms:created>
  <dcterms:modified xsi:type="dcterms:W3CDTF">2012-09-09T13:55:10Z</dcterms:modified>
</cp:coreProperties>
</file>