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79" r:id="rId3"/>
    <p:sldId id="282" r:id="rId4"/>
    <p:sldId id="280" r:id="rId5"/>
    <p:sldId id="283" r:id="rId6"/>
    <p:sldId id="285" r:id="rId7"/>
    <p:sldId id="286" r:id="rId8"/>
    <p:sldId id="258" r:id="rId9"/>
    <p:sldId id="259" r:id="rId10"/>
    <p:sldId id="260" r:id="rId11"/>
    <p:sldId id="289" r:id="rId12"/>
    <p:sldId id="261" r:id="rId13"/>
    <p:sldId id="262" r:id="rId14"/>
    <p:sldId id="263" r:id="rId15"/>
    <p:sldId id="292" r:id="rId16"/>
    <p:sldId id="291" r:id="rId17"/>
    <p:sldId id="293" r:id="rId18"/>
    <p:sldId id="294" r:id="rId19"/>
    <p:sldId id="296" r:id="rId20"/>
    <p:sldId id="264" r:id="rId21"/>
    <p:sldId id="265" r:id="rId22"/>
    <p:sldId id="298" r:id="rId23"/>
    <p:sldId id="266" r:id="rId24"/>
    <p:sldId id="300" r:id="rId25"/>
    <p:sldId id="301" r:id="rId26"/>
    <p:sldId id="272" r:id="rId27"/>
    <p:sldId id="302" r:id="rId28"/>
    <p:sldId id="303" r:id="rId29"/>
    <p:sldId id="273" r:id="rId30"/>
    <p:sldId id="274" r:id="rId31"/>
    <p:sldId id="304" r:id="rId32"/>
    <p:sldId id="275" r:id="rId33"/>
    <p:sldId id="276" r:id="rId34"/>
    <p:sldId id="277" r:id="rId35"/>
    <p:sldId id="278" r:id="rId36"/>
    <p:sldId id="305" r:id="rId37"/>
    <p:sldId id="306" r:id="rId38"/>
    <p:sldId id="307" r:id="rId39"/>
    <p:sldId id="308" r:id="rId40"/>
    <p:sldId id="309" r:id="rId41"/>
    <p:sldId id="310" r:id="rId42"/>
    <p:sldId id="311" r:id="rId43"/>
    <p:sldId id="312" r:id="rId44"/>
    <p:sldId id="313" r:id="rId45"/>
    <p:sldId id="268" r:id="rId46"/>
    <p:sldId id="26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18"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7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E9509-EFB0-460E-94F3-E67C66DBCBCB}" type="datetimeFigureOut">
              <a:rPr lang="en-US" smtClean="0"/>
              <a:pPr/>
              <a:t>3/26/2012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32E7C8-3BCF-4E47-8C23-8D3DB7FCD4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32E7C8-3BCF-4E47-8C23-8D3DB7FCD47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17298-AE9B-4F7A-98D6-9476E9E56B8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17298-AE9B-4F7A-98D6-9476E9E56B8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17298-AE9B-4F7A-98D6-9476E9E56B8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17298-AE9B-4F7A-98D6-9476E9E56B8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17298-AE9B-4F7A-98D6-9476E9E56B88}" type="datetimeFigureOut">
              <a:rPr lang="en-US" smtClean="0"/>
              <a:pPr/>
              <a:t>3/26/2012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17298-AE9B-4F7A-98D6-9476E9E56B8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17298-AE9B-4F7A-98D6-9476E9E56B88}" type="datetimeFigureOut">
              <a:rPr lang="en-US" smtClean="0"/>
              <a:pPr/>
              <a:t>3/26/2012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17298-AE9B-4F7A-98D6-9476E9E56B88}" type="datetimeFigureOut">
              <a:rPr lang="en-US" smtClean="0"/>
              <a:pPr/>
              <a:t>3/26/2012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17298-AE9B-4F7A-98D6-9476E9E56B88}" type="datetimeFigureOut">
              <a:rPr lang="en-US" smtClean="0"/>
              <a:pPr/>
              <a:t>3/26/2012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17298-AE9B-4F7A-98D6-9476E9E56B8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17298-AE9B-4F7A-98D6-9476E9E56B88}" type="datetimeFigureOut">
              <a:rPr lang="en-US" smtClean="0"/>
              <a:pPr/>
              <a:t>3/26/2012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F2CC11-C1F6-4DAD-93BA-4C49F55B7A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17298-AE9B-4F7A-98D6-9476E9E56B88}" type="datetimeFigureOut">
              <a:rPr lang="en-US" smtClean="0"/>
              <a:pPr/>
              <a:t>3/26/2012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2CC11-C1F6-4DAD-93BA-4C49F55B7A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1.bin"/><Relationship Id="rId7" Type="http://schemas.openxmlformats.org/officeDocument/2006/relationships/image" Target="../media/image26.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Chris\Desktop\Holt%20Physics\outline_ppts\files\Ch17\70429.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37.w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43.png"/><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file:///C:\Users\Chris\Desktop\Holt%20Physics\outline_ppts\files\Ch17\70121.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9.v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0.vml"/></Relationships>
</file>

<file path=ppt/slides/_rels/slide3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Videos/RealPlayer%20Downloads/current.mov"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hyperlink" Target="file:///C:\Users\Chris\Desktop\Holt%20Physics\outline_ppts\files\Ch17\70429.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21 </a:t>
            </a:r>
            <a:endParaRPr lang="en-US" dirty="0"/>
          </a:p>
        </p:txBody>
      </p:sp>
      <p:sp>
        <p:nvSpPr>
          <p:cNvPr id="3" name="Subtitle 2"/>
          <p:cNvSpPr>
            <a:spLocks noGrp="1"/>
          </p:cNvSpPr>
          <p:nvPr>
            <p:ph type="subTitle" idx="1"/>
          </p:nvPr>
        </p:nvSpPr>
        <p:spPr/>
        <p:txBody>
          <a:bodyPr/>
          <a:lstStyle/>
          <a:p>
            <a:r>
              <a:rPr lang="en-US" dirty="0" smtClean="0"/>
              <a:t>Electric Current </a:t>
            </a:r>
            <a:endParaRPr lang="en-US" dirty="0"/>
          </a:p>
        </p:txBody>
      </p:sp>
      <p:pic>
        <p:nvPicPr>
          <p:cNvPr id="33794" name="Picture 2" descr="http://whs.wsd.wednet.edu/faculty/busse/mathhomepage/busseclasses/apphysics/studyguides/chapter1718/graphics1718/Fig-17-01.gif"/>
          <p:cNvPicPr>
            <a:picLocks noChangeAspect="1" noChangeArrowheads="1"/>
          </p:cNvPicPr>
          <p:nvPr/>
        </p:nvPicPr>
        <p:blipFill>
          <a:blip r:embed="rId2" cstate="print"/>
          <a:srcRect/>
          <a:stretch>
            <a:fillRect/>
          </a:stretch>
        </p:blipFill>
        <p:spPr bwMode="auto">
          <a:xfrm>
            <a:off x="381000" y="685801"/>
            <a:ext cx="2786554" cy="1600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6" name="Rectangle 6"/>
          <p:cNvSpPr>
            <a:spLocks noChangeArrowheads="1"/>
          </p:cNvSpPr>
          <p:nvPr/>
        </p:nvSpPr>
        <p:spPr bwMode="auto">
          <a:xfrm>
            <a:off x="6535738" y="5264150"/>
            <a:ext cx="1147762" cy="5937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471042" name="Text Box 2"/>
          <p:cNvSpPr txBox="1">
            <a:spLocks noChangeArrowheads="1"/>
          </p:cNvSpPr>
          <p:nvPr/>
        </p:nvSpPr>
        <p:spPr bwMode="auto">
          <a:xfrm>
            <a:off x="5911850" y="4159250"/>
            <a:ext cx="1954381" cy="523220"/>
          </a:xfrm>
          <a:prstGeom prst="rect">
            <a:avLst/>
          </a:prstGeom>
          <a:noFill/>
          <a:ln w="9525">
            <a:noFill/>
            <a:miter lim="800000"/>
            <a:headEnd/>
            <a:tailEnd/>
          </a:ln>
        </p:spPr>
        <p:txBody>
          <a:bodyPr wrap="none">
            <a:spAutoFit/>
          </a:bodyPr>
          <a:lstStyle/>
          <a:p>
            <a:pPr algn="l"/>
            <a:r>
              <a:rPr lang="en-US" sz="2800" dirty="0">
                <a:latin typeface="Arial" pitchFamily="34" charset="0"/>
                <a:cs typeface="Arial" pitchFamily="34" charset="0"/>
              </a:rPr>
              <a:t>= 96,320 C</a:t>
            </a:r>
          </a:p>
        </p:txBody>
      </p:sp>
      <p:sp>
        <p:nvSpPr>
          <p:cNvPr id="18439" name="Rectangle 8"/>
          <p:cNvSpPr>
            <a:spLocks noChangeArrowheads="1"/>
          </p:cNvSpPr>
          <p:nvPr/>
        </p:nvSpPr>
        <p:spPr bwMode="auto">
          <a:xfrm>
            <a:off x="857250" y="1419672"/>
            <a:ext cx="4985660" cy="1384995"/>
          </a:xfrm>
          <a:prstGeom prst="rect">
            <a:avLst/>
          </a:prstGeom>
          <a:noFill/>
          <a:ln w="15875" algn="ctr">
            <a:noFill/>
            <a:miter lim="800000"/>
            <a:headEnd/>
            <a:tailEnd/>
          </a:ln>
        </p:spPr>
        <p:txBody>
          <a:bodyPr wrap="none" anchor="ctr">
            <a:spAutoFit/>
          </a:bodyPr>
          <a:lstStyle/>
          <a:p>
            <a:pPr algn="l"/>
            <a:r>
              <a:rPr lang="en-US" sz="2800" dirty="0">
                <a:solidFill>
                  <a:srgbClr val="FF0000"/>
                </a:solidFill>
                <a:latin typeface="Arial" pitchFamily="34" charset="0"/>
                <a:cs typeface="Arial" pitchFamily="34" charset="0"/>
              </a:rPr>
              <a:t>If 1.0 mole of e</a:t>
            </a:r>
            <a:r>
              <a:rPr lang="en-US" sz="2800" baseline="30000" dirty="0">
                <a:solidFill>
                  <a:srgbClr val="FF0000"/>
                </a:solidFill>
                <a:latin typeface="Arial" pitchFamily="34" charset="0"/>
                <a:cs typeface="Arial" pitchFamily="34" charset="0"/>
              </a:rPr>
              <a:t>–</a:t>
            </a:r>
            <a:r>
              <a:rPr lang="en-US" sz="2800" dirty="0">
                <a:solidFill>
                  <a:srgbClr val="FF0000"/>
                </a:solidFill>
                <a:latin typeface="Arial" pitchFamily="34" charset="0"/>
                <a:cs typeface="Arial" pitchFamily="34" charset="0"/>
              </a:rPr>
              <a:t> flow through</a:t>
            </a:r>
          </a:p>
          <a:p>
            <a:pPr algn="l"/>
            <a:r>
              <a:rPr lang="en-US" sz="2800" dirty="0">
                <a:solidFill>
                  <a:srgbClr val="FF0000"/>
                </a:solidFill>
                <a:latin typeface="Arial" pitchFamily="34" charset="0"/>
                <a:cs typeface="Arial" pitchFamily="34" charset="0"/>
              </a:rPr>
              <a:t>an appliance in 5.6 hours, find</a:t>
            </a:r>
          </a:p>
          <a:p>
            <a:pPr algn="l"/>
            <a:r>
              <a:rPr lang="en-US" sz="2800" dirty="0">
                <a:solidFill>
                  <a:srgbClr val="FF0000"/>
                </a:solidFill>
                <a:latin typeface="Arial" pitchFamily="34" charset="0"/>
                <a:cs typeface="Arial" pitchFamily="34" charset="0"/>
              </a:rPr>
              <a:t>current pulled by appliance.</a:t>
            </a:r>
          </a:p>
        </p:txBody>
      </p:sp>
      <p:graphicFrame>
        <p:nvGraphicFramePr>
          <p:cNvPr id="471049" name="Object 9"/>
          <p:cNvGraphicFramePr>
            <a:graphicFrameLocks noChangeAspect="1"/>
          </p:cNvGraphicFramePr>
          <p:nvPr/>
        </p:nvGraphicFramePr>
        <p:xfrm>
          <a:off x="3357563" y="4024313"/>
          <a:ext cx="2528887" cy="995362"/>
        </p:xfrm>
        <a:graphic>
          <a:graphicData uri="http://schemas.openxmlformats.org/presentationml/2006/ole">
            <p:oleObj spid="_x0000_s3074" name="Equation" r:id="rId3" imgW="2527200" imgH="990360" progId="Equation.3">
              <p:embed/>
            </p:oleObj>
          </a:graphicData>
        </a:graphic>
      </p:graphicFrame>
      <p:sp>
        <p:nvSpPr>
          <p:cNvPr id="471051" name="Text Box 11"/>
          <p:cNvSpPr txBox="1">
            <a:spLocks noChangeArrowheads="1"/>
          </p:cNvSpPr>
          <p:nvPr/>
        </p:nvSpPr>
        <p:spPr bwMode="auto">
          <a:xfrm>
            <a:off x="966788" y="4159250"/>
            <a:ext cx="2363147" cy="523220"/>
          </a:xfrm>
          <a:prstGeom prst="rect">
            <a:avLst/>
          </a:prstGeom>
          <a:noFill/>
          <a:ln w="9525">
            <a:noFill/>
            <a:miter lim="800000"/>
            <a:headEnd/>
            <a:tailEnd/>
          </a:ln>
        </p:spPr>
        <p:txBody>
          <a:bodyPr wrap="none">
            <a:spAutoFit/>
          </a:bodyPr>
          <a:lstStyle/>
          <a:p>
            <a:pPr algn="l"/>
            <a:r>
              <a:rPr lang="en-US" sz="2800" dirty="0">
                <a:latin typeface="Arial" pitchFamily="34" charset="0"/>
                <a:cs typeface="Arial" pitchFamily="34" charset="0"/>
              </a:rPr>
              <a:t>6.02 x 10</a:t>
            </a:r>
            <a:r>
              <a:rPr lang="en-US" sz="2800" baseline="30000" dirty="0">
                <a:latin typeface="Arial" pitchFamily="34" charset="0"/>
                <a:cs typeface="Arial" pitchFamily="34" charset="0"/>
              </a:rPr>
              <a:t>23</a:t>
            </a:r>
            <a:r>
              <a:rPr lang="en-US" sz="2800" dirty="0">
                <a:latin typeface="Arial" pitchFamily="34" charset="0"/>
                <a:cs typeface="Arial" pitchFamily="34" charset="0"/>
              </a:rPr>
              <a:t> e</a:t>
            </a:r>
            <a:r>
              <a:rPr lang="en-US" sz="2800" baseline="30000" dirty="0">
                <a:latin typeface="Arial" pitchFamily="34" charset="0"/>
                <a:cs typeface="Arial" pitchFamily="34" charset="0"/>
              </a:rPr>
              <a:t>–</a:t>
            </a:r>
          </a:p>
        </p:txBody>
      </p:sp>
      <p:sp>
        <p:nvSpPr>
          <p:cNvPr id="471052" name="Line 12"/>
          <p:cNvSpPr>
            <a:spLocks noChangeShapeType="1"/>
          </p:cNvSpPr>
          <p:nvPr/>
        </p:nvSpPr>
        <p:spPr bwMode="auto">
          <a:xfrm flipV="1">
            <a:off x="2827338" y="4219575"/>
            <a:ext cx="377825" cy="471488"/>
          </a:xfrm>
          <a:prstGeom prst="line">
            <a:avLst/>
          </a:prstGeom>
          <a:noFill/>
          <a:ln w="22225">
            <a:solidFill>
              <a:srgbClr val="3333FF"/>
            </a:solidFill>
            <a:round/>
            <a:headEnd/>
            <a:tailEnd/>
          </a:ln>
        </p:spPr>
        <p:txBody>
          <a:bodyPr wrap="none">
            <a:spAutoFit/>
          </a:bodyPr>
          <a:lstStyle/>
          <a:p>
            <a:endParaRPr lang="en-US"/>
          </a:p>
        </p:txBody>
      </p:sp>
      <p:sp>
        <p:nvSpPr>
          <p:cNvPr id="471053" name="Line 13"/>
          <p:cNvSpPr>
            <a:spLocks noChangeShapeType="1"/>
          </p:cNvSpPr>
          <p:nvPr/>
        </p:nvSpPr>
        <p:spPr bwMode="auto">
          <a:xfrm flipV="1">
            <a:off x="4519613" y="4532313"/>
            <a:ext cx="377825" cy="471487"/>
          </a:xfrm>
          <a:prstGeom prst="line">
            <a:avLst/>
          </a:prstGeom>
          <a:noFill/>
          <a:ln w="22225">
            <a:solidFill>
              <a:srgbClr val="3333FF"/>
            </a:solidFill>
            <a:round/>
            <a:headEnd/>
            <a:tailEnd/>
          </a:ln>
        </p:spPr>
        <p:txBody>
          <a:bodyPr wrap="none">
            <a:spAutoFit/>
          </a:bodyPr>
          <a:lstStyle/>
          <a:p>
            <a:endParaRPr lang="en-US"/>
          </a:p>
        </p:txBody>
      </p:sp>
      <p:graphicFrame>
        <p:nvGraphicFramePr>
          <p:cNvPr id="471054" name="Object 14"/>
          <p:cNvGraphicFramePr>
            <a:graphicFrameLocks noChangeAspect="1"/>
          </p:cNvGraphicFramePr>
          <p:nvPr/>
        </p:nvGraphicFramePr>
        <p:xfrm>
          <a:off x="1539875" y="5146675"/>
          <a:ext cx="1166813" cy="838200"/>
        </p:xfrm>
        <a:graphic>
          <a:graphicData uri="http://schemas.openxmlformats.org/presentationml/2006/ole">
            <p:oleObj spid="_x0000_s3075" name="Equation" r:id="rId4" imgW="1168200" imgH="838080" progId="Equation.3">
              <p:embed/>
            </p:oleObj>
          </a:graphicData>
        </a:graphic>
      </p:graphicFrame>
      <p:graphicFrame>
        <p:nvGraphicFramePr>
          <p:cNvPr id="471056" name="Object 16"/>
          <p:cNvGraphicFramePr>
            <a:graphicFrameLocks noChangeAspect="1"/>
          </p:cNvGraphicFramePr>
          <p:nvPr/>
        </p:nvGraphicFramePr>
        <p:xfrm>
          <a:off x="2898775" y="5143500"/>
          <a:ext cx="2968625" cy="1066800"/>
        </p:xfrm>
        <a:graphic>
          <a:graphicData uri="http://schemas.openxmlformats.org/presentationml/2006/ole">
            <p:oleObj spid="_x0000_s3076" name="Equation" r:id="rId5" imgW="2971800" imgH="1066680" progId="Equation.3">
              <p:embed/>
            </p:oleObj>
          </a:graphicData>
        </a:graphic>
      </p:graphicFrame>
      <p:sp>
        <p:nvSpPr>
          <p:cNvPr id="471057" name="Text Box 17"/>
          <p:cNvSpPr txBox="1">
            <a:spLocks noChangeArrowheads="1"/>
          </p:cNvSpPr>
          <p:nvPr/>
        </p:nvSpPr>
        <p:spPr bwMode="auto">
          <a:xfrm>
            <a:off x="6086475" y="5319713"/>
            <a:ext cx="1511376" cy="523220"/>
          </a:xfrm>
          <a:prstGeom prst="rect">
            <a:avLst/>
          </a:prstGeom>
          <a:noFill/>
          <a:ln w="9525">
            <a:noFill/>
            <a:miter lim="800000"/>
            <a:headEnd/>
            <a:tailEnd/>
          </a:ln>
        </p:spPr>
        <p:txBody>
          <a:bodyPr wrap="none">
            <a:spAutoFit/>
          </a:bodyPr>
          <a:lstStyle/>
          <a:p>
            <a:pPr algn="l"/>
            <a:r>
              <a:rPr lang="en-US" sz="2800" dirty="0">
                <a:latin typeface="Arial" pitchFamily="34" charset="0"/>
                <a:cs typeface="Arial" pitchFamily="34" charset="0"/>
              </a:rPr>
              <a:t>=   4.8 A</a:t>
            </a:r>
          </a:p>
        </p:txBody>
      </p:sp>
      <p:sp>
        <p:nvSpPr>
          <p:cNvPr id="471058" name="Line 18"/>
          <p:cNvSpPr>
            <a:spLocks noChangeShapeType="1"/>
          </p:cNvSpPr>
          <p:nvPr/>
        </p:nvSpPr>
        <p:spPr bwMode="auto">
          <a:xfrm flipH="1" flipV="1">
            <a:off x="3868738" y="5667375"/>
            <a:ext cx="377825" cy="471488"/>
          </a:xfrm>
          <a:prstGeom prst="line">
            <a:avLst/>
          </a:prstGeom>
          <a:noFill/>
          <a:ln w="22225">
            <a:solidFill>
              <a:srgbClr val="3333FF"/>
            </a:solidFill>
            <a:round/>
            <a:headEnd/>
            <a:tailEnd/>
          </a:ln>
        </p:spPr>
        <p:txBody>
          <a:bodyPr wrap="none">
            <a:spAutoFit/>
          </a:bodyPr>
          <a:lstStyle/>
          <a:p>
            <a:endParaRPr lang="en-US"/>
          </a:p>
        </p:txBody>
      </p:sp>
      <p:sp>
        <p:nvSpPr>
          <p:cNvPr id="471059" name="Line 19"/>
          <p:cNvSpPr>
            <a:spLocks noChangeShapeType="1"/>
          </p:cNvSpPr>
          <p:nvPr/>
        </p:nvSpPr>
        <p:spPr bwMode="auto">
          <a:xfrm flipH="1" flipV="1">
            <a:off x="5467350" y="5845175"/>
            <a:ext cx="377825" cy="471488"/>
          </a:xfrm>
          <a:prstGeom prst="line">
            <a:avLst/>
          </a:prstGeom>
          <a:noFill/>
          <a:ln w="22225">
            <a:solidFill>
              <a:srgbClr val="3333FF"/>
            </a:solidFill>
            <a:round/>
            <a:headEnd/>
            <a:tailEnd/>
          </a:ln>
        </p:spPr>
        <p:txBody>
          <a:bodyPr wrap="none">
            <a:spAutoFit/>
          </a:bodyPr>
          <a:lstStyle/>
          <a:p>
            <a:endParaRPr lang="en-US"/>
          </a:p>
        </p:txBody>
      </p:sp>
      <p:pic>
        <p:nvPicPr>
          <p:cNvPr id="18446" name="Picture 20" descr="j0412304[1]"/>
          <p:cNvPicPr>
            <a:picLocks noChangeAspect="1" noChangeArrowheads="1"/>
          </p:cNvPicPr>
          <p:nvPr/>
        </p:nvPicPr>
        <p:blipFill>
          <a:blip r:embed="rId6" cstate="print"/>
          <a:srcRect/>
          <a:stretch>
            <a:fillRect/>
          </a:stretch>
        </p:blipFill>
        <p:spPr bwMode="auto">
          <a:xfrm>
            <a:off x="6437313" y="569913"/>
            <a:ext cx="1698625"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1051"/>
                                        </p:tgtEl>
                                        <p:attrNameLst>
                                          <p:attrName>style.visibility</p:attrName>
                                        </p:attrNameLst>
                                      </p:cBhvr>
                                      <p:to>
                                        <p:strVal val="visible"/>
                                      </p:to>
                                    </p:set>
                                    <p:anim by="(-#ppt_w*2)" calcmode="lin" valueType="num">
                                      <p:cBhvr rctx="PPT">
                                        <p:cTn id="7" dur="500" autoRev="1" fill="hold">
                                          <p:stCondLst>
                                            <p:cond delay="0"/>
                                          </p:stCondLst>
                                        </p:cTn>
                                        <p:tgtEl>
                                          <p:spTgt spid="471051"/>
                                        </p:tgtEl>
                                        <p:attrNameLst>
                                          <p:attrName>ppt_w</p:attrName>
                                        </p:attrNameLst>
                                      </p:cBhvr>
                                    </p:anim>
                                    <p:anim by="(#ppt_w*0.50)" calcmode="lin" valueType="num">
                                      <p:cBhvr>
                                        <p:cTn id="8" dur="500" decel="50000" autoRev="1" fill="hold">
                                          <p:stCondLst>
                                            <p:cond delay="0"/>
                                          </p:stCondLst>
                                        </p:cTn>
                                        <p:tgtEl>
                                          <p:spTgt spid="471051"/>
                                        </p:tgtEl>
                                        <p:attrNameLst>
                                          <p:attrName>ppt_x</p:attrName>
                                        </p:attrNameLst>
                                      </p:cBhvr>
                                    </p:anim>
                                    <p:anim from="(-#ppt_h/2)" to="(#ppt_y)" calcmode="lin" valueType="num">
                                      <p:cBhvr>
                                        <p:cTn id="9" dur="1000" fill="hold">
                                          <p:stCondLst>
                                            <p:cond delay="0"/>
                                          </p:stCondLst>
                                        </p:cTn>
                                        <p:tgtEl>
                                          <p:spTgt spid="471051"/>
                                        </p:tgtEl>
                                        <p:attrNameLst>
                                          <p:attrName>ppt_y</p:attrName>
                                        </p:attrNameLst>
                                      </p:cBhvr>
                                    </p:anim>
                                    <p:animRot by="21600000">
                                      <p:cBhvr>
                                        <p:cTn id="10" dur="1000" fill="hold">
                                          <p:stCondLst>
                                            <p:cond delay="0"/>
                                          </p:stCondLst>
                                        </p:cTn>
                                        <p:tgtEl>
                                          <p:spTgt spid="471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71049"/>
                                        </p:tgtEl>
                                        <p:attrNameLst>
                                          <p:attrName>style.visibility</p:attrName>
                                        </p:attrNameLst>
                                      </p:cBhvr>
                                      <p:to>
                                        <p:strVal val="visible"/>
                                      </p:to>
                                    </p:set>
                                    <p:anim calcmode="lin" valueType="num">
                                      <p:cBhvr>
                                        <p:cTn id="15" dur="1000" fill="hold"/>
                                        <p:tgtEl>
                                          <p:spTgt spid="471049"/>
                                        </p:tgtEl>
                                        <p:attrNameLst>
                                          <p:attrName>ppt_x</p:attrName>
                                        </p:attrNameLst>
                                      </p:cBhvr>
                                      <p:tavLst>
                                        <p:tav tm="0">
                                          <p:val>
                                            <p:strVal val="#ppt_x-.2"/>
                                          </p:val>
                                        </p:tav>
                                        <p:tav tm="100000">
                                          <p:val>
                                            <p:strVal val="#ppt_x"/>
                                          </p:val>
                                        </p:tav>
                                      </p:tavLst>
                                    </p:anim>
                                    <p:anim calcmode="lin" valueType="num">
                                      <p:cBhvr>
                                        <p:cTn id="16" dur="1000" fill="hold"/>
                                        <p:tgtEl>
                                          <p:spTgt spid="47104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7104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71052"/>
                                        </p:tgtEl>
                                        <p:attrNameLst>
                                          <p:attrName>style.visibility</p:attrName>
                                        </p:attrNameLst>
                                      </p:cBhvr>
                                      <p:to>
                                        <p:strVal val="visible"/>
                                      </p:to>
                                    </p:set>
                                    <p:animEffect transition="in" filter="fade">
                                      <p:cBhvr>
                                        <p:cTn id="22" dur="2000"/>
                                        <p:tgtEl>
                                          <p:spTgt spid="471052"/>
                                        </p:tgtEl>
                                      </p:cBhvr>
                                    </p:animEffect>
                                    <p:anim calcmode="lin" valueType="num">
                                      <p:cBhvr>
                                        <p:cTn id="23" dur="2000" fill="hold"/>
                                        <p:tgtEl>
                                          <p:spTgt spid="471052"/>
                                        </p:tgtEl>
                                        <p:attrNameLst>
                                          <p:attrName>style.rotation</p:attrName>
                                        </p:attrNameLst>
                                      </p:cBhvr>
                                      <p:tavLst>
                                        <p:tav tm="0">
                                          <p:val>
                                            <p:fltVal val="720"/>
                                          </p:val>
                                        </p:tav>
                                        <p:tav tm="100000">
                                          <p:val>
                                            <p:fltVal val="0"/>
                                          </p:val>
                                        </p:tav>
                                      </p:tavLst>
                                    </p:anim>
                                    <p:anim calcmode="lin" valueType="num">
                                      <p:cBhvr>
                                        <p:cTn id="24" dur="2000" fill="hold"/>
                                        <p:tgtEl>
                                          <p:spTgt spid="471052"/>
                                        </p:tgtEl>
                                        <p:attrNameLst>
                                          <p:attrName>ppt_h</p:attrName>
                                        </p:attrNameLst>
                                      </p:cBhvr>
                                      <p:tavLst>
                                        <p:tav tm="0">
                                          <p:val>
                                            <p:fltVal val="0"/>
                                          </p:val>
                                        </p:tav>
                                        <p:tav tm="100000">
                                          <p:val>
                                            <p:strVal val="#ppt_h"/>
                                          </p:val>
                                        </p:tav>
                                      </p:tavLst>
                                    </p:anim>
                                    <p:anim calcmode="lin" valueType="num">
                                      <p:cBhvr>
                                        <p:cTn id="25" dur="2000" fill="hold"/>
                                        <p:tgtEl>
                                          <p:spTgt spid="471052"/>
                                        </p:tgtEl>
                                        <p:attrNameLst>
                                          <p:attrName>ppt_w</p:attrName>
                                        </p:attrNameLst>
                                      </p:cBhvr>
                                      <p:tavLst>
                                        <p:tav tm="0">
                                          <p:val>
                                            <p:fltVal val="0"/>
                                          </p:val>
                                        </p:tav>
                                        <p:tav tm="100000">
                                          <p:val>
                                            <p:strVal val="#ppt_w"/>
                                          </p:val>
                                        </p:tav>
                                      </p:tavLst>
                                    </p:anim>
                                  </p:childTnLst>
                                </p:cTn>
                              </p:par>
                              <p:par>
                                <p:cTn id="26" presetID="35" presetClass="entr" presetSubtype="0" fill="hold" grpId="0" nodeType="withEffect">
                                  <p:stCondLst>
                                    <p:cond delay="0"/>
                                  </p:stCondLst>
                                  <p:childTnLst>
                                    <p:set>
                                      <p:cBhvr>
                                        <p:cTn id="27" dur="1" fill="hold">
                                          <p:stCondLst>
                                            <p:cond delay="0"/>
                                          </p:stCondLst>
                                        </p:cTn>
                                        <p:tgtEl>
                                          <p:spTgt spid="471053"/>
                                        </p:tgtEl>
                                        <p:attrNameLst>
                                          <p:attrName>style.visibility</p:attrName>
                                        </p:attrNameLst>
                                      </p:cBhvr>
                                      <p:to>
                                        <p:strVal val="visible"/>
                                      </p:to>
                                    </p:set>
                                    <p:animEffect transition="in" filter="fade">
                                      <p:cBhvr>
                                        <p:cTn id="28" dur="2000"/>
                                        <p:tgtEl>
                                          <p:spTgt spid="471053"/>
                                        </p:tgtEl>
                                      </p:cBhvr>
                                    </p:animEffect>
                                    <p:anim calcmode="lin" valueType="num">
                                      <p:cBhvr>
                                        <p:cTn id="29" dur="2000" fill="hold"/>
                                        <p:tgtEl>
                                          <p:spTgt spid="471053"/>
                                        </p:tgtEl>
                                        <p:attrNameLst>
                                          <p:attrName>style.rotation</p:attrName>
                                        </p:attrNameLst>
                                      </p:cBhvr>
                                      <p:tavLst>
                                        <p:tav tm="0">
                                          <p:val>
                                            <p:fltVal val="720"/>
                                          </p:val>
                                        </p:tav>
                                        <p:tav tm="100000">
                                          <p:val>
                                            <p:fltVal val="0"/>
                                          </p:val>
                                        </p:tav>
                                      </p:tavLst>
                                    </p:anim>
                                    <p:anim calcmode="lin" valueType="num">
                                      <p:cBhvr>
                                        <p:cTn id="30" dur="2000" fill="hold"/>
                                        <p:tgtEl>
                                          <p:spTgt spid="471053"/>
                                        </p:tgtEl>
                                        <p:attrNameLst>
                                          <p:attrName>ppt_h</p:attrName>
                                        </p:attrNameLst>
                                      </p:cBhvr>
                                      <p:tavLst>
                                        <p:tav tm="0">
                                          <p:val>
                                            <p:fltVal val="0"/>
                                          </p:val>
                                        </p:tav>
                                        <p:tav tm="100000">
                                          <p:val>
                                            <p:strVal val="#ppt_h"/>
                                          </p:val>
                                        </p:tav>
                                      </p:tavLst>
                                    </p:anim>
                                    <p:anim calcmode="lin" valueType="num">
                                      <p:cBhvr>
                                        <p:cTn id="31" dur="2000" fill="hold"/>
                                        <p:tgtEl>
                                          <p:spTgt spid="471053"/>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471042"/>
                                        </p:tgtEl>
                                        <p:attrNameLst>
                                          <p:attrName>style.visibility</p:attrName>
                                        </p:attrNameLst>
                                      </p:cBhvr>
                                      <p:to>
                                        <p:strVal val="visible"/>
                                      </p:to>
                                    </p:set>
                                    <p:anim calcmode="lin" valueType="num">
                                      <p:cBhvr>
                                        <p:cTn id="36" dur="1000" fill="hold"/>
                                        <p:tgtEl>
                                          <p:spTgt spid="471042"/>
                                        </p:tgtEl>
                                        <p:attrNameLst>
                                          <p:attrName>ppt_x</p:attrName>
                                        </p:attrNameLst>
                                      </p:cBhvr>
                                      <p:tavLst>
                                        <p:tav tm="0">
                                          <p:val>
                                            <p:strVal val="#ppt_x-.2"/>
                                          </p:val>
                                        </p:tav>
                                        <p:tav tm="100000">
                                          <p:val>
                                            <p:strVal val="#ppt_x"/>
                                          </p:val>
                                        </p:tav>
                                      </p:tavLst>
                                    </p:anim>
                                    <p:anim calcmode="lin" valueType="num">
                                      <p:cBhvr>
                                        <p:cTn id="37" dur="1000" fill="hold"/>
                                        <p:tgtEl>
                                          <p:spTgt spid="47104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71042"/>
                                        </p:tgtEl>
                                      </p:cBhvr>
                                    </p:animEffec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471054"/>
                                        </p:tgtEl>
                                        <p:attrNameLst>
                                          <p:attrName>style.visibility</p:attrName>
                                        </p:attrNameLst>
                                      </p:cBhvr>
                                      <p:to>
                                        <p:strVal val="visible"/>
                                      </p:to>
                                    </p:set>
                                    <p:animEffect transition="in" filter="fade">
                                      <p:cBhvr>
                                        <p:cTn id="43" dur="2000"/>
                                        <p:tgtEl>
                                          <p:spTgt spid="471054"/>
                                        </p:tgtEl>
                                      </p:cBhvr>
                                    </p:animEffect>
                                    <p:anim calcmode="lin" valueType="num">
                                      <p:cBhvr>
                                        <p:cTn id="44" dur="2000" fill="hold"/>
                                        <p:tgtEl>
                                          <p:spTgt spid="471054"/>
                                        </p:tgtEl>
                                        <p:attrNameLst>
                                          <p:attrName>style.rotation</p:attrName>
                                        </p:attrNameLst>
                                      </p:cBhvr>
                                      <p:tavLst>
                                        <p:tav tm="0">
                                          <p:val>
                                            <p:fltVal val="720"/>
                                          </p:val>
                                        </p:tav>
                                        <p:tav tm="100000">
                                          <p:val>
                                            <p:fltVal val="0"/>
                                          </p:val>
                                        </p:tav>
                                      </p:tavLst>
                                    </p:anim>
                                    <p:anim calcmode="lin" valueType="num">
                                      <p:cBhvr>
                                        <p:cTn id="45" dur="2000" fill="hold"/>
                                        <p:tgtEl>
                                          <p:spTgt spid="471054"/>
                                        </p:tgtEl>
                                        <p:attrNameLst>
                                          <p:attrName>ppt_h</p:attrName>
                                        </p:attrNameLst>
                                      </p:cBhvr>
                                      <p:tavLst>
                                        <p:tav tm="0">
                                          <p:val>
                                            <p:fltVal val="0"/>
                                          </p:val>
                                        </p:tav>
                                        <p:tav tm="100000">
                                          <p:val>
                                            <p:strVal val="#ppt_h"/>
                                          </p:val>
                                        </p:tav>
                                      </p:tavLst>
                                    </p:anim>
                                    <p:anim calcmode="lin" valueType="num">
                                      <p:cBhvr>
                                        <p:cTn id="46" dur="2000" fill="hold"/>
                                        <p:tgtEl>
                                          <p:spTgt spid="471054"/>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71056"/>
                                        </p:tgtEl>
                                        <p:attrNameLst>
                                          <p:attrName>style.visibility</p:attrName>
                                        </p:attrNameLst>
                                      </p:cBhvr>
                                      <p:to>
                                        <p:strVal val="visible"/>
                                      </p:to>
                                    </p:set>
                                    <p:anim calcmode="lin" valueType="num">
                                      <p:cBhvr>
                                        <p:cTn id="51" dur="1000" fill="hold"/>
                                        <p:tgtEl>
                                          <p:spTgt spid="471056"/>
                                        </p:tgtEl>
                                        <p:attrNameLst>
                                          <p:attrName>ppt_x</p:attrName>
                                        </p:attrNameLst>
                                      </p:cBhvr>
                                      <p:tavLst>
                                        <p:tav tm="0">
                                          <p:val>
                                            <p:strVal val="#ppt_x-.2"/>
                                          </p:val>
                                        </p:tav>
                                        <p:tav tm="100000">
                                          <p:val>
                                            <p:strVal val="#ppt_x"/>
                                          </p:val>
                                        </p:tav>
                                      </p:tavLst>
                                    </p:anim>
                                    <p:anim calcmode="lin" valueType="num">
                                      <p:cBhvr>
                                        <p:cTn id="52" dur="1000" fill="hold"/>
                                        <p:tgtEl>
                                          <p:spTgt spid="471056"/>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71056"/>
                                        </p:tgtEl>
                                      </p:cBhvr>
                                    </p:animEffect>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grpId="0" nodeType="clickEffect">
                                  <p:stCondLst>
                                    <p:cond delay="0"/>
                                  </p:stCondLst>
                                  <p:childTnLst>
                                    <p:set>
                                      <p:cBhvr>
                                        <p:cTn id="57" dur="1" fill="hold">
                                          <p:stCondLst>
                                            <p:cond delay="0"/>
                                          </p:stCondLst>
                                        </p:cTn>
                                        <p:tgtEl>
                                          <p:spTgt spid="471059"/>
                                        </p:tgtEl>
                                        <p:attrNameLst>
                                          <p:attrName>style.visibility</p:attrName>
                                        </p:attrNameLst>
                                      </p:cBhvr>
                                      <p:to>
                                        <p:strVal val="visible"/>
                                      </p:to>
                                    </p:set>
                                    <p:animEffect transition="in" filter="fade">
                                      <p:cBhvr>
                                        <p:cTn id="58" dur="2000"/>
                                        <p:tgtEl>
                                          <p:spTgt spid="471059"/>
                                        </p:tgtEl>
                                      </p:cBhvr>
                                    </p:animEffect>
                                    <p:anim calcmode="lin" valueType="num">
                                      <p:cBhvr>
                                        <p:cTn id="59" dur="2000" fill="hold"/>
                                        <p:tgtEl>
                                          <p:spTgt spid="471059"/>
                                        </p:tgtEl>
                                        <p:attrNameLst>
                                          <p:attrName>style.rotation</p:attrName>
                                        </p:attrNameLst>
                                      </p:cBhvr>
                                      <p:tavLst>
                                        <p:tav tm="0">
                                          <p:val>
                                            <p:fltVal val="720"/>
                                          </p:val>
                                        </p:tav>
                                        <p:tav tm="100000">
                                          <p:val>
                                            <p:fltVal val="0"/>
                                          </p:val>
                                        </p:tav>
                                      </p:tavLst>
                                    </p:anim>
                                    <p:anim calcmode="lin" valueType="num">
                                      <p:cBhvr>
                                        <p:cTn id="60" dur="2000" fill="hold"/>
                                        <p:tgtEl>
                                          <p:spTgt spid="471059"/>
                                        </p:tgtEl>
                                        <p:attrNameLst>
                                          <p:attrName>ppt_h</p:attrName>
                                        </p:attrNameLst>
                                      </p:cBhvr>
                                      <p:tavLst>
                                        <p:tav tm="0">
                                          <p:val>
                                            <p:fltVal val="0"/>
                                          </p:val>
                                        </p:tav>
                                        <p:tav tm="100000">
                                          <p:val>
                                            <p:strVal val="#ppt_h"/>
                                          </p:val>
                                        </p:tav>
                                      </p:tavLst>
                                    </p:anim>
                                    <p:anim calcmode="lin" valueType="num">
                                      <p:cBhvr>
                                        <p:cTn id="61" dur="2000" fill="hold"/>
                                        <p:tgtEl>
                                          <p:spTgt spid="471059"/>
                                        </p:tgtEl>
                                        <p:attrNameLst>
                                          <p:attrName>ppt_w</p:attrName>
                                        </p:attrNameLst>
                                      </p:cBhvr>
                                      <p:tavLst>
                                        <p:tav tm="0">
                                          <p:val>
                                            <p:fltVal val="0"/>
                                          </p:val>
                                        </p:tav>
                                        <p:tav tm="100000">
                                          <p:val>
                                            <p:strVal val="#ppt_w"/>
                                          </p:val>
                                        </p:tav>
                                      </p:tavLst>
                                    </p:anim>
                                  </p:childTnLst>
                                </p:cTn>
                              </p:par>
                              <p:par>
                                <p:cTn id="62" presetID="35" presetClass="entr" presetSubtype="0" fill="hold" grpId="0" nodeType="withEffect">
                                  <p:stCondLst>
                                    <p:cond delay="0"/>
                                  </p:stCondLst>
                                  <p:childTnLst>
                                    <p:set>
                                      <p:cBhvr>
                                        <p:cTn id="63" dur="1" fill="hold">
                                          <p:stCondLst>
                                            <p:cond delay="0"/>
                                          </p:stCondLst>
                                        </p:cTn>
                                        <p:tgtEl>
                                          <p:spTgt spid="471058"/>
                                        </p:tgtEl>
                                        <p:attrNameLst>
                                          <p:attrName>style.visibility</p:attrName>
                                        </p:attrNameLst>
                                      </p:cBhvr>
                                      <p:to>
                                        <p:strVal val="visible"/>
                                      </p:to>
                                    </p:set>
                                    <p:animEffect transition="in" filter="fade">
                                      <p:cBhvr>
                                        <p:cTn id="64" dur="2000"/>
                                        <p:tgtEl>
                                          <p:spTgt spid="471058"/>
                                        </p:tgtEl>
                                      </p:cBhvr>
                                    </p:animEffect>
                                    <p:anim calcmode="lin" valueType="num">
                                      <p:cBhvr>
                                        <p:cTn id="65" dur="2000" fill="hold"/>
                                        <p:tgtEl>
                                          <p:spTgt spid="471058"/>
                                        </p:tgtEl>
                                        <p:attrNameLst>
                                          <p:attrName>style.rotation</p:attrName>
                                        </p:attrNameLst>
                                      </p:cBhvr>
                                      <p:tavLst>
                                        <p:tav tm="0">
                                          <p:val>
                                            <p:fltVal val="720"/>
                                          </p:val>
                                        </p:tav>
                                        <p:tav tm="100000">
                                          <p:val>
                                            <p:fltVal val="0"/>
                                          </p:val>
                                        </p:tav>
                                      </p:tavLst>
                                    </p:anim>
                                    <p:anim calcmode="lin" valueType="num">
                                      <p:cBhvr>
                                        <p:cTn id="66" dur="2000" fill="hold"/>
                                        <p:tgtEl>
                                          <p:spTgt spid="471058"/>
                                        </p:tgtEl>
                                        <p:attrNameLst>
                                          <p:attrName>ppt_h</p:attrName>
                                        </p:attrNameLst>
                                      </p:cBhvr>
                                      <p:tavLst>
                                        <p:tav tm="0">
                                          <p:val>
                                            <p:fltVal val="0"/>
                                          </p:val>
                                        </p:tav>
                                        <p:tav tm="100000">
                                          <p:val>
                                            <p:strVal val="#ppt_h"/>
                                          </p:val>
                                        </p:tav>
                                      </p:tavLst>
                                    </p:anim>
                                    <p:anim calcmode="lin" valueType="num">
                                      <p:cBhvr>
                                        <p:cTn id="67" dur="2000" fill="hold"/>
                                        <p:tgtEl>
                                          <p:spTgt spid="471058"/>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471057"/>
                                        </p:tgtEl>
                                        <p:attrNameLst>
                                          <p:attrName>style.visibility</p:attrName>
                                        </p:attrNameLst>
                                      </p:cBhvr>
                                      <p:to>
                                        <p:strVal val="visible"/>
                                      </p:to>
                                    </p:set>
                                    <p:anim calcmode="lin" valueType="num">
                                      <p:cBhvr>
                                        <p:cTn id="72" dur="1000" fill="hold"/>
                                        <p:tgtEl>
                                          <p:spTgt spid="471057"/>
                                        </p:tgtEl>
                                        <p:attrNameLst>
                                          <p:attrName>ppt_x</p:attrName>
                                        </p:attrNameLst>
                                      </p:cBhvr>
                                      <p:tavLst>
                                        <p:tav tm="0">
                                          <p:val>
                                            <p:strVal val="#ppt_x-.2"/>
                                          </p:val>
                                        </p:tav>
                                        <p:tav tm="100000">
                                          <p:val>
                                            <p:strVal val="#ppt_x"/>
                                          </p:val>
                                        </p:tav>
                                      </p:tavLst>
                                    </p:anim>
                                    <p:anim calcmode="lin" valueType="num">
                                      <p:cBhvr>
                                        <p:cTn id="73" dur="1000" fill="hold"/>
                                        <p:tgtEl>
                                          <p:spTgt spid="471057"/>
                                        </p:tgtEl>
                                        <p:attrNameLst>
                                          <p:attrName>ppt_y</p:attrName>
                                        </p:attrNameLst>
                                      </p:cBhvr>
                                      <p:tavLst>
                                        <p:tav tm="0">
                                          <p:val>
                                            <p:strVal val="#ppt_y"/>
                                          </p:val>
                                        </p:tav>
                                        <p:tav tm="100000">
                                          <p:val>
                                            <p:strVal val="#ppt_y"/>
                                          </p:val>
                                        </p:tav>
                                      </p:tavLst>
                                    </p:anim>
                                    <p:animEffect transition="in" filter="wipe(right)" prLst="gradientSize: 0.1">
                                      <p:cBhvr>
                                        <p:cTn id="74" dur="1000"/>
                                        <p:tgtEl>
                                          <p:spTgt spid="47105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71046"/>
                                        </p:tgtEl>
                                        <p:attrNameLst>
                                          <p:attrName>style.visibility</p:attrName>
                                        </p:attrNameLst>
                                      </p:cBhvr>
                                      <p:to>
                                        <p:strVal val="visible"/>
                                      </p:to>
                                    </p:set>
                                    <p:animEffect transition="in" filter="dissolve">
                                      <p:cBhvr>
                                        <p:cTn id="79" dur="500"/>
                                        <p:tgtEl>
                                          <p:spTgt spid="471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6" grpId="0" animBg="1"/>
      <p:bldP spid="471042" grpId="0"/>
      <p:bldP spid="471051" grpId="0"/>
      <p:bldP spid="471052" grpId="0" animBg="1"/>
      <p:bldP spid="471053" grpId="0" animBg="1"/>
      <p:bldP spid="471057" grpId="0"/>
      <p:bldP spid="471058" grpId="0" animBg="1"/>
      <p:bldP spid="4710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21-2 Resistance and Ohm’s Law</a:t>
            </a:r>
          </a:p>
        </p:txBody>
      </p:sp>
      <p:sp>
        <p:nvSpPr>
          <p:cNvPr id="36867" name="Text Box 3"/>
          <p:cNvSpPr txBox="1">
            <a:spLocks noChangeArrowheads="1"/>
          </p:cNvSpPr>
          <p:nvPr/>
        </p:nvSpPr>
        <p:spPr bwMode="auto">
          <a:xfrm>
            <a:off x="431800" y="865188"/>
            <a:ext cx="8113713"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Under normal circumstances, wires present some resistance to the motion of electrons. Ohm’s law relates the voltage to the current:</a:t>
            </a:r>
          </a:p>
        </p:txBody>
      </p:sp>
      <p:pic>
        <p:nvPicPr>
          <p:cNvPr id="36868" name="Picture 4"/>
          <p:cNvPicPr>
            <a:picLocks noChangeAspect="1" noChangeArrowheads="1"/>
          </p:cNvPicPr>
          <p:nvPr/>
        </p:nvPicPr>
        <p:blipFill>
          <a:blip r:embed="rId2" cstate="print"/>
          <a:srcRect/>
          <a:stretch>
            <a:fillRect/>
          </a:stretch>
        </p:blipFill>
        <p:spPr bwMode="auto">
          <a:xfrm>
            <a:off x="2795588" y="2592388"/>
            <a:ext cx="2687637" cy="1649412"/>
          </a:xfrm>
          <a:prstGeom prst="rect">
            <a:avLst/>
          </a:prstGeom>
          <a:noFill/>
          <a:ln w="9525">
            <a:noFill/>
            <a:miter lim="800000"/>
            <a:headEnd/>
            <a:tailEnd/>
          </a:ln>
          <a:effectLst/>
        </p:spPr>
      </p:pic>
      <p:sp>
        <p:nvSpPr>
          <p:cNvPr id="36869" name="Text Box 5"/>
          <p:cNvSpPr txBox="1">
            <a:spLocks noChangeArrowheads="1"/>
          </p:cNvSpPr>
          <p:nvPr/>
        </p:nvSpPr>
        <p:spPr bwMode="auto">
          <a:xfrm>
            <a:off x="628650" y="4560888"/>
            <a:ext cx="7850188"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Be careful – Ohm’s law is not a universal law and is only useful for certain materials (which include most metallic conductors).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228" name="Rectangle 164"/>
          <p:cNvSpPr>
            <a:spLocks noChangeArrowheads="1"/>
          </p:cNvSpPr>
          <p:nvPr/>
        </p:nvSpPr>
        <p:spPr bwMode="auto">
          <a:xfrm>
            <a:off x="7885113" y="2962275"/>
            <a:ext cx="88900" cy="460375"/>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5059" name="Rectangle 8"/>
          <p:cNvSpPr>
            <a:spLocks noChangeArrowheads="1"/>
          </p:cNvSpPr>
          <p:nvPr/>
        </p:nvSpPr>
        <p:spPr bwMode="auto">
          <a:xfrm>
            <a:off x="3590925" y="325586"/>
            <a:ext cx="1572354" cy="461665"/>
          </a:xfrm>
          <a:prstGeom prst="rect">
            <a:avLst/>
          </a:prstGeom>
          <a:noFill/>
          <a:ln w="15875" algn="ctr">
            <a:noFill/>
            <a:miter lim="800000"/>
            <a:headEnd/>
            <a:tailEnd/>
          </a:ln>
        </p:spPr>
        <p:txBody>
          <a:bodyPr wrap="none" anchor="ctr">
            <a:spAutoFit/>
          </a:bodyPr>
          <a:lstStyle/>
          <a:p>
            <a:pPr algn="l"/>
            <a:r>
              <a:rPr lang="en-US" sz="2400" b="1" dirty="0">
                <a:solidFill>
                  <a:srgbClr val="FF0000"/>
                </a:solidFill>
              </a:rPr>
              <a:t>Ohm’s Law</a:t>
            </a:r>
          </a:p>
        </p:txBody>
      </p:sp>
      <p:sp>
        <p:nvSpPr>
          <p:cNvPr id="45060" name="Rectangle 9"/>
          <p:cNvSpPr>
            <a:spLocks noChangeArrowheads="1"/>
          </p:cNvSpPr>
          <p:nvPr/>
        </p:nvSpPr>
        <p:spPr bwMode="auto">
          <a:xfrm>
            <a:off x="1660525" y="1038374"/>
            <a:ext cx="3402535" cy="461665"/>
          </a:xfrm>
          <a:prstGeom prst="rect">
            <a:avLst/>
          </a:prstGeom>
          <a:noFill/>
          <a:ln w="15875" algn="ctr">
            <a:noFill/>
            <a:miter lim="800000"/>
            <a:headEnd/>
            <a:tailEnd/>
          </a:ln>
        </p:spPr>
        <p:txBody>
          <a:bodyPr wrap="none" anchor="ctr">
            <a:spAutoFit/>
          </a:bodyPr>
          <a:lstStyle/>
          <a:p>
            <a:pPr algn="l"/>
            <a:r>
              <a:rPr lang="en-US" sz="2400" u="sng" dirty="0">
                <a:solidFill>
                  <a:srgbClr val="FF0000"/>
                </a:solidFill>
                <a:latin typeface="Arial" pitchFamily="34" charset="0"/>
                <a:cs typeface="Arial" pitchFamily="34" charset="0"/>
              </a:rPr>
              <a:t>Voltage</a:t>
            </a:r>
            <a:r>
              <a:rPr lang="en-US" sz="2400" dirty="0">
                <a:solidFill>
                  <a:srgbClr val="FF0000"/>
                </a:solidFill>
                <a:latin typeface="Arial" pitchFamily="34" charset="0"/>
                <a:cs typeface="Arial" pitchFamily="34" charset="0"/>
              </a:rPr>
              <a:t> is an electric… </a:t>
            </a:r>
          </a:p>
        </p:txBody>
      </p:sp>
      <p:sp>
        <p:nvSpPr>
          <p:cNvPr id="472114" name="Rectangle 50"/>
          <p:cNvSpPr>
            <a:spLocks noChangeArrowheads="1"/>
          </p:cNvSpPr>
          <p:nvPr/>
        </p:nvSpPr>
        <p:spPr bwMode="auto">
          <a:xfrm>
            <a:off x="5181600" y="1019324"/>
            <a:ext cx="1553630" cy="461665"/>
          </a:xfrm>
          <a:prstGeom prst="rect">
            <a:avLst/>
          </a:prstGeom>
          <a:noFill/>
          <a:ln w="15875" algn="ctr">
            <a:noFill/>
            <a:miter lim="800000"/>
            <a:headEnd/>
            <a:tailEnd/>
          </a:ln>
        </p:spPr>
        <p:txBody>
          <a:bodyPr wrap="none" anchor="ctr">
            <a:spAutoFit/>
          </a:bodyPr>
          <a:lstStyle/>
          <a:p>
            <a:pPr algn="l"/>
            <a:r>
              <a:rPr lang="en-US" sz="2400" dirty="0">
                <a:latin typeface="Arial" pitchFamily="34" charset="0"/>
                <a:cs typeface="Arial" pitchFamily="34" charset="0"/>
              </a:rPr>
              <a:t>pressure. </a:t>
            </a:r>
          </a:p>
        </p:txBody>
      </p:sp>
      <p:sp>
        <p:nvSpPr>
          <p:cNvPr id="472127" name="Freeform 63"/>
          <p:cNvSpPr>
            <a:spLocks/>
          </p:cNvSpPr>
          <p:nvPr/>
        </p:nvSpPr>
        <p:spPr bwMode="auto">
          <a:xfrm>
            <a:off x="1776413" y="2941638"/>
            <a:ext cx="4762" cy="796925"/>
          </a:xfrm>
          <a:custGeom>
            <a:avLst/>
            <a:gdLst>
              <a:gd name="T0" fmla="*/ 0 w 5"/>
              <a:gd name="T1" fmla="*/ 0 h 920"/>
              <a:gd name="T2" fmla="*/ 4535329 w 5"/>
              <a:gd name="T3" fmla="*/ 690314659 h 920"/>
              <a:gd name="T4" fmla="*/ 0 60000 65536"/>
              <a:gd name="T5" fmla="*/ 0 60000 65536"/>
              <a:gd name="T6" fmla="*/ 0 w 5"/>
              <a:gd name="T7" fmla="*/ 0 h 920"/>
              <a:gd name="T8" fmla="*/ 5 w 5"/>
              <a:gd name="T9" fmla="*/ 920 h 920"/>
            </a:gdLst>
            <a:ahLst/>
            <a:cxnLst>
              <a:cxn ang="T4">
                <a:pos x="T0" y="T1"/>
              </a:cxn>
              <a:cxn ang="T5">
                <a:pos x="T2" y="T3"/>
              </a:cxn>
            </a:cxnLst>
            <a:rect l="T6" t="T7" r="T8" b="T9"/>
            <a:pathLst>
              <a:path w="5" h="920">
                <a:moveTo>
                  <a:pt x="0" y="0"/>
                </a:moveTo>
                <a:lnTo>
                  <a:pt x="5" y="920"/>
                </a:lnTo>
              </a:path>
            </a:pathLst>
          </a:custGeom>
          <a:noFill/>
          <a:ln w="50800">
            <a:solidFill>
              <a:srgbClr val="000000"/>
            </a:solidFill>
            <a:round/>
            <a:headEnd type="none" w="med" len="med"/>
            <a:tailEnd type="triangle" w="lg" len="lg"/>
          </a:ln>
        </p:spPr>
        <p:txBody>
          <a:bodyPr/>
          <a:lstStyle/>
          <a:p>
            <a:endParaRPr lang="en-US"/>
          </a:p>
        </p:txBody>
      </p:sp>
      <p:sp>
        <p:nvSpPr>
          <p:cNvPr id="472128" name="Freeform 64"/>
          <p:cNvSpPr>
            <a:spLocks/>
          </p:cNvSpPr>
          <p:nvPr/>
        </p:nvSpPr>
        <p:spPr bwMode="auto">
          <a:xfrm>
            <a:off x="1311275" y="2798763"/>
            <a:ext cx="0" cy="771525"/>
          </a:xfrm>
          <a:custGeom>
            <a:avLst/>
            <a:gdLst>
              <a:gd name="T0" fmla="*/ 0 w 1"/>
              <a:gd name="T1" fmla="*/ 668821186 h 890"/>
              <a:gd name="T2" fmla="*/ 0 w 1"/>
              <a:gd name="T3" fmla="*/ 0 h 890"/>
              <a:gd name="T4" fmla="*/ 0 60000 65536"/>
              <a:gd name="T5" fmla="*/ 0 60000 65536"/>
              <a:gd name="T6" fmla="*/ 0 w 1"/>
              <a:gd name="T7" fmla="*/ 0 h 890"/>
              <a:gd name="T8" fmla="*/ 0 w 1"/>
              <a:gd name="T9" fmla="*/ 890 h 890"/>
            </a:gdLst>
            <a:ahLst/>
            <a:cxnLst>
              <a:cxn ang="T4">
                <a:pos x="T0" y="T1"/>
              </a:cxn>
              <a:cxn ang="T5">
                <a:pos x="T2" y="T3"/>
              </a:cxn>
            </a:cxnLst>
            <a:rect l="T6" t="T7" r="T8" b="T9"/>
            <a:pathLst>
              <a:path w="1" h="890">
                <a:moveTo>
                  <a:pt x="0" y="890"/>
                </a:moveTo>
                <a:lnTo>
                  <a:pt x="0" y="0"/>
                </a:lnTo>
              </a:path>
            </a:pathLst>
          </a:custGeom>
          <a:noFill/>
          <a:ln w="50800">
            <a:solidFill>
              <a:srgbClr val="000000"/>
            </a:solidFill>
            <a:round/>
            <a:headEnd type="none" w="med" len="med"/>
            <a:tailEnd type="triangle" w="lg" len="lg"/>
          </a:ln>
        </p:spPr>
        <p:txBody>
          <a:bodyPr/>
          <a:lstStyle/>
          <a:p>
            <a:endParaRPr lang="en-US"/>
          </a:p>
        </p:txBody>
      </p:sp>
      <p:grpSp>
        <p:nvGrpSpPr>
          <p:cNvPr id="2" name="Group 159"/>
          <p:cNvGrpSpPr>
            <a:grpSpLocks/>
          </p:cNvGrpSpPr>
          <p:nvPr/>
        </p:nvGrpSpPr>
        <p:grpSpPr bwMode="auto">
          <a:xfrm>
            <a:off x="1606550" y="2787650"/>
            <a:ext cx="1306513" cy="938213"/>
            <a:chOff x="1075" y="1459"/>
            <a:chExt cx="823" cy="591"/>
          </a:xfrm>
        </p:grpSpPr>
        <p:sp>
          <p:nvSpPr>
            <p:cNvPr id="45159" name="Freeform 57"/>
            <p:cNvSpPr>
              <a:spLocks/>
            </p:cNvSpPr>
            <p:nvPr/>
          </p:nvSpPr>
          <p:spPr bwMode="auto">
            <a:xfrm>
              <a:off x="1693" y="1459"/>
              <a:ext cx="133" cy="94"/>
            </a:xfrm>
            <a:custGeom>
              <a:avLst/>
              <a:gdLst>
                <a:gd name="T0" fmla="*/ 0 w 243"/>
                <a:gd name="T1" fmla="*/ 52 h 171"/>
                <a:gd name="T2" fmla="*/ 73 w 243"/>
                <a:gd name="T3" fmla="*/ 0 h 171"/>
                <a:gd name="T4" fmla="*/ 0 60000 65536"/>
                <a:gd name="T5" fmla="*/ 0 60000 65536"/>
                <a:gd name="T6" fmla="*/ 0 w 243"/>
                <a:gd name="T7" fmla="*/ 0 h 171"/>
                <a:gd name="T8" fmla="*/ 243 w 243"/>
                <a:gd name="T9" fmla="*/ 171 h 171"/>
              </a:gdLst>
              <a:ahLst/>
              <a:cxnLst>
                <a:cxn ang="T4">
                  <a:pos x="T0" y="T1"/>
                </a:cxn>
                <a:cxn ang="T5">
                  <a:pos x="T2" y="T3"/>
                </a:cxn>
              </a:cxnLst>
              <a:rect l="T6" t="T7" r="T8" b="T9"/>
              <a:pathLst>
                <a:path w="243" h="171">
                  <a:moveTo>
                    <a:pt x="0" y="17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5160" name="Freeform 65"/>
            <p:cNvSpPr>
              <a:spLocks/>
            </p:cNvSpPr>
            <p:nvPr/>
          </p:nvSpPr>
          <p:spPr bwMode="auto">
            <a:xfrm>
              <a:off x="1763" y="1613"/>
              <a:ext cx="127" cy="49"/>
            </a:xfrm>
            <a:custGeom>
              <a:avLst/>
              <a:gdLst>
                <a:gd name="T0" fmla="*/ 0 w 231"/>
                <a:gd name="T1" fmla="*/ 27 h 90"/>
                <a:gd name="T2" fmla="*/ 70 w 231"/>
                <a:gd name="T3" fmla="*/ 0 h 90"/>
                <a:gd name="T4" fmla="*/ 0 60000 65536"/>
                <a:gd name="T5" fmla="*/ 0 60000 65536"/>
                <a:gd name="T6" fmla="*/ 0 w 231"/>
                <a:gd name="T7" fmla="*/ 0 h 90"/>
                <a:gd name="T8" fmla="*/ 231 w 231"/>
                <a:gd name="T9" fmla="*/ 90 h 90"/>
              </a:gdLst>
              <a:ahLst/>
              <a:cxnLst>
                <a:cxn ang="T4">
                  <a:pos x="T0" y="T1"/>
                </a:cxn>
                <a:cxn ang="T5">
                  <a:pos x="T2" y="T3"/>
                </a:cxn>
              </a:cxnLst>
              <a:rect l="T6" t="T7" r="T8" b="T9"/>
              <a:pathLst>
                <a:path w="231" h="90">
                  <a:moveTo>
                    <a:pt x="0" y="90"/>
                  </a:moveTo>
                  <a:lnTo>
                    <a:pt x="231" y="0"/>
                  </a:lnTo>
                </a:path>
              </a:pathLst>
            </a:custGeom>
            <a:noFill/>
            <a:ln w="19050">
              <a:solidFill>
                <a:srgbClr val="000000"/>
              </a:solidFill>
              <a:round/>
              <a:headEnd type="none" w="med" len="med"/>
              <a:tailEnd type="none" w="med" len="med"/>
            </a:ln>
          </p:spPr>
          <p:txBody>
            <a:bodyPr/>
            <a:lstStyle/>
            <a:p>
              <a:endParaRPr lang="en-US"/>
            </a:p>
          </p:txBody>
        </p:sp>
        <p:sp>
          <p:nvSpPr>
            <p:cNvPr id="45161" name="Freeform 66"/>
            <p:cNvSpPr>
              <a:spLocks/>
            </p:cNvSpPr>
            <p:nvPr/>
          </p:nvSpPr>
          <p:spPr bwMode="auto">
            <a:xfrm>
              <a:off x="1770" y="1825"/>
              <a:ext cx="128" cy="31"/>
            </a:xfrm>
            <a:custGeom>
              <a:avLst/>
              <a:gdLst>
                <a:gd name="T0" fmla="*/ 0 w 234"/>
                <a:gd name="T1" fmla="*/ 0 h 57"/>
                <a:gd name="T2" fmla="*/ 70 w 234"/>
                <a:gd name="T3" fmla="*/ 17 h 57"/>
                <a:gd name="T4" fmla="*/ 0 60000 65536"/>
                <a:gd name="T5" fmla="*/ 0 60000 65536"/>
                <a:gd name="T6" fmla="*/ 0 w 234"/>
                <a:gd name="T7" fmla="*/ 0 h 57"/>
                <a:gd name="T8" fmla="*/ 234 w 234"/>
                <a:gd name="T9" fmla="*/ 57 h 57"/>
              </a:gdLst>
              <a:ahLst/>
              <a:cxnLst>
                <a:cxn ang="T4">
                  <a:pos x="T0" y="T1"/>
                </a:cxn>
                <a:cxn ang="T5">
                  <a:pos x="T2" y="T3"/>
                </a:cxn>
              </a:cxnLst>
              <a:rect l="T6" t="T7" r="T8" b="T9"/>
              <a:pathLst>
                <a:path w="234" h="57">
                  <a:moveTo>
                    <a:pt x="0" y="0"/>
                  </a:moveTo>
                  <a:lnTo>
                    <a:pt x="234" y="57"/>
                  </a:lnTo>
                </a:path>
              </a:pathLst>
            </a:custGeom>
            <a:noFill/>
            <a:ln w="19050">
              <a:solidFill>
                <a:srgbClr val="000000"/>
              </a:solidFill>
              <a:round/>
              <a:headEnd type="none" w="med" len="med"/>
              <a:tailEnd type="none" w="med" len="med"/>
            </a:ln>
          </p:spPr>
          <p:txBody>
            <a:bodyPr/>
            <a:lstStyle/>
            <a:p>
              <a:endParaRPr lang="en-US"/>
            </a:p>
          </p:txBody>
        </p:sp>
        <p:sp>
          <p:nvSpPr>
            <p:cNvPr id="45162" name="Freeform 67"/>
            <p:cNvSpPr>
              <a:spLocks/>
            </p:cNvSpPr>
            <p:nvPr/>
          </p:nvSpPr>
          <p:spPr bwMode="auto">
            <a:xfrm>
              <a:off x="1715" y="1972"/>
              <a:ext cx="112" cy="78"/>
            </a:xfrm>
            <a:custGeom>
              <a:avLst/>
              <a:gdLst>
                <a:gd name="T0" fmla="*/ 61 w 204"/>
                <a:gd name="T1" fmla="*/ 42 h 144"/>
                <a:gd name="T2" fmla="*/ 0 w 204"/>
                <a:gd name="T3" fmla="*/ 0 h 144"/>
                <a:gd name="T4" fmla="*/ 0 60000 65536"/>
                <a:gd name="T5" fmla="*/ 0 60000 65536"/>
                <a:gd name="T6" fmla="*/ 0 w 204"/>
                <a:gd name="T7" fmla="*/ 0 h 144"/>
                <a:gd name="T8" fmla="*/ 204 w 204"/>
                <a:gd name="T9" fmla="*/ 144 h 144"/>
              </a:gdLst>
              <a:ahLst/>
              <a:cxnLst>
                <a:cxn ang="T4">
                  <a:pos x="T0" y="T1"/>
                </a:cxn>
                <a:cxn ang="T5">
                  <a:pos x="T2" y="T3"/>
                </a:cxn>
              </a:cxnLst>
              <a:rect l="T6" t="T7" r="T8" b="T9"/>
              <a:pathLst>
                <a:path w="204" h="144">
                  <a:moveTo>
                    <a:pt x="204" y="144"/>
                  </a:moveTo>
                  <a:lnTo>
                    <a:pt x="0" y="0"/>
                  </a:lnTo>
                </a:path>
              </a:pathLst>
            </a:custGeom>
            <a:noFill/>
            <a:ln w="19050">
              <a:solidFill>
                <a:srgbClr val="000000"/>
              </a:solidFill>
              <a:round/>
              <a:headEnd type="none" w="med" len="med"/>
              <a:tailEnd type="none" w="med" len="med"/>
            </a:ln>
          </p:spPr>
          <p:txBody>
            <a:bodyPr/>
            <a:lstStyle/>
            <a:p>
              <a:endParaRPr lang="en-US"/>
            </a:p>
          </p:txBody>
        </p:sp>
        <p:sp>
          <p:nvSpPr>
            <p:cNvPr id="45163" name="Freeform 68"/>
            <p:cNvSpPr>
              <a:spLocks/>
            </p:cNvSpPr>
            <p:nvPr/>
          </p:nvSpPr>
          <p:spPr bwMode="auto">
            <a:xfrm>
              <a:off x="1130" y="1473"/>
              <a:ext cx="165" cy="94"/>
            </a:xfrm>
            <a:custGeom>
              <a:avLst/>
              <a:gdLst>
                <a:gd name="T0" fmla="*/ 90 w 303"/>
                <a:gd name="T1" fmla="*/ 51 h 174"/>
                <a:gd name="T2" fmla="*/ 0 w 303"/>
                <a:gd name="T3" fmla="*/ 0 h 174"/>
                <a:gd name="T4" fmla="*/ 0 60000 65536"/>
                <a:gd name="T5" fmla="*/ 0 60000 65536"/>
                <a:gd name="T6" fmla="*/ 0 w 303"/>
                <a:gd name="T7" fmla="*/ 0 h 174"/>
                <a:gd name="T8" fmla="*/ 303 w 303"/>
                <a:gd name="T9" fmla="*/ 174 h 174"/>
              </a:gdLst>
              <a:ahLst/>
              <a:cxnLst>
                <a:cxn ang="T4">
                  <a:pos x="T0" y="T1"/>
                </a:cxn>
                <a:cxn ang="T5">
                  <a:pos x="T2" y="T3"/>
                </a:cxn>
              </a:cxnLst>
              <a:rect l="T6" t="T7" r="T8" b="T9"/>
              <a:pathLst>
                <a:path w="303" h="174">
                  <a:moveTo>
                    <a:pt x="303" y="174"/>
                  </a:moveTo>
                  <a:lnTo>
                    <a:pt x="0" y="0"/>
                  </a:lnTo>
                </a:path>
              </a:pathLst>
            </a:custGeom>
            <a:noFill/>
            <a:ln w="19050">
              <a:solidFill>
                <a:srgbClr val="000000"/>
              </a:solidFill>
              <a:round/>
              <a:headEnd type="none" w="med" len="med"/>
              <a:tailEnd type="none" w="med" len="med"/>
            </a:ln>
          </p:spPr>
          <p:txBody>
            <a:bodyPr/>
            <a:lstStyle/>
            <a:p>
              <a:endParaRPr lang="en-US"/>
            </a:p>
          </p:txBody>
        </p:sp>
        <p:sp>
          <p:nvSpPr>
            <p:cNvPr id="45164" name="Freeform 69"/>
            <p:cNvSpPr>
              <a:spLocks/>
            </p:cNvSpPr>
            <p:nvPr/>
          </p:nvSpPr>
          <p:spPr bwMode="auto">
            <a:xfrm>
              <a:off x="1086" y="1635"/>
              <a:ext cx="174" cy="51"/>
            </a:xfrm>
            <a:custGeom>
              <a:avLst/>
              <a:gdLst>
                <a:gd name="T0" fmla="*/ 0 w 318"/>
                <a:gd name="T1" fmla="*/ 0 h 93"/>
                <a:gd name="T2" fmla="*/ 95 w 318"/>
                <a:gd name="T3" fmla="*/ 28 h 93"/>
                <a:gd name="T4" fmla="*/ 0 60000 65536"/>
                <a:gd name="T5" fmla="*/ 0 60000 65536"/>
                <a:gd name="T6" fmla="*/ 0 w 318"/>
                <a:gd name="T7" fmla="*/ 0 h 93"/>
                <a:gd name="T8" fmla="*/ 318 w 318"/>
                <a:gd name="T9" fmla="*/ 93 h 93"/>
              </a:gdLst>
              <a:ahLst/>
              <a:cxnLst>
                <a:cxn ang="T4">
                  <a:pos x="T0" y="T1"/>
                </a:cxn>
                <a:cxn ang="T5">
                  <a:pos x="T2" y="T3"/>
                </a:cxn>
              </a:cxnLst>
              <a:rect l="T6" t="T7" r="T8" b="T9"/>
              <a:pathLst>
                <a:path w="318" h="93">
                  <a:moveTo>
                    <a:pt x="0" y="0"/>
                  </a:moveTo>
                  <a:lnTo>
                    <a:pt x="318" y="93"/>
                  </a:lnTo>
                </a:path>
              </a:pathLst>
            </a:custGeom>
            <a:noFill/>
            <a:ln w="19050">
              <a:solidFill>
                <a:srgbClr val="000000"/>
              </a:solidFill>
              <a:round/>
              <a:headEnd type="none" w="med" len="med"/>
              <a:tailEnd type="none" w="med" len="med"/>
            </a:ln>
          </p:spPr>
          <p:txBody>
            <a:bodyPr/>
            <a:lstStyle/>
            <a:p>
              <a:endParaRPr lang="en-US"/>
            </a:p>
          </p:txBody>
        </p:sp>
        <p:sp>
          <p:nvSpPr>
            <p:cNvPr id="45165" name="Freeform 70"/>
            <p:cNvSpPr>
              <a:spLocks/>
            </p:cNvSpPr>
            <p:nvPr/>
          </p:nvSpPr>
          <p:spPr bwMode="auto">
            <a:xfrm>
              <a:off x="1075" y="1825"/>
              <a:ext cx="173" cy="20"/>
            </a:xfrm>
            <a:custGeom>
              <a:avLst/>
              <a:gdLst>
                <a:gd name="T0" fmla="*/ 0 w 315"/>
                <a:gd name="T1" fmla="*/ 11 h 36"/>
                <a:gd name="T2" fmla="*/ 95 w 315"/>
                <a:gd name="T3" fmla="*/ 0 h 36"/>
                <a:gd name="T4" fmla="*/ 0 60000 65536"/>
                <a:gd name="T5" fmla="*/ 0 60000 65536"/>
                <a:gd name="T6" fmla="*/ 0 w 315"/>
                <a:gd name="T7" fmla="*/ 0 h 36"/>
                <a:gd name="T8" fmla="*/ 315 w 315"/>
                <a:gd name="T9" fmla="*/ 36 h 36"/>
              </a:gdLst>
              <a:ahLst/>
              <a:cxnLst>
                <a:cxn ang="T4">
                  <a:pos x="T0" y="T1"/>
                </a:cxn>
                <a:cxn ang="T5">
                  <a:pos x="T2" y="T3"/>
                </a:cxn>
              </a:cxnLst>
              <a:rect l="T6" t="T7" r="T8" b="T9"/>
              <a:pathLst>
                <a:path w="315" h="36">
                  <a:moveTo>
                    <a:pt x="0" y="36"/>
                  </a:moveTo>
                  <a:lnTo>
                    <a:pt x="315" y="0"/>
                  </a:lnTo>
                </a:path>
              </a:pathLst>
            </a:custGeom>
            <a:noFill/>
            <a:ln w="19050">
              <a:solidFill>
                <a:srgbClr val="000000"/>
              </a:solidFill>
              <a:round/>
              <a:headEnd type="none" w="med" len="med"/>
              <a:tailEnd type="none" w="med" len="med"/>
            </a:ln>
          </p:spPr>
          <p:txBody>
            <a:bodyPr/>
            <a:lstStyle/>
            <a:p>
              <a:endParaRPr lang="en-US"/>
            </a:p>
          </p:txBody>
        </p:sp>
        <p:sp>
          <p:nvSpPr>
            <p:cNvPr id="45166" name="Freeform 71"/>
            <p:cNvSpPr>
              <a:spLocks/>
            </p:cNvSpPr>
            <p:nvPr/>
          </p:nvSpPr>
          <p:spPr bwMode="auto">
            <a:xfrm>
              <a:off x="1129" y="1949"/>
              <a:ext cx="160" cy="78"/>
            </a:xfrm>
            <a:custGeom>
              <a:avLst/>
              <a:gdLst>
                <a:gd name="T0" fmla="*/ 0 w 294"/>
                <a:gd name="T1" fmla="*/ 43 h 141"/>
                <a:gd name="T2" fmla="*/ 87 w 294"/>
                <a:gd name="T3" fmla="*/ 0 h 141"/>
                <a:gd name="T4" fmla="*/ 0 60000 65536"/>
                <a:gd name="T5" fmla="*/ 0 60000 65536"/>
                <a:gd name="T6" fmla="*/ 0 w 294"/>
                <a:gd name="T7" fmla="*/ 0 h 141"/>
                <a:gd name="T8" fmla="*/ 294 w 294"/>
                <a:gd name="T9" fmla="*/ 141 h 141"/>
              </a:gdLst>
              <a:ahLst/>
              <a:cxnLst>
                <a:cxn ang="T4">
                  <a:pos x="T0" y="T1"/>
                </a:cxn>
                <a:cxn ang="T5">
                  <a:pos x="T2" y="T3"/>
                </a:cxn>
              </a:cxnLst>
              <a:rect l="T6" t="T7" r="T8" b="T9"/>
              <a:pathLst>
                <a:path w="294" h="141">
                  <a:moveTo>
                    <a:pt x="0" y="141"/>
                  </a:moveTo>
                  <a:lnTo>
                    <a:pt x="294" y="0"/>
                  </a:lnTo>
                </a:path>
              </a:pathLst>
            </a:custGeom>
            <a:noFill/>
            <a:ln w="19050">
              <a:solidFill>
                <a:srgbClr val="000000"/>
              </a:solidFill>
              <a:round/>
              <a:headEnd type="none" w="med" len="med"/>
              <a:tailEnd type="none" w="med" len="med"/>
            </a:ln>
          </p:spPr>
          <p:txBody>
            <a:bodyPr/>
            <a:lstStyle/>
            <a:p>
              <a:endParaRPr lang="en-US"/>
            </a:p>
          </p:txBody>
        </p:sp>
      </p:grpSp>
      <p:sp>
        <p:nvSpPr>
          <p:cNvPr id="472147" name="Freeform 83"/>
          <p:cNvSpPr>
            <a:spLocks/>
          </p:cNvSpPr>
          <p:nvPr/>
        </p:nvSpPr>
        <p:spPr bwMode="auto">
          <a:xfrm>
            <a:off x="4587875" y="2943225"/>
            <a:ext cx="4763" cy="798513"/>
          </a:xfrm>
          <a:custGeom>
            <a:avLst/>
            <a:gdLst>
              <a:gd name="T0" fmla="*/ 0 w 5"/>
              <a:gd name="T1" fmla="*/ 0 h 920"/>
              <a:gd name="T2" fmla="*/ 4537234 w 5"/>
              <a:gd name="T3" fmla="*/ 693068523 h 920"/>
              <a:gd name="T4" fmla="*/ 0 60000 65536"/>
              <a:gd name="T5" fmla="*/ 0 60000 65536"/>
              <a:gd name="T6" fmla="*/ 0 w 5"/>
              <a:gd name="T7" fmla="*/ 0 h 920"/>
              <a:gd name="T8" fmla="*/ 5 w 5"/>
              <a:gd name="T9" fmla="*/ 920 h 920"/>
            </a:gdLst>
            <a:ahLst/>
            <a:cxnLst>
              <a:cxn ang="T4">
                <a:pos x="T0" y="T1"/>
              </a:cxn>
              <a:cxn ang="T5">
                <a:pos x="T2" y="T3"/>
              </a:cxn>
            </a:cxnLst>
            <a:rect l="T6" t="T7" r="T8" b="T9"/>
            <a:pathLst>
              <a:path w="5" h="920">
                <a:moveTo>
                  <a:pt x="0" y="0"/>
                </a:moveTo>
                <a:lnTo>
                  <a:pt x="5" y="920"/>
                </a:lnTo>
              </a:path>
            </a:pathLst>
          </a:custGeom>
          <a:noFill/>
          <a:ln w="31750">
            <a:solidFill>
              <a:srgbClr val="000000"/>
            </a:solidFill>
            <a:round/>
            <a:headEnd type="none" w="med" len="med"/>
            <a:tailEnd type="triangle" w="lg" len="lg"/>
          </a:ln>
        </p:spPr>
        <p:txBody>
          <a:bodyPr/>
          <a:lstStyle/>
          <a:p>
            <a:endParaRPr lang="en-US"/>
          </a:p>
        </p:txBody>
      </p:sp>
      <p:sp>
        <p:nvSpPr>
          <p:cNvPr id="472148" name="Freeform 84"/>
          <p:cNvSpPr>
            <a:spLocks/>
          </p:cNvSpPr>
          <p:nvPr/>
        </p:nvSpPr>
        <p:spPr bwMode="auto">
          <a:xfrm>
            <a:off x="4124325" y="2798763"/>
            <a:ext cx="0" cy="771525"/>
          </a:xfrm>
          <a:custGeom>
            <a:avLst/>
            <a:gdLst>
              <a:gd name="T0" fmla="*/ 0 w 1"/>
              <a:gd name="T1" fmla="*/ 668821186 h 890"/>
              <a:gd name="T2" fmla="*/ 0 w 1"/>
              <a:gd name="T3" fmla="*/ 0 h 890"/>
              <a:gd name="T4" fmla="*/ 0 60000 65536"/>
              <a:gd name="T5" fmla="*/ 0 60000 65536"/>
              <a:gd name="T6" fmla="*/ 0 w 1"/>
              <a:gd name="T7" fmla="*/ 0 h 890"/>
              <a:gd name="T8" fmla="*/ 0 w 1"/>
              <a:gd name="T9" fmla="*/ 890 h 890"/>
            </a:gdLst>
            <a:ahLst/>
            <a:cxnLst>
              <a:cxn ang="T4">
                <a:pos x="T0" y="T1"/>
              </a:cxn>
              <a:cxn ang="T5">
                <a:pos x="T2" y="T3"/>
              </a:cxn>
            </a:cxnLst>
            <a:rect l="T6" t="T7" r="T8" b="T9"/>
            <a:pathLst>
              <a:path w="1" h="890">
                <a:moveTo>
                  <a:pt x="0" y="890"/>
                </a:moveTo>
                <a:lnTo>
                  <a:pt x="0" y="0"/>
                </a:lnTo>
              </a:path>
            </a:pathLst>
          </a:custGeom>
          <a:noFill/>
          <a:ln w="31750">
            <a:solidFill>
              <a:srgbClr val="000000"/>
            </a:solidFill>
            <a:round/>
            <a:headEnd type="none" w="med" len="med"/>
            <a:tailEnd type="triangle" w="lg" len="lg"/>
          </a:ln>
        </p:spPr>
        <p:txBody>
          <a:bodyPr/>
          <a:lstStyle/>
          <a:p>
            <a:endParaRPr lang="en-US"/>
          </a:p>
        </p:txBody>
      </p:sp>
      <p:grpSp>
        <p:nvGrpSpPr>
          <p:cNvPr id="3" name="Group 160"/>
          <p:cNvGrpSpPr>
            <a:grpSpLocks/>
          </p:cNvGrpSpPr>
          <p:nvPr/>
        </p:nvGrpSpPr>
        <p:grpSpPr bwMode="auto">
          <a:xfrm>
            <a:off x="4419600" y="3032125"/>
            <a:ext cx="1306513" cy="385763"/>
            <a:chOff x="2847" y="1613"/>
            <a:chExt cx="823" cy="243"/>
          </a:xfrm>
        </p:grpSpPr>
        <p:sp>
          <p:nvSpPr>
            <p:cNvPr id="45155" name="Freeform 85"/>
            <p:cNvSpPr>
              <a:spLocks/>
            </p:cNvSpPr>
            <p:nvPr/>
          </p:nvSpPr>
          <p:spPr bwMode="auto">
            <a:xfrm>
              <a:off x="3534" y="1613"/>
              <a:ext cx="127" cy="49"/>
            </a:xfrm>
            <a:custGeom>
              <a:avLst/>
              <a:gdLst>
                <a:gd name="T0" fmla="*/ 0 w 231"/>
                <a:gd name="T1" fmla="*/ 27 h 90"/>
                <a:gd name="T2" fmla="*/ 70 w 231"/>
                <a:gd name="T3" fmla="*/ 0 h 90"/>
                <a:gd name="T4" fmla="*/ 0 60000 65536"/>
                <a:gd name="T5" fmla="*/ 0 60000 65536"/>
                <a:gd name="T6" fmla="*/ 0 w 231"/>
                <a:gd name="T7" fmla="*/ 0 h 90"/>
                <a:gd name="T8" fmla="*/ 231 w 231"/>
                <a:gd name="T9" fmla="*/ 90 h 90"/>
              </a:gdLst>
              <a:ahLst/>
              <a:cxnLst>
                <a:cxn ang="T4">
                  <a:pos x="T0" y="T1"/>
                </a:cxn>
                <a:cxn ang="T5">
                  <a:pos x="T2" y="T3"/>
                </a:cxn>
              </a:cxnLst>
              <a:rect l="T6" t="T7" r="T8" b="T9"/>
              <a:pathLst>
                <a:path w="231" h="90">
                  <a:moveTo>
                    <a:pt x="0" y="90"/>
                  </a:moveTo>
                  <a:lnTo>
                    <a:pt x="231" y="0"/>
                  </a:lnTo>
                </a:path>
              </a:pathLst>
            </a:custGeom>
            <a:noFill/>
            <a:ln w="19050">
              <a:solidFill>
                <a:srgbClr val="000000"/>
              </a:solidFill>
              <a:round/>
              <a:headEnd type="none" w="med" len="med"/>
              <a:tailEnd type="none" w="med" len="med"/>
            </a:ln>
          </p:spPr>
          <p:txBody>
            <a:bodyPr/>
            <a:lstStyle/>
            <a:p>
              <a:endParaRPr lang="en-US"/>
            </a:p>
          </p:txBody>
        </p:sp>
        <p:sp>
          <p:nvSpPr>
            <p:cNvPr id="45156" name="Freeform 86"/>
            <p:cNvSpPr>
              <a:spLocks/>
            </p:cNvSpPr>
            <p:nvPr/>
          </p:nvSpPr>
          <p:spPr bwMode="auto">
            <a:xfrm>
              <a:off x="3541" y="1825"/>
              <a:ext cx="129" cy="31"/>
            </a:xfrm>
            <a:custGeom>
              <a:avLst/>
              <a:gdLst>
                <a:gd name="T0" fmla="*/ 0 w 234"/>
                <a:gd name="T1" fmla="*/ 0 h 57"/>
                <a:gd name="T2" fmla="*/ 71 w 234"/>
                <a:gd name="T3" fmla="*/ 17 h 57"/>
                <a:gd name="T4" fmla="*/ 0 60000 65536"/>
                <a:gd name="T5" fmla="*/ 0 60000 65536"/>
                <a:gd name="T6" fmla="*/ 0 w 234"/>
                <a:gd name="T7" fmla="*/ 0 h 57"/>
                <a:gd name="T8" fmla="*/ 234 w 234"/>
                <a:gd name="T9" fmla="*/ 57 h 57"/>
              </a:gdLst>
              <a:ahLst/>
              <a:cxnLst>
                <a:cxn ang="T4">
                  <a:pos x="T0" y="T1"/>
                </a:cxn>
                <a:cxn ang="T5">
                  <a:pos x="T2" y="T3"/>
                </a:cxn>
              </a:cxnLst>
              <a:rect l="T6" t="T7" r="T8" b="T9"/>
              <a:pathLst>
                <a:path w="234" h="57">
                  <a:moveTo>
                    <a:pt x="0" y="0"/>
                  </a:moveTo>
                  <a:lnTo>
                    <a:pt x="234" y="57"/>
                  </a:lnTo>
                </a:path>
              </a:pathLst>
            </a:custGeom>
            <a:noFill/>
            <a:ln w="19050">
              <a:solidFill>
                <a:srgbClr val="000000"/>
              </a:solidFill>
              <a:round/>
              <a:headEnd type="none" w="med" len="med"/>
              <a:tailEnd type="none" w="med" len="med"/>
            </a:ln>
          </p:spPr>
          <p:txBody>
            <a:bodyPr/>
            <a:lstStyle/>
            <a:p>
              <a:endParaRPr lang="en-US"/>
            </a:p>
          </p:txBody>
        </p:sp>
        <p:sp>
          <p:nvSpPr>
            <p:cNvPr id="45157" name="Freeform 87"/>
            <p:cNvSpPr>
              <a:spLocks/>
            </p:cNvSpPr>
            <p:nvPr/>
          </p:nvSpPr>
          <p:spPr bwMode="auto">
            <a:xfrm>
              <a:off x="2858" y="1635"/>
              <a:ext cx="173" cy="51"/>
            </a:xfrm>
            <a:custGeom>
              <a:avLst/>
              <a:gdLst>
                <a:gd name="T0" fmla="*/ 0 w 318"/>
                <a:gd name="T1" fmla="*/ 0 h 93"/>
                <a:gd name="T2" fmla="*/ 94 w 318"/>
                <a:gd name="T3" fmla="*/ 28 h 93"/>
                <a:gd name="T4" fmla="*/ 0 60000 65536"/>
                <a:gd name="T5" fmla="*/ 0 60000 65536"/>
                <a:gd name="T6" fmla="*/ 0 w 318"/>
                <a:gd name="T7" fmla="*/ 0 h 93"/>
                <a:gd name="T8" fmla="*/ 318 w 318"/>
                <a:gd name="T9" fmla="*/ 93 h 93"/>
              </a:gdLst>
              <a:ahLst/>
              <a:cxnLst>
                <a:cxn ang="T4">
                  <a:pos x="T0" y="T1"/>
                </a:cxn>
                <a:cxn ang="T5">
                  <a:pos x="T2" y="T3"/>
                </a:cxn>
              </a:cxnLst>
              <a:rect l="T6" t="T7" r="T8" b="T9"/>
              <a:pathLst>
                <a:path w="318" h="93">
                  <a:moveTo>
                    <a:pt x="0" y="0"/>
                  </a:moveTo>
                  <a:lnTo>
                    <a:pt x="318" y="93"/>
                  </a:lnTo>
                </a:path>
              </a:pathLst>
            </a:custGeom>
            <a:noFill/>
            <a:ln w="19050">
              <a:solidFill>
                <a:srgbClr val="000000"/>
              </a:solidFill>
              <a:round/>
              <a:headEnd type="none" w="med" len="med"/>
              <a:tailEnd type="none" w="med" len="med"/>
            </a:ln>
          </p:spPr>
          <p:txBody>
            <a:bodyPr/>
            <a:lstStyle/>
            <a:p>
              <a:endParaRPr lang="en-US"/>
            </a:p>
          </p:txBody>
        </p:sp>
        <p:sp>
          <p:nvSpPr>
            <p:cNvPr id="45158" name="Freeform 88"/>
            <p:cNvSpPr>
              <a:spLocks/>
            </p:cNvSpPr>
            <p:nvPr/>
          </p:nvSpPr>
          <p:spPr bwMode="auto">
            <a:xfrm>
              <a:off x="2847" y="1825"/>
              <a:ext cx="172" cy="20"/>
            </a:xfrm>
            <a:custGeom>
              <a:avLst/>
              <a:gdLst>
                <a:gd name="T0" fmla="*/ 0 w 315"/>
                <a:gd name="T1" fmla="*/ 11 h 36"/>
                <a:gd name="T2" fmla="*/ 94 w 315"/>
                <a:gd name="T3" fmla="*/ 0 h 36"/>
                <a:gd name="T4" fmla="*/ 0 60000 65536"/>
                <a:gd name="T5" fmla="*/ 0 60000 65536"/>
                <a:gd name="T6" fmla="*/ 0 w 315"/>
                <a:gd name="T7" fmla="*/ 0 h 36"/>
                <a:gd name="T8" fmla="*/ 315 w 315"/>
                <a:gd name="T9" fmla="*/ 36 h 36"/>
              </a:gdLst>
              <a:ahLst/>
              <a:cxnLst>
                <a:cxn ang="T4">
                  <a:pos x="T0" y="T1"/>
                </a:cxn>
                <a:cxn ang="T5">
                  <a:pos x="T2" y="T3"/>
                </a:cxn>
              </a:cxnLst>
              <a:rect l="T6" t="T7" r="T8" b="T9"/>
              <a:pathLst>
                <a:path w="315" h="36">
                  <a:moveTo>
                    <a:pt x="0" y="36"/>
                  </a:moveTo>
                  <a:lnTo>
                    <a:pt x="315" y="0"/>
                  </a:lnTo>
                </a:path>
              </a:pathLst>
            </a:custGeom>
            <a:noFill/>
            <a:ln w="19050">
              <a:solidFill>
                <a:srgbClr val="000000"/>
              </a:solidFill>
              <a:round/>
              <a:headEnd type="none" w="med" len="med"/>
              <a:tailEnd type="none" w="med" len="med"/>
            </a:ln>
          </p:spPr>
          <p:txBody>
            <a:bodyPr/>
            <a:lstStyle/>
            <a:p>
              <a:endParaRPr lang="en-US"/>
            </a:p>
          </p:txBody>
        </p:sp>
      </p:grpSp>
      <p:sp>
        <p:nvSpPr>
          <p:cNvPr id="472164" name="Freeform 100"/>
          <p:cNvSpPr>
            <a:spLocks/>
          </p:cNvSpPr>
          <p:nvPr/>
        </p:nvSpPr>
        <p:spPr bwMode="auto">
          <a:xfrm>
            <a:off x="7461250" y="2317750"/>
            <a:ext cx="4763" cy="796925"/>
          </a:xfrm>
          <a:custGeom>
            <a:avLst/>
            <a:gdLst>
              <a:gd name="T0" fmla="*/ 0 w 5"/>
              <a:gd name="T1" fmla="*/ 0 h 920"/>
              <a:gd name="T2" fmla="*/ 4537234 w 5"/>
              <a:gd name="T3" fmla="*/ 690314659 h 920"/>
              <a:gd name="T4" fmla="*/ 0 60000 65536"/>
              <a:gd name="T5" fmla="*/ 0 60000 65536"/>
              <a:gd name="T6" fmla="*/ 0 w 5"/>
              <a:gd name="T7" fmla="*/ 0 h 920"/>
              <a:gd name="T8" fmla="*/ 5 w 5"/>
              <a:gd name="T9" fmla="*/ 920 h 920"/>
            </a:gdLst>
            <a:ahLst/>
            <a:cxnLst>
              <a:cxn ang="T4">
                <a:pos x="T0" y="T1"/>
              </a:cxn>
              <a:cxn ang="T5">
                <a:pos x="T2" y="T3"/>
              </a:cxn>
            </a:cxnLst>
            <a:rect l="T6" t="T7" r="T8" b="T9"/>
            <a:pathLst>
              <a:path w="5" h="920">
                <a:moveTo>
                  <a:pt x="0" y="0"/>
                </a:moveTo>
                <a:lnTo>
                  <a:pt x="5" y="920"/>
                </a:lnTo>
              </a:path>
            </a:pathLst>
          </a:custGeom>
          <a:noFill/>
          <a:ln w="9525">
            <a:solidFill>
              <a:srgbClr val="000000"/>
            </a:solidFill>
            <a:round/>
            <a:headEnd type="none" w="med" len="med"/>
            <a:tailEnd type="triangle" w="lg" len="lg"/>
          </a:ln>
        </p:spPr>
        <p:txBody>
          <a:bodyPr/>
          <a:lstStyle/>
          <a:p>
            <a:endParaRPr lang="en-US"/>
          </a:p>
        </p:txBody>
      </p:sp>
      <p:sp>
        <p:nvSpPr>
          <p:cNvPr id="472165" name="Freeform 101"/>
          <p:cNvSpPr>
            <a:spLocks/>
          </p:cNvSpPr>
          <p:nvPr/>
        </p:nvSpPr>
        <p:spPr bwMode="auto">
          <a:xfrm>
            <a:off x="6935788" y="2798763"/>
            <a:ext cx="0" cy="771525"/>
          </a:xfrm>
          <a:custGeom>
            <a:avLst/>
            <a:gdLst>
              <a:gd name="T0" fmla="*/ 0 w 1"/>
              <a:gd name="T1" fmla="*/ 668821186 h 890"/>
              <a:gd name="T2" fmla="*/ 0 w 1"/>
              <a:gd name="T3" fmla="*/ 0 h 890"/>
              <a:gd name="T4" fmla="*/ 0 60000 65536"/>
              <a:gd name="T5" fmla="*/ 0 60000 65536"/>
              <a:gd name="T6" fmla="*/ 0 w 1"/>
              <a:gd name="T7" fmla="*/ 0 h 890"/>
              <a:gd name="T8" fmla="*/ 0 w 1"/>
              <a:gd name="T9" fmla="*/ 890 h 890"/>
            </a:gdLst>
            <a:ahLst/>
            <a:cxnLst>
              <a:cxn ang="T4">
                <a:pos x="T0" y="T1"/>
              </a:cxn>
              <a:cxn ang="T5">
                <a:pos x="T2" y="T3"/>
              </a:cxn>
            </a:cxnLst>
            <a:rect l="T6" t="T7" r="T8" b="T9"/>
            <a:pathLst>
              <a:path w="1" h="890">
                <a:moveTo>
                  <a:pt x="0" y="890"/>
                </a:moveTo>
                <a:lnTo>
                  <a:pt x="0" y="0"/>
                </a:lnTo>
              </a:path>
            </a:pathLst>
          </a:custGeom>
          <a:noFill/>
          <a:ln w="9525">
            <a:solidFill>
              <a:srgbClr val="000000"/>
            </a:solidFill>
            <a:round/>
            <a:headEnd type="none" w="med" len="med"/>
            <a:tailEnd type="triangle" w="lg" len="lg"/>
          </a:ln>
        </p:spPr>
        <p:txBody>
          <a:bodyPr/>
          <a:lstStyle/>
          <a:p>
            <a:endParaRPr lang="en-US"/>
          </a:p>
        </p:txBody>
      </p:sp>
      <p:grpSp>
        <p:nvGrpSpPr>
          <p:cNvPr id="4" name="Group 162"/>
          <p:cNvGrpSpPr>
            <a:grpSpLocks/>
          </p:cNvGrpSpPr>
          <p:nvPr/>
        </p:nvGrpSpPr>
        <p:grpSpPr bwMode="auto">
          <a:xfrm>
            <a:off x="7270750" y="2638425"/>
            <a:ext cx="1309688" cy="12700"/>
            <a:chOff x="4643" y="1365"/>
            <a:chExt cx="825" cy="8"/>
          </a:xfrm>
        </p:grpSpPr>
        <p:sp>
          <p:nvSpPr>
            <p:cNvPr id="45153" name="Freeform 102"/>
            <p:cNvSpPr>
              <a:spLocks/>
            </p:cNvSpPr>
            <p:nvPr/>
          </p:nvSpPr>
          <p:spPr bwMode="auto">
            <a:xfrm>
              <a:off x="5310" y="1365"/>
              <a:ext cx="158" cy="0"/>
            </a:xfrm>
            <a:custGeom>
              <a:avLst/>
              <a:gdLst>
                <a:gd name="T0" fmla="*/ 0 w 291"/>
                <a:gd name="T1" fmla="*/ 0 h 1"/>
                <a:gd name="T2" fmla="*/ 86 w 291"/>
                <a:gd name="T3" fmla="*/ 0 h 1"/>
                <a:gd name="T4" fmla="*/ 0 60000 65536"/>
                <a:gd name="T5" fmla="*/ 0 60000 65536"/>
                <a:gd name="T6" fmla="*/ 0 w 291"/>
                <a:gd name="T7" fmla="*/ 0 h 1"/>
                <a:gd name="T8" fmla="*/ 291 w 291"/>
                <a:gd name="T9" fmla="*/ 0 h 1"/>
              </a:gdLst>
              <a:ahLst/>
              <a:cxnLst>
                <a:cxn ang="T4">
                  <a:pos x="T0" y="T1"/>
                </a:cxn>
                <a:cxn ang="T5">
                  <a:pos x="T2" y="T3"/>
                </a:cxn>
              </a:cxnLst>
              <a:rect l="T6" t="T7" r="T8" b="T9"/>
              <a:pathLst>
                <a:path w="291" h="1">
                  <a:moveTo>
                    <a:pt x="0" y="0"/>
                  </a:moveTo>
                  <a:lnTo>
                    <a:pt x="291" y="0"/>
                  </a:lnTo>
                </a:path>
              </a:pathLst>
            </a:custGeom>
            <a:noFill/>
            <a:ln w="19050">
              <a:solidFill>
                <a:srgbClr val="000000"/>
              </a:solidFill>
              <a:round/>
              <a:headEnd type="none" w="med" len="med"/>
              <a:tailEnd type="none" w="med" len="med"/>
            </a:ln>
          </p:spPr>
          <p:txBody>
            <a:bodyPr/>
            <a:lstStyle/>
            <a:p>
              <a:endParaRPr lang="en-US"/>
            </a:p>
          </p:txBody>
        </p:sp>
        <p:sp>
          <p:nvSpPr>
            <p:cNvPr id="45154" name="Freeform 104"/>
            <p:cNvSpPr>
              <a:spLocks/>
            </p:cNvSpPr>
            <p:nvPr/>
          </p:nvSpPr>
          <p:spPr bwMode="auto">
            <a:xfrm>
              <a:off x="4643" y="1373"/>
              <a:ext cx="172" cy="0"/>
            </a:xfrm>
            <a:custGeom>
              <a:avLst/>
              <a:gdLst>
                <a:gd name="T0" fmla="*/ 0 w 315"/>
                <a:gd name="T1" fmla="*/ 0 h 1"/>
                <a:gd name="T2" fmla="*/ 94 w 315"/>
                <a:gd name="T3" fmla="*/ 0 h 1"/>
                <a:gd name="T4" fmla="*/ 0 60000 65536"/>
                <a:gd name="T5" fmla="*/ 0 60000 65536"/>
                <a:gd name="T6" fmla="*/ 0 w 315"/>
                <a:gd name="T7" fmla="*/ 0 h 1"/>
                <a:gd name="T8" fmla="*/ 315 w 315"/>
                <a:gd name="T9" fmla="*/ 0 h 1"/>
              </a:gdLst>
              <a:ahLst/>
              <a:cxnLst>
                <a:cxn ang="T4">
                  <a:pos x="T0" y="T1"/>
                </a:cxn>
                <a:cxn ang="T5">
                  <a:pos x="T2" y="T3"/>
                </a:cxn>
              </a:cxnLst>
              <a:rect l="T6" t="T7" r="T8" b="T9"/>
              <a:pathLst>
                <a:path w="315" h="1">
                  <a:moveTo>
                    <a:pt x="0" y="0"/>
                  </a:moveTo>
                  <a:lnTo>
                    <a:pt x="315" y="0"/>
                  </a:lnTo>
                </a:path>
              </a:pathLst>
            </a:custGeom>
            <a:noFill/>
            <a:ln w="19050">
              <a:solidFill>
                <a:srgbClr val="000000"/>
              </a:solidFill>
              <a:round/>
              <a:headEnd type="none" w="med" len="med"/>
              <a:tailEnd type="none" w="med" len="med"/>
            </a:ln>
          </p:spPr>
          <p:txBody>
            <a:bodyPr/>
            <a:lstStyle/>
            <a:p>
              <a:endParaRPr lang="en-US"/>
            </a:p>
          </p:txBody>
        </p:sp>
      </p:grpSp>
      <p:grpSp>
        <p:nvGrpSpPr>
          <p:cNvPr id="5" name="Group 163"/>
          <p:cNvGrpSpPr>
            <a:grpSpLocks/>
          </p:cNvGrpSpPr>
          <p:nvPr/>
        </p:nvGrpSpPr>
        <p:grpSpPr bwMode="auto">
          <a:xfrm>
            <a:off x="7237413" y="3732213"/>
            <a:ext cx="1354137" cy="15875"/>
            <a:chOff x="4622" y="2054"/>
            <a:chExt cx="853" cy="10"/>
          </a:xfrm>
        </p:grpSpPr>
        <p:sp>
          <p:nvSpPr>
            <p:cNvPr id="45151" name="Freeform 103"/>
            <p:cNvSpPr>
              <a:spLocks/>
            </p:cNvSpPr>
            <p:nvPr/>
          </p:nvSpPr>
          <p:spPr bwMode="auto">
            <a:xfrm>
              <a:off x="5310" y="2054"/>
              <a:ext cx="165" cy="0"/>
            </a:xfrm>
            <a:custGeom>
              <a:avLst/>
              <a:gdLst>
                <a:gd name="T0" fmla="*/ 0 w 303"/>
                <a:gd name="T1" fmla="*/ 0 h 1"/>
                <a:gd name="T2" fmla="*/ 90 w 303"/>
                <a:gd name="T3" fmla="*/ 0 h 1"/>
                <a:gd name="T4" fmla="*/ 0 60000 65536"/>
                <a:gd name="T5" fmla="*/ 0 60000 65536"/>
                <a:gd name="T6" fmla="*/ 0 w 303"/>
                <a:gd name="T7" fmla="*/ 0 h 1"/>
                <a:gd name="T8" fmla="*/ 303 w 303"/>
                <a:gd name="T9" fmla="*/ 0 h 1"/>
              </a:gdLst>
              <a:ahLst/>
              <a:cxnLst>
                <a:cxn ang="T4">
                  <a:pos x="T0" y="T1"/>
                </a:cxn>
                <a:cxn ang="T5">
                  <a:pos x="T2" y="T3"/>
                </a:cxn>
              </a:cxnLst>
              <a:rect l="T6" t="T7" r="T8" b="T9"/>
              <a:pathLst>
                <a:path w="303" h="1">
                  <a:moveTo>
                    <a:pt x="0" y="0"/>
                  </a:moveTo>
                  <a:lnTo>
                    <a:pt x="303" y="0"/>
                  </a:lnTo>
                </a:path>
              </a:pathLst>
            </a:custGeom>
            <a:noFill/>
            <a:ln w="19050">
              <a:solidFill>
                <a:srgbClr val="000000"/>
              </a:solidFill>
              <a:round/>
              <a:headEnd type="none" w="med" len="med"/>
              <a:tailEnd type="none" w="med" len="med"/>
            </a:ln>
          </p:spPr>
          <p:txBody>
            <a:bodyPr/>
            <a:lstStyle/>
            <a:p>
              <a:endParaRPr lang="en-US"/>
            </a:p>
          </p:txBody>
        </p:sp>
        <p:sp>
          <p:nvSpPr>
            <p:cNvPr id="45152" name="Freeform 105"/>
            <p:cNvSpPr>
              <a:spLocks/>
            </p:cNvSpPr>
            <p:nvPr/>
          </p:nvSpPr>
          <p:spPr bwMode="auto">
            <a:xfrm>
              <a:off x="4622" y="2064"/>
              <a:ext cx="189" cy="0"/>
            </a:xfrm>
            <a:custGeom>
              <a:avLst/>
              <a:gdLst>
                <a:gd name="T0" fmla="*/ 0 w 345"/>
                <a:gd name="T1" fmla="*/ 0 h 1"/>
                <a:gd name="T2" fmla="*/ 104 w 345"/>
                <a:gd name="T3" fmla="*/ 0 h 1"/>
                <a:gd name="T4" fmla="*/ 0 60000 65536"/>
                <a:gd name="T5" fmla="*/ 0 60000 65536"/>
                <a:gd name="T6" fmla="*/ 0 w 345"/>
                <a:gd name="T7" fmla="*/ 0 h 1"/>
                <a:gd name="T8" fmla="*/ 345 w 345"/>
                <a:gd name="T9" fmla="*/ 0 h 1"/>
              </a:gdLst>
              <a:ahLst/>
              <a:cxnLst>
                <a:cxn ang="T4">
                  <a:pos x="T0" y="T1"/>
                </a:cxn>
                <a:cxn ang="T5">
                  <a:pos x="T2" y="T3"/>
                </a:cxn>
              </a:cxnLst>
              <a:rect l="T6" t="T7" r="T8" b="T9"/>
              <a:pathLst>
                <a:path w="345" h="1">
                  <a:moveTo>
                    <a:pt x="0" y="0"/>
                  </a:moveTo>
                  <a:lnTo>
                    <a:pt x="345" y="0"/>
                  </a:lnTo>
                </a:path>
              </a:pathLst>
            </a:custGeom>
            <a:noFill/>
            <a:ln w="19050">
              <a:solidFill>
                <a:srgbClr val="000000"/>
              </a:solidFill>
              <a:round/>
              <a:headEnd type="none" w="med" len="med"/>
              <a:tailEnd type="none" w="med" len="med"/>
            </a:ln>
          </p:spPr>
          <p:txBody>
            <a:bodyPr/>
            <a:lstStyle/>
            <a:p>
              <a:endParaRPr lang="en-US"/>
            </a:p>
          </p:txBody>
        </p:sp>
      </p:grpSp>
      <p:sp>
        <p:nvSpPr>
          <p:cNvPr id="472171" name="Freeform 107"/>
          <p:cNvSpPr>
            <a:spLocks/>
          </p:cNvSpPr>
          <p:nvPr/>
        </p:nvSpPr>
        <p:spPr bwMode="auto">
          <a:xfrm>
            <a:off x="7461250" y="3429000"/>
            <a:ext cx="4763" cy="796925"/>
          </a:xfrm>
          <a:custGeom>
            <a:avLst/>
            <a:gdLst>
              <a:gd name="T0" fmla="*/ 0 w 5"/>
              <a:gd name="T1" fmla="*/ 0 h 920"/>
              <a:gd name="T2" fmla="*/ 4537234 w 5"/>
              <a:gd name="T3" fmla="*/ 690314659 h 920"/>
              <a:gd name="T4" fmla="*/ 0 60000 65536"/>
              <a:gd name="T5" fmla="*/ 0 60000 65536"/>
              <a:gd name="T6" fmla="*/ 0 w 5"/>
              <a:gd name="T7" fmla="*/ 0 h 920"/>
              <a:gd name="T8" fmla="*/ 5 w 5"/>
              <a:gd name="T9" fmla="*/ 920 h 920"/>
            </a:gdLst>
            <a:ahLst/>
            <a:cxnLst>
              <a:cxn ang="T4">
                <a:pos x="T0" y="T1"/>
              </a:cxn>
              <a:cxn ang="T5">
                <a:pos x="T2" y="T3"/>
              </a:cxn>
            </a:cxnLst>
            <a:rect l="T6" t="T7" r="T8" b="T9"/>
            <a:pathLst>
              <a:path w="5" h="920">
                <a:moveTo>
                  <a:pt x="0" y="0"/>
                </a:moveTo>
                <a:lnTo>
                  <a:pt x="5" y="920"/>
                </a:lnTo>
              </a:path>
            </a:pathLst>
          </a:custGeom>
          <a:noFill/>
          <a:ln w="9525">
            <a:solidFill>
              <a:srgbClr val="000000"/>
            </a:solidFill>
            <a:round/>
            <a:headEnd type="none" w="med" len="med"/>
            <a:tailEnd type="triangle" w="lg" len="lg"/>
          </a:ln>
        </p:spPr>
        <p:txBody>
          <a:bodyPr/>
          <a:lstStyle/>
          <a:p>
            <a:endParaRPr lang="en-US"/>
          </a:p>
        </p:txBody>
      </p:sp>
      <p:grpSp>
        <p:nvGrpSpPr>
          <p:cNvPr id="6" name="Group 158"/>
          <p:cNvGrpSpPr>
            <a:grpSpLocks/>
          </p:cNvGrpSpPr>
          <p:nvPr/>
        </p:nvGrpSpPr>
        <p:grpSpPr bwMode="auto">
          <a:xfrm>
            <a:off x="900113" y="2022475"/>
            <a:ext cx="1404937" cy="936625"/>
            <a:chOff x="630" y="977"/>
            <a:chExt cx="885" cy="590"/>
          </a:xfrm>
        </p:grpSpPr>
        <p:sp>
          <p:nvSpPr>
            <p:cNvPr id="45148" name="Line 51"/>
            <p:cNvSpPr>
              <a:spLocks noChangeShapeType="1"/>
            </p:cNvSpPr>
            <p:nvPr/>
          </p:nvSpPr>
          <p:spPr bwMode="auto">
            <a:xfrm>
              <a:off x="630" y="977"/>
              <a:ext cx="885" cy="0"/>
            </a:xfrm>
            <a:prstGeom prst="line">
              <a:avLst/>
            </a:prstGeom>
            <a:noFill/>
            <a:ln w="22225">
              <a:solidFill>
                <a:srgbClr val="000000"/>
              </a:solidFill>
              <a:round/>
              <a:headEnd/>
              <a:tailEnd/>
            </a:ln>
          </p:spPr>
          <p:txBody>
            <a:bodyPr/>
            <a:lstStyle/>
            <a:p>
              <a:endParaRPr lang="en-US"/>
            </a:p>
          </p:txBody>
        </p:sp>
        <p:sp>
          <p:nvSpPr>
            <p:cNvPr id="45149" name="Line 52"/>
            <p:cNvSpPr>
              <a:spLocks noChangeShapeType="1"/>
            </p:cNvSpPr>
            <p:nvPr/>
          </p:nvSpPr>
          <p:spPr bwMode="auto">
            <a:xfrm>
              <a:off x="1515" y="977"/>
              <a:ext cx="0" cy="590"/>
            </a:xfrm>
            <a:prstGeom prst="line">
              <a:avLst/>
            </a:prstGeom>
            <a:noFill/>
            <a:ln w="22225">
              <a:solidFill>
                <a:srgbClr val="000000"/>
              </a:solidFill>
              <a:round/>
              <a:headEnd/>
              <a:tailEnd/>
            </a:ln>
          </p:spPr>
          <p:txBody>
            <a:bodyPr/>
            <a:lstStyle/>
            <a:p>
              <a:endParaRPr lang="en-US"/>
            </a:p>
          </p:txBody>
        </p:sp>
        <p:sp>
          <p:nvSpPr>
            <p:cNvPr id="45150" name="Line 53"/>
            <p:cNvSpPr>
              <a:spLocks noChangeShapeType="1"/>
            </p:cNvSpPr>
            <p:nvPr/>
          </p:nvSpPr>
          <p:spPr bwMode="auto">
            <a:xfrm>
              <a:off x="630" y="977"/>
              <a:ext cx="0" cy="590"/>
            </a:xfrm>
            <a:prstGeom prst="line">
              <a:avLst/>
            </a:prstGeom>
            <a:noFill/>
            <a:ln w="22225">
              <a:solidFill>
                <a:srgbClr val="000000"/>
              </a:solidFill>
              <a:round/>
              <a:headEnd/>
              <a:tailEnd/>
            </a:ln>
          </p:spPr>
          <p:txBody>
            <a:bodyPr/>
            <a:lstStyle/>
            <a:p>
              <a:endParaRPr lang="en-US"/>
            </a:p>
          </p:txBody>
        </p:sp>
      </p:grpSp>
      <p:sp>
        <p:nvSpPr>
          <p:cNvPr id="45074" name="Line 56"/>
          <p:cNvSpPr>
            <a:spLocks noChangeShapeType="1"/>
          </p:cNvSpPr>
          <p:nvPr/>
        </p:nvSpPr>
        <p:spPr bwMode="auto">
          <a:xfrm>
            <a:off x="742950" y="3114675"/>
            <a:ext cx="312738" cy="0"/>
          </a:xfrm>
          <a:prstGeom prst="line">
            <a:avLst/>
          </a:prstGeom>
          <a:noFill/>
          <a:ln w="22225">
            <a:solidFill>
              <a:srgbClr val="000000"/>
            </a:solidFill>
            <a:round/>
            <a:headEnd/>
            <a:tailEnd/>
          </a:ln>
        </p:spPr>
        <p:txBody>
          <a:bodyPr/>
          <a:lstStyle/>
          <a:p>
            <a:endParaRPr lang="en-US"/>
          </a:p>
        </p:txBody>
      </p:sp>
      <p:sp>
        <p:nvSpPr>
          <p:cNvPr id="45075" name="Line 58"/>
          <p:cNvSpPr>
            <a:spLocks noChangeShapeType="1"/>
          </p:cNvSpPr>
          <p:nvPr/>
        </p:nvSpPr>
        <p:spPr bwMode="auto">
          <a:xfrm>
            <a:off x="587375" y="2959100"/>
            <a:ext cx="573088" cy="0"/>
          </a:xfrm>
          <a:prstGeom prst="line">
            <a:avLst/>
          </a:prstGeom>
          <a:noFill/>
          <a:ln w="22225">
            <a:solidFill>
              <a:srgbClr val="000000"/>
            </a:solidFill>
            <a:round/>
            <a:headEnd/>
            <a:tailEnd/>
          </a:ln>
        </p:spPr>
        <p:txBody>
          <a:bodyPr/>
          <a:lstStyle/>
          <a:p>
            <a:endParaRPr lang="en-US"/>
          </a:p>
        </p:txBody>
      </p:sp>
      <p:grpSp>
        <p:nvGrpSpPr>
          <p:cNvPr id="7" name="Group 157"/>
          <p:cNvGrpSpPr>
            <a:grpSpLocks/>
          </p:cNvGrpSpPr>
          <p:nvPr/>
        </p:nvGrpSpPr>
        <p:grpSpPr bwMode="auto">
          <a:xfrm>
            <a:off x="900113" y="3427413"/>
            <a:ext cx="1404937" cy="1092200"/>
            <a:chOff x="630" y="1862"/>
            <a:chExt cx="885" cy="688"/>
          </a:xfrm>
        </p:grpSpPr>
        <p:sp>
          <p:nvSpPr>
            <p:cNvPr id="45145" name="Line 54"/>
            <p:cNvSpPr>
              <a:spLocks noChangeShapeType="1"/>
            </p:cNvSpPr>
            <p:nvPr/>
          </p:nvSpPr>
          <p:spPr bwMode="auto">
            <a:xfrm>
              <a:off x="630" y="1862"/>
              <a:ext cx="0" cy="688"/>
            </a:xfrm>
            <a:prstGeom prst="line">
              <a:avLst/>
            </a:prstGeom>
            <a:noFill/>
            <a:ln w="22225">
              <a:solidFill>
                <a:srgbClr val="000000"/>
              </a:solidFill>
              <a:round/>
              <a:headEnd/>
              <a:tailEnd/>
            </a:ln>
          </p:spPr>
          <p:txBody>
            <a:bodyPr/>
            <a:lstStyle/>
            <a:p>
              <a:endParaRPr lang="en-US"/>
            </a:p>
          </p:txBody>
        </p:sp>
        <p:sp>
          <p:nvSpPr>
            <p:cNvPr id="45146" name="Line 55"/>
            <p:cNvSpPr>
              <a:spLocks noChangeShapeType="1"/>
            </p:cNvSpPr>
            <p:nvPr/>
          </p:nvSpPr>
          <p:spPr bwMode="auto">
            <a:xfrm>
              <a:off x="1515" y="1960"/>
              <a:ext cx="0" cy="590"/>
            </a:xfrm>
            <a:prstGeom prst="line">
              <a:avLst/>
            </a:prstGeom>
            <a:noFill/>
            <a:ln w="22225">
              <a:solidFill>
                <a:srgbClr val="000000"/>
              </a:solidFill>
              <a:round/>
              <a:headEnd/>
              <a:tailEnd/>
            </a:ln>
          </p:spPr>
          <p:txBody>
            <a:bodyPr/>
            <a:lstStyle/>
            <a:p>
              <a:endParaRPr lang="en-US"/>
            </a:p>
          </p:txBody>
        </p:sp>
        <p:sp>
          <p:nvSpPr>
            <p:cNvPr id="45147" name="Line 59"/>
            <p:cNvSpPr>
              <a:spLocks noChangeShapeType="1"/>
            </p:cNvSpPr>
            <p:nvPr/>
          </p:nvSpPr>
          <p:spPr bwMode="auto">
            <a:xfrm>
              <a:off x="630" y="2550"/>
              <a:ext cx="885" cy="0"/>
            </a:xfrm>
            <a:prstGeom prst="line">
              <a:avLst/>
            </a:prstGeom>
            <a:noFill/>
            <a:ln w="22225">
              <a:solidFill>
                <a:srgbClr val="000000"/>
              </a:solidFill>
              <a:round/>
              <a:headEnd/>
              <a:tailEnd/>
            </a:ln>
          </p:spPr>
          <p:txBody>
            <a:bodyPr/>
            <a:lstStyle/>
            <a:p>
              <a:endParaRPr lang="en-US"/>
            </a:p>
          </p:txBody>
        </p:sp>
      </p:grpSp>
      <p:sp>
        <p:nvSpPr>
          <p:cNvPr id="45077" name="Line 60"/>
          <p:cNvSpPr>
            <a:spLocks noChangeShapeType="1"/>
          </p:cNvSpPr>
          <p:nvPr/>
        </p:nvSpPr>
        <p:spPr bwMode="auto">
          <a:xfrm>
            <a:off x="587375" y="3270250"/>
            <a:ext cx="573088" cy="0"/>
          </a:xfrm>
          <a:prstGeom prst="line">
            <a:avLst/>
          </a:prstGeom>
          <a:noFill/>
          <a:ln w="22225">
            <a:solidFill>
              <a:srgbClr val="000000"/>
            </a:solidFill>
            <a:round/>
            <a:headEnd/>
            <a:tailEnd/>
          </a:ln>
        </p:spPr>
        <p:txBody>
          <a:bodyPr/>
          <a:lstStyle/>
          <a:p>
            <a:endParaRPr lang="en-US"/>
          </a:p>
        </p:txBody>
      </p:sp>
      <p:sp>
        <p:nvSpPr>
          <p:cNvPr id="45078" name="Line 61"/>
          <p:cNvSpPr>
            <a:spLocks noChangeShapeType="1"/>
          </p:cNvSpPr>
          <p:nvPr/>
        </p:nvSpPr>
        <p:spPr bwMode="auto">
          <a:xfrm>
            <a:off x="742950" y="3427413"/>
            <a:ext cx="312738" cy="0"/>
          </a:xfrm>
          <a:prstGeom prst="line">
            <a:avLst/>
          </a:prstGeom>
          <a:noFill/>
          <a:ln w="22225">
            <a:solidFill>
              <a:srgbClr val="000000"/>
            </a:solidFill>
            <a:round/>
            <a:headEnd/>
            <a:tailEnd/>
          </a:ln>
        </p:spPr>
        <p:txBody>
          <a:bodyPr/>
          <a:lstStyle/>
          <a:p>
            <a:endParaRPr lang="en-US"/>
          </a:p>
        </p:txBody>
      </p:sp>
      <p:sp>
        <p:nvSpPr>
          <p:cNvPr id="45079" name="Oval 62"/>
          <p:cNvSpPr>
            <a:spLocks noChangeArrowheads="1"/>
          </p:cNvSpPr>
          <p:nvPr/>
        </p:nvSpPr>
        <p:spPr bwMode="auto">
          <a:xfrm>
            <a:off x="1993900" y="2959100"/>
            <a:ext cx="623888" cy="623888"/>
          </a:xfrm>
          <a:prstGeom prst="ellipse">
            <a:avLst/>
          </a:prstGeom>
          <a:noFill/>
          <a:ln w="22225">
            <a:solidFill>
              <a:srgbClr val="000000"/>
            </a:solidFill>
            <a:round/>
            <a:headEnd/>
            <a:tailEnd/>
          </a:ln>
        </p:spPr>
        <p:txBody>
          <a:bodyPr/>
          <a:lstStyle/>
          <a:p>
            <a:endParaRPr lang="en-US"/>
          </a:p>
        </p:txBody>
      </p:sp>
      <p:grpSp>
        <p:nvGrpSpPr>
          <p:cNvPr id="8" name="Group 154"/>
          <p:cNvGrpSpPr>
            <a:grpSpLocks/>
          </p:cNvGrpSpPr>
          <p:nvPr/>
        </p:nvGrpSpPr>
        <p:grpSpPr bwMode="auto">
          <a:xfrm>
            <a:off x="3711575" y="2024063"/>
            <a:ext cx="1406525" cy="936625"/>
            <a:chOff x="2401" y="978"/>
            <a:chExt cx="886" cy="590"/>
          </a:xfrm>
        </p:grpSpPr>
        <p:sp>
          <p:nvSpPr>
            <p:cNvPr id="45142" name="Line 72"/>
            <p:cNvSpPr>
              <a:spLocks noChangeShapeType="1"/>
            </p:cNvSpPr>
            <p:nvPr/>
          </p:nvSpPr>
          <p:spPr bwMode="auto">
            <a:xfrm>
              <a:off x="2401" y="978"/>
              <a:ext cx="886" cy="0"/>
            </a:xfrm>
            <a:prstGeom prst="line">
              <a:avLst/>
            </a:prstGeom>
            <a:noFill/>
            <a:ln w="22225">
              <a:solidFill>
                <a:srgbClr val="000000"/>
              </a:solidFill>
              <a:round/>
              <a:headEnd/>
              <a:tailEnd/>
            </a:ln>
          </p:spPr>
          <p:txBody>
            <a:bodyPr/>
            <a:lstStyle/>
            <a:p>
              <a:endParaRPr lang="en-US"/>
            </a:p>
          </p:txBody>
        </p:sp>
        <p:sp>
          <p:nvSpPr>
            <p:cNvPr id="45143" name="Line 73"/>
            <p:cNvSpPr>
              <a:spLocks noChangeShapeType="1"/>
            </p:cNvSpPr>
            <p:nvPr/>
          </p:nvSpPr>
          <p:spPr bwMode="auto">
            <a:xfrm>
              <a:off x="3287" y="978"/>
              <a:ext cx="0" cy="590"/>
            </a:xfrm>
            <a:prstGeom prst="line">
              <a:avLst/>
            </a:prstGeom>
            <a:noFill/>
            <a:ln w="22225">
              <a:solidFill>
                <a:srgbClr val="000000"/>
              </a:solidFill>
              <a:round/>
              <a:headEnd/>
              <a:tailEnd/>
            </a:ln>
          </p:spPr>
          <p:txBody>
            <a:bodyPr/>
            <a:lstStyle/>
            <a:p>
              <a:endParaRPr lang="en-US"/>
            </a:p>
          </p:txBody>
        </p:sp>
        <p:sp>
          <p:nvSpPr>
            <p:cNvPr id="45144" name="Line 74"/>
            <p:cNvSpPr>
              <a:spLocks noChangeShapeType="1"/>
            </p:cNvSpPr>
            <p:nvPr/>
          </p:nvSpPr>
          <p:spPr bwMode="auto">
            <a:xfrm>
              <a:off x="2401" y="978"/>
              <a:ext cx="0" cy="590"/>
            </a:xfrm>
            <a:prstGeom prst="line">
              <a:avLst/>
            </a:prstGeom>
            <a:noFill/>
            <a:ln w="22225">
              <a:solidFill>
                <a:srgbClr val="000000"/>
              </a:solidFill>
              <a:round/>
              <a:headEnd/>
              <a:tailEnd/>
            </a:ln>
          </p:spPr>
          <p:txBody>
            <a:bodyPr/>
            <a:lstStyle/>
            <a:p>
              <a:endParaRPr lang="en-US"/>
            </a:p>
          </p:txBody>
        </p:sp>
      </p:grpSp>
      <p:sp>
        <p:nvSpPr>
          <p:cNvPr id="45081" name="Line 77"/>
          <p:cNvSpPr>
            <a:spLocks noChangeShapeType="1"/>
          </p:cNvSpPr>
          <p:nvPr/>
        </p:nvSpPr>
        <p:spPr bwMode="auto">
          <a:xfrm>
            <a:off x="3556000" y="3116263"/>
            <a:ext cx="312738" cy="0"/>
          </a:xfrm>
          <a:prstGeom prst="line">
            <a:avLst/>
          </a:prstGeom>
          <a:noFill/>
          <a:ln w="22225">
            <a:solidFill>
              <a:srgbClr val="000000"/>
            </a:solidFill>
            <a:round/>
            <a:headEnd/>
            <a:tailEnd/>
          </a:ln>
        </p:spPr>
        <p:txBody>
          <a:bodyPr/>
          <a:lstStyle/>
          <a:p>
            <a:endParaRPr lang="en-US"/>
          </a:p>
        </p:txBody>
      </p:sp>
      <p:sp>
        <p:nvSpPr>
          <p:cNvPr id="45082" name="Line 78"/>
          <p:cNvSpPr>
            <a:spLocks noChangeShapeType="1"/>
          </p:cNvSpPr>
          <p:nvPr/>
        </p:nvSpPr>
        <p:spPr bwMode="auto">
          <a:xfrm>
            <a:off x="3398838" y="2960688"/>
            <a:ext cx="573087" cy="0"/>
          </a:xfrm>
          <a:prstGeom prst="line">
            <a:avLst/>
          </a:prstGeom>
          <a:noFill/>
          <a:ln w="22225">
            <a:solidFill>
              <a:srgbClr val="000000"/>
            </a:solidFill>
            <a:round/>
            <a:headEnd/>
            <a:tailEnd/>
          </a:ln>
        </p:spPr>
        <p:txBody>
          <a:bodyPr/>
          <a:lstStyle/>
          <a:p>
            <a:endParaRPr lang="en-US"/>
          </a:p>
        </p:txBody>
      </p:sp>
      <p:grpSp>
        <p:nvGrpSpPr>
          <p:cNvPr id="9" name="Group 153"/>
          <p:cNvGrpSpPr>
            <a:grpSpLocks/>
          </p:cNvGrpSpPr>
          <p:nvPr/>
        </p:nvGrpSpPr>
        <p:grpSpPr bwMode="auto">
          <a:xfrm>
            <a:off x="3711575" y="3429000"/>
            <a:ext cx="1406525" cy="1092200"/>
            <a:chOff x="2401" y="1863"/>
            <a:chExt cx="886" cy="688"/>
          </a:xfrm>
        </p:grpSpPr>
        <p:sp>
          <p:nvSpPr>
            <p:cNvPr id="45139" name="Line 75"/>
            <p:cNvSpPr>
              <a:spLocks noChangeShapeType="1"/>
            </p:cNvSpPr>
            <p:nvPr/>
          </p:nvSpPr>
          <p:spPr bwMode="auto">
            <a:xfrm>
              <a:off x="2401" y="1863"/>
              <a:ext cx="0" cy="688"/>
            </a:xfrm>
            <a:prstGeom prst="line">
              <a:avLst/>
            </a:prstGeom>
            <a:noFill/>
            <a:ln w="22225">
              <a:solidFill>
                <a:srgbClr val="000000"/>
              </a:solidFill>
              <a:round/>
              <a:headEnd/>
              <a:tailEnd/>
            </a:ln>
          </p:spPr>
          <p:txBody>
            <a:bodyPr/>
            <a:lstStyle/>
            <a:p>
              <a:endParaRPr lang="en-US"/>
            </a:p>
          </p:txBody>
        </p:sp>
        <p:sp>
          <p:nvSpPr>
            <p:cNvPr id="45140" name="Line 76"/>
            <p:cNvSpPr>
              <a:spLocks noChangeShapeType="1"/>
            </p:cNvSpPr>
            <p:nvPr/>
          </p:nvSpPr>
          <p:spPr bwMode="auto">
            <a:xfrm>
              <a:off x="3287" y="1961"/>
              <a:ext cx="0" cy="590"/>
            </a:xfrm>
            <a:prstGeom prst="line">
              <a:avLst/>
            </a:prstGeom>
            <a:noFill/>
            <a:ln w="22225">
              <a:solidFill>
                <a:srgbClr val="000000"/>
              </a:solidFill>
              <a:round/>
              <a:headEnd/>
              <a:tailEnd/>
            </a:ln>
          </p:spPr>
          <p:txBody>
            <a:bodyPr/>
            <a:lstStyle/>
            <a:p>
              <a:endParaRPr lang="en-US"/>
            </a:p>
          </p:txBody>
        </p:sp>
        <p:sp>
          <p:nvSpPr>
            <p:cNvPr id="45141" name="Line 79"/>
            <p:cNvSpPr>
              <a:spLocks noChangeShapeType="1"/>
            </p:cNvSpPr>
            <p:nvPr/>
          </p:nvSpPr>
          <p:spPr bwMode="auto">
            <a:xfrm>
              <a:off x="2401" y="2551"/>
              <a:ext cx="886" cy="0"/>
            </a:xfrm>
            <a:prstGeom prst="line">
              <a:avLst/>
            </a:prstGeom>
            <a:noFill/>
            <a:ln w="22225">
              <a:solidFill>
                <a:srgbClr val="000000"/>
              </a:solidFill>
              <a:round/>
              <a:headEnd/>
              <a:tailEnd/>
            </a:ln>
          </p:spPr>
          <p:txBody>
            <a:bodyPr/>
            <a:lstStyle/>
            <a:p>
              <a:endParaRPr lang="en-US"/>
            </a:p>
          </p:txBody>
        </p:sp>
      </p:grpSp>
      <p:sp>
        <p:nvSpPr>
          <p:cNvPr id="45084" name="Line 80"/>
          <p:cNvSpPr>
            <a:spLocks noChangeShapeType="1"/>
          </p:cNvSpPr>
          <p:nvPr/>
        </p:nvSpPr>
        <p:spPr bwMode="auto">
          <a:xfrm>
            <a:off x="3398838" y="3273425"/>
            <a:ext cx="573087" cy="0"/>
          </a:xfrm>
          <a:prstGeom prst="line">
            <a:avLst/>
          </a:prstGeom>
          <a:noFill/>
          <a:ln w="22225">
            <a:solidFill>
              <a:srgbClr val="000000"/>
            </a:solidFill>
            <a:round/>
            <a:headEnd/>
            <a:tailEnd/>
          </a:ln>
        </p:spPr>
        <p:txBody>
          <a:bodyPr/>
          <a:lstStyle/>
          <a:p>
            <a:endParaRPr lang="en-US"/>
          </a:p>
        </p:txBody>
      </p:sp>
      <p:sp>
        <p:nvSpPr>
          <p:cNvPr id="45085" name="Line 81"/>
          <p:cNvSpPr>
            <a:spLocks noChangeShapeType="1"/>
          </p:cNvSpPr>
          <p:nvPr/>
        </p:nvSpPr>
        <p:spPr bwMode="auto">
          <a:xfrm>
            <a:off x="3556000" y="3429000"/>
            <a:ext cx="312738" cy="0"/>
          </a:xfrm>
          <a:prstGeom prst="line">
            <a:avLst/>
          </a:prstGeom>
          <a:noFill/>
          <a:ln w="22225">
            <a:solidFill>
              <a:srgbClr val="000000"/>
            </a:solidFill>
            <a:round/>
            <a:headEnd/>
            <a:tailEnd/>
          </a:ln>
        </p:spPr>
        <p:txBody>
          <a:bodyPr/>
          <a:lstStyle/>
          <a:p>
            <a:endParaRPr lang="en-US"/>
          </a:p>
        </p:txBody>
      </p:sp>
      <p:sp>
        <p:nvSpPr>
          <p:cNvPr id="45086" name="Oval 82"/>
          <p:cNvSpPr>
            <a:spLocks noChangeArrowheads="1"/>
          </p:cNvSpPr>
          <p:nvPr/>
        </p:nvSpPr>
        <p:spPr bwMode="auto">
          <a:xfrm>
            <a:off x="4805363" y="2960688"/>
            <a:ext cx="625475" cy="623887"/>
          </a:xfrm>
          <a:prstGeom prst="ellipse">
            <a:avLst/>
          </a:prstGeom>
          <a:noFill/>
          <a:ln w="22225">
            <a:solidFill>
              <a:srgbClr val="000000"/>
            </a:solidFill>
            <a:round/>
            <a:headEnd/>
            <a:tailEnd/>
          </a:ln>
        </p:spPr>
        <p:txBody>
          <a:bodyPr/>
          <a:lstStyle/>
          <a:p>
            <a:endParaRPr lang="en-US"/>
          </a:p>
        </p:txBody>
      </p:sp>
      <p:grpSp>
        <p:nvGrpSpPr>
          <p:cNvPr id="10" name="Group 155"/>
          <p:cNvGrpSpPr>
            <a:grpSpLocks/>
          </p:cNvGrpSpPr>
          <p:nvPr/>
        </p:nvGrpSpPr>
        <p:grpSpPr bwMode="auto">
          <a:xfrm>
            <a:off x="6523038" y="2022475"/>
            <a:ext cx="1406525" cy="936625"/>
            <a:chOff x="4172" y="977"/>
            <a:chExt cx="886" cy="590"/>
          </a:xfrm>
        </p:grpSpPr>
        <p:sp>
          <p:nvSpPr>
            <p:cNvPr id="45136" name="Line 89"/>
            <p:cNvSpPr>
              <a:spLocks noChangeShapeType="1"/>
            </p:cNvSpPr>
            <p:nvPr/>
          </p:nvSpPr>
          <p:spPr bwMode="auto">
            <a:xfrm>
              <a:off x="4172" y="977"/>
              <a:ext cx="886" cy="0"/>
            </a:xfrm>
            <a:prstGeom prst="line">
              <a:avLst/>
            </a:prstGeom>
            <a:noFill/>
            <a:ln w="22225">
              <a:solidFill>
                <a:srgbClr val="000000"/>
              </a:solidFill>
              <a:round/>
              <a:headEnd/>
              <a:tailEnd/>
            </a:ln>
          </p:spPr>
          <p:txBody>
            <a:bodyPr/>
            <a:lstStyle/>
            <a:p>
              <a:endParaRPr lang="en-US"/>
            </a:p>
          </p:txBody>
        </p:sp>
        <p:sp>
          <p:nvSpPr>
            <p:cNvPr id="45137" name="Line 90"/>
            <p:cNvSpPr>
              <a:spLocks noChangeShapeType="1"/>
            </p:cNvSpPr>
            <p:nvPr/>
          </p:nvSpPr>
          <p:spPr bwMode="auto">
            <a:xfrm>
              <a:off x="5058" y="977"/>
              <a:ext cx="0" cy="197"/>
            </a:xfrm>
            <a:prstGeom prst="line">
              <a:avLst/>
            </a:prstGeom>
            <a:noFill/>
            <a:ln w="22225">
              <a:solidFill>
                <a:srgbClr val="000000"/>
              </a:solidFill>
              <a:round/>
              <a:headEnd/>
              <a:tailEnd/>
            </a:ln>
          </p:spPr>
          <p:txBody>
            <a:bodyPr/>
            <a:lstStyle/>
            <a:p>
              <a:endParaRPr lang="en-US"/>
            </a:p>
          </p:txBody>
        </p:sp>
        <p:sp>
          <p:nvSpPr>
            <p:cNvPr id="45138" name="Line 91"/>
            <p:cNvSpPr>
              <a:spLocks noChangeShapeType="1"/>
            </p:cNvSpPr>
            <p:nvPr/>
          </p:nvSpPr>
          <p:spPr bwMode="auto">
            <a:xfrm>
              <a:off x="4172" y="977"/>
              <a:ext cx="0" cy="590"/>
            </a:xfrm>
            <a:prstGeom prst="line">
              <a:avLst/>
            </a:prstGeom>
            <a:noFill/>
            <a:ln w="22225">
              <a:solidFill>
                <a:srgbClr val="000000"/>
              </a:solidFill>
              <a:round/>
              <a:headEnd/>
              <a:tailEnd/>
            </a:ln>
          </p:spPr>
          <p:txBody>
            <a:bodyPr/>
            <a:lstStyle/>
            <a:p>
              <a:endParaRPr lang="en-US"/>
            </a:p>
          </p:txBody>
        </p:sp>
      </p:grpSp>
      <p:sp>
        <p:nvSpPr>
          <p:cNvPr id="45088" name="Line 94"/>
          <p:cNvSpPr>
            <a:spLocks noChangeShapeType="1"/>
          </p:cNvSpPr>
          <p:nvPr/>
        </p:nvSpPr>
        <p:spPr bwMode="auto">
          <a:xfrm>
            <a:off x="6367463" y="3114675"/>
            <a:ext cx="312737" cy="0"/>
          </a:xfrm>
          <a:prstGeom prst="line">
            <a:avLst/>
          </a:prstGeom>
          <a:noFill/>
          <a:ln w="22225">
            <a:solidFill>
              <a:srgbClr val="000000"/>
            </a:solidFill>
            <a:round/>
            <a:headEnd/>
            <a:tailEnd/>
          </a:ln>
        </p:spPr>
        <p:txBody>
          <a:bodyPr/>
          <a:lstStyle/>
          <a:p>
            <a:endParaRPr lang="en-US"/>
          </a:p>
        </p:txBody>
      </p:sp>
      <p:sp>
        <p:nvSpPr>
          <p:cNvPr id="45089" name="Line 95"/>
          <p:cNvSpPr>
            <a:spLocks noChangeShapeType="1"/>
          </p:cNvSpPr>
          <p:nvPr/>
        </p:nvSpPr>
        <p:spPr bwMode="auto">
          <a:xfrm>
            <a:off x="6211888" y="2959100"/>
            <a:ext cx="571500" cy="0"/>
          </a:xfrm>
          <a:prstGeom prst="line">
            <a:avLst/>
          </a:prstGeom>
          <a:noFill/>
          <a:ln w="22225">
            <a:solidFill>
              <a:srgbClr val="000000"/>
            </a:solidFill>
            <a:round/>
            <a:headEnd/>
            <a:tailEnd/>
          </a:ln>
        </p:spPr>
        <p:txBody>
          <a:bodyPr/>
          <a:lstStyle/>
          <a:p>
            <a:endParaRPr lang="en-US"/>
          </a:p>
        </p:txBody>
      </p:sp>
      <p:grpSp>
        <p:nvGrpSpPr>
          <p:cNvPr id="11" name="Group 156"/>
          <p:cNvGrpSpPr>
            <a:grpSpLocks/>
          </p:cNvGrpSpPr>
          <p:nvPr/>
        </p:nvGrpSpPr>
        <p:grpSpPr bwMode="auto">
          <a:xfrm>
            <a:off x="6523038" y="3427413"/>
            <a:ext cx="1406525" cy="1092200"/>
            <a:chOff x="4172" y="1862"/>
            <a:chExt cx="886" cy="688"/>
          </a:xfrm>
        </p:grpSpPr>
        <p:sp>
          <p:nvSpPr>
            <p:cNvPr id="45133" name="Line 92"/>
            <p:cNvSpPr>
              <a:spLocks noChangeShapeType="1"/>
            </p:cNvSpPr>
            <p:nvPr/>
          </p:nvSpPr>
          <p:spPr bwMode="auto">
            <a:xfrm>
              <a:off x="4172" y="1862"/>
              <a:ext cx="0" cy="688"/>
            </a:xfrm>
            <a:prstGeom prst="line">
              <a:avLst/>
            </a:prstGeom>
            <a:noFill/>
            <a:ln w="22225">
              <a:solidFill>
                <a:srgbClr val="000000"/>
              </a:solidFill>
              <a:round/>
              <a:headEnd/>
              <a:tailEnd/>
            </a:ln>
          </p:spPr>
          <p:txBody>
            <a:bodyPr/>
            <a:lstStyle/>
            <a:p>
              <a:endParaRPr lang="en-US"/>
            </a:p>
          </p:txBody>
        </p:sp>
        <p:sp>
          <p:nvSpPr>
            <p:cNvPr id="45134" name="Line 93"/>
            <p:cNvSpPr>
              <a:spLocks noChangeShapeType="1"/>
            </p:cNvSpPr>
            <p:nvPr/>
          </p:nvSpPr>
          <p:spPr bwMode="auto">
            <a:xfrm>
              <a:off x="5058" y="2255"/>
              <a:ext cx="0" cy="295"/>
            </a:xfrm>
            <a:prstGeom prst="line">
              <a:avLst/>
            </a:prstGeom>
            <a:noFill/>
            <a:ln w="22225">
              <a:solidFill>
                <a:srgbClr val="000000"/>
              </a:solidFill>
              <a:round/>
              <a:headEnd/>
              <a:tailEnd/>
            </a:ln>
          </p:spPr>
          <p:txBody>
            <a:bodyPr/>
            <a:lstStyle/>
            <a:p>
              <a:endParaRPr lang="en-US"/>
            </a:p>
          </p:txBody>
        </p:sp>
        <p:sp>
          <p:nvSpPr>
            <p:cNvPr id="45135" name="Line 96"/>
            <p:cNvSpPr>
              <a:spLocks noChangeShapeType="1"/>
            </p:cNvSpPr>
            <p:nvPr/>
          </p:nvSpPr>
          <p:spPr bwMode="auto">
            <a:xfrm>
              <a:off x="4172" y="2550"/>
              <a:ext cx="886" cy="0"/>
            </a:xfrm>
            <a:prstGeom prst="line">
              <a:avLst/>
            </a:prstGeom>
            <a:noFill/>
            <a:ln w="22225">
              <a:solidFill>
                <a:srgbClr val="000000"/>
              </a:solidFill>
              <a:round/>
              <a:headEnd/>
              <a:tailEnd/>
            </a:ln>
          </p:spPr>
          <p:txBody>
            <a:bodyPr/>
            <a:lstStyle/>
            <a:p>
              <a:endParaRPr lang="en-US"/>
            </a:p>
          </p:txBody>
        </p:sp>
      </p:grpSp>
      <p:sp>
        <p:nvSpPr>
          <p:cNvPr id="45091" name="Line 97"/>
          <p:cNvSpPr>
            <a:spLocks noChangeShapeType="1"/>
          </p:cNvSpPr>
          <p:nvPr/>
        </p:nvSpPr>
        <p:spPr bwMode="auto">
          <a:xfrm>
            <a:off x="6211888" y="3270250"/>
            <a:ext cx="571500" cy="0"/>
          </a:xfrm>
          <a:prstGeom prst="line">
            <a:avLst/>
          </a:prstGeom>
          <a:noFill/>
          <a:ln w="22225">
            <a:solidFill>
              <a:srgbClr val="000000"/>
            </a:solidFill>
            <a:round/>
            <a:headEnd/>
            <a:tailEnd/>
          </a:ln>
        </p:spPr>
        <p:txBody>
          <a:bodyPr/>
          <a:lstStyle/>
          <a:p>
            <a:endParaRPr lang="en-US"/>
          </a:p>
        </p:txBody>
      </p:sp>
      <p:sp>
        <p:nvSpPr>
          <p:cNvPr id="45092" name="Line 98"/>
          <p:cNvSpPr>
            <a:spLocks noChangeShapeType="1"/>
          </p:cNvSpPr>
          <p:nvPr/>
        </p:nvSpPr>
        <p:spPr bwMode="auto">
          <a:xfrm>
            <a:off x="6367463" y="3427413"/>
            <a:ext cx="312737" cy="0"/>
          </a:xfrm>
          <a:prstGeom prst="line">
            <a:avLst/>
          </a:prstGeom>
          <a:noFill/>
          <a:ln w="22225">
            <a:solidFill>
              <a:srgbClr val="000000"/>
            </a:solidFill>
            <a:round/>
            <a:headEnd/>
            <a:tailEnd/>
          </a:ln>
        </p:spPr>
        <p:txBody>
          <a:bodyPr/>
          <a:lstStyle/>
          <a:p>
            <a:endParaRPr lang="en-US"/>
          </a:p>
        </p:txBody>
      </p:sp>
      <p:sp>
        <p:nvSpPr>
          <p:cNvPr id="45093" name="Oval 99"/>
          <p:cNvSpPr>
            <a:spLocks noChangeArrowheads="1"/>
          </p:cNvSpPr>
          <p:nvPr/>
        </p:nvSpPr>
        <p:spPr bwMode="auto">
          <a:xfrm>
            <a:off x="7616825" y="3429000"/>
            <a:ext cx="625475" cy="623888"/>
          </a:xfrm>
          <a:prstGeom prst="ellipse">
            <a:avLst/>
          </a:prstGeom>
          <a:noFill/>
          <a:ln w="22225">
            <a:solidFill>
              <a:srgbClr val="000000"/>
            </a:solidFill>
            <a:round/>
            <a:headEnd/>
            <a:tailEnd/>
          </a:ln>
        </p:spPr>
        <p:txBody>
          <a:bodyPr/>
          <a:lstStyle/>
          <a:p>
            <a:endParaRPr lang="en-US"/>
          </a:p>
        </p:txBody>
      </p:sp>
      <p:sp>
        <p:nvSpPr>
          <p:cNvPr id="45094" name="Oval 106"/>
          <p:cNvSpPr>
            <a:spLocks noChangeArrowheads="1"/>
          </p:cNvSpPr>
          <p:nvPr/>
        </p:nvSpPr>
        <p:spPr bwMode="auto">
          <a:xfrm>
            <a:off x="7616825" y="2335213"/>
            <a:ext cx="625475" cy="623887"/>
          </a:xfrm>
          <a:prstGeom prst="ellipse">
            <a:avLst/>
          </a:prstGeom>
          <a:noFill/>
          <a:ln w="22225">
            <a:solidFill>
              <a:srgbClr val="000000"/>
            </a:solidFill>
            <a:round/>
            <a:headEnd/>
            <a:tailEnd/>
          </a:ln>
        </p:spPr>
        <p:txBody>
          <a:bodyPr/>
          <a:lstStyle/>
          <a:p>
            <a:endParaRPr lang="en-US"/>
          </a:p>
        </p:txBody>
      </p:sp>
      <p:sp>
        <p:nvSpPr>
          <p:cNvPr id="472172" name="Line 108"/>
          <p:cNvSpPr>
            <a:spLocks noChangeShapeType="1"/>
          </p:cNvSpPr>
          <p:nvPr/>
        </p:nvSpPr>
        <p:spPr bwMode="auto">
          <a:xfrm>
            <a:off x="7929563" y="2959100"/>
            <a:ext cx="0" cy="468313"/>
          </a:xfrm>
          <a:prstGeom prst="line">
            <a:avLst/>
          </a:prstGeom>
          <a:noFill/>
          <a:ln w="22225">
            <a:solidFill>
              <a:srgbClr val="000000"/>
            </a:solidFill>
            <a:round/>
            <a:headEnd/>
            <a:tailEnd/>
          </a:ln>
        </p:spPr>
        <p:txBody>
          <a:bodyPr/>
          <a:lstStyle/>
          <a:p>
            <a:endParaRPr lang="en-US"/>
          </a:p>
        </p:txBody>
      </p:sp>
      <p:grpSp>
        <p:nvGrpSpPr>
          <p:cNvPr id="12" name="Group 149"/>
          <p:cNvGrpSpPr>
            <a:grpSpLocks/>
          </p:cNvGrpSpPr>
          <p:nvPr/>
        </p:nvGrpSpPr>
        <p:grpSpPr bwMode="auto">
          <a:xfrm>
            <a:off x="898525" y="2022475"/>
            <a:ext cx="1404938" cy="936625"/>
            <a:chOff x="623" y="2746"/>
            <a:chExt cx="885" cy="590"/>
          </a:xfrm>
        </p:grpSpPr>
        <p:sp>
          <p:nvSpPr>
            <p:cNvPr id="45130" name="Line 112"/>
            <p:cNvSpPr>
              <a:spLocks noChangeShapeType="1"/>
            </p:cNvSpPr>
            <p:nvPr/>
          </p:nvSpPr>
          <p:spPr bwMode="auto">
            <a:xfrm>
              <a:off x="623" y="2746"/>
              <a:ext cx="885" cy="0"/>
            </a:xfrm>
            <a:prstGeom prst="line">
              <a:avLst/>
            </a:prstGeom>
            <a:noFill/>
            <a:ln w="38100">
              <a:solidFill>
                <a:srgbClr val="FF0000"/>
              </a:solidFill>
              <a:round/>
              <a:headEnd/>
              <a:tailEnd/>
            </a:ln>
          </p:spPr>
          <p:txBody>
            <a:bodyPr/>
            <a:lstStyle/>
            <a:p>
              <a:endParaRPr lang="en-US"/>
            </a:p>
          </p:txBody>
        </p:sp>
        <p:sp>
          <p:nvSpPr>
            <p:cNvPr id="45131" name="Line 113"/>
            <p:cNvSpPr>
              <a:spLocks noChangeShapeType="1"/>
            </p:cNvSpPr>
            <p:nvPr/>
          </p:nvSpPr>
          <p:spPr bwMode="auto">
            <a:xfrm>
              <a:off x="1508" y="2746"/>
              <a:ext cx="0" cy="590"/>
            </a:xfrm>
            <a:prstGeom prst="line">
              <a:avLst/>
            </a:prstGeom>
            <a:noFill/>
            <a:ln w="38100">
              <a:solidFill>
                <a:srgbClr val="FF0000"/>
              </a:solidFill>
              <a:round/>
              <a:headEnd/>
              <a:tailEnd/>
            </a:ln>
          </p:spPr>
          <p:txBody>
            <a:bodyPr/>
            <a:lstStyle/>
            <a:p>
              <a:endParaRPr lang="en-US"/>
            </a:p>
          </p:txBody>
        </p:sp>
        <p:sp>
          <p:nvSpPr>
            <p:cNvPr id="45132" name="Line 114"/>
            <p:cNvSpPr>
              <a:spLocks noChangeShapeType="1"/>
            </p:cNvSpPr>
            <p:nvPr/>
          </p:nvSpPr>
          <p:spPr bwMode="auto">
            <a:xfrm>
              <a:off x="623" y="2746"/>
              <a:ext cx="0" cy="590"/>
            </a:xfrm>
            <a:prstGeom prst="line">
              <a:avLst/>
            </a:prstGeom>
            <a:noFill/>
            <a:ln w="38100">
              <a:solidFill>
                <a:srgbClr val="FF0000"/>
              </a:solidFill>
              <a:round/>
              <a:headEnd/>
              <a:tailEnd/>
            </a:ln>
          </p:spPr>
          <p:txBody>
            <a:bodyPr/>
            <a:lstStyle/>
            <a:p>
              <a:endParaRPr lang="en-US"/>
            </a:p>
          </p:txBody>
        </p:sp>
      </p:grpSp>
      <p:grpSp>
        <p:nvGrpSpPr>
          <p:cNvPr id="13" name="Group 150"/>
          <p:cNvGrpSpPr>
            <a:grpSpLocks/>
          </p:cNvGrpSpPr>
          <p:nvPr/>
        </p:nvGrpSpPr>
        <p:grpSpPr bwMode="auto">
          <a:xfrm>
            <a:off x="898525" y="3427413"/>
            <a:ext cx="1404938" cy="1092200"/>
            <a:chOff x="623" y="3631"/>
            <a:chExt cx="885" cy="688"/>
          </a:xfrm>
        </p:grpSpPr>
        <p:sp>
          <p:nvSpPr>
            <p:cNvPr id="45127" name="Line 115"/>
            <p:cNvSpPr>
              <a:spLocks noChangeShapeType="1"/>
            </p:cNvSpPr>
            <p:nvPr/>
          </p:nvSpPr>
          <p:spPr bwMode="auto">
            <a:xfrm>
              <a:off x="623" y="3631"/>
              <a:ext cx="0" cy="688"/>
            </a:xfrm>
            <a:prstGeom prst="line">
              <a:avLst/>
            </a:prstGeom>
            <a:noFill/>
            <a:ln w="38100">
              <a:solidFill>
                <a:srgbClr val="3333FF"/>
              </a:solidFill>
              <a:round/>
              <a:headEnd/>
              <a:tailEnd/>
            </a:ln>
          </p:spPr>
          <p:txBody>
            <a:bodyPr/>
            <a:lstStyle/>
            <a:p>
              <a:endParaRPr lang="en-US"/>
            </a:p>
          </p:txBody>
        </p:sp>
        <p:sp>
          <p:nvSpPr>
            <p:cNvPr id="45128" name="Line 116"/>
            <p:cNvSpPr>
              <a:spLocks noChangeShapeType="1"/>
            </p:cNvSpPr>
            <p:nvPr/>
          </p:nvSpPr>
          <p:spPr bwMode="auto">
            <a:xfrm>
              <a:off x="1508" y="3729"/>
              <a:ext cx="0" cy="590"/>
            </a:xfrm>
            <a:prstGeom prst="line">
              <a:avLst/>
            </a:prstGeom>
            <a:noFill/>
            <a:ln w="38100">
              <a:solidFill>
                <a:srgbClr val="3333FF"/>
              </a:solidFill>
              <a:round/>
              <a:headEnd/>
              <a:tailEnd/>
            </a:ln>
          </p:spPr>
          <p:txBody>
            <a:bodyPr/>
            <a:lstStyle/>
            <a:p>
              <a:endParaRPr lang="en-US"/>
            </a:p>
          </p:txBody>
        </p:sp>
        <p:sp>
          <p:nvSpPr>
            <p:cNvPr id="45129" name="Line 119"/>
            <p:cNvSpPr>
              <a:spLocks noChangeShapeType="1"/>
            </p:cNvSpPr>
            <p:nvPr/>
          </p:nvSpPr>
          <p:spPr bwMode="auto">
            <a:xfrm>
              <a:off x="623" y="4319"/>
              <a:ext cx="885" cy="0"/>
            </a:xfrm>
            <a:prstGeom prst="line">
              <a:avLst/>
            </a:prstGeom>
            <a:noFill/>
            <a:ln w="38100">
              <a:solidFill>
                <a:srgbClr val="3333FF"/>
              </a:solidFill>
              <a:round/>
              <a:headEnd/>
              <a:tailEnd/>
            </a:ln>
          </p:spPr>
          <p:txBody>
            <a:bodyPr/>
            <a:lstStyle/>
            <a:p>
              <a:endParaRPr lang="en-US"/>
            </a:p>
          </p:txBody>
        </p:sp>
      </p:grpSp>
      <p:grpSp>
        <p:nvGrpSpPr>
          <p:cNvPr id="14" name="Group 148"/>
          <p:cNvGrpSpPr>
            <a:grpSpLocks/>
          </p:cNvGrpSpPr>
          <p:nvPr/>
        </p:nvGrpSpPr>
        <p:grpSpPr bwMode="auto">
          <a:xfrm>
            <a:off x="3709988" y="2024063"/>
            <a:ext cx="1406525" cy="936625"/>
            <a:chOff x="2394" y="2747"/>
            <a:chExt cx="886" cy="590"/>
          </a:xfrm>
        </p:grpSpPr>
        <p:sp>
          <p:nvSpPr>
            <p:cNvPr id="45124" name="Line 123"/>
            <p:cNvSpPr>
              <a:spLocks noChangeShapeType="1"/>
            </p:cNvSpPr>
            <p:nvPr/>
          </p:nvSpPr>
          <p:spPr bwMode="auto">
            <a:xfrm>
              <a:off x="2394" y="2747"/>
              <a:ext cx="886" cy="0"/>
            </a:xfrm>
            <a:prstGeom prst="line">
              <a:avLst/>
            </a:prstGeom>
            <a:noFill/>
            <a:ln w="38100">
              <a:solidFill>
                <a:srgbClr val="FF0000"/>
              </a:solidFill>
              <a:round/>
              <a:headEnd/>
              <a:tailEnd/>
            </a:ln>
          </p:spPr>
          <p:txBody>
            <a:bodyPr/>
            <a:lstStyle/>
            <a:p>
              <a:endParaRPr lang="en-US"/>
            </a:p>
          </p:txBody>
        </p:sp>
        <p:sp>
          <p:nvSpPr>
            <p:cNvPr id="45125" name="Line 124"/>
            <p:cNvSpPr>
              <a:spLocks noChangeShapeType="1"/>
            </p:cNvSpPr>
            <p:nvPr/>
          </p:nvSpPr>
          <p:spPr bwMode="auto">
            <a:xfrm>
              <a:off x="3280" y="2747"/>
              <a:ext cx="0" cy="590"/>
            </a:xfrm>
            <a:prstGeom prst="line">
              <a:avLst/>
            </a:prstGeom>
            <a:noFill/>
            <a:ln w="38100">
              <a:solidFill>
                <a:srgbClr val="FF0000"/>
              </a:solidFill>
              <a:round/>
              <a:headEnd/>
              <a:tailEnd/>
            </a:ln>
          </p:spPr>
          <p:txBody>
            <a:bodyPr/>
            <a:lstStyle/>
            <a:p>
              <a:endParaRPr lang="en-US"/>
            </a:p>
          </p:txBody>
        </p:sp>
        <p:sp>
          <p:nvSpPr>
            <p:cNvPr id="45126" name="Line 125"/>
            <p:cNvSpPr>
              <a:spLocks noChangeShapeType="1"/>
            </p:cNvSpPr>
            <p:nvPr/>
          </p:nvSpPr>
          <p:spPr bwMode="auto">
            <a:xfrm>
              <a:off x="2394" y="2747"/>
              <a:ext cx="0" cy="590"/>
            </a:xfrm>
            <a:prstGeom prst="line">
              <a:avLst/>
            </a:prstGeom>
            <a:noFill/>
            <a:ln w="38100">
              <a:solidFill>
                <a:srgbClr val="FF0000"/>
              </a:solidFill>
              <a:round/>
              <a:headEnd/>
              <a:tailEnd/>
            </a:ln>
          </p:spPr>
          <p:txBody>
            <a:bodyPr/>
            <a:lstStyle/>
            <a:p>
              <a:endParaRPr lang="en-US"/>
            </a:p>
          </p:txBody>
        </p:sp>
      </p:grpSp>
      <p:grpSp>
        <p:nvGrpSpPr>
          <p:cNvPr id="15" name="Group 151"/>
          <p:cNvGrpSpPr>
            <a:grpSpLocks/>
          </p:cNvGrpSpPr>
          <p:nvPr/>
        </p:nvGrpSpPr>
        <p:grpSpPr bwMode="auto">
          <a:xfrm>
            <a:off x="3709988" y="3429000"/>
            <a:ext cx="1406525" cy="1092200"/>
            <a:chOff x="2394" y="3632"/>
            <a:chExt cx="886" cy="688"/>
          </a:xfrm>
        </p:grpSpPr>
        <p:sp>
          <p:nvSpPr>
            <p:cNvPr id="45121" name="Line 126"/>
            <p:cNvSpPr>
              <a:spLocks noChangeShapeType="1"/>
            </p:cNvSpPr>
            <p:nvPr/>
          </p:nvSpPr>
          <p:spPr bwMode="auto">
            <a:xfrm>
              <a:off x="2394" y="3632"/>
              <a:ext cx="0" cy="688"/>
            </a:xfrm>
            <a:prstGeom prst="line">
              <a:avLst/>
            </a:prstGeom>
            <a:noFill/>
            <a:ln w="38100">
              <a:solidFill>
                <a:srgbClr val="3333FF"/>
              </a:solidFill>
              <a:round/>
              <a:headEnd/>
              <a:tailEnd/>
            </a:ln>
          </p:spPr>
          <p:txBody>
            <a:bodyPr/>
            <a:lstStyle/>
            <a:p>
              <a:endParaRPr lang="en-US"/>
            </a:p>
          </p:txBody>
        </p:sp>
        <p:sp>
          <p:nvSpPr>
            <p:cNvPr id="45122" name="Line 127"/>
            <p:cNvSpPr>
              <a:spLocks noChangeShapeType="1"/>
            </p:cNvSpPr>
            <p:nvPr/>
          </p:nvSpPr>
          <p:spPr bwMode="auto">
            <a:xfrm>
              <a:off x="3280" y="3730"/>
              <a:ext cx="0" cy="590"/>
            </a:xfrm>
            <a:prstGeom prst="line">
              <a:avLst/>
            </a:prstGeom>
            <a:noFill/>
            <a:ln w="38100">
              <a:solidFill>
                <a:srgbClr val="3333FF"/>
              </a:solidFill>
              <a:round/>
              <a:headEnd/>
              <a:tailEnd/>
            </a:ln>
          </p:spPr>
          <p:txBody>
            <a:bodyPr/>
            <a:lstStyle/>
            <a:p>
              <a:endParaRPr lang="en-US"/>
            </a:p>
          </p:txBody>
        </p:sp>
        <p:sp>
          <p:nvSpPr>
            <p:cNvPr id="45123" name="Line 130"/>
            <p:cNvSpPr>
              <a:spLocks noChangeShapeType="1"/>
            </p:cNvSpPr>
            <p:nvPr/>
          </p:nvSpPr>
          <p:spPr bwMode="auto">
            <a:xfrm>
              <a:off x="2394" y="4320"/>
              <a:ext cx="886" cy="0"/>
            </a:xfrm>
            <a:prstGeom prst="line">
              <a:avLst/>
            </a:prstGeom>
            <a:noFill/>
            <a:ln w="38100">
              <a:solidFill>
                <a:srgbClr val="3333FF"/>
              </a:solidFill>
              <a:round/>
              <a:headEnd/>
              <a:tailEnd/>
            </a:ln>
          </p:spPr>
          <p:txBody>
            <a:bodyPr/>
            <a:lstStyle/>
            <a:p>
              <a:endParaRPr lang="en-US"/>
            </a:p>
          </p:txBody>
        </p:sp>
      </p:grpSp>
      <p:grpSp>
        <p:nvGrpSpPr>
          <p:cNvPr id="16" name="Group 147"/>
          <p:cNvGrpSpPr>
            <a:grpSpLocks/>
          </p:cNvGrpSpPr>
          <p:nvPr/>
        </p:nvGrpSpPr>
        <p:grpSpPr bwMode="auto">
          <a:xfrm>
            <a:off x="6521450" y="2022475"/>
            <a:ext cx="1406525" cy="936625"/>
            <a:chOff x="4165" y="2746"/>
            <a:chExt cx="886" cy="590"/>
          </a:xfrm>
        </p:grpSpPr>
        <p:sp>
          <p:nvSpPr>
            <p:cNvPr id="45118" name="Line 134"/>
            <p:cNvSpPr>
              <a:spLocks noChangeShapeType="1"/>
            </p:cNvSpPr>
            <p:nvPr/>
          </p:nvSpPr>
          <p:spPr bwMode="auto">
            <a:xfrm>
              <a:off x="4165" y="2746"/>
              <a:ext cx="886" cy="0"/>
            </a:xfrm>
            <a:prstGeom prst="line">
              <a:avLst/>
            </a:prstGeom>
            <a:noFill/>
            <a:ln w="38100">
              <a:solidFill>
                <a:srgbClr val="FF0000"/>
              </a:solidFill>
              <a:round/>
              <a:headEnd/>
              <a:tailEnd/>
            </a:ln>
          </p:spPr>
          <p:txBody>
            <a:bodyPr/>
            <a:lstStyle/>
            <a:p>
              <a:endParaRPr lang="en-US"/>
            </a:p>
          </p:txBody>
        </p:sp>
        <p:sp>
          <p:nvSpPr>
            <p:cNvPr id="45119" name="Line 135"/>
            <p:cNvSpPr>
              <a:spLocks noChangeShapeType="1"/>
            </p:cNvSpPr>
            <p:nvPr/>
          </p:nvSpPr>
          <p:spPr bwMode="auto">
            <a:xfrm>
              <a:off x="5051" y="2746"/>
              <a:ext cx="0" cy="197"/>
            </a:xfrm>
            <a:prstGeom prst="line">
              <a:avLst/>
            </a:prstGeom>
            <a:noFill/>
            <a:ln w="38100">
              <a:solidFill>
                <a:srgbClr val="FF0000"/>
              </a:solidFill>
              <a:round/>
              <a:headEnd/>
              <a:tailEnd/>
            </a:ln>
          </p:spPr>
          <p:txBody>
            <a:bodyPr/>
            <a:lstStyle/>
            <a:p>
              <a:endParaRPr lang="en-US"/>
            </a:p>
          </p:txBody>
        </p:sp>
        <p:sp>
          <p:nvSpPr>
            <p:cNvPr id="45120" name="Line 136"/>
            <p:cNvSpPr>
              <a:spLocks noChangeShapeType="1"/>
            </p:cNvSpPr>
            <p:nvPr/>
          </p:nvSpPr>
          <p:spPr bwMode="auto">
            <a:xfrm>
              <a:off x="4165" y="2746"/>
              <a:ext cx="0" cy="590"/>
            </a:xfrm>
            <a:prstGeom prst="line">
              <a:avLst/>
            </a:prstGeom>
            <a:noFill/>
            <a:ln w="38100">
              <a:solidFill>
                <a:srgbClr val="FF0000"/>
              </a:solidFill>
              <a:round/>
              <a:headEnd/>
              <a:tailEnd/>
            </a:ln>
          </p:spPr>
          <p:txBody>
            <a:bodyPr/>
            <a:lstStyle/>
            <a:p>
              <a:endParaRPr lang="en-US"/>
            </a:p>
          </p:txBody>
        </p:sp>
      </p:grpSp>
      <p:grpSp>
        <p:nvGrpSpPr>
          <p:cNvPr id="17" name="Group 152"/>
          <p:cNvGrpSpPr>
            <a:grpSpLocks/>
          </p:cNvGrpSpPr>
          <p:nvPr/>
        </p:nvGrpSpPr>
        <p:grpSpPr bwMode="auto">
          <a:xfrm>
            <a:off x="6521450" y="3427413"/>
            <a:ext cx="1406525" cy="1092200"/>
            <a:chOff x="4165" y="3631"/>
            <a:chExt cx="886" cy="688"/>
          </a:xfrm>
        </p:grpSpPr>
        <p:sp>
          <p:nvSpPr>
            <p:cNvPr id="45115" name="Line 137"/>
            <p:cNvSpPr>
              <a:spLocks noChangeShapeType="1"/>
            </p:cNvSpPr>
            <p:nvPr/>
          </p:nvSpPr>
          <p:spPr bwMode="auto">
            <a:xfrm>
              <a:off x="4165" y="3631"/>
              <a:ext cx="0" cy="688"/>
            </a:xfrm>
            <a:prstGeom prst="line">
              <a:avLst/>
            </a:prstGeom>
            <a:noFill/>
            <a:ln w="38100">
              <a:solidFill>
                <a:srgbClr val="3333FF"/>
              </a:solidFill>
              <a:round/>
              <a:headEnd/>
              <a:tailEnd/>
            </a:ln>
          </p:spPr>
          <p:txBody>
            <a:bodyPr/>
            <a:lstStyle/>
            <a:p>
              <a:endParaRPr lang="en-US"/>
            </a:p>
          </p:txBody>
        </p:sp>
        <p:sp>
          <p:nvSpPr>
            <p:cNvPr id="45116" name="Line 138"/>
            <p:cNvSpPr>
              <a:spLocks noChangeShapeType="1"/>
            </p:cNvSpPr>
            <p:nvPr/>
          </p:nvSpPr>
          <p:spPr bwMode="auto">
            <a:xfrm>
              <a:off x="5051" y="4024"/>
              <a:ext cx="0" cy="295"/>
            </a:xfrm>
            <a:prstGeom prst="line">
              <a:avLst/>
            </a:prstGeom>
            <a:noFill/>
            <a:ln w="38100">
              <a:solidFill>
                <a:srgbClr val="3333FF"/>
              </a:solidFill>
              <a:round/>
              <a:headEnd/>
              <a:tailEnd/>
            </a:ln>
          </p:spPr>
          <p:txBody>
            <a:bodyPr/>
            <a:lstStyle/>
            <a:p>
              <a:endParaRPr lang="en-US"/>
            </a:p>
          </p:txBody>
        </p:sp>
        <p:sp>
          <p:nvSpPr>
            <p:cNvPr id="45117" name="Line 141"/>
            <p:cNvSpPr>
              <a:spLocks noChangeShapeType="1"/>
            </p:cNvSpPr>
            <p:nvPr/>
          </p:nvSpPr>
          <p:spPr bwMode="auto">
            <a:xfrm>
              <a:off x="4165" y="4319"/>
              <a:ext cx="886" cy="0"/>
            </a:xfrm>
            <a:prstGeom prst="line">
              <a:avLst/>
            </a:prstGeom>
            <a:noFill/>
            <a:ln w="38100">
              <a:solidFill>
                <a:srgbClr val="3333FF"/>
              </a:solidFill>
              <a:round/>
              <a:headEnd/>
              <a:tailEnd/>
            </a:ln>
          </p:spPr>
          <p:txBody>
            <a:bodyPr/>
            <a:lstStyle/>
            <a:p>
              <a:endParaRPr lang="en-US"/>
            </a:p>
          </p:txBody>
        </p:sp>
      </p:grpSp>
      <p:sp>
        <p:nvSpPr>
          <p:cNvPr id="45102" name="Text Box 165"/>
          <p:cNvSpPr txBox="1">
            <a:spLocks noChangeArrowheads="1"/>
          </p:cNvSpPr>
          <p:nvPr/>
        </p:nvSpPr>
        <p:spPr bwMode="auto">
          <a:xfrm>
            <a:off x="2084388" y="3013075"/>
            <a:ext cx="441325" cy="519113"/>
          </a:xfrm>
          <a:prstGeom prst="rect">
            <a:avLst/>
          </a:prstGeom>
          <a:noFill/>
          <a:ln w="9525">
            <a:noFill/>
            <a:miter lim="800000"/>
            <a:headEnd/>
            <a:tailEnd/>
          </a:ln>
        </p:spPr>
        <p:txBody>
          <a:bodyPr wrap="none">
            <a:spAutoFit/>
          </a:bodyPr>
          <a:lstStyle/>
          <a:p>
            <a:pPr algn="l"/>
            <a:r>
              <a:rPr lang="en-US"/>
              <a:t>R</a:t>
            </a:r>
          </a:p>
        </p:txBody>
      </p:sp>
      <p:sp>
        <p:nvSpPr>
          <p:cNvPr id="45103" name="Text Box 166"/>
          <p:cNvSpPr txBox="1">
            <a:spLocks noChangeArrowheads="1"/>
          </p:cNvSpPr>
          <p:nvPr/>
        </p:nvSpPr>
        <p:spPr bwMode="auto">
          <a:xfrm>
            <a:off x="4918075" y="3013075"/>
            <a:ext cx="382588" cy="519113"/>
          </a:xfrm>
          <a:prstGeom prst="rect">
            <a:avLst/>
          </a:prstGeom>
          <a:noFill/>
          <a:ln w="9525">
            <a:noFill/>
            <a:miter lim="800000"/>
            <a:headEnd/>
            <a:tailEnd/>
          </a:ln>
        </p:spPr>
        <p:txBody>
          <a:bodyPr wrap="none">
            <a:spAutoFit/>
          </a:bodyPr>
          <a:lstStyle/>
          <a:p>
            <a:pPr algn="l"/>
            <a:r>
              <a:rPr lang="en-US"/>
              <a:t>L</a:t>
            </a:r>
          </a:p>
        </p:txBody>
      </p:sp>
      <p:sp>
        <p:nvSpPr>
          <p:cNvPr id="45104" name="Text Box 167"/>
          <p:cNvSpPr txBox="1">
            <a:spLocks noChangeArrowheads="1"/>
          </p:cNvSpPr>
          <p:nvPr/>
        </p:nvSpPr>
        <p:spPr bwMode="auto">
          <a:xfrm>
            <a:off x="7734300" y="3484563"/>
            <a:ext cx="382588" cy="519112"/>
          </a:xfrm>
          <a:prstGeom prst="rect">
            <a:avLst/>
          </a:prstGeom>
          <a:noFill/>
          <a:ln w="9525">
            <a:noFill/>
            <a:miter lim="800000"/>
            <a:headEnd/>
            <a:tailEnd/>
          </a:ln>
        </p:spPr>
        <p:txBody>
          <a:bodyPr wrap="none">
            <a:spAutoFit/>
          </a:bodyPr>
          <a:lstStyle/>
          <a:p>
            <a:pPr algn="l"/>
            <a:r>
              <a:rPr lang="en-US"/>
              <a:t>L</a:t>
            </a:r>
          </a:p>
        </p:txBody>
      </p:sp>
      <p:sp>
        <p:nvSpPr>
          <p:cNvPr id="45105" name="Text Box 168"/>
          <p:cNvSpPr txBox="1">
            <a:spLocks noChangeArrowheads="1"/>
          </p:cNvSpPr>
          <p:nvPr/>
        </p:nvSpPr>
        <p:spPr bwMode="auto">
          <a:xfrm>
            <a:off x="7734300" y="2398713"/>
            <a:ext cx="382588" cy="519112"/>
          </a:xfrm>
          <a:prstGeom prst="rect">
            <a:avLst/>
          </a:prstGeom>
          <a:noFill/>
          <a:ln w="9525">
            <a:noFill/>
            <a:miter lim="800000"/>
            <a:headEnd/>
            <a:tailEnd/>
          </a:ln>
        </p:spPr>
        <p:txBody>
          <a:bodyPr wrap="none">
            <a:spAutoFit/>
          </a:bodyPr>
          <a:lstStyle/>
          <a:p>
            <a:pPr algn="l"/>
            <a:r>
              <a:rPr lang="en-US"/>
              <a:t>L</a:t>
            </a:r>
          </a:p>
        </p:txBody>
      </p:sp>
      <p:sp>
        <p:nvSpPr>
          <p:cNvPr id="472233" name="Rectangle 169"/>
          <p:cNvSpPr>
            <a:spLocks noChangeArrowheads="1"/>
          </p:cNvSpPr>
          <p:nvPr/>
        </p:nvSpPr>
        <p:spPr bwMode="auto">
          <a:xfrm>
            <a:off x="1165225" y="4624388"/>
            <a:ext cx="736600" cy="519112"/>
          </a:xfrm>
          <a:prstGeom prst="rect">
            <a:avLst/>
          </a:prstGeom>
          <a:noFill/>
          <a:ln w="15875" algn="ctr">
            <a:noFill/>
            <a:miter lim="800000"/>
            <a:headEnd/>
            <a:tailEnd/>
          </a:ln>
        </p:spPr>
        <p:txBody>
          <a:bodyPr wrap="none" anchor="ctr">
            <a:spAutoFit/>
          </a:bodyPr>
          <a:lstStyle/>
          <a:p>
            <a:pPr algn="l"/>
            <a:r>
              <a:rPr lang="en-US" b="1">
                <a:latin typeface="Symbol" pitchFamily="18" charset="2"/>
              </a:rPr>
              <a:t>D</a:t>
            </a:r>
            <a:r>
              <a:rPr lang="en-US" b="1"/>
              <a:t>V </a:t>
            </a:r>
          </a:p>
        </p:txBody>
      </p:sp>
      <p:sp>
        <p:nvSpPr>
          <p:cNvPr id="472234" name="Rectangle 170"/>
          <p:cNvSpPr>
            <a:spLocks noChangeArrowheads="1"/>
          </p:cNvSpPr>
          <p:nvPr/>
        </p:nvSpPr>
        <p:spPr bwMode="auto">
          <a:xfrm>
            <a:off x="4010025" y="4624388"/>
            <a:ext cx="736600" cy="519112"/>
          </a:xfrm>
          <a:prstGeom prst="rect">
            <a:avLst/>
          </a:prstGeom>
          <a:noFill/>
          <a:ln w="15875" algn="ctr">
            <a:noFill/>
            <a:miter lim="800000"/>
            <a:headEnd/>
            <a:tailEnd/>
          </a:ln>
        </p:spPr>
        <p:txBody>
          <a:bodyPr wrap="none" anchor="ctr">
            <a:spAutoFit/>
          </a:bodyPr>
          <a:lstStyle/>
          <a:p>
            <a:pPr algn="l"/>
            <a:r>
              <a:rPr lang="en-US" b="1">
                <a:latin typeface="Symbol" pitchFamily="18" charset="2"/>
              </a:rPr>
              <a:t>D</a:t>
            </a:r>
            <a:r>
              <a:rPr lang="en-US" b="1"/>
              <a:t>V </a:t>
            </a:r>
          </a:p>
        </p:txBody>
      </p:sp>
      <p:sp>
        <p:nvSpPr>
          <p:cNvPr id="472235" name="Rectangle 171"/>
          <p:cNvSpPr>
            <a:spLocks noChangeArrowheads="1"/>
          </p:cNvSpPr>
          <p:nvPr/>
        </p:nvSpPr>
        <p:spPr bwMode="auto">
          <a:xfrm>
            <a:off x="6883400" y="4624388"/>
            <a:ext cx="736600" cy="519112"/>
          </a:xfrm>
          <a:prstGeom prst="rect">
            <a:avLst/>
          </a:prstGeom>
          <a:noFill/>
          <a:ln w="15875" algn="ctr">
            <a:noFill/>
            <a:miter lim="800000"/>
            <a:headEnd/>
            <a:tailEnd/>
          </a:ln>
        </p:spPr>
        <p:txBody>
          <a:bodyPr wrap="none" anchor="ctr">
            <a:spAutoFit/>
          </a:bodyPr>
          <a:lstStyle/>
          <a:p>
            <a:pPr algn="l"/>
            <a:r>
              <a:rPr lang="en-US" b="1">
                <a:latin typeface="Symbol" pitchFamily="18" charset="2"/>
              </a:rPr>
              <a:t>D</a:t>
            </a:r>
            <a:r>
              <a:rPr lang="en-US" b="1"/>
              <a:t>V </a:t>
            </a:r>
          </a:p>
        </p:txBody>
      </p:sp>
      <p:sp>
        <p:nvSpPr>
          <p:cNvPr id="472236" name="Rectangle 172"/>
          <p:cNvSpPr>
            <a:spLocks noChangeArrowheads="1"/>
          </p:cNvSpPr>
          <p:nvPr/>
        </p:nvSpPr>
        <p:spPr bwMode="auto">
          <a:xfrm>
            <a:off x="1343025" y="5240338"/>
            <a:ext cx="412750" cy="366712"/>
          </a:xfrm>
          <a:prstGeom prst="rect">
            <a:avLst/>
          </a:prstGeom>
          <a:noFill/>
          <a:ln w="15875" algn="ctr">
            <a:noFill/>
            <a:miter lim="800000"/>
            <a:headEnd/>
            <a:tailEnd/>
          </a:ln>
        </p:spPr>
        <p:txBody>
          <a:bodyPr wrap="none" anchor="ctr">
            <a:spAutoFit/>
          </a:bodyPr>
          <a:lstStyle/>
          <a:p>
            <a:r>
              <a:rPr lang="en-US" sz="1800" b="1"/>
              <a:t>R </a:t>
            </a:r>
          </a:p>
        </p:txBody>
      </p:sp>
      <p:sp>
        <p:nvSpPr>
          <p:cNvPr id="472237" name="Rectangle 173"/>
          <p:cNvSpPr>
            <a:spLocks noChangeArrowheads="1"/>
          </p:cNvSpPr>
          <p:nvPr/>
        </p:nvSpPr>
        <p:spPr bwMode="auto">
          <a:xfrm>
            <a:off x="4108450" y="5221288"/>
            <a:ext cx="539750" cy="519112"/>
          </a:xfrm>
          <a:prstGeom prst="rect">
            <a:avLst/>
          </a:prstGeom>
          <a:noFill/>
          <a:ln w="15875" algn="ctr">
            <a:noFill/>
            <a:miter lim="800000"/>
            <a:headEnd/>
            <a:tailEnd/>
          </a:ln>
        </p:spPr>
        <p:txBody>
          <a:bodyPr wrap="none" anchor="ctr">
            <a:spAutoFit/>
          </a:bodyPr>
          <a:lstStyle/>
          <a:p>
            <a:r>
              <a:rPr lang="en-US" b="1"/>
              <a:t>R </a:t>
            </a:r>
          </a:p>
        </p:txBody>
      </p:sp>
      <p:sp>
        <p:nvSpPr>
          <p:cNvPr id="472238" name="Rectangle 174"/>
          <p:cNvSpPr>
            <a:spLocks noChangeArrowheads="1"/>
          </p:cNvSpPr>
          <p:nvPr/>
        </p:nvSpPr>
        <p:spPr bwMode="auto">
          <a:xfrm>
            <a:off x="6950075" y="5116513"/>
            <a:ext cx="692150" cy="701675"/>
          </a:xfrm>
          <a:prstGeom prst="rect">
            <a:avLst/>
          </a:prstGeom>
          <a:noFill/>
          <a:ln w="15875" algn="ctr">
            <a:noFill/>
            <a:miter lim="800000"/>
            <a:headEnd/>
            <a:tailEnd/>
          </a:ln>
        </p:spPr>
        <p:txBody>
          <a:bodyPr wrap="none" anchor="ctr">
            <a:spAutoFit/>
          </a:bodyPr>
          <a:lstStyle/>
          <a:p>
            <a:r>
              <a:rPr lang="en-US" sz="4000" b="1"/>
              <a:t>R </a:t>
            </a:r>
          </a:p>
        </p:txBody>
      </p:sp>
      <p:sp>
        <p:nvSpPr>
          <p:cNvPr id="472239" name="Rectangle 175"/>
          <p:cNvSpPr>
            <a:spLocks noChangeArrowheads="1"/>
          </p:cNvSpPr>
          <p:nvPr/>
        </p:nvSpPr>
        <p:spPr bwMode="auto">
          <a:xfrm>
            <a:off x="7073900" y="5822950"/>
            <a:ext cx="330200" cy="366713"/>
          </a:xfrm>
          <a:prstGeom prst="rect">
            <a:avLst/>
          </a:prstGeom>
          <a:noFill/>
          <a:ln w="15875" algn="ctr">
            <a:noFill/>
            <a:miter lim="800000"/>
            <a:headEnd/>
            <a:tailEnd/>
          </a:ln>
        </p:spPr>
        <p:txBody>
          <a:bodyPr wrap="none" anchor="ctr">
            <a:spAutoFit/>
          </a:bodyPr>
          <a:lstStyle/>
          <a:p>
            <a:r>
              <a:rPr lang="en-US" sz="1800" b="1">
                <a:latin typeface="Times New Roman" pitchFamily="18" charset="0"/>
              </a:rPr>
              <a:t>I </a:t>
            </a:r>
          </a:p>
        </p:txBody>
      </p:sp>
      <p:sp>
        <p:nvSpPr>
          <p:cNvPr id="472240" name="Rectangle 176"/>
          <p:cNvSpPr>
            <a:spLocks noChangeArrowheads="1"/>
          </p:cNvSpPr>
          <p:nvPr/>
        </p:nvSpPr>
        <p:spPr bwMode="auto">
          <a:xfrm>
            <a:off x="4144963" y="5761038"/>
            <a:ext cx="411162" cy="519112"/>
          </a:xfrm>
          <a:prstGeom prst="rect">
            <a:avLst/>
          </a:prstGeom>
          <a:noFill/>
          <a:ln w="15875" algn="ctr">
            <a:noFill/>
            <a:miter lim="800000"/>
            <a:headEnd/>
            <a:tailEnd/>
          </a:ln>
        </p:spPr>
        <p:txBody>
          <a:bodyPr wrap="none" anchor="ctr">
            <a:spAutoFit/>
          </a:bodyPr>
          <a:lstStyle/>
          <a:p>
            <a:r>
              <a:rPr lang="en-US" b="1">
                <a:latin typeface="Times New Roman" pitchFamily="18" charset="0"/>
              </a:rPr>
              <a:t>I </a:t>
            </a:r>
          </a:p>
        </p:txBody>
      </p:sp>
      <p:sp>
        <p:nvSpPr>
          <p:cNvPr id="472241" name="Rectangle 177"/>
          <p:cNvSpPr>
            <a:spLocks noChangeArrowheads="1"/>
          </p:cNvSpPr>
          <p:nvPr/>
        </p:nvSpPr>
        <p:spPr bwMode="auto">
          <a:xfrm>
            <a:off x="1295400" y="5627688"/>
            <a:ext cx="509588" cy="701675"/>
          </a:xfrm>
          <a:prstGeom prst="rect">
            <a:avLst/>
          </a:prstGeom>
          <a:noFill/>
          <a:ln w="15875" algn="ctr">
            <a:noFill/>
            <a:miter lim="800000"/>
            <a:headEnd/>
            <a:tailEnd/>
          </a:ln>
        </p:spPr>
        <p:txBody>
          <a:bodyPr wrap="none" anchor="ctr">
            <a:spAutoFit/>
          </a:bodyPr>
          <a:lstStyle/>
          <a:p>
            <a:r>
              <a:rPr lang="en-US" sz="4000" b="1">
                <a:latin typeface="Times New Roman" pitchFamily="18" charset="0"/>
              </a:rPr>
              <a:t>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72114"/>
                                        </p:tgtEl>
                                        <p:attrNameLst>
                                          <p:attrName>style.visibility</p:attrName>
                                        </p:attrNameLst>
                                      </p:cBhvr>
                                      <p:to>
                                        <p:strVal val="visible"/>
                                      </p:to>
                                    </p:set>
                                    <p:anim calcmode="lin" valueType="num">
                                      <p:cBhvr>
                                        <p:cTn id="7" dur="3000" fill="hold"/>
                                        <p:tgtEl>
                                          <p:spTgt spid="472114"/>
                                        </p:tgtEl>
                                        <p:attrNameLst>
                                          <p:attrName>ppt_x</p:attrName>
                                        </p:attrNameLst>
                                      </p:cBhvr>
                                      <p:tavLst>
                                        <p:tav tm="0">
                                          <p:val>
                                            <p:strVal val="#ppt_x-.2"/>
                                          </p:val>
                                        </p:tav>
                                        <p:tav tm="100000">
                                          <p:val>
                                            <p:strVal val="#ppt_x"/>
                                          </p:val>
                                        </p:tav>
                                      </p:tavLst>
                                    </p:anim>
                                    <p:anim calcmode="lin" valueType="num">
                                      <p:cBhvr>
                                        <p:cTn id="8" dur="3000" fill="hold"/>
                                        <p:tgtEl>
                                          <p:spTgt spid="472114"/>
                                        </p:tgtEl>
                                        <p:attrNameLst>
                                          <p:attrName>ppt_y</p:attrName>
                                        </p:attrNameLst>
                                      </p:cBhvr>
                                      <p:tavLst>
                                        <p:tav tm="0">
                                          <p:val>
                                            <p:strVal val="#ppt_y"/>
                                          </p:val>
                                        </p:tav>
                                        <p:tav tm="100000">
                                          <p:val>
                                            <p:strVal val="#ppt_y"/>
                                          </p:val>
                                        </p:tav>
                                      </p:tavLst>
                                    </p:anim>
                                    <p:animEffect transition="in" filter="wipe(right)" prLst="gradientSize: 0.1">
                                      <p:cBhvr>
                                        <p:cTn id="9" dur="3000"/>
                                        <p:tgtEl>
                                          <p:spTgt spid="4721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472127"/>
                                        </p:tgtEl>
                                        <p:attrNameLst>
                                          <p:attrName>style.visibility</p:attrName>
                                        </p:attrNameLst>
                                      </p:cBhvr>
                                      <p:to>
                                        <p:strVal val="visible"/>
                                      </p:to>
                                    </p:set>
                                    <p:animEffect transition="in" filter="fade">
                                      <p:cBhvr>
                                        <p:cTn id="30" dur="1000"/>
                                        <p:tgtEl>
                                          <p:spTgt spid="472127"/>
                                        </p:tgtEl>
                                      </p:cBhvr>
                                    </p:animEffect>
                                    <p:anim calcmode="lin" valueType="num">
                                      <p:cBhvr>
                                        <p:cTn id="31" dur="1000" fill="hold"/>
                                        <p:tgtEl>
                                          <p:spTgt spid="472127"/>
                                        </p:tgtEl>
                                        <p:attrNameLst>
                                          <p:attrName>ppt_x</p:attrName>
                                        </p:attrNameLst>
                                      </p:cBhvr>
                                      <p:tavLst>
                                        <p:tav tm="0">
                                          <p:val>
                                            <p:strVal val="#ppt_x"/>
                                          </p:val>
                                        </p:tav>
                                        <p:tav tm="100000">
                                          <p:val>
                                            <p:strVal val="#ppt_x"/>
                                          </p:val>
                                        </p:tav>
                                      </p:tavLst>
                                    </p:anim>
                                    <p:anim calcmode="lin" valueType="num">
                                      <p:cBhvr>
                                        <p:cTn id="32" dur="1000" fill="hold"/>
                                        <p:tgtEl>
                                          <p:spTgt spid="4721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72128"/>
                                        </p:tgtEl>
                                        <p:attrNameLst>
                                          <p:attrName>style.visibility</p:attrName>
                                        </p:attrNameLst>
                                      </p:cBhvr>
                                      <p:to>
                                        <p:strVal val="visible"/>
                                      </p:to>
                                    </p:set>
                                    <p:animEffect transition="in" filter="fade">
                                      <p:cBhvr>
                                        <p:cTn id="37" dur="1000"/>
                                        <p:tgtEl>
                                          <p:spTgt spid="472128"/>
                                        </p:tgtEl>
                                      </p:cBhvr>
                                    </p:animEffect>
                                    <p:anim calcmode="lin" valueType="num">
                                      <p:cBhvr>
                                        <p:cTn id="38" dur="1000" fill="hold"/>
                                        <p:tgtEl>
                                          <p:spTgt spid="472128"/>
                                        </p:tgtEl>
                                        <p:attrNameLst>
                                          <p:attrName>ppt_x</p:attrName>
                                        </p:attrNameLst>
                                      </p:cBhvr>
                                      <p:tavLst>
                                        <p:tav tm="0">
                                          <p:val>
                                            <p:strVal val="#ppt_x"/>
                                          </p:val>
                                        </p:tav>
                                        <p:tav tm="100000">
                                          <p:val>
                                            <p:strVal val="#ppt_x"/>
                                          </p:val>
                                        </p:tav>
                                      </p:tavLst>
                                    </p:anim>
                                    <p:anim calcmode="lin" valueType="num">
                                      <p:cBhvr>
                                        <p:cTn id="39" dur="1000" fill="hold"/>
                                        <p:tgtEl>
                                          <p:spTgt spid="47212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iterate type="lt">
                                    <p:tmPct val="5000"/>
                                  </p:iterate>
                                  <p:childTnLst>
                                    <p:set>
                                      <p:cBhvr>
                                        <p:cTn id="43" dur="1" fill="hold">
                                          <p:stCondLst>
                                            <p:cond delay="0"/>
                                          </p:stCondLst>
                                        </p:cTn>
                                        <p:tgtEl>
                                          <p:spTgt spid="2"/>
                                        </p:tgtEl>
                                        <p:attrNameLst>
                                          <p:attrName>style.visibility</p:attrName>
                                        </p:attrNameLst>
                                      </p:cBhvr>
                                      <p:to>
                                        <p:strVal val="visible"/>
                                      </p:to>
                                    </p:set>
                                    <p:anim calcmode="lin" valueType="num">
                                      <p:cBhvr>
                                        <p:cTn id="44" dur="1000" fill="hold"/>
                                        <p:tgtEl>
                                          <p:spTgt spid="2"/>
                                        </p:tgtEl>
                                        <p:attrNameLst>
                                          <p:attrName>ppt_w</p:attrName>
                                        </p:attrNameLst>
                                      </p:cBhvr>
                                      <p:tavLst>
                                        <p:tav tm="0">
                                          <p:val>
                                            <p:fltVal val="0"/>
                                          </p:val>
                                        </p:tav>
                                        <p:tav tm="100000">
                                          <p:val>
                                            <p:strVal val="#ppt_w"/>
                                          </p:val>
                                        </p:tav>
                                      </p:tavLst>
                                    </p:anim>
                                    <p:anim calcmode="lin" valueType="num">
                                      <p:cBhvr>
                                        <p:cTn id="45" dur="1000" fill="hold"/>
                                        <p:tgtEl>
                                          <p:spTgt spid="2"/>
                                        </p:tgtEl>
                                        <p:attrNameLst>
                                          <p:attrName>ppt_h</p:attrName>
                                        </p:attrNameLst>
                                      </p:cBhvr>
                                      <p:tavLst>
                                        <p:tav tm="0">
                                          <p:val>
                                            <p:fltVal val="0"/>
                                          </p:val>
                                        </p:tav>
                                        <p:tav tm="100000">
                                          <p:val>
                                            <p:strVal val="#ppt_h"/>
                                          </p:val>
                                        </p:tav>
                                      </p:tavLst>
                                    </p:anim>
                                    <p:anim calcmode="lin" valueType="num">
                                      <p:cBhvr>
                                        <p:cTn id="46" dur="1000" fill="hold"/>
                                        <p:tgtEl>
                                          <p:spTgt spid="2"/>
                                        </p:tgtEl>
                                        <p:attrNameLst>
                                          <p:attrName>style.rotation</p:attrName>
                                        </p:attrNameLst>
                                      </p:cBhvr>
                                      <p:tavLst>
                                        <p:tav tm="0">
                                          <p:val>
                                            <p:fltVal val="90"/>
                                          </p:val>
                                        </p:tav>
                                        <p:tav tm="100000">
                                          <p:val>
                                            <p:fltVal val="0"/>
                                          </p:val>
                                        </p:tav>
                                      </p:tavLst>
                                    </p:anim>
                                    <p:animEffect transition="in" filter="fade">
                                      <p:cBhvr>
                                        <p:cTn id="47" dur="10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8"/>
                                        </p:tgtEl>
                                      </p:cBhvr>
                                    </p:animEffect>
                                    <p:set>
                                      <p:cBhvr>
                                        <p:cTn id="52" dur="1" fill="hold">
                                          <p:stCondLst>
                                            <p:cond delay="1999"/>
                                          </p:stCondLst>
                                        </p:cTn>
                                        <p:tgtEl>
                                          <p:spTgt spid="8"/>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9"/>
                                        </p:tgtEl>
                                      </p:cBhvr>
                                    </p:animEffect>
                                    <p:set>
                                      <p:cBhvr>
                                        <p:cTn id="60" dur="1" fill="hold">
                                          <p:stCondLst>
                                            <p:cond delay="1999"/>
                                          </p:stCondLst>
                                        </p:cTn>
                                        <p:tgtEl>
                                          <p:spTgt spid="9"/>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0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472147"/>
                                        </p:tgtEl>
                                        <p:attrNameLst>
                                          <p:attrName>style.visibility</p:attrName>
                                        </p:attrNameLst>
                                      </p:cBhvr>
                                      <p:to>
                                        <p:strVal val="visible"/>
                                      </p:to>
                                    </p:set>
                                    <p:animEffect transition="in" filter="fade">
                                      <p:cBhvr>
                                        <p:cTn id="68" dur="1000"/>
                                        <p:tgtEl>
                                          <p:spTgt spid="472147"/>
                                        </p:tgtEl>
                                      </p:cBhvr>
                                    </p:animEffect>
                                    <p:anim calcmode="lin" valueType="num">
                                      <p:cBhvr>
                                        <p:cTn id="69" dur="1000" fill="hold"/>
                                        <p:tgtEl>
                                          <p:spTgt spid="472147"/>
                                        </p:tgtEl>
                                        <p:attrNameLst>
                                          <p:attrName>ppt_x</p:attrName>
                                        </p:attrNameLst>
                                      </p:cBhvr>
                                      <p:tavLst>
                                        <p:tav tm="0">
                                          <p:val>
                                            <p:strVal val="#ppt_x"/>
                                          </p:val>
                                        </p:tav>
                                        <p:tav tm="100000">
                                          <p:val>
                                            <p:strVal val="#ppt_x"/>
                                          </p:val>
                                        </p:tav>
                                      </p:tavLst>
                                    </p:anim>
                                    <p:anim calcmode="lin" valueType="num">
                                      <p:cBhvr>
                                        <p:cTn id="70" dur="1000" fill="hold"/>
                                        <p:tgtEl>
                                          <p:spTgt spid="472147"/>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472148"/>
                                        </p:tgtEl>
                                        <p:attrNameLst>
                                          <p:attrName>style.visibility</p:attrName>
                                        </p:attrNameLst>
                                      </p:cBhvr>
                                      <p:to>
                                        <p:strVal val="visible"/>
                                      </p:to>
                                    </p:set>
                                    <p:animEffect transition="in" filter="fade">
                                      <p:cBhvr>
                                        <p:cTn id="74" dur="1000"/>
                                        <p:tgtEl>
                                          <p:spTgt spid="472148"/>
                                        </p:tgtEl>
                                      </p:cBhvr>
                                    </p:animEffect>
                                    <p:anim calcmode="lin" valueType="num">
                                      <p:cBhvr>
                                        <p:cTn id="75" dur="1000" fill="hold"/>
                                        <p:tgtEl>
                                          <p:spTgt spid="472148"/>
                                        </p:tgtEl>
                                        <p:attrNameLst>
                                          <p:attrName>ppt_x</p:attrName>
                                        </p:attrNameLst>
                                      </p:cBhvr>
                                      <p:tavLst>
                                        <p:tav tm="0">
                                          <p:val>
                                            <p:strVal val="#ppt_x"/>
                                          </p:val>
                                        </p:tav>
                                        <p:tav tm="100000">
                                          <p:val>
                                            <p:strVal val="#ppt_x"/>
                                          </p:val>
                                        </p:tav>
                                      </p:tavLst>
                                    </p:anim>
                                    <p:anim calcmode="lin" valueType="num">
                                      <p:cBhvr>
                                        <p:cTn id="76" dur="1000" fill="hold"/>
                                        <p:tgtEl>
                                          <p:spTgt spid="472148"/>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iterate type="lt">
                                    <p:tmPct val="5000"/>
                                  </p:iterate>
                                  <p:childTnLst>
                                    <p:set>
                                      <p:cBhvr>
                                        <p:cTn id="80" dur="1" fill="hold">
                                          <p:stCondLst>
                                            <p:cond delay="0"/>
                                          </p:stCondLst>
                                        </p:cTn>
                                        <p:tgtEl>
                                          <p:spTgt spid="3"/>
                                        </p:tgtEl>
                                        <p:attrNameLst>
                                          <p:attrName>style.visibility</p:attrName>
                                        </p:attrNameLst>
                                      </p:cBhvr>
                                      <p:to>
                                        <p:strVal val="visible"/>
                                      </p:to>
                                    </p:set>
                                    <p:anim calcmode="lin" valueType="num">
                                      <p:cBhvr>
                                        <p:cTn id="81" dur="1000" fill="hold"/>
                                        <p:tgtEl>
                                          <p:spTgt spid="3"/>
                                        </p:tgtEl>
                                        <p:attrNameLst>
                                          <p:attrName>ppt_w</p:attrName>
                                        </p:attrNameLst>
                                      </p:cBhvr>
                                      <p:tavLst>
                                        <p:tav tm="0">
                                          <p:val>
                                            <p:fltVal val="0"/>
                                          </p:val>
                                        </p:tav>
                                        <p:tav tm="100000">
                                          <p:val>
                                            <p:strVal val="#ppt_w"/>
                                          </p:val>
                                        </p:tav>
                                      </p:tavLst>
                                    </p:anim>
                                    <p:anim calcmode="lin" valueType="num">
                                      <p:cBhvr>
                                        <p:cTn id="82" dur="1000" fill="hold"/>
                                        <p:tgtEl>
                                          <p:spTgt spid="3"/>
                                        </p:tgtEl>
                                        <p:attrNameLst>
                                          <p:attrName>ppt_h</p:attrName>
                                        </p:attrNameLst>
                                      </p:cBhvr>
                                      <p:tavLst>
                                        <p:tav tm="0">
                                          <p:val>
                                            <p:fltVal val="0"/>
                                          </p:val>
                                        </p:tav>
                                        <p:tav tm="100000">
                                          <p:val>
                                            <p:strVal val="#ppt_h"/>
                                          </p:val>
                                        </p:tav>
                                      </p:tavLst>
                                    </p:anim>
                                    <p:anim calcmode="lin" valueType="num">
                                      <p:cBhvr>
                                        <p:cTn id="83" dur="1000" fill="hold"/>
                                        <p:tgtEl>
                                          <p:spTgt spid="3"/>
                                        </p:tgtEl>
                                        <p:attrNameLst>
                                          <p:attrName>style.rotation</p:attrName>
                                        </p:attrNameLst>
                                      </p:cBhvr>
                                      <p:tavLst>
                                        <p:tav tm="0">
                                          <p:val>
                                            <p:fltVal val="90"/>
                                          </p:val>
                                        </p:tav>
                                        <p:tav tm="100000">
                                          <p:val>
                                            <p:fltVal val="0"/>
                                          </p:val>
                                        </p:tav>
                                      </p:tavLst>
                                    </p:anim>
                                    <p:animEffect transition="in" filter="fade">
                                      <p:cBhvr>
                                        <p:cTn id="84" dur="10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2000"/>
                                        <p:tgtEl>
                                          <p:spTgt spid="10"/>
                                        </p:tgtEl>
                                      </p:cBhvr>
                                    </p:animEffect>
                                    <p:set>
                                      <p:cBhvr>
                                        <p:cTn id="89" dur="1" fill="hold">
                                          <p:stCondLst>
                                            <p:cond delay="1999"/>
                                          </p:stCondLst>
                                        </p:cTn>
                                        <p:tgtEl>
                                          <p:spTgt spid="10"/>
                                        </p:tgtEl>
                                        <p:attrNameLst>
                                          <p:attrName>style.visibility</p:attrName>
                                        </p:attrNameLst>
                                      </p:cBhvr>
                                      <p:to>
                                        <p:strVal val="hidden"/>
                                      </p:to>
                                    </p:set>
                                  </p:childTnLst>
                                </p:cTn>
                              </p:par>
                              <p:par>
                                <p:cTn id="90" presetID="10"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000"/>
                                        <p:tgtEl>
                                          <p:spTgt spid="1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000"/>
                                        <p:tgtEl>
                                          <p:spTgt spid="11"/>
                                        </p:tgtEl>
                                      </p:cBhvr>
                                    </p:animEffect>
                                    <p:set>
                                      <p:cBhvr>
                                        <p:cTn id="97" dur="1" fill="hold">
                                          <p:stCondLst>
                                            <p:cond delay="1999"/>
                                          </p:stCondLst>
                                        </p:cTn>
                                        <p:tgtEl>
                                          <p:spTgt spid="11"/>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20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2000"/>
                                        <p:tgtEl>
                                          <p:spTgt spid="472172"/>
                                        </p:tgtEl>
                                      </p:cBhvr>
                                    </p:animEffect>
                                    <p:set>
                                      <p:cBhvr>
                                        <p:cTn id="105" dur="1" fill="hold">
                                          <p:stCondLst>
                                            <p:cond delay="1999"/>
                                          </p:stCondLst>
                                        </p:cTn>
                                        <p:tgtEl>
                                          <p:spTgt spid="472172"/>
                                        </p:tgtEl>
                                        <p:attrNameLst>
                                          <p:attrName>style.visibility</p:attrName>
                                        </p:attrNameLst>
                                      </p:cBhvr>
                                      <p:to>
                                        <p:strVal val="hidden"/>
                                      </p:to>
                                    </p:set>
                                  </p:childTnLst>
                                </p:cTn>
                              </p:par>
                              <p:par>
                                <p:cTn id="106" presetID="10" presetClass="entr" presetSubtype="0" fill="hold" grpId="0" nodeType="withEffect">
                                  <p:stCondLst>
                                    <p:cond delay="0"/>
                                  </p:stCondLst>
                                  <p:childTnLst>
                                    <p:set>
                                      <p:cBhvr>
                                        <p:cTn id="107" dur="1" fill="hold">
                                          <p:stCondLst>
                                            <p:cond delay="0"/>
                                          </p:stCondLst>
                                        </p:cTn>
                                        <p:tgtEl>
                                          <p:spTgt spid="472228"/>
                                        </p:tgtEl>
                                        <p:attrNameLst>
                                          <p:attrName>style.visibility</p:attrName>
                                        </p:attrNameLst>
                                      </p:cBhvr>
                                      <p:to>
                                        <p:strVal val="visible"/>
                                      </p:to>
                                    </p:set>
                                    <p:animEffect transition="in" filter="fade">
                                      <p:cBhvr>
                                        <p:cTn id="108" dur="2000"/>
                                        <p:tgtEl>
                                          <p:spTgt spid="472228"/>
                                        </p:tgtEl>
                                      </p:cBhvr>
                                    </p:animEffect>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472164"/>
                                        </p:tgtEl>
                                        <p:attrNameLst>
                                          <p:attrName>style.visibility</p:attrName>
                                        </p:attrNameLst>
                                      </p:cBhvr>
                                      <p:to>
                                        <p:strVal val="visible"/>
                                      </p:to>
                                    </p:set>
                                    <p:animEffect transition="in" filter="fade">
                                      <p:cBhvr>
                                        <p:cTn id="113" dur="1000"/>
                                        <p:tgtEl>
                                          <p:spTgt spid="472164"/>
                                        </p:tgtEl>
                                      </p:cBhvr>
                                    </p:animEffect>
                                    <p:anim calcmode="lin" valueType="num">
                                      <p:cBhvr>
                                        <p:cTn id="114" dur="1000" fill="hold"/>
                                        <p:tgtEl>
                                          <p:spTgt spid="472164"/>
                                        </p:tgtEl>
                                        <p:attrNameLst>
                                          <p:attrName>ppt_x</p:attrName>
                                        </p:attrNameLst>
                                      </p:cBhvr>
                                      <p:tavLst>
                                        <p:tav tm="0">
                                          <p:val>
                                            <p:strVal val="#ppt_x"/>
                                          </p:val>
                                        </p:tav>
                                        <p:tav tm="100000">
                                          <p:val>
                                            <p:strVal val="#ppt_x"/>
                                          </p:val>
                                        </p:tav>
                                      </p:tavLst>
                                    </p:anim>
                                    <p:anim calcmode="lin" valueType="num">
                                      <p:cBhvr>
                                        <p:cTn id="115" dur="1000" fill="hold"/>
                                        <p:tgtEl>
                                          <p:spTgt spid="47216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472171"/>
                                        </p:tgtEl>
                                        <p:attrNameLst>
                                          <p:attrName>style.visibility</p:attrName>
                                        </p:attrNameLst>
                                      </p:cBhvr>
                                      <p:to>
                                        <p:strVal val="visible"/>
                                      </p:to>
                                    </p:set>
                                    <p:animEffect transition="in" filter="fade">
                                      <p:cBhvr>
                                        <p:cTn id="120" dur="1000"/>
                                        <p:tgtEl>
                                          <p:spTgt spid="472171"/>
                                        </p:tgtEl>
                                      </p:cBhvr>
                                    </p:animEffect>
                                    <p:anim calcmode="lin" valueType="num">
                                      <p:cBhvr>
                                        <p:cTn id="121" dur="1000" fill="hold"/>
                                        <p:tgtEl>
                                          <p:spTgt spid="472171"/>
                                        </p:tgtEl>
                                        <p:attrNameLst>
                                          <p:attrName>ppt_x</p:attrName>
                                        </p:attrNameLst>
                                      </p:cBhvr>
                                      <p:tavLst>
                                        <p:tav tm="0">
                                          <p:val>
                                            <p:strVal val="#ppt_x"/>
                                          </p:val>
                                        </p:tav>
                                        <p:tav tm="100000">
                                          <p:val>
                                            <p:strVal val="#ppt_x"/>
                                          </p:val>
                                        </p:tav>
                                      </p:tavLst>
                                    </p:anim>
                                    <p:anim calcmode="lin" valueType="num">
                                      <p:cBhvr>
                                        <p:cTn id="122" dur="1000" fill="hold"/>
                                        <p:tgtEl>
                                          <p:spTgt spid="472171"/>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472165"/>
                                        </p:tgtEl>
                                        <p:attrNameLst>
                                          <p:attrName>style.visibility</p:attrName>
                                        </p:attrNameLst>
                                      </p:cBhvr>
                                      <p:to>
                                        <p:strVal val="visible"/>
                                      </p:to>
                                    </p:set>
                                    <p:animEffect transition="in" filter="fade">
                                      <p:cBhvr>
                                        <p:cTn id="127" dur="1000"/>
                                        <p:tgtEl>
                                          <p:spTgt spid="472165"/>
                                        </p:tgtEl>
                                      </p:cBhvr>
                                    </p:animEffect>
                                    <p:anim calcmode="lin" valueType="num">
                                      <p:cBhvr>
                                        <p:cTn id="128" dur="1000" fill="hold"/>
                                        <p:tgtEl>
                                          <p:spTgt spid="472165"/>
                                        </p:tgtEl>
                                        <p:attrNameLst>
                                          <p:attrName>ppt_x</p:attrName>
                                        </p:attrNameLst>
                                      </p:cBhvr>
                                      <p:tavLst>
                                        <p:tav tm="0">
                                          <p:val>
                                            <p:strVal val="#ppt_x"/>
                                          </p:val>
                                        </p:tav>
                                        <p:tav tm="100000">
                                          <p:val>
                                            <p:strVal val="#ppt_x"/>
                                          </p:val>
                                        </p:tav>
                                      </p:tavLst>
                                    </p:anim>
                                    <p:anim calcmode="lin" valueType="num">
                                      <p:cBhvr>
                                        <p:cTn id="129" dur="1000" fill="hold"/>
                                        <p:tgtEl>
                                          <p:spTgt spid="472165"/>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iterate type="lt">
                                    <p:tmPct val="5000"/>
                                  </p:iterate>
                                  <p:childTnLst>
                                    <p:set>
                                      <p:cBhvr>
                                        <p:cTn id="133" dur="1" fill="hold">
                                          <p:stCondLst>
                                            <p:cond delay="0"/>
                                          </p:stCondLst>
                                        </p:cTn>
                                        <p:tgtEl>
                                          <p:spTgt spid="4"/>
                                        </p:tgtEl>
                                        <p:attrNameLst>
                                          <p:attrName>style.visibility</p:attrName>
                                        </p:attrNameLst>
                                      </p:cBhvr>
                                      <p:to>
                                        <p:strVal val="visible"/>
                                      </p:to>
                                    </p:set>
                                    <p:anim calcmode="lin" valueType="num">
                                      <p:cBhvr>
                                        <p:cTn id="134" dur="1000" fill="hold"/>
                                        <p:tgtEl>
                                          <p:spTgt spid="4"/>
                                        </p:tgtEl>
                                        <p:attrNameLst>
                                          <p:attrName>ppt_w</p:attrName>
                                        </p:attrNameLst>
                                      </p:cBhvr>
                                      <p:tavLst>
                                        <p:tav tm="0">
                                          <p:val>
                                            <p:fltVal val="0"/>
                                          </p:val>
                                        </p:tav>
                                        <p:tav tm="100000">
                                          <p:val>
                                            <p:strVal val="#ppt_w"/>
                                          </p:val>
                                        </p:tav>
                                      </p:tavLst>
                                    </p:anim>
                                    <p:anim calcmode="lin" valueType="num">
                                      <p:cBhvr>
                                        <p:cTn id="135" dur="1000" fill="hold"/>
                                        <p:tgtEl>
                                          <p:spTgt spid="4"/>
                                        </p:tgtEl>
                                        <p:attrNameLst>
                                          <p:attrName>ppt_h</p:attrName>
                                        </p:attrNameLst>
                                      </p:cBhvr>
                                      <p:tavLst>
                                        <p:tav tm="0">
                                          <p:val>
                                            <p:fltVal val="0"/>
                                          </p:val>
                                        </p:tav>
                                        <p:tav tm="100000">
                                          <p:val>
                                            <p:strVal val="#ppt_h"/>
                                          </p:val>
                                        </p:tav>
                                      </p:tavLst>
                                    </p:anim>
                                    <p:anim calcmode="lin" valueType="num">
                                      <p:cBhvr>
                                        <p:cTn id="136" dur="1000" fill="hold"/>
                                        <p:tgtEl>
                                          <p:spTgt spid="4"/>
                                        </p:tgtEl>
                                        <p:attrNameLst>
                                          <p:attrName>style.rotation</p:attrName>
                                        </p:attrNameLst>
                                      </p:cBhvr>
                                      <p:tavLst>
                                        <p:tav tm="0">
                                          <p:val>
                                            <p:fltVal val="90"/>
                                          </p:val>
                                        </p:tav>
                                        <p:tav tm="100000">
                                          <p:val>
                                            <p:fltVal val="0"/>
                                          </p:val>
                                        </p:tav>
                                      </p:tavLst>
                                    </p:anim>
                                    <p:animEffect transition="in" filter="fade">
                                      <p:cBhvr>
                                        <p:cTn id="137" dur="1000"/>
                                        <p:tgtEl>
                                          <p:spTgt spid="4"/>
                                        </p:tgtEl>
                                      </p:cBhvr>
                                    </p:animEffect>
                                  </p:childTnLst>
                                </p:cTn>
                              </p:par>
                              <p:par>
                                <p:cTn id="138" presetID="31" presetClass="entr" presetSubtype="0" fill="hold" nodeType="withEffect">
                                  <p:stCondLst>
                                    <p:cond delay="0"/>
                                  </p:stCondLst>
                                  <p:iterate type="lt">
                                    <p:tmPct val="5000"/>
                                  </p:iterate>
                                  <p:childTnLst>
                                    <p:set>
                                      <p:cBhvr>
                                        <p:cTn id="139" dur="1" fill="hold">
                                          <p:stCondLst>
                                            <p:cond delay="0"/>
                                          </p:stCondLst>
                                        </p:cTn>
                                        <p:tgtEl>
                                          <p:spTgt spid="5"/>
                                        </p:tgtEl>
                                        <p:attrNameLst>
                                          <p:attrName>style.visibility</p:attrName>
                                        </p:attrNameLst>
                                      </p:cBhvr>
                                      <p:to>
                                        <p:strVal val="visible"/>
                                      </p:to>
                                    </p:set>
                                    <p:anim calcmode="lin" valueType="num">
                                      <p:cBhvr>
                                        <p:cTn id="140" dur="1000" fill="hold"/>
                                        <p:tgtEl>
                                          <p:spTgt spid="5"/>
                                        </p:tgtEl>
                                        <p:attrNameLst>
                                          <p:attrName>ppt_w</p:attrName>
                                        </p:attrNameLst>
                                      </p:cBhvr>
                                      <p:tavLst>
                                        <p:tav tm="0">
                                          <p:val>
                                            <p:fltVal val="0"/>
                                          </p:val>
                                        </p:tav>
                                        <p:tav tm="100000">
                                          <p:val>
                                            <p:strVal val="#ppt_w"/>
                                          </p:val>
                                        </p:tav>
                                      </p:tavLst>
                                    </p:anim>
                                    <p:anim calcmode="lin" valueType="num">
                                      <p:cBhvr>
                                        <p:cTn id="141" dur="1000" fill="hold"/>
                                        <p:tgtEl>
                                          <p:spTgt spid="5"/>
                                        </p:tgtEl>
                                        <p:attrNameLst>
                                          <p:attrName>ppt_h</p:attrName>
                                        </p:attrNameLst>
                                      </p:cBhvr>
                                      <p:tavLst>
                                        <p:tav tm="0">
                                          <p:val>
                                            <p:fltVal val="0"/>
                                          </p:val>
                                        </p:tav>
                                        <p:tav tm="100000">
                                          <p:val>
                                            <p:strVal val="#ppt_h"/>
                                          </p:val>
                                        </p:tav>
                                      </p:tavLst>
                                    </p:anim>
                                    <p:anim calcmode="lin" valueType="num">
                                      <p:cBhvr>
                                        <p:cTn id="142" dur="1000" fill="hold"/>
                                        <p:tgtEl>
                                          <p:spTgt spid="5"/>
                                        </p:tgtEl>
                                        <p:attrNameLst>
                                          <p:attrName>style.rotation</p:attrName>
                                        </p:attrNameLst>
                                      </p:cBhvr>
                                      <p:tavLst>
                                        <p:tav tm="0">
                                          <p:val>
                                            <p:fltVal val="90"/>
                                          </p:val>
                                        </p:tav>
                                        <p:tav tm="100000">
                                          <p:val>
                                            <p:fltVal val="0"/>
                                          </p:val>
                                        </p:tav>
                                      </p:tavLst>
                                    </p:anim>
                                    <p:animEffect transition="in" filter="fade">
                                      <p:cBhvr>
                                        <p:cTn id="143" dur="1000"/>
                                        <p:tgtEl>
                                          <p:spTgt spid="5"/>
                                        </p:tgtEl>
                                      </p:cBhvr>
                                    </p:animEffect>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472233"/>
                                        </p:tgtEl>
                                        <p:attrNameLst>
                                          <p:attrName>style.visibility</p:attrName>
                                        </p:attrNameLst>
                                      </p:cBhvr>
                                      <p:to>
                                        <p:strVal val="visible"/>
                                      </p:to>
                                    </p:set>
                                    <p:animEffect transition="in" filter="fade">
                                      <p:cBhvr>
                                        <p:cTn id="148" dur="1000"/>
                                        <p:tgtEl>
                                          <p:spTgt spid="472233"/>
                                        </p:tgtEl>
                                      </p:cBhvr>
                                    </p:animEffect>
                                    <p:anim calcmode="lin" valueType="num">
                                      <p:cBhvr>
                                        <p:cTn id="149" dur="1000" fill="hold"/>
                                        <p:tgtEl>
                                          <p:spTgt spid="472233"/>
                                        </p:tgtEl>
                                        <p:attrNameLst>
                                          <p:attrName>ppt_x</p:attrName>
                                        </p:attrNameLst>
                                      </p:cBhvr>
                                      <p:tavLst>
                                        <p:tav tm="0">
                                          <p:val>
                                            <p:strVal val="#ppt_x"/>
                                          </p:val>
                                        </p:tav>
                                        <p:tav tm="100000">
                                          <p:val>
                                            <p:strVal val="#ppt_x"/>
                                          </p:val>
                                        </p:tav>
                                      </p:tavLst>
                                    </p:anim>
                                    <p:anim calcmode="lin" valueType="num">
                                      <p:cBhvr>
                                        <p:cTn id="150" dur="1000" fill="hold"/>
                                        <p:tgtEl>
                                          <p:spTgt spid="472233"/>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472234"/>
                                        </p:tgtEl>
                                        <p:attrNameLst>
                                          <p:attrName>style.visibility</p:attrName>
                                        </p:attrNameLst>
                                      </p:cBhvr>
                                      <p:to>
                                        <p:strVal val="visible"/>
                                      </p:to>
                                    </p:set>
                                    <p:animEffect transition="in" filter="fade">
                                      <p:cBhvr>
                                        <p:cTn id="153" dur="1000"/>
                                        <p:tgtEl>
                                          <p:spTgt spid="472234"/>
                                        </p:tgtEl>
                                      </p:cBhvr>
                                    </p:animEffect>
                                    <p:anim calcmode="lin" valueType="num">
                                      <p:cBhvr>
                                        <p:cTn id="154" dur="1000" fill="hold"/>
                                        <p:tgtEl>
                                          <p:spTgt spid="472234"/>
                                        </p:tgtEl>
                                        <p:attrNameLst>
                                          <p:attrName>ppt_x</p:attrName>
                                        </p:attrNameLst>
                                      </p:cBhvr>
                                      <p:tavLst>
                                        <p:tav tm="0">
                                          <p:val>
                                            <p:strVal val="#ppt_x"/>
                                          </p:val>
                                        </p:tav>
                                        <p:tav tm="100000">
                                          <p:val>
                                            <p:strVal val="#ppt_x"/>
                                          </p:val>
                                        </p:tav>
                                      </p:tavLst>
                                    </p:anim>
                                    <p:anim calcmode="lin" valueType="num">
                                      <p:cBhvr>
                                        <p:cTn id="155" dur="1000" fill="hold"/>
                                        <p:tgtEl>
                                          <p:spTgt spid="472234"/>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472235"/>
                                        </p:tgtEl>
                                        <p:attrNameLst>
                                          <p:attrName>style.visibility</p:attrName>
                                        </p:attrNameLst>
                                      </p:cBhvr>
                                      <p:to>
                                        <p:strVal val="visible"/>
                                      </p:to>
                                    </p:set>
                                    <p:animEffect transition="in" filter="fade">
                                      <p:cBhvr>
                                        <p:cTn id="158" dur="1000"/>
                                        <p:tgtEl>
                                          <p:spTgt spid="472235"/>
                                        </p:tgtEl>
                                      </p:cBhvr>
                                    </p:animEffect>
                                    <p:anim calcmode="lin" valueType="num">
                                      <p:cBhvr>
                                        <p:cTn id="159" dur="1000" fill="hold"/>
                                        <p:tgtEl>
                                          <p:spTgt spid="472235"/>
                                        </p:tgtEl>
                                        <p:attrNameLst>
                                          <p:attrName>ppt_x</p:attrName>
                                        </p:attrNameLst>
                                      </p:cBhvr>
                                      <p:tavLst>
                                        <p:tav tm="0">
                                          <p:val>
                                            <p:strVal val="#ppt_x"/>
                                          </p:val>
                                        </p:tav>
                                        <p:tav tm="100000">
                                          <p:val>
                                            <p:strVal val="#ppt_x"/>
                                          </p:val>
                                        </p:tav>
                                      </p:tavLst>
                                    </p:anim>
                                    <p:anim calcmode="lin" valueType="num">
                                      <p:cBhvr>
                                        <p:cTn id="160" dur="1000" fill="hold"/>
                                        <p:tgtEl>
                                          <p:spTgt spid="472235"/>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56" presetClass="entr" presetSubtype="0" fill="hold" grpId="0" nodeType="clickEffect">
                                  <p:stCondLst>
                                    <p:cond delay="0"/>
                                  </p:stCondLst>
                                  <p:iterate type="lt">
                                    <p:tmPct val="10000"/>
                                  </p:iterate>
                                  <p:childTnLst>
                                    <p:set>
                                      <p:cBhvr>
                                        <p:cTn id="164" dur="1" fill="hold">
                                          <p:stCondLst>
                                            <p:cond delay="0"/>
                                          </p:stCondLst>
                                        </p:cTn>
                                        <p:tgtEl>
                                          <p:spTgt spid="472236"/>
                                        </p:tgtEl>
                                        <p:attrNameLst>
                                          <p:attrName>style.visibility</p:attrName>
                                        </p:attrNameLst>
                                      </p:cBhvr>
                                      <p:to>
                                        <p:strVal val="visible"/>
                                      </p:to>
                                    </p:set>
                                    <p:anim by="(-#ppt_w*2)" calcmode="lin" valueType="num">
                                      <p:cBhvr rctx="PPT">
                                        <p:cTn id="165" dur="500" autoRev="1" fill="hold">
                                          <p:stCondLst>
                                            <p:cond delay="0"/>
                                          </p:stCondLst>
                                        </p:cTn>
                                        <p:tgtEl>
                                          <p:spTgt spid="472236"/>
                                        </p:tgtEl>
                                        <p:attrNameLst>
                                          <p:attrName>ppt_w</p:attrName>
                                        </p:attrNameLst>
                                      </p:cBhvr>
                                    </p:anim>
                                    <p:anim by="(#ppt_w*0.50)" calcmode="lin" valueType="num">
                                      <p:cBhvr>
                                        <p:cTn id="166" dur="500" decel="50000" autoRev="1" fill="hold">
                                          <p:stCondLst>
                                            <p:cond delay="0"/>
                                          </p:stCondLst>
                                        </p:cTn>
                                        <p:tgtEl>
                                          <p:spTgt spid="472236"/>
                                        </p:tgtEl>
                                        <p:attrNameLst>
                                          <p:attrName>ppt_x</p:attrName>
                                        </p:attrNameLst>
                                      </p:cBhvr>
                                    </p:anim>
                                    <p:anim from="(-#ppt_h/2)" to="(#ppt_y)" calcmode="lin" valueType="num">
                                      <p:cBhvr>
                                        <p:cTn id="167" dur="1000" fill="hold">
                                          <p:stCondLst>
                                            <p:cond delay="0"/>
                                          </p:stCondLst>
                                        </p:cTn>
                                        <p:tgtEl>
                                          <p:spTgt spid="472236"/>
                                        </p:tgtEl>
                                        <p:attrNameLst>
                                          <p:attrName>ppt_y</p:attrName>
                                        </p:attrNameLst>
                                      </p:cBhvr>
                                    </p:anim>
                                    <p:animRot by="21600000">
                                      <p:cBhvr>
                                        <p:cTn id="168" dur="1000" fill="hold">
                                          <p:stCondLst>
                                            <p:cond delay="0"/>
                                          </p:stCondLst>
                                        </p:cTn>
                                        <p:tgtEl>
                                          <p:spTgt spid="472236"/>
                                        </p:tgtEl>
                                        <p:attrNameLst>
                                          <p:attrName>r</p:attrName>
                                        </p:attrNameLst>
                                      </p:cBhvr>
                                    </p:animRot>
                                  </p:childTnLst>
                                </p:cTn>
                              </p:par>
                              <p:par>
                                <p:cTn id="169" presetID="56" presetClass="entr" presetSubtype="0" fill="hold" grpId="0" nodeType="withEffect">
                                  <p:stCondLst>
                                    <p:cond delay="0"/>
                                  </p:stCondLst>
                                  <p:iterate type="lt">
                                    <p:tmPct val="10000"/>
                                  </p:iterate>
                                  <p:childTnLst>
                                    <p:set>
                                      <p:cBhvr>
                                        <p:cTn id="170" dur="1" fill="hold">
                                          <p:stCondLst>
                                            <p:cond delay="0"/>
                                          </p:stCondLst>
                                        </p:cTn>
                                        <p:tgtEl>
                                          <p:spTgt spid="472237"/>
                                        </p:tgtEl>
                                        <p:attrNameLst>
                                          <p:attrName>style.visibility</p:attrName>
                                        </p:attrNameLst>
                                      </p:cBhvr>
                                      <p:to>
                                        <p:strVal val="visible"/>
                                      </p:to>
                                    </p:set>
                                    <p:anim by="(-#ppt_w*2)" calcmode="lin" valueType="num">
                                      <p:cBhvr rctx="PPT">
                                        <p:cTn id="171" dur="500" autoRev="1" fill="hold">
                                          <p:stCondLst>
                                            <p:cond delay="0"/>
                                          </p:stCondLst>
                                        </p:cTn>
                                        <p:tgtEl>
                                          <p:spTgt spid="472237"/>
                                        </p:tgtEl>
                                        <p:attrNameLst>
                                          <p:attrName>ppt_w</p:attrName>
                                        </p:attrNameLst>
                                      </p:cBhvr>
                                    </p:anim>
                                    <p:anim by="(#ppt_w*0.50)" calcmode="lin" valueType="num">
                                      <p:cBhvr>
                                        <p:cTn id="172" dur="500" decel="50000" autoRev="1" fill="hold">
                                          <p:stCondLst>
                                            <p:cond delay="0"/>
                                          </p:stCondLst>
                                        </p:cTn>
                                        <p:tgtEl>
                                          <p:spTgt spid="472237"/>
                                        </p:tgtEl>
                                        <p:attrNameLst>
                                          <p:attrName>ppt_x</p:attrName>
                                        </p:attrNameLst>
                                      </p:cBhvr>
                                    </p:anim>
                                    <p:anim from="(-#ppt_h/2)" to="(#ppt_y)" calcmode="lin" valueType="num">
                                      <p:cBhvr>
                                        <p:cTn id="173" dur="1000" fill="hold">
                                          <p:stCondLst>
                                            <p:cond delay="0"/>
                                          </p:stCondLst>
                                        </p:cTn>
                                        <p:tgtEl>
                                          <p:spTgt spid="472237"/>
                                        </p:tgtEl>
                                        <p:attrNameLst>
                                          <p:attrName>ppt_y</p:attrName>
                                        </p:attrNameLst>
                                      </p:cBhvr>
                                    </p:anim>
                                    <p:animRot by="21600000">
                                      <p:cBhvr>
                                        <p:cTn id="174" dur="1000" fill="hold">
                                          <p:stCondLst>
                                            <p:cond delay="0"/>
                                          </p:stCondLst>
                                        </p:cTn>
                                        <p:tgtEl>
                                          <p:spTgt spid="472237"/>
                                        </p:tgtEl>
                                        <p:attrNameLst>
                                          <p:attrName>r</p:attrName>
                                        </p:attrNameLst>
                                      </p:cBhvr>
                                    </p:animRot>
                                  </p:childTnLst>
                                </p:cTn>
                              </p:par>
                              <p:par>
                                <p:cTn id="175" presetID="56" presetClass="entr" presetSubtype="0" fill="hold" grpId="0" nodeType="withEffect">
                                  <p:stCondLst>
                                    <p:cond delay="0"/>
                                  </p:stCondLst>
                                  <p:iterate type="lt">
                                    <p:tmPct val="10000"/>
                                  </p:iterate>
                                  <p:childTnLst>
                                    <p:set>
                                      <p:cBhvr>
                                        <p:cTn id="176" dur="1" fill="hold">
                                          <p:stCondLst>
                                            <p:cond delay="0"/>
                                          </p:stCondLst>
                                        </p:cTn>
                                        <p:tgtEl>
                                          <p:spTgt spid="472238"/>
                                        </p:tgtEl>
                                        <p:attrNameLst>
                                          <p:attrName>style.visibility</p:attrName>
                                        </p:attrNameLst>
                                      </p:cBhvr>
                                      <p:to>
                                        <p:strVal val="visible"/>
                                      </p:to>
                                    </p:set>
                                    <p:anim by="(-#ppt_w*2)" calcmode="lin" valueType="num">
                                      <p:cBhvr rctx="PPT">
                                        <p:cTn id="177" dur="500" autoRev="1" fill="hold">
                                          <p:stCondLst>
                                            <p:cond delay="0"/>
                                          </p:stCondLst>
                                        </p:cTn>
                                        <p:tgtEl>
                                          <p:spTgt spid="472238"/>
                                        </p:tgtEl>
                                        <p:attrNameLst>
                                          <p:attrName>ppt_w</p:attrName>
                                        </p:attrNameLst>
                                      </p:cBhvr>
                                    </p:anim>
                                    <p:anim by="(#ppt_w*0.50)" calcmode="lin" valueType="num">
                                      <p:cBhvr>
                                        <p:cTn id="178" dur="500" decel="50000" autoRev="1" fill="hold">
                                          <p:stCondLst>
                                            <p:cond delay="0"/>
                                          </p:stCondLst>
                                        </p:cTn>
                                        <p:tgtEl>
                                          <p:spTgt spid="472238"/>
                                        </p:tgtEl>
                                        <p:attrNameLst>
                                          <p:attrName>ppt_x</p:attrName>
                                        </p:attrNameLst>
                                      </p:cBhvr>
                                    </p:anim>
                                    <p:anim from="(-#ppt_h/2)" to="(#ppt_y)" calcmode="lin" valueType="num">
                                      <p:cBhvr>
                                        <p:cTn id="179" dur="1000" fill="hold">
                                          <p:stCondLst>
                                            <p:cond delay="0"/>
                                          </p:stCondLst>
                                        </p:cTn>
                                        <p:tgtEl>
                                          <p:spTgt spid="472238"/>
                                        </p:tgtEl>
                                        <p:attrNameLst>
                                          <p:attrName>ppt_y</p:attrName>
                                        </p:attrNameLst>
                                      </p:cBhvr>
                                    </p:anim>
                                    <p:animRot by="21600000">
                                      <p:cBhvr>
                                        <p:cTn id="180" dur="1000" fill="hold">
                                          <p:stCondLst>
                                            <p:cond delay="0"/>
                                          </p:stCondLst>
                                        </p:cTn>
                                        <p:tgtEl>
                                          <p:spTgt spid="472238"/>
                                        </p:tgtEl>
                                        <p:attrNameLst>
                                          <p:attrName>r</p:attrName>
                                        </p:attrNameLst>
                                      </p:cBhvr>
                                    </p:animRot>
                                  </p:childTnLst>
                                </p:cTn>
                              </p:par>
                            </p:childTnLst>
                          </p:cTn>
                        </p:par>
                      </p:childTnLst>
                    </p:cTn>
                  </p:par>
                  <p:par>
                    <p:cTn id="181" fill="hold">
                      <p:stCondLst>
                        <p:cond delay="indefinite"/>
                      </p:stCondLst>
                      <p:childTnLst>
                        <p:par>
                          <p:cTn id="182" fill="hold">
                            <p:stCondLst>
                              <p:cond delay="0"/>
                            </p:stCondLst>
                            <p:childTnLst>
                              <p:par>
                                <p:cTn id="183" presetID="56" presetClass="entr" presetSubtype="0" fill="hold" grpId="0" nodeType="clickEffect">
                                  <p:stCondLst>
                                    <p:cond delay="0"/>
                                  </p:stCondLst>
                                  <p:iterate type="lt">
                                    <p:tmPct val="10000"/>
                                  </p:iterate>
                                  <p:childTnLst>
                                    <p:set>
                                      <p:cBhvr>
                                        <p:cTn id="184" dur="1" fill="hold">
                                          <p:stCondLst>
                                            <p:cond delay="0"/>
                                          </p:stCondLst>
                                        </p:cTn>
                                        <p:tgtEl>
                                          <p:spTgt spid="472241"/>
                                        </p:tgtEl>
                                        <p:attrNameLst>
                                          <p:attrName>style.visibility</p:attrName>
                                        </p:attrNameLst>
                                      </p:cBhvr>
                                      <p:to>
                                        <p:strVal val="visible"/>
                                      </p:to>
                                    </p:set>
                                    <p:anim by="(-#ppt_w*2)" calcmode="lin" valueType="num">
                                      <p:cBhvr rctx="PPT">
                                        <p:cTn id="185" dur="500" autoRev="1" fill="hold">
                                          <p:stCondLst>
                                            <p:cond delay="0"/>
                                          </p:stCondLst>
                                        </p:cTn>
                                        <p:tgtEl>
                                          <p:spTgt spid="472241"/>
                                        </p:tgtEl>
                                        <p:attrNameLst>
                                          <p:attrName>ppt_w</p:attrName>
                                        </p:attrNameLst>
                                      </p:cBhvr>
                                    </p:anim>
                                    <p:anim by="(#ppt_w*0.50)" calcmode="lin" valueType="num">
                                      <p:cBhvr>
                                        <p:cTn id="186" dur="500" decel="50000" autoRev="1" fill="hold">
                                          <p:stCondLst>
                                            <p:cond delay="0"/>
                                          </p:stCondLst>
                                        </p:cTn>
                                        <p:tgtEl>
                                          <p:spTgt spid="472241"/>
                                        </p:tgtEl>
                                        <p:attrNameLst>
                                          <p:attrName>ppt_x</p:attrName>
                                        </p:attrNameLst>
                                      </p:cBhvr>
                                    </p:anim>
                                    <p:anim from="(-#ppt_h/2)" to="(#ppt_y)" calcmode="lin" valueType="num">
                                      <p:cBhvr>
                                        <p:cTn id="187" dur="1000" fill="hold">
                                          <p:stCondLst>
                                            <p:cond delay="0"/>
                                          </p:stCondLst>
                                        </p:cTn>
                                        <p:tgtEl>
                                          <p:spTgt spid="472241"/>
                                        </p:tgtEl>
                                        <p:attrNameLst>
                                          <p:attrName>ppt_y</p:attrName>
                                        </p:attrNameLst>
                                      </p:cBhvr>
                                    </p:anim>
                                    <p:animRot by="21600000">
                                      <p:cBhvr>
                                        <p:cTn id="188" dur="1000" fill="hold">
                                          <p:stCondLst>
                                            <p:cond delay="0"/>
                                          </p:stCondLst>
                                        </p:cTn>
                                        <p:tgtEl>
                                          <p:spTgt spid="472241"/>
                                        </p:tgtEl>
                                        <p:attrNameLst>
                                          <p:attrName>r</p:attrName>
                                        </p:attrNameLst>
                                      </p:cBhvr>
                                    </p:animRot>
                                  </p:childTnLst>
                                </p:cTn>
                              </p:par>
                              <p:par>
                                <p:cTn id="189" presetID="56" presetClass="entr" presetSubtype="0" fill="hold" grpId="0" nodeType="withEffect">
                                  <p:stCondLst>
                                    <p:cond delay="0"/>
                                  </p:stCondLst>
                                  <p:iterate type="lt">
                                    <p:tmPct val="10000"/>
                                  </p:iterate>
                                  <p:childTnLst>
                                    <p:set>
                                      <p:cBhvr>
                                        <p:cTn id="190" dur="1" fill="hold">
                                          <p:stCondLst>
                                            <p:cond delay="0"/>
                                          </p:stCondLst>
                                        </p:cTn>
                                        <p:tgtEl>
                                          <p:spTgt spid="472240"/>
                                        </p:tgtEl>
                                        <p:attrNameLst>
                                          <p:attrName>style.visibility</p:attrName>
                                        </p:attrNameLst>
                                      </p:cBhvr>
                                      <p:to>
                                        <p:strVal val="visible"/>
                                      </p:to>
                                    </p:set>
                                    <p:anim by="(-#ppt_w*2)" calcmode="lin" valueType="num">
                                      <p:cBhvr rctx="PPT">
                                        <p:cTn id="191" dur="500" autoRev="1" fill="hold">
                                          <p:stCondLst>
                                            <p:cond delay="0"/>
                                          </p:stCondLst>
                                        </p:cTn>
                                        <p:tgtEl>
                                          <p:spTgt spid="472240"/>
                                        </p:tgtEl>
                                        <p:attrNameLst>
                                          <p:attrName>ppt_w</p:attrName>
                                        </p:attrNameLst>
                                      </p:cBhvr>
                                    </p:anim>
                                    <p:anim by="(#ppt_w*0.50)" calcmode="lin" valueType="num">
                                      <p:cBhvr>
                                        <p:cTn id="192" dur="500" decel="50000" autoRev="1" fill="hold">
                                          <p:stCondLst>
                                            <p:cond delay="0"/>
                                          </p:stCondLst>
                                        </p:cTn>
                                        <p:tgtEl>
                                          <p:spTgt spid="472240"/>
                                        </p:tgtEl>
                                        <p:attrNameLst>
                                          <p:attrName>ppt_x</p:attrName>
                                        </p:attrNameLst>
                                      </p:cBhvr>
                                    </p:anim>
                                    <p:anim from="(-#ppt_h/2)" to="(#ppt_y)" calcmode="lin" valueType="num">
                                      <p:cBhvr>
                                        <p:cTn id="193" dur="1000" fill="hold">
                                          <p:stCondLst>
                                            <p:cond delay="0"/>
                                          </p:stCondLst>
                                        </p:cTn>
                                        <p:tgtEl>
                                          <p:spTgt spid="472240"/>
                                        </p:tgtEl>
                                        <p:attrNameLst>
                                          <p:attrName>ppt_y</p:attrName>
                                        </p:attrNameLst>
                                      </p:cBhvr>
                                    </p:anim>
                                    <p:animRot by="21600000">
                                      <p:cBhvr>
                                        <p:cTn id="194" dur="1000" fill="hold">
                                          <p:stCondLst>
                                            <p:cond delay="0"/>
                                          </p:stCondLst>
                                        </p:cTn>
                                        <p:tgtEl>
                                          <p:spTgt spid="472240"/>
                                        </p:tgtEl>
                                        <p:attrNameLst>
                                          <p:attrName>r</p:attrName>
                                        </p:attrNameLst>
                                      </p:cBhvr>
                                    </p:animRot>
                                  </p:childTnLst>
                                </p:cTn>
                              </p:par>
                              <p:par>
                                <p:cTn id="195" presetID="56" presetClass="entr" presetSubtype="0" fill="hold" grpId="0" nodeType="withEffect">
                                  <p:stCondLst>
                                    <p:cond delay="0"/>
                                  </p:stCondLst>
                                  <p:iterate type="lt">
                                    <p:tmPct val="10000"/>
                                  </p:iterate>
                                  <p:childTnLst>
                                    <p:set>
                                      <p:cBhvr>
                                        <p:cTn id="196" dur="1" fill="hold">
                                          <p:stCondLst>
                                            <p:cond delay="0"/>
                                          </p:stCondLst>
                                        </p:cTn>
                                        <p:tgtEl>
                                          <p:spTgt spid="472239"/>
                                        </p:tgtEl>
                                        <p:attrNameLst>
                                          <p:attrName>style.visibility</p:attrName>
                                        </p:attrNameLst>
                                      </p:cBhvr>
                                      <p:to>
                                        <p:strVal val="visible"/>
                                      </p:to>
                                    </p:set>
                                    <p:anim by="(-#ppt_w*2)" calcmode="lin" valueType="num">
                                      <p:cBhvr rctx="PPT">
                                        <p:cTn id="197" dur="500" autoRev="1" fill="hold">
                                          <p:stCondLst>
                                            <p:cond delay="0"/>
                                          </p:stCondLst>
                                        </p:cTn>
                                        <p:tgtEl>
                                          <p:spTgt spid="472239"/>
                                        </p:tgtEl>
                                        <p:attrNameLst>
                                          <p:attrName>ppt_w</p:attrName>
                                        </p:attrNameLst>
                                      </p:cBhvr>
                                    </p:anim>
                                    <p:anim by="(#ppt_w*0.50)" calcmode="lin" valueType="num">
                                      <p:cBhvr>
                                        <p:cTn id="198" dur="500" decel="50000" autoRev="1" fill="hold">
                                          <p:stCondLst>
                                            <p:cond delay="0"/>
                                          </p:stCondLst>
                                        </p:cTn>
                                        <p:tgtEl>
                                          <p:spTgt spid="472239"/>
                                        </p:tgtEl>
                                        <p:attrNameLst>
                                          <p:attrName>ppt_x</p:attrName>
                                        </p:attrNameLst>
                                      </p:cBhvr>
                                    </p:anim>
                                    <p:anim from="(-#ppt_h/2)" to="(#ppt_y)" calcmode="lin" valueType="num">
                                      <p:cBhvr>
                                        <p:cTn id="199" dur="1000" fill="hold">
                                          <p:stCondLst>
                                            <p:cond delay="0"/>
                                          </p:stCondLst>
                                        </p:cTn>
                                        <p:tgtEl>
                                          <p:spTgt spid="472239"/>
                                        </p:tgtEl>
                                        <p:attrNameLst>
                                          <p:attrName>ppt_y</p:attrName>
                                        </p:attrNameLst>
                                      </p:cBhvr>
                                    </p:anim>
                                    <p:animRot by="21600000">
                                      <p:cBhvr>
                                        <p:cTn id="200" dur="1000" fill="hold">
                                          <p:stCondLst>
                                            <p:cond delay="0"/>
                                          </p:stCondLst>
                                        </p:cTn>
                                        <p:tgtEl>
                                          <p:spTgt spid="4722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228" grpId="0" animBg="1"/>
      <p:bldP spid="472114" grpId="0"/>
      <p:bldP spid="472127" grpId="0" animBg="1"/>
      <p:bldP spid="472128" grpId="0" animBg="1"/>
      <p:bldP spid="472147" grpId="0" animBg="1"/>
      <p:bldP spid="472148" grpId="0" animBg="1"/>
      <p:bldP spid="472164" grpId="0" animBg="1"/>
      <p:bldP spid="472165" grpId="0" animBg="1"/>
      <p:bldP spid="472171" grpId="0" animBg="1"/>
      <p:bldP spid="472172" grpId="0" animBg="1"/>
      <p:bldP spid="472233" grpId="0"/>
      <p:bldP spid="472234" grpId="0"/>
      <p:bldP spid="472235" grpId="0"/>
      <p:bldP spid="472236" grpId="0"/>
      <p:bldP spid="472237" grpId="0"/>
      <p:bldP spid="472238" grpId="0"/>
      <p:bldP spid="472239" grpId="0"/>
      <p:bldP spid="472240" grpId="0"/>
      <p:bldP spid="4722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3" name="Rectangle 5"/>
          <p:cNvSpPr>
            <a:spLocks noChangeArrowheads="1"/>
          </p:cNvSpPr>
          <p:nvPr/>
        </p:nvSpPr>
        <p:spPr bwMode="auto">
          <a:xfrm>
            <a:off x="4441825" y="434975"/>
            <a:ext cx="1495425" cy="1146175"/>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19460" name="Rectangle 8"/>
          <p:cNvSpPr>
            <a:spLocks noChangeArrowheads="1"/>
          </p:cNvSpPr>
          <p:nvPr/>
        </p:nvSpPr>
        <p:spPr bwMode="auto">
          <a:xfrm>
            <a:off x="317500" y="816124"/>
            <a:ext cx="3447610"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Equation for Ohm’s law:</a:t>
            </a:r>
          </a:p>
        </p:txBody>
      </p:sp>
      <p:sp>
        <p:nvSpPr>
          <p:cNvPr id="473097" name="Rectangle 9"/>
          <p:cNvSpPr>
            <a:spLocks noChangeArrowheads="1"/>
          </p:cNvSpPr>
          <p:nvPr/>
        </p:nvSpPr>
        <p:spPr bwMode="auto">
          <a:xfrm>
            <a:off x="6164263" y="721151"/>
            <a:ext cx="2438488" cy="830997"/>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R = resistance,</a:t>
            </a:r>
          </a:p>
          <a:p>
            <a:pPr algn="l"/>
            <a:r>
              <a:rPr lang="en-US" sz="2400" dirty="0">
                <a:solidFill>
                  <a:srgbClr val="FF0000"/>
                </a:solidFill>
                <a:latin typeface="Arial" pitchFamily="34" charset="0"/>
                <a:cs typeface="Arial" pitchFamily="34" charset="0"/>
              </a:rPr>
              <a:t>      in ohms (W) </a:t>
            </a:r>
          </a:p>
        </p:txBody>
      </p:sp>
      <p:graphicFrame>
        <p:nvGraphicFramePr>
          <p:cNvPr id="473098" name="Object 10"/>
          <p:cNvGraphicFramePr>
            <a:graphicFrameLocks noChangeAspect="1"/>
          </p:cNvGraphicFramePr>
          <p:nvPr/>
        </p:nvGraphicFramePr>
        <p:xfrm>
          <a:off x="4643438" y="598488"/>
          <a:ext cx="1146175" cy="842962"/>
        </p:xfrm>
        <a:graphic>
          <a:graphicData uri="http://schemas.openxmlformats.org/presentationml/2006/ole">
            <p:oleObj spid="_x0000_s4098" name="Equation" r:id="rId3" imgW="1143000" imgH="838080" progId="Equation.3">
              <p:embed/>
            </p:oleObj>
          </a:graphicData>
        </a:graphic>
      </p:graphicFrame>
      <p:grpSp>
        <p:nvGrpSpPr>
          <p:cNvPr id="2" name="Group 42"/>
          <p:cNvGrpSpPr>
            <a:grpSpLocks/>
          </p:cNvGrpSpPr>
          <p:nvPr/>
        </p:nvGrpSpPr>
        <p:grpSpPr bwMode="auto">
          <a:xfrm>
            <a:off x="1044575" y="4852987"/>
            <a:ext cx="6397625" cy="461962"/>
            <a:chOff x="658" y="3057"/>
            <a:chExt cx="4030" cy="291"/>
          </a:xfrm>
        </p:grpSpPr>
        <p:sp>
          <p:nvSpPr>
            <p:cNvPr id="19491" name="Rectangle 12"/>
            <p:cNvSpPr>
              <a:spLocks noChangeArrowheads="1"/>
            </p:cNvSpPr>
            <p:nvPr/>
          </p:nvSpPr>
          <p:spPr bwMode="auto">
            <a:xfrm>
              <a:off x="658" y="3057"/>
              <a:ext cx="1378" cy="291"/>
            </a:xfrm>
            <a:prstGeom prst="rect">
              <a:avLst/>
            </a:prstGeom>
            <a:noFill/>
            <a:ln w="15875" algn="ctr">
              <a:noFill/>
              <a:miter lim="800000"/>
              <a:headEnd/>
              <a:tailEnd/>
            </a:ln>
          </p:spPr>
          <p:txBody>
            <a:bodyPr wrap="none" anchor="ctr">
              <a:spAutoFit/>
            </a:bodyPr>
            <a:lstStyle/>
            <a:p>
              <a:pPr algn="l"/>
              <a:r>
                <a:rPr lang="en-US" sz="2400" u="sng" dirty="0" err="1">
                  <a:solidFill>
                    <a:srgbClr val="FF0000"/>
                  </a:solidFill>
                  <a:latin typeface="Arial" pitchFamily="34" charset="0"/>
                  <a:cs typeface="Arial" pitchFamily="34" charset="0"/>
                </a:rPr>
                <a:t>ohmic</a:t>
              </a:r>
              <a:r>
                <a:rPr lang="en-US" sz="2400" dirty="0">
                  <a:solidFill>
                    <a:srgbClr val="FF0000"/>
                  </a:solidFill>
                  <a:latin typeface="Arial" pitchFamily="34" charset="0"/>
                  <a:cs typeface="Arial" pitchFamily="34" charset="0"/>
                </a:rPr>
                <a:t> resistor </a:t>
              </a:r>
            </a:p>
          </p:txBody>
        </p:sp>
        <p:sp>
          <p:nvSpPr>
            <p:cNvPr id="19492" name="Rectangle 13"/>
            <p:cNvSpPr>
              <a:spLocks noChangeArrowheads="1"/>
            </p:cNvSpPr>
            <p:nvPr/>
          </p:nvSpPr>
          <p:spPr bwMode="auto">
            <a:xfrm>
              <a:off x="3046" y="3057"/>
              <a:ext cx="1642" cy="291"/>
            </a:xfrm>
            <a:prstGeom prst="rect">
              <a:avLst/>
            </a:prstGeom>
            <a:noFill/>
            <a:ln w="15875" algn="ctr">
              <a:noFill/>
              <a:miter lim="800000"/>
              <a:headEnd/>
              <a:tailEnd/>
            </a:ln>
          </p:spPr>
          <p:txBody>
            <a:bodyPr wrap="none" anchor="ctr">
              <a:spAutoFit/>
            </a:bodyPr>
            <a:lstStyle/>
            <a:p>
              <a:pPr algn="l"/>
              <a:r>
                <a:rPr lang="en-US" sz="2400" u="sng" dirty="0">
                  <a:solidFill>
                    <a:srgbClr val="FF0000"/>
                  </a:solidFill>
                </a:rPr>
                <a:t>non-</a:t>
              </a:r>
              <a:r>
                <a:rPr lang="en-US" sz="2400" u="sng" dirty="0" err="1">
                  <a:solidFill>
                    <a:srgbClr val="FF0000"/>
                  </a:solidFill>
                </a:rPr>
                <a:t>ohmic</a:t>
              </a:r>
              <a:r>
                <a:rPr lang="en-US" sz="2400" dirty="0">
                  <a:solidFill>
                    <a:srgbClr val="FF0000"/>
                  </a:solidFill>
                </a:rPr>
                <a:t> resistor </a:t>
              </a:r>
            </a:p>
          </p:txBody>
        </p:sp>
      </p:grpSp>
      <p:grpSp>
        <p:nvGrpSpPr>
          <p:cNvPr id="3" name="Group 43"/>
          <p:cNvGrpSpPr>
            <a:grpSpLocks/>
          </p:cNvGrpSpPr>
          <p:nvPr/>
        </p:nvGrpSpPr>
        <p:grpSpPr bwMode="auto">
          <a:xfrm>
            <a:off x="1011238" y="5434013"/>
            <a:ext cx="4308475" cy="519112"/>
            <a:chOff x="637" y="3423"/>
            <a:chExt cx="2714" cy="327"/>
          </a:xfrm>
        </p:grpSpPr>
        <p:sp>
          <p:nvSpPr>
            <p:cNvPr id="19489" name="Rectangle 14"/>
            <p:cNvSpPr>
              <a:spLocks noChangeArrowheads="1"/>
            </p:cNvSpPr>
            <p:nvPr/>
          </p:nvSpPr>
          <p:spPr bwMode="auto">
            <a:xfrm>
              <a:off x="637" y="3423"/>
              <a:ext cx="328" cy="327"/>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sp>
          <p:nvSpPr>
            <p:cNvPr id="19490" name="Rectangle 15"/>
            <p:cNvSpPr>
              <a:spLocks noChangeArrowheads="1"/>
            </p:cNvSpPr>
            <p:nvPr/>
          </p:nvSpPr>
          <p:spPr bwMode="auto">
            <a:xfrm>
              <a:off x="3023" y="3423"/>
              <a:ext cx="328" cy="327"/>
            </a:xfrm>
            <a:prstGeom prst="rect">
              <a:avLst/>
            </a:prstGeom>
            <a:noFill/>
            <a:ln w="15875" algn="ctr">
              <a:noFill/>
              <a:miter lim="800000"/>
              <a:headEnd/>
              <a:tailEnd/>
            </a:ln>
          </p:spPr>
          <p:txBody>
            <a:bodyPr wrap="none" anchor="ctr">
              <a:spAutoFit/>
            </a:bodyPr>
            <a:lstStyle/>
            <a:p>
              <a:pPr algn="l"/>
              <a:r>
                <a:rPr lang="en-US">
                  <a:solidFill>
                    <a:srgbClr val="FF0000"/>
                  </a:solidFill>
                </a:rPr>
                <a:t>-- </a:t>
              </a:r>
            </a:p>
          </p:txBody>
        </p:sp>
      </p:grpSp>
      <p:sp>
        <p:nvSpPr>
          <p:cNvPr id="473104" name="Rectangle 16"/>
          <p:cNvSpPr>
            <a:spLocks noChangeArrowheads="1"/>
          </p:cNvSpPr>
          <p:nvPr/>
        </p:nvSpPr>
        <p:spPr bwMode="auto">
          <a:xfrm>
            <a:off x="1382713" y="5526514"/>
            <a:ext cx="2683748" cy="830997"/>
          </a:xfrm>
          <a:prstGeom prst="rect">
            <a:avLst/>
          </a:prstGeom>
          <a:noFill/>
          <a:ln w="15875" algn="ctr">
            <a:noFill/>
            <a:miter lim="800000"/>
            <a:headEnd/>
            <a:tailEnd/>
          </a:ln>
        </p:spPr>
        <p:txBody>
          <a:bodyPr wrap="none" anchor="ctr">
            <a:spAutoFit/>
          </a:bodyPr>
          <a:lstStyle/>
          <a:p>
            <a:pPr algn="l"/>
            <a:r>
              <a:rPr lang="en-US" sz="2400" dirty="0">
                <a:latin typeface="Arial" pitchFamily="34" charset="0"/>
                <a:cs typeface="Arial" pitchFamily="34" charset="0"/>
              </a:rPr>
              <a:t>R constant over a</a:t>
            </a:r>
          </a:p>
          <a:p>
            <a:pPr algn="l"/>
            <a:r>
              <a:rPr lang="en-US" sz="2400" dirty="0">
                <a:latin typeface="Arial" pitchFamily="34" charset="0"/>
                <a:cs typeface="Arial" pitchFamily="34" charset="0"/>
              </a:rPr>
              <a:t>large range of DV </a:t>
            </a:r>
          </a:p>
        </p:txBody>
      </p:sp>
      <p:sp>
        <p:nvSpPr>
          <p:cNvPr id="473105" name="Rectangle 17"/>
          <p:cNvSpPr>
            <a:spLocks noChangeArrowheads="1"/>
          </p:cNvSpPr>
          <p:nvPr/>
        </p:nvSpPr>
        <p:spPr bwMode="auto">
          <a:xfrm>
            <a:off x="5181600" y="5540801"/>
            <a:ext cx="2651688" cy="830997"/>
          </a:xfrm>
          <a:prstGeom prst="rect">
            <a:avLst/>
          </a:prstGeom>
          <a:noFill/>
          <a:ln w="15875" algn="ctr">
            <a:noFill/>
            <a:miter lim="800000"/>
            <a:headEnd/>
            <a:tailEnd/>
          </a:ln>
        </p:spPr>
        <p:txBody>
          <a:bodyPr wrap="none" anchor="ctr">
            <a:spAutoFit/>
          </a:bodyPr>
          <a:lstStyle/>
          <a:p>
            <a:pPr algn="l"/>
            <a:r>
              <a:rPr lang="en-US" sz="2400" dirty="0">
                <a:latin typeface="Arial" pitchFamily="34" charset="0"/>
                <a:cs typeface="Arial" pitchFamily="34" charset="0"/>
              </a:rPr>
              <a:t>R varies, </a:t>
            </a:r>
          </a:p>
          <a:p>
            <a:pPr algn="l"/>
            <a:r>
              <a:rPr lang="en-US" sz="2400" dirty="0">
                <a:latin typeface="Arial" pitchFamily="34" charset="0"/>
                <a:cs typeface="Arial" pitchFamily="34" charset="0"/>
              </a:rPr>
              <a:t>depending on DV </a:t>
            </a:r>
          </a:p>
        </p:txBody>
      </p:sp>
      <p:grpSp>
        <p:nvGrpSpPr>
          <p:cNvPr id="4" name="Group 39"/>
          <p:cNvGrpSpPr>
            <a:grpSpLocks/>
          </p:cNvGrpSpPr>
          <p:nvPr/>
        </p:nvGrpSpPr>
        <p:grpSpPr bwMode="auto">
          <a:xfrm>
            <a:off x="2184400" y="2933700"/>
            <a:ext cx="682625" cy="581025"/>
            <a:chOff x="1376" y="1785"/>
            <a:chExt cx="430" cy="366"/>
          </a:xfrm>
        </p:grpSpPr>
        <p:sp>
          <p:nvSpPr>
            <p:cNvPr id="19487" name="Freeform 21"/>
            <p:cNvSpPr>
              <a:spLocks/>
            </p:cNvSpPr>
            <p:nvPr/>
          </p:nvSpPr>
          <p:spPr bwMode="auto">
            <a:xfrm>
              <a:off x="1376" y="2151"/>
              <a:ext cx="430" cy="0"/>
            </a:xfrm>
            <a:custGeom>
              <a:avLst/>
              <a:gdLst>
                <a:gd name="T0" fmla="*/ 0 w 687"/>
                <a:gd name="T1" fmla="*/ 0 h 1"/>
                <a:gd name="T2" fmla="*/ 269 w 687"/>
                <a:gd name="T3" fmla="*/ 0 h 1"/>
                <a:gd name="T4" fmla="*/ 0 60000 65536"/>
                <a:gd name="T5" fmla="*/ 0 60000 65536"/>
                <a:gd name="T6" fmla="*/ 0 w 687"/>
                <a:gd name="T7" fmla="*/ 0 h 1"/>
                <a:gd name="T8" fmla="*/ 687 w 687"/>
                <a:gd name="T9" fmla="*/ 0 h 1"/>
              </a:gdLst>
              <a:ahLst/>
              <a:cxnLst>
                <a:cxn ang="T4">
                  <a:pos x="T0" y="T1"/>
                </a:cxn>
                <a:cxn ang="T5">
                  <a:pos x="T2" y="T3"/>
                </a:cxn>
              </a:cxnLst>
              <a:rect l="T6" t="T7" r="T8" b="T9"/>
              <a:pathLst>
                <a:path w="687" h="1">
                  <a:moveTo>
                    <a:pt x="0" y="0"/>
                  </a:moveTo>
                  <a:lnTo>
                    <a:pt x="687" y="1"/>
                  </a:lnTo>
                </a:path>
              </a:pathLst>
            </a:custGeom>
            <a:noFill/>
            <a:ln w="9525">
              <a:solidFill>
                <a:srgbClr val="000000"/>
              </a:solidFill>
              <a:round/>
              <a:headEnd type="none" w="med" len="med"/>
              <a:tailEnd type="none" w="med" len="med"/>
            </a:ln>
          </p:spPr>
          <p:txBody>
            <a:bodyPr/>
            <a:lstStyle/>
            <a:p>
              <a:endParaRPr lang="en-US"/>
            </a:p>
          </p:txBody>
        </p:sp>
        <p:sp>
          <p:nvSpPr>
            <p:cNvPr id="19488" name="Freeform 22"/>
            <p:cNvSpPr>
              <a:spLocks/>
            </p:cNvSpPr>
            <p:nvPr/>
          </p:nvSpPr>
          <p:spPr bwMode="auto">
            <a:xfrm>
              <a:off x="1806" y="1785"/>
              <a:ext cx="0" cy="366"/>
            </a:xfrm>
            <a:custGeom>
              <a:avLst/>
              <a:gdLst>
                <a:gd name="T0" fmla="*/ 0 w 1"/>
                <a:gd name="T1" fmla="*/ 0 h 585"/>
                <a:gd name="T2" fmla="*/ 0 w 1"/>
                <a:gd name="T3" fmla="*/ 229 h 585"/>
                <a:gd name="T4" fmla="*/ 0 60000 65536"/>
                <a:gd name="T5" fmla="*/ 0 60000 65536"/>
                <a:gd name="T6" fmla="*/ 0 w 1"/>
                <a:gd name="T7" fmla="*/ 0 h 585"/>
                <a:gd name="T8" fmla="*/ 0 w 1"/>
                <a:gd name="T9" fmla="*/ 585 h 585"/>
              </a:gdLst>
              <a:ahLst/>
              <a:cxnLst>
                <a:cxn ang="T4">
                  <a:pos x="T0" y="T1"/>
                </a:cxn>
                <a:cxn ang="T5">
                  <a:pos x="T2" y="T3"/>
                </a:cxn>
              </a:cxnLst>
              <a:rect l="T6" t="T7" r="T8" b="T9"/>
              <a:pathLst>
                <a:path w="1" h="585">
                  <a:moveTo>
                    <a:pt x="0" y="0"/>
                  </a:moveTo>
                  <a:lnTo>
                    <a:pt x="1" y="585"/>
                  </a:lnTo>
                </a:path>
              </a:pathLst>
            </a:custGeom>
            <a:noFill/>
            <a:ln w="9525">
              <a:solidFill>
                <a:srgbClr val="000000"/>
              </a:solidFill>
              <a:round/>
              <a:headEnd type="none" w="med" len="med"/>
              <a:tailEnd type="none" w="med" len="med"/>
            </a:ln>
          </p:spPr>
          <p:txBody>
            <a:bodyPr/>
            <a:lstStyle/>
            <a:p>
              <a:endParaRPr lang="en-US"/>
            </a:p>
          </p:txBody>
        </p:sp>
      </p:grpSp>
      <p:grpSp>
        <p:nvGrpSpPr>
          <p:cNvPr id="5" name="Group 32"/>
          <p:cNvGrpSpPr>
            <a:grpSpLocks/>
          </p:cNvGrpSpPr>
          <p:nvPr/>
        </p:nvGrpSpPr>
        <p:grpSpPr bwMode="auto">
          <a:xfrm>
            <a:off x="1257300" y="1906588"/>
            <a:ext cx="6424613" cy="2330450"/>
            <a:chOff x="792" y="1138"/>
            <a:chExt cx="4047" cy="1468"/>
          </a:xfrm>
        </p:grpSpPr>
        <p:sp>
          <p:nvSpPr>
            <p:cNvPr id="19481" name="Line 18"/>
            <p:cNvSpPr>
              <a:spLocks noChangeShapeType="1"/>
            </p:cNvSpPr>
            <p:nvPr/>
          </p:nvSpPr>
          <p:spPr bwMode="auto">
            <a:xfrm>
              <a:off x="792" y="1138"/>
              <a:ext cx="0" cy="1463"/>
            </a:xfrm>
            <a:prstGeom prst="line">
              <a:avLst/>
            </a:prstGeom>
            <a:noFill/>
            <a:ln w="22225">
              <a:solidFill>
                <a:srgbClr val="FF0000"/>
              </a:solidFill>
              <a:round/>
              <a:headEnd/>
              <a:tailEnd/>
            </a:ln>
          </p:spPr>
          <p:txBody>
            <a:bodyPr/>
            <a:lstStyle/>
            <a:p>
              <a:endParaRPr lang="en-US"/>
            </a:p>
          </p:txBody>
        </p:sp>
        <p:sp>
          <p:nvSpPr>
            <p:cNvPr id="19482" name="Freeform 19"/>
            <p:cNvSpPr>
              <a:spLocks/>
            </p:cNvSpPr>
            <p:nvPr/>
          </p:nvSpPr>
          <p:spPr bwMode="auto">
            <a:xfrm>
              <a:off x="792" y="2601"/>
              <a:ext cx="1576" cy="0"/>
            </a:xfrm>
            <a:custGeom>
              <a:avLst/>
              <a:gdLst>
                <a:gd name="T0" fmla="*/ 0 w 2517"/>
                <a:gd name="T1" fmla="*/ 0 h 1"/>
                <a:gd name="T2" fmla="*/ 987 w 2517"/>
                <a:gd name="T3" fmla="*/ 0 h 1"/>
                <a:gd name="T4" fmla="*/ 0 60000 65536"/>
                <a:gd name="T5" fmla="*/ 0 60000 65536"/>
                <a:gd name="T6" fmla="*/ 0 w 2517"/>
                <a:gd name="T7" fmla="*/ 0 h 1"/>
                <a:gd name="T8" fmla="*/ 2517 w 2517"/>
                <a:gd name="T9" fmla="*/ 0 h 1"/>
              </a:gdLst>
              <a:ahLst/>
              <a:cxnLst>
                <a:cxn ang="T4">
                  <a:pos x="T0" y="T1"/>
                </a:cxn>
                <a:cxn ang="T5">
                  <a:pos x="T2" y="T3"/>
                </a:cxn>
              </a:cxnLst>
              <a:rect l="T6" t="T7" r="T8" b="T9"/>
              <a:pathLst>
                <a:path w="2517" h="1">
                  <a:moveTo>
                    <a:pt x="0" y="0"/>
                  </a:moveTo>
                  <a:lnTo>
                    <a:pt x="2517" y="0"/>
                  </a:lnTo>
                </a:path>
              </a:pathLst>
            </a:custGeom>
            <a:noFill/>
            <a:ln w="22225">
              <a:solidFill>
                <a:srgbClr val="FF0000"/>
              </a:solidFill>
              <a:round/>
              <a:headEnd type="none" w="med" len="med"/>
              <a:tailEnd type="none" w="med" len="med"/>
            </a:ln>
          </p:spPr>
          <p:txBody>
            <a:bodyPr/>
            <a:lstStyle/>
            <a:p>
              <a:endParaRPr lang="en-US"/>
            </a:p>
          </p:txBody>
        </p:sp>
        <p:sp>
          <p:nvSpPr>
            <p:cNvPr id="19483" name="Line 20"/>
            <p:cNvSpPr>
              <a:spLocks noChangeShapeType="1"/>
            </p:cNvSpPr>
            <p:nvPr/>
          </p:nvSpPr>
          <p:spPr bwMode="auto">
            <a:xfrm flipV="1">
              <a:off x="792" y="1251"/>
              <a:ext cx="1578" cy="1350"/>
            </a:xfrm>
            <a:prstGeom prst="line">
              <a:avLst/>
            </a:prstGeom>
            <a:noFill/>
            <a:ln w="31750">
              <a:solidFill>
                <a:srgbClr val="FF0000"/>
              </a:solidFill>
              <a:round/>
              <a:headEnd/>
              <a:tailEnd/>
            </a:ln>
          </p:spPr>
          <p:txBody>
            <a:bodyPr/>
            <a:lstStyle/>
            <a:p>
              <a:endParaRPr lang="en-US"/>
            </a:p>
          </p:txBody>
        </p:sp>
        <p:sp>
          <p:nvSpPr>
            <p:cNvPr id="19484" name="Line 23"/>
            <p:cNvSpPr>
              <a:spLocks noChangeShapeType="1"/>
            </p:cNvSpPr>
            <p:nvPr/>
          </p:nvSpPr>
          <p:spPr bwMode="auto">
            <a:xfrm>
              <a:off x="3263" y="1138"/>
              <a:ext cx="0" cy="1463"/>
            </a:xfrm>
            <a:prstGeom prst="line">
              <a:avLst/>
            </a:prstGeom>
            <a:noFill/>
            <a:ln w="22225">
              <a:solidFill>
                <a:srgbClr val="FF0000"/>
              </a:solidFill>
              <a:round/>
              <a:headEnd/>
              <a:tailEnd/>
            </a:ln>
          </p:spPr>
          <p:txBody>
            <a:bodyPr/>
            <a:lstStyle/>
            <a:p>
              <a:endParaRPr lang="en-US"/>
            </a:p>
          </p:txBody>
        </p:sp>
        <p:sp>
          <p:nvSpPr>
            <p:cNvPr id="19485" name="Freeform 24"/>
            <p:cNvSpPr>
              <a:spLocks/>
            </p:cNvSpPr>
            <p:nvPr/>
          </p:nvSpPr>
          <p:spPr bwMode="auto">
            <a:xfrm>
              <a:off x="3263" y="2604"/>
              <a:ext cx="1576" cy="2"/>
            </a:xfrm>
            <a:custGeom>
              <a:avLst/>
              <a:gdLst>
                <a:gd name="T0" fmla="*/ 0 w 2517"/>
                <a:gd name="T1" fmla="*/ 0 h 1"/>
                <a:gd name="T2" fmla="*/ 987 w 2517"/>
                <a:gd name="T3" fmla="*/ 0 h 1"/>
                <a:gd name="T4" fmla="*/ 0 60000 65536"/>
                <a:gd name="T5" fmla="*/ 0 60000 65536"/>
                <a:gd name="T6" fmla="*/ 0 w 2517"/>
                <a:gd name="T7" fmla="*/ 0 h 1"/>
                <a:gd name="T8" fmla="*/ 2517 w 2517"/>
                <a:gd name="T9" fmla="*/ 1 h 1"/>
              </a:gdLst>
              <a:ahLst/>
              <a:cxnLst>
                <a:cxn ang="T4">
                  <a:pos x="T0" y="T1"/>
                </a:cxn>
                <a:cxn ang="T5">
                  <a:pos x="T2" y="T3"/>
                </a:cxn>
              </a:cxnLst>
              <a:rect l="T6" t="T7" r="T8" b="T9"/>
              <a:pathLst>
                <a:path w="2517" h="1">
                  <a:moveTo>
                    <a:pt x="0" y="0"/>
                  </a:moveTo>
                  <a:lnTo>
                    <a:pt x="2517" y="0"/>
                  </a:lnTo>
                </a:path>
              </a:pathLst>
            </a:custGeom>
            <a:noFill/>
            <a:ln w="22225">
              <a:solidFill>
                <a:srgbClr val="FF0000"/>
              </a:solidFill>
              <a:round/>
              <a:headEnd type="none" w="med" len="med"/>
              <a:tailEnd type="none" w="med" len="med"/>
            </a:ln>
          </p:spPr>
          <p:txBody>
            <a:bodyPr/>
            <a:lstStyle/>
            <a:p>
              <a:endParaRPr lang="en-US"/>
            </a:p>
          </p:txBody>
        </p:sp>
        <p:sp>
          <p:nvSpPr>
            <p:cNvPr id="19486" name="Freeform 25"/>
            <p:cNvSpPr>
              <a:spLocks/>
            </p:cNvSpPr>
            <p:nvPr/>
          </p:nvSpPr>
          <p:spPr bwMode="auto">
            <a:xfrm>
              <a:off x="3263" y="1138"/>
              <a:ext cx="1465" cy="1463"/>
            </a:xfrm>
            <a:custGeom>
              <a:avLst/>
              <a:gdLst>
                <a:gd name="T0" fmla="*/ 0 w 2340"/>
                <a:gd name="T1" fmla="*/ 915 h 2340"/>
                <a:gd name="T2" fmla="*/ 565 w 2340"/>
                <a:gd name="T3" fmla="*/ 633 h 2340"/>
                <a:gd name="T4" fmla="*/ 917 w 2340"/>
                <a:gd name="T5" fmla="*/ 0 h 2340"/>
                <a:gd name="T6" fmla="*/ 0 60000 65536"/>
                <a:gd name="T7" fmla="*/ 0 60000 65536"/>
                <a:gd name="T8" fmla="*/ 0 60000 65536"/>
                <a:gd name="T9" fmla="*/ 0 w 2340"/>
                <a:gd name="T10" fmla="*/ 0 h 2340"/>
                <a:gd name="T11" fmla="*/ 2340 w 2340"/>
                <a:gd name="T12" fmla="*/ 2340 h 2340"/>
              </a:gdLst>
              <a:ahLst/>
              <a:cxnLst>
                <a:cxn ang="T6">
                  <a:pos x="T0" y="T1"/>
                </a:cxn>
                <a:cxn ang="T7">
                  <a:pos x="T2" y="T3"/>
                </a:cxn>
                <a:cxn ang="T8">
                  <a:pos x="T4" y="T5"/>
                </a:cxn>
              </a:cxnLst>
              <a:rect l="T9" t="T10" r="T11" b="T12"/>
              <a:pathLst>
                <a:path w="2340" h="2340">
                  <a:moveTo>
                    <a:pt x="0" y="2340"/>
                  </a:moveTo>
                  <a:cubicBezTo>
                    <a:pt x="525" y="2175"/>
                    <a:pt x="1050" y="2010"/>
                    <a:pt x="1440" y="1620"/>
                  </a:cubicBezTo>
                  <a:cubicBezTo>
                    <a:pt x="1830" y="1230"/>
                    <a:pt x="2085" y="615"/>
                    <a:pt x="2340" y="0"/>
                  </a:cubicBezTo>
                </a:path>
              </a:pathLst>
            </a:custGeom>
            <a:noFill/>
            <a:ln w="31750">
              <a:solidFill>
                <a:srgbClr val="FF0000"/>
              </a:solidFill>
              <a:round/>
              <a:headEnd/>
              <a:tailEnd/>
            </a:ln>
          </p:spPr>
          <p:txBody>
            <a:bodyPr/>
            <a:lstStyle/>
            <a:p>
              <a:endParaRPr lang="en-US"/>
            </a:p>
          </p:txBody>
        </p:sp>
      </p:grpSp>
      <p:grpSp>
        <p:nvGrpSpPr>
          <p:cNvPr id="6" name="Group 40"/>
          <p:cNvGrpSpPr>
            <a:grpSpLocks/>
          </p:cNvGrpSpPr>
          <p:nvPr/>
        </p:nvGrpSpPr>
        <p:grpSpPr bwMode="auto">
          <a:xfrm>
            <a:off x="5927725" y="3603625"/>
            <a:ext cx="682625" cy="447675"/>
            <a:chOff x="3734" y="2207"/>
            <a:chExt cx="430" cy="282"/>
          </a:xfrm>
        </p:grpSpPr>
        <p:sp>
          <p:nvSpPr>
            <p:cNvPr id="19479" name="Freeform 26"/>
            <p:cNvSpPr>
              <a:spLocks/>
            </p:cNvSpPr>
            <p:nvPr/>
          </p:nvSpPr>
          <p:spPr bwMode="auto">
            <a:xfrm>
              <a:off x="4164" y="2207"/>
              <a:ext cx="0" cy="282"/>
            </a:xfrm>
            <a:custGeom>
              <a:avLst/>
              <a:gdLst>
                <a:gd name="T0" fmla="*/ 0 w 1"/>
                <a:gd name="T1" fmla="*/ 0 h 450"/>
                <a:gd name="T2" fmla="*/ 0 w 1"/>
                <a:gd name="T3" fmla="*/ 177 h 450"/>
                <a:gd name="T4" fmla="*/ 0 60000 65536"/>
                <a:gd name="T5" fmla="*/ 0 60000 65536"/>
                <a:gd name="T6" fmla="*/ 0 w 1"/>
                <a:gd name="T7" fmla="*/ 0 h 450"/>
                <a:gd name="T8" fmla="*/ 0 w 1"/>
                <a:gd name="T9" fmla="*/ 450 h 450"/>
              </a:gdLst>
              <a:ahLst/>
              <a:cxnLst>
                <a:cxn ang="T4">
                  <a:pos x="T0" y="T1"/>
                </a:cxn>
                <a:cxn ang="T5">
                  <a:pos x="T2" y="T3"/>
                </a:cxn>
              </a:cxnLst>
              <a:rect l="T6" t="T7" r="T8" b="T9"/>
              <a:pathLst>
                <a:path w="1" h="450">
                  <a:moveTo>
                    <a:pt x="0" y="0"/>
                  </a:moveTo>
                  <a:lnTo>
                    <a:pt x="0" y="450"/>
                  </a:lnTo>
                </a:path>
              </a:pathLst>
            </a:custGeom>
            <a:noFill/>
            <a:ln w="9525">
              <a:solidFill>
                <a:srgbClr val="000000"/>
              </a:solidFill>
              <a:round/>
              <a:headEnd type="none" w="med" len="med"/>
              <a:tailEnd type="none" w="med" len="med"/>
            </a:ln>
          </p:spPr>
          <p:txBody>
            <a:bodyPr/>
            <a:lstStyle/>
            <a:p>
              <a:endParaRPr lang="en-US"/>
            </a:p>
          </p:txBody>
        </p:sp>
        <p:sp>
          <p:nvSpPr>
            <p:cNvPr id="19480" name="Freeform 28"/>
            <p:cNvSpPr>
              <a:spLocks/>
            </p:cNvSpPr>
            <p:nvPr/>
          </p:nvSpPr>
          <p:spPr bwMode="auto">
            <a:xfrm>
              <a:off x="3734" y="2487"/>
              <a:ext cx="430" cy="2"/>
            </a:xfrm>
            <a:custGeom>
              <a:avLst/>
              <a:gdLst>
                <a:gd name="T0" fmla="*/ 0 w 687"/>
                <a:gd name="T1" fmla="*/ 0 h 1"/>
                <a:gd name="T2" fmla="*/ 269 w 687"/>
                <a:gd name="T3" fmla="*/ 4 h 1"/>
                <a:gd name="T4" fmla="*/ 0 60000 65536"/>
                <a:gd name="T5" fmla="*/ 0 60000 65536"/>
                <a:gd name="T6" fmla="*/ 0 w 687"/>
                <a:gd name="T7" fmla="*/ 0 h 1"/>
                <a:gd name="T8" fmla="*/ 687 w 687"/>
                <a:gd name="T9" fmla="*/ 1 h 1"/>
              </a:gdLst>
              <a:ahLst/>
              <a:cxnLst>
                <a:cxn ang="T4">
                  <a:pos x="T0" y="T1"/>
                </a:cxn>
                <a:cxn ang="T5">
                  <a:pos x="T2" y="T3"/>
                </a:cxn>
              </a:cxnLst>
              <a:rect l="T6" t="T7" r="T8" b="T9"/>
              <a:pathLst>
                <a:path w="687" h="1">
                  <a:moveTo>
                    <a:pt x="0" y="0"/>
                  </a:moveTo>
                  <a:lnTo>
                    <a:pt x="687" y="1"/>
                  </a:lnTo>
                </a:path>
              </a:pathLst>
            </a:custGeom>
            <a:noFill/>
            <a:ln w="9525">
              <a:solidFill>
                <a:srgbClr val="000000"/>
              </a:solidFill>
              <a:round/>
              <a:headEnd type="none" w="med" len="med"/>
              <a:tailEnd type="none" w="med" len="med"/>
            </a:ln>
          </p:spPr>
          <p:txBody>
            <a:bodyPr/>
            <a:lstStyle/>
            <a:p>
              <a:endParaRPr lang="en-US"/>
            </a:p>
          </p:txBody>
        </p:sp>
      </p:grpSp>
      <p:grpSp>
        <p:nvGrpSpPr>
          <p:cNvPr id="7" name="Group 41"/>
          <p:cNvGrpSpPr>
            <a:grpSpLocks/>
          </p:cNvGrpSpPr>
          <p:nvPr/>
        </p:nvGrpSpPr>
        <p:grpSpPr bwMode="auto">
          <a:xfrm>
            <a:off x="7188200" y="2097088"/>
            <a:ext cx="317500" cy="704850"/>
            <a:chOff x="4528" y="1258"/>
            <a:chExt cx="200" cy="444"/>
          </a:xfrm>
        </p:grpSpPr>
        <p:sp>
          <p:nvSpPr>
            <p:cNvPr id="19477" name="Freeform 27"/>
            <p:cNvSpPr>
              <a:spLocks/>
            </p:cNvSpPr>
            <p:nvPr/>
          </p:nvSpPr>
          <p:spPr bwMode="auto">
            <a:xfrm>
              <a:off x="4728" y="1258"/>
              <a:ext cx="0" cy="444"/>
            </a:xfrm>
            <a:custGeom>
              <a:avLst/>
              <a:gdLst>
                <a:gd name="T0" fmla="*/ 0 w 1"/>
                <a:gd name="T1" fmla="*/ 0 h 711"/>
                <a:gd name="T2" fmla="*/ 0 w 1"/>
                <a:gd name="T3" fmla="*/ 277 h 711"/>
                <a:gd name="T4" fmla="*/ 0 60000 65536"/>
                <a:gd name="T5" fmla="*/ 0 60000 65536"/>
                <a:gd name="T6" fmla="*/ 0 w 1"/>
                <a:gd name="T7" fmla="*/ 0 h 711"/>
                <a:gd name="T8" fmla="*/ 0 w 1"/>
                <a:gd name="T9" fmla="*/ 711 h 711"/>
              </a:gdLst>
              <a:ahLst/>
              <a:cxnLst>
                <a:cxn ang="T4">
                  <a:pos x="T0" y="T1"/>
                </a:cxn>
                <a:cxn ang="T5">
                  <a:pos x="T2" y="T3"/>
                </a:cxn>
              </a:cxnLst>
              <a:rect l="T6" t="T7" r="T8" b="T9"/>
              <a:pathLst>
                <a:path w="1" h="711">
                  <a:moveTo>
                    <a:pt x="0" y="0"/>
                  </a:moveTo>
                  <a:lnTo>
                    <a:pt x="0" y="711"/>
                  </a:lnTo>
                </a:path>
              </a:pathLst>
            </a:custGeom>
            <a:noFill/>
            <a:ln w="9525">
              <a:solidFill>
                <a:srgbClr val="000000"/>
              </a:solidFill>
              <a:round/>
              <a:headEnd type="none" w="med" len="med"/>
              <a:tailEnd type="none" w="med" len="med"/>
            </a:ln>
          </p:spPr>
          <p:txBody>
            <a:bodyPr/>
            <a:lstStyle/>
            <a:p>
              <a:endParaRPr lang="en-US"/>
            </a:p>
          </p:txBody>
        </p:sp>
        <p:sp>
          <p:nvSpPr>
            <p:cNvPr id="19478" name="Freeform 29"/>
            <p:cNvSpPr>
              <a:spLocks/>
            </p:cNvSpPr>
            <p:nvPr/>
          </p:nvSpPr>
          <p:spPr bwMode="auto">
            <a:xfrm>
              <a:off x="4528" y="1701"/>
              <a:ext cx="200" cy="0"/>
            </a:xfrm>
            <a:custGeom>
              <a:avLst/>
              <a:gdLst>
                <a:gd name="T0" fmla="*/ 0 w 321"/>
                <a:gd name="T1" fmla="*/ 0 h 1"/>
                <a:gd name="T2" fmla="*/ 125 w 321"/>
                <a:gd name="T3" fmla="*/ 0 h 1"/>
                <a:gd name="T4" fmla="*/ 0 60000 65536"/>
                <a:gd name="T5" fmla="*/ 0 60000 65536"/>
                <a:gd name="T6" fmla="*/ 0 w 321"/>
                <a:gd name="T7" fmla="*/ 0 h 1"/>
                <a:gd name="T8" fmla="*/ 321 w 321"/>
                <a:gd name="T9" fmla="*/ 0 h 1"/>
              </a:gdLst>
              <a:ahLst/>
              <a:cxnLst>
                <a:cxn ang="T4">
                  <a:pos x="T0" y="T1"/>
                </a:cxn>
                <a:cxn ang="T5">
                  <a:pos x="T2" y="T3"/>
                </a:cxn>
              </a:cxnLst>
              <a:rect l="T6" t="T7" r="T8" b="T9"/>
              <a:pathLst>
                <a:path w="321" h="1">
                  <a:moveTo>
                    <a:pt x="0" y="0"/>
                  </a:moveTo>
                  <a:lnTo>
                    <a:pt x="321" y="0"/>
                  </a:lnTo>
                </a:path>
              </a:pathLst>
            </a:custGeom>
            <a:noFill/>
            <a:ln w="9525">
              <a:solidFill>
                <a:srgbClr val="000000"/>
              </a:solidFill>
              <a:round/>
              <a:headEnd type="none" w="med" len="med"/>
              <a:tailEnd type="none" w="med" len="med"/>
            </a:ln>
          </p:spPr>
          <p:txBody>
            <a:bodyPr/>
            <a:lstStyle/>
            <a:p>
              <a:endParaRPr lang="en-US"/>
            </a:p>
          </p:txBody>
        </p:sp>
      </p:grpSp>
      <p:sp>
        <p:nvSpPr>
          <p:cNvPr id="473119" name="Text Box 31"/>
          <p:cNvSpPr txBox="1">
            <a:spLocks noChangeArrowheads="1"/>
          </p:cNvSpPr>
          <p:nvPr/>
        </p:nvSpPr>
        <p:spPr bwMode="auto">
          <a:xfrm>
            <a:off x="546100" y="2730500"/>
            <a:ext cx="638175" cy="519113"/>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p>
        </p:txBody>
      </p:sp>
      <p:sp>
        <p:nvSpPr>
          <p:cNvPr id="473121" name="Text Box 33"/>
          <p:cNvSpPr txBox="1">
            <a:spLocks noChangeArrowheads="1"/>
          </p:cNvSpPr>
          <p:nvPr/>
        </p:nvSpPr>
        <p:spPr bwMode="auto">
          <a:xfrm>
            <a:off x="4438650" y="2730500"/>
            <a:ext cx="638175" cy="519113"/>
          </a:xfrm>
          <a:prstGeom prst="rect">
            <a:avLst/>
          </a:prstGeom>
          <a:noFill/>
          <a:ln w="9525">
            <a:noFill/>
            <a:miter lim="800000"/>
            <a:headEnd/>
            <a:tailEnd/>
          </a:ln>
        </p:spPr>
        <p:txBody>
          <a:bodyPr wrap="none">
            <a:spAutoFit/>
          </a:bodyPr>
          <a:lstStyle/>
          <a:p>
            <a:pPr algn="l"/>
            <a:r>
              <a:rPr lang="en-US">
                <a:solidFill>
                  <a:srgbClr val="FF0000"/>
                </a:solidFill>
                <a:latin typeface="Symbol" pitchFamily="18" charset="2"/>
              </a:rPr>
              <a:t>D</a:t>
            </a:r>
            <a:r>
              <a:rPr lang="en-US">
                <a:solidFill>
                  <a:srgbClr val="FF0000"/>
                </a:solidFill>
              </a:rPr>
              <a:t>V</a:t>
            </a:r>
          </a:p>
        </p:txBody>
      </p:sp>
      <p:sp>
        <p:nvSpPr>
          <p:cNvPr id="473122" name="Text Box 34"/>
          <p:cNvSpPr txBox="1">
            <a:spLocks noChangeArrowheads="1"/>
          </p:cNvSpPr>
          <p:nvPr/>
        </p:nvSpPr>
        <p:spPr bwMode="auto">
          <a:xfrm>
            <a:off x="2273300" y="4268788"/>
            <a:ext cx="303213" cy="519112"/>
          </a:xfrm>
          <a:prstGeom prst="rect">
            <a:avLst/>
          </a:prstGeom>
          <a:noFill/>
          <a:ln w="9525">
            <a:noFill/>
            <a:miter lim="800000"/>
            <a:headEnd/>
            <a:tailEnd/>
          </a:ln>
        </p:spPr>
        <p:txBody>
          <a:bodyPr wrap="none">
            <a:spAutoFit/>
          </a:bodyPr>
          <a:lstStyle/>
          <a:p>
            <a:pPr algn="l"/>
            <a:r>
              <a:rPr lang="en-US">
                <a:solidFill>
                  <a:srgbClr val="FF0000"/>
                </a:solidFill>
                <a:latin typeface="Times New Roman" pitchFamily="18" charset="0"/>
              </a:rPr>
              <a:t>I</a:t>
            </a:r>
          </a:p>
        </p:txBody>
      </p:sp>
      <p:sp>
        <p:nvSpPr>
          <p:cNvPr id="473123" name="Text Box 35"/>
          <p:cNvSpPr txBox="1">
            <a:spLocks noChangeArrowheads="1"/>
          </p:cNvSpPr>
          <p:nvPr/>
        </p:nvSpPr>
        <p:spPr bwMode="auto">
          <a:xfrm>
            <a:off x="6278563" y="4268788"/>
            <a:ext cx="303212" cy="519112"/>
          </a:xfrm>
          <a:prstGeom prst="rect">
            <a:avLst/>
          </a:prstGeom>
          <a:noFill/>
          <a:ln w="9525">
            <a:noFill/>
            <a:miter lim="800000"/>
            <a:headEnd/>
            <a:tailEnd/>
          </a:ln>
        </p:spPr>
        <p:txBody>
          <a:bodyPr wrap="none">
            <a:spAutoFit/>
          </a:bodyPr>
          <a:lstStyle/>
          <a:p>
            <a:pPr algn="l"/>
            <a:r>
              <a:rPr lang="en-US">
                <a:solidFill>
                  <a:srgbClr val="FF0000"/>
                </a:solidFill>
                <a:latin typeface="Times New Roman" pitchFamily="18" charset="0"/>
              </a:rPr>
              <a:t>I</a:t>
            </a:r>
          </a:p>
        </p:txBody>
      </p:sp>
      <p:sp>
        <p:nvSpPr>
          <p:cNvPr id="473124" name="Text Box 36"/>
          <p:cNvSpPr txBox="1">
            <a:spLocks noChangeArrowheads="1"/>
          </p:cNvSpPr>
          <p:nvPr/>
        </p:nvSpPr>
        <p:spPr bwMode="auto">
          <a:xfrm>
            <a:off x="6672263" y="3543300"/>
            <a:ext cx="576262" cy="519113"/>
          </a:xfrm>
          <a:prstGeom prst="rect">
            <a:avLst/>
          </a:prstGeom>
          <a:noFill/>
          <a:ln w="9525">
            <a:noFill/>
            <a:miter lim="800000"/>
            <a:headEnd/>
            <a:tailEnd/>
          </a:ln>
        </p:spPr>
        <p:txBody>
          <a:bodyPr wrap="none">
            <a:spAutoFit/>
          </a:bodyPr>
          <a:lstStyle/>
          <a:p>
            <a:pPr algn="l"/>
            <a:r>
              <a:rPr lang="en-US"/>
              <a:t>R</a:t>
            </a:r>
            <a:r>
              <a:rPr lang="en-US" baseline="-25000"/>
              <a:t>1</a:t>
            </a:r>
          </a:p>
        </p:txBody>
      </p:sp>
      <p:sp>
        <p:nvSpPr>
          <p:cNvPr id="473125" name="Text Box 37"/>
          <p:cNvSpPr txBox="1">
            <a:spLocks noChangeArrowheads="1"/>
          </p:cNvSpPr>
          <p:nvPr/>
        </p:nvSpPr>
        <p:spPr bwMode="auto">
          <a:xfrm>
            <a:off x="7527925" y="2236788"/>
            <a:ext cx="576263" cy="519112"/>
          </a:xfrm>
          <a:prstGeom prst="rect">
            <a:avLst/>
          </a:prstGeom>
          <a:noFill/>
          <a:ln w="9525">
            <a:noFill/>
            <a:miter lim="800000"/>
            <a:headEnd/>
            <a:tailEnd/>
          </a:ln>
        </p:spPr>
        <p:txBody>
          <a:bodyPr wrap="none">
            <a:spAutoFit/>
          </a:bodyPr>
          <a:lstStyle/>
          <a:p>
            <a:pPr algn="l"/>
            <a:r>
              <a:rPr lang="en-US"/>
              <a:t>R</a:t>
            </a:r>
            <a:r>
              <a:rPr lang="en-US" baseline="-25000"/>
              <a:t>2</a:t>
            </a:r>
          </a:p>
        </p:txBody>
      </p:sp>
      <p:sp>
        <p:nvSpPr>
          <p:cNvPr id="473126" name="Text Box 38"/>
          <p:cNvSpPr txBox="1">
            <a:spLocks noChangeArrowheads="1"/>
          </p:cNvSpPr>
          <p:nvPr/>
        </p:nvSpPr>
        <p:spPr bwMode="auto">
          <a:xfrm>
            <a:off x="2913063" y="2933700"/>
            <a:ext cx="441325" cy="519113"/>
          </a:xfrm>
          <a:prstGeom prst="rect">
            <a:avLst/>
          </a:prstGeom>
          <a:noFill/>
          <a:ln w="9525">
            <a:noFill/>
            <a:miter lim="800000"/>
            <a:headEnd/>
            <a:tailEnd/>
          </a:ln>
        </p:spPr>
        <p:txBody>
          <a:bodyPr wrap="none">
            <a:spAutoFit/>
          </a:bodyPr>
          <a:lstStyle/>
          <a:p>
            <a:pPr algn="l"/>
            <a:r>
              <a:rPr lang="en-US"/>
              <a:t>R</a:t>
            </a:r>
            <a:endParaRPr lang="en-US" baseline="-25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73098"/>
                                        </p:tgtEl>
                                        <p:attrNameLst>
                                          <p:attrName>style.visibility</p:attrName>
                                        </p:attrNameLst>
                                      </p:cBhvr>
                                      <p:to>
                                        <p:strVal val="visible"/>
                                      </p:to>
                                    </p:set>
                                    <p:animEffect transition="in" filter="fade">
                                      <p:cBhvr>
                                        <p:cTn id="7" dur="2000"/>
                                        <p:tgtEl>
                                          <p:spTgt spid="473098"/>
                                        </p:tgtEl>
                                      </p:cBhvr>
                                    </p:animEffect>
                                    <p:anim calcmode="lin" valueType="num">
                                      <p:cBhvr>
                                        <p:cTn id="8" dur="2000" fill="hold"/>
                                        <p:tgtEl>
                                          <p:spTgt spid="473098"/>
                                        </p:tgtEl>
                                        <p:attrNameLst>
                                          <p:attrName>style.rotation</p:attrName>
                                        </p:attrNameLst>
                                      </p:cBhvr>
                                      <p:tavLst>
                                        <p:tav tm="0">
                                          <p:val>
                                            <p:fltVal val="720"/>
                                          </p:val>
                                        </p:tav>
                                        <p:tav tm="100000">
                                          <p:val>
                                            <p:fltVal val="0"/>
                                          </p:val>
                                        </p:tav>
                                      </p:tavLst>
                                    </p:anim>
                                    <p:anim calcmode="lin" valueType="num">
                                      <p:cBhvr>
                                        <p:cTn id="9" dur="2000" fill="hold"/>
                                        <p:tgtEl>
                                          <p:spTgt spid="473098"/>
                                        </p:tgtEl>
                                        <p:attrNameLst>
                                          <p:attrName>ppt_h</p:attrName>
                                        </p:attrNameLst>
                                      </p:cBhvr>
                                      <p:tavLst>
                                        <p:tav tm="0">
                                          <p:val>
                                            <p:fltVal val="0"/>
                                          </p:val>
                                        </p:tav>
                                        <p:tav tm="100000">
                                          <p:val>
                                            <p:strVal val="#ppt_h"/>
                                          </p:val>
                                        </p:tav>
                                      </p:tavLst>
                                    </p:anim>
                                    <p:anim calcmode="lin" valueType="num">
                                      <p:cBhvr>
                                        <p:cTn id="10" dur="2000" fill="hold"/>
                                        <p:tgtEl>
                                          <p:spTgt spid="47309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3093"/>
                                        </p:tgtEl>
                                        <p:attrNameLst>
                                          <p:attrName>style.visibility</p:attrName>
                                        </p:attrNameLst>
                                      </p:cBhvr>
                                      <p:to>
                                        <p:strVal val="visible"/>
                                      </p:to>
                                    </p:set>
                                    <p:animEffect transition="in" filter="dissolve">
                                      <p:cBhvr>
                                        <p:cTn id="14" dur="500"/>
                                        <p:tgtEl>
                                          <p:spTgt spid="473093"/>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473097"/>
                                        </p:tgtEl>
                                        <p:attrNameLst>
                                          <p:attrName>style.visibility</p:attrName>
                                        </p:attrNameLst>
                                      </p:cBhvr>
                                      <p:to>
                                        <p:strVal val="visible"/>
                                      </p:to>
                                    </p:set>
                                    <p:anim from="(-#ppt_w/2)" to="(#ppt_x)" calcmode="lin" valueType="num">
                                      <p:cBhvr>
                                        <p:cTn id="19" dur="600" fill="hold">
                                          <p:stCondLst>
                                            <p:cond delay="0"/>
                                          </p:stCondLst>
                                        </p:cTn>
                                        <p:tgtEl>
                                          <p:spTgt spid="473097"/>
                                        </p:tgtEl>
                                        <p:attrNameLst>
                                          <p:attrName>ppt_x</p:attrName>
                                        </p:attrNameLst>
                                      </p:cBhvr>
                                    </p:anim>
                                    <p:anim from="0" to="-1.0" calcmode="lin" valueType="num">
                                      <p:cBhvr>
                                        <p:cTn id="20" dur="200" decel="50000" autoRev="1" fill="hold">
                                          <p:stCondLst>
                                            <p:cond delay="600"/>
                                          </p:stCondLst>
                                        </p:cTn>
                                        <p:tgtEl>
                                          <p:spTgt spid="473097"/>
                                        </p:tgtEl>
                                        <p:attrNameLst>
                                          <p:attrName>xshear</p:attrName>
                                        </p:attrNameLst>
                                      </p:cBhvr>
                                    </p:anim>
                                    <p:animScale>
                                      <p:cBhvr>
                                        <p:cTn id="21" dur="200" decel="100000" autoRev="1" fill="hold">
                                          <p:stCondLst>
                                            <p:cond delay="600"/>
                                          </p:stCondLst>
                                        </p:cTn>
                                        <p:tgtEl>
                                          <p:spTgt spid="473097"/>
                                        </p:tgtEl>
                                      </p:cBhvr>
                                      <p:from x="100000" y="100000"/>
                                      <p:to x="80000" y="100000"/>
                                    </p:animScale>
                                    <p:anim by="(#ppt_h/3+#ppt_w*0.1)" calcmode="lin" valueType="num">
                                      <p:cBhvr additive="sum">
                                        <p:cTn id="22" dur="200" decel="100000" autoRev="1" fill="hold">
                                          <p:stCondLst>
                                            <p:cond delay="600"/>
                                          </p:stCondLst>
                                        </p:cTn>
                                        <p:tgtEl>
                                          <p:spTgt spid="473097"/>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from="(-#ppt_w/2)" to="(#ppt_x)" calcmode="lin" valueType="num">
                                      <p:cBhvr>
                                        <p:cTn id="27" dur="600" fill="hold">
                                          <p:stCondLst>
                                            <p:cond delay="0"/>
                                          </p:stCondLst>
                                        </p:cTn>
                                        <p:tgtEl>
                                          <p:spTgt spid="5"/>
                                        </p:tgtEl>
                                        <p:attrNameLst>
                                          <p:attrName>ppt_x</p:attrName>
                                        </p:attrNameLst>
                                      </p:cBhvr>
                                    </p:anim>
                                    <p:anim from="0" to="-1.0" calcmode="lin" valueType="num">
                                      <p:cBhvr>
                                        <p:cTn id="28" dur="200" decel="50000" autoRev="1" fill="hold">
                                          <p:stCondLst>
                                            <p:cond delay="600"/>
                                          </p:stCondLst>
                                        </p:cTn>
                                        <p:tgtEl>
                                          <p:spTgt spid="5"/>
                                        </p:tgtEl>
                                        <p:attrNameLst>
                                          <p:attrName>xshear</p:attrName>
                                        </p:attrNameLst>
                                      </p:cBhvr>
                                    </p:anim>
                                    <p:animScale>
                                      <p:cBhvr>
                                        <p:cTn id="29" dur="200" decel="100000" autoRev="1" fill="hold">
                                          <p:stCondLst>
                                            <p:cond delay="600"/>
                                          </p:stCondLst>
                                        </p:cTn>
                                        <p:tgtEl>
                                          <p:spTgt spid="5"/>
                                        </p:tgtEl>
                                      </p:cBhvr>
                                      <p:from x="100000" y="100000"/>
                                      <p:to x="80000" y="100000"/>
                                    </p:animScale>
                                    <p:anim by="(#ppt_h/3+#ppt_w*0.1)" calcmode="lin" valueType="num">
                                      <p:cBhvr additive="sum">
                                        <p:cTn id="30" dur="200" decel="100000" autoRev="1" fill="hold">
                                          <p:stCondLst>
                                            <p:cond delay="600"/>
                                          </p:stCondLst>
                                        </p:cTn>
                                        <p:tgtEl>
                                          <p:spTgt spid="5"/>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from="(-#ppt_w/2)" to="(#ppt_x)" calcmode="lin" valueType="num">
                                      <p:cBhvr>
                                        <p:cTn id="33" dur="600" fill="hold">
                                          <p:stCondLst>
                                            <p:cond delay="0"/>
                                          </p:stCondLst>
                                        </p:cTn>
                                        <p:tgtEl>
                                          <p:spTgt spid="2"/>
                                        </p:tgtEl>
                                        <p:attrNameLst>
                                          <p:attrName>ppt_x</p:attrName>
                                        </p:attrNameLst>
                                      </p:cBhvr>
                                    </p:anim>
                                    <p:anim from="0" to="-1.0" calcmode="lin" valueType="num">
                                      <p:cBhvr>
                                        <p:cTn id="34" dur="200" decel="50000" autoRev="1" fill="hold">
                                          <p:stCondLst>
                                            <p:cond delay="600"/>
                                          </p:stCondLst>
                                        </p:cTn>
                                        <p:tgtEl>
                                          <p:spTgt spid="2"/>
                                        </p:tgtEl>
                                        <p:attrNameLst>
                                          <p:attrName>xshear</p:attrName>
                                        </p:attrNameLst>
                                      </p:cBhvr>
                                    </p:anim>
                                    <p:animScale>
                                      <p:cBhvr>
                                        <p:cTn id="35" dur="200" decel="100000" autoRev="1" fill="hold">
                                          <p:stCondLst>
                                            <p:cond delay="600"/>
                                          </p:stCondLst>
                                        </p:cTn>
                                        <p:tgtEl>
                                          <p:spTgt spid="2"/>
                                        </p:tgtEl>
                                      </p:cBhvr>
                                      <p:from x="100000" y="100000"/>
                                      <p:to x="80000" y="100000"/>
                                    </p:animScale>
                                    <p:anim by="(#ppt_h/3+#ppt_w*0.1)" calcmode="lin" valueType="num">
                                      <p:cBhvr additive="sum">
                                        <p:cTn id="36" dur="200" decel="100000" autoRev="1" fill="hold">
                                          <p:stCondLst>
                                            <p:cond delay="600"/>
                                          </p:stCondLst>
                                        </p:cTn>
                                        <p:tgtEl>
                                          <p:spTgt spid="2"/>
                                        </p:tgtEl>
                                        <p:attrNameLst>
                                          <p:attrName>ppt_x</p:attrName>
                                        </p:attrNameLst>
                                      </p:cBhvr>
                                    </p:anim>
                                  </p:childTnLst>
                                </p:cTn>
                              </p:par>
                              <p:par>
                                <p:cTn id="37" presetID="34"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from="(-#ppt_w/2)" to="(#ppt_x)" calcmode="lin" valueType="num">
                                      <p:cBhvr>
                                        <p:cTn id="39" dur="600" fill="hold">
                                          <p:stCondLst>
                                            <p:cond delay="0"/>
                                          </p:stCondLst>
                                        </p:cTn>
                                        <p:tgtEl>
                                          <p:spTgt spid="3"/>
                                        </p:tgtEl>
                                        <p:attrNameLst>
                                          <p:attrName>ppt_x</p:attrName>
                                        </p:attrNameLst>
                                      </p:cBhvr>
                                    </p:anim>
                                    <p:anim from="0" to="-1.0" calcmode="lin" valueType="num">
                                      <p:cBhvr>
                                        <p:cTn id="40" dur="200" decel="50000" autoRev="1" fill="hold">
                                          <p:stCondLst>
                                            <p:cond delay="600"/>
                                          </p:stCondLst>
                                        </p:cTn>
                                        <p:tgtEl>
                                          <p:spTgt spid="3"/>
                                        </p:tgtEl>
                                        <p:attrNameLst>
                                          <p:attrName>xshear</p:attrName>
                                        </p:attrNameLst>
                                      </p:cBhvr>
                                    </p:anim>
                                    <p:animScale>
                                      <p:cBhvr>
                                        <p:cTn id="41" dur="200" decel="100000" autoRev="1" fill="hold">
                                          <p:stCondLst>
                                            <p:cond delay="600"/>
                                          </p:stCondLst>
                                        </p:cTn>
                                        <p:tgtEl>
                                          <p:spTgt spid="3"/>
                                        </p:tgtEl>
                                      </p:cBhvr>
                                      <p:from x="100000" y="100000"/>
                                      <p:to x="80000" y="100000"/>
                                    </p:animScale>
                                    <p:anim by="(#ppt_h/3+#ppt_w*0.1)" calcmode="lin" valueType="num">
                                      <p:cBhvr additive="sum">
                                        <p:cTn id="42" dur="200" decel="100000" autoRev="1" fill="hold">
                                          <p:stCondLst>
                                            <p:cond delay="600"/>
                                          </p:stCondLst>
                                        </p:cTn>
                                        <p:tgtEl>
                                          <p:spTgt spid="3"/>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473119"/>
                                        </p:tgtEl>
                                        <p:attrNameLst>
                                          <p:attrName>style.visibility</p:attrName>
                                        </p:attrNameLst>
                                      </p:cBhvr>
                                      <p:to>
                                        <p:strVal val="visible"/>
                                      </p:to>
                                    </p:set>
                                    <p:anim by="(-#ppt_w*2)" calcmode="lin" valueType="num">
                                      <p:cBhvr rctx="PPT">
                                        <p:cTn id="47" dur="500" autoRev="1" fill="hold">
                                          <p:stCondLst>
                                            <p:cond delay="0"/>
                                          </p:stCondLst>
                                        </p:cTn>
                                        <p:tgtEl>
                                          <p:spTgt spid="473119"/>
                                        </p:tgtEl>
                                        <p:attrNameLst>
                                          <p:attrName>ppt_w</p:attrName>
                                        </p:attrNameLst>
                                      </p:cBhvr>
                                    </p:anim>
                                    <p:anim by="(#ppt_w*0.50)" calcmode="lin" valueType="num">
                                      <p:cBhvr>
                                        <p:cTn id="48" dur="500" decel="50000" autoRev="1" fill="hold">
                                          <p:stCondLst>
                                            <p:cond delay="0"/>
                                          </p:stCondLst>
                                        </p:cTn>
                                        <p:tgtEl>
                                          <p:spTgt spid="473119"/>
                                        </p:tgtEl>
                                        <p:attrNameLst>
                                          <p:attrName>ppt_x</p:attrName>
                                        </p:attrNameLst>
                                      </p:cBhvr>
                                    </p:anim>
                                    <p:anim from="(-#ppt_h/2)" to="(#ppt_y)" calcmode="lin" valueType="num">
                                      <p:cBhvr>
                                        <p:cTn id="49" dur="1000" fill="hold">
                                          <p:stCondLst>
                                            <p:cond delay="0"/>
                                          </p:stCondLst>
                                        </p:cTn>
                                        <p:tgtEl>
                                          <p:spTgt spid="473119"/>
                                        </p:tgtEl>
                                        <p:attrNameLst>
                                          <p:attrName>ppt_y</p:attrName>
                                        </p:attrNameLst>
                                      </p:cBhvr>
                                    </p:anim>
                                    <p:animRot by="21600000">
                                      <p:cBhvr>
                                        <p:cTn id="50" dur="1000" fill="hold">
                                          <p:stCondLst>
                                            <p:cond delay="0"/>
                                          </p:stCondLst>
                                        </p:cTn>
                                        <p:tgtEl>
                                          <p:spTgt spid="473119"/>
                                        </p:tgtEl>
                                        <p:attrNameLst>
                                          <p:attrName>r</p:attrName>
                                        </p:attrNameLst>
                                      </p:cBhvr>
                                    </p:animRot>
                                  </p:childTnLst>
                                </p:cTn>
                              </p:par>
                              <p:par>
                                <p:cTn id="51" presetID="56" presetClass="entr" presetSubtype="0" fill="hold" grpId="0" nodeType="withEffect">
                                  <p:stCondLst>
                                    <p:cond delay="0"/>
                                  </p:stCondLst>
                                  <p:iterate type="lt">
                                    <p:tmPct val="10000"/>
                                  </p:iterate>
                                  <p:childTnLst>
                                    <p:set>
                                      <p:cBhvr>
                                        <p:cTn id="52" dur="1" fill="hold">
                                          <p:stCondLst>
                                            <p:cond delay="0"/>
                                          </p:stCondLst>
                                        </p:cTn>
                                        <p:tgtEl>
                                          <p:spTgt spid="473121"/>
                                        </p:tgtEl>
                                        <p:attrNameLst>
                                          <p:attrName>style.visibility</p:attrName>
                                        </p:attrNameLst>
                                      </p:cBhvr>
                                      <p:to>
                                        <p:strVal val="visible"/>
                                      </p:to>
                                    </p:set>
                                    <p:anim by="(-#ppt_w*2)" calcmode="lin" valueType="num">
                                      <p:cBhvr rctx="PPT">
                                        <p:cTn id="53" dur="500" autoRev="1" fill="hold">
                                          <p:stCondLst>
                                            <p:cond delay="0"/>
                                          </p:stCondLst>
                                        </p:cTn>
                                        <p:tgtEl>
                                          <p:spTgt spid="473121"/>
                                        </p:tgtEl>
                                        <p:attrNameLst>
                                          <p:attrName>ppt_w</p:attrName>
                                        </p:attrNameLst>
                                      </p:cBhvr>
                                    </p:anim>
                                    <p:anim by="(#ppt_w*0.50)" calcmode="lin" valueType="num">
                                      <p:cBhvr>
                                        <p:cTn id="54" dur="500" decel="50000" autoRev="1" fill="hold">
                                          <p:stCondLst>
                                            <p:cond delay="0"/>
                                          </p:stCondLst>
                                        </p:cTn>
                                        <p:tgtEl>
                                          <p:spTgt spid="473121"/>
                                        </p:tgtEl>
                                        <p:attrNameLst>
                                          <p:attrName>ppt_x</p:attrName>
                                        </p:attrNameLst>
                                      </p:cBhvr>
                                    </p:anim>
                                    <p:anim from="(-#ppt_h/2)" to="(#ppt_y)" calcmode="lin" valueType="num">
                                      <p:cBhvr>
                                        <p:cTn id="55" dur="1000" fill="hold">
                                          <p:stCondLst>
                                            <p:cond delay="0"/>
                                          </p:stCondLst>
                                        </p:cTn>
                                        <p:tgtEl>
                                          <p:spTgt spid="473121"/>
                                        </p:tgtEl>
                                        <p:attrNameLst>
                                          <p:attrName>ppt_y</p:attrName>
                                        </p:attrNameLst>
                                      </p:cBhvr>
                                    </p:anim>
                                    <p:animRot by="21600000">
                                      <p:cBhvr>
                                        <p:cTn id="56" dur="1000" fill="hold">
                                          <p:stCondLst>
                                            <p:cond delay="0"/>
                                          </p:stCondLst>
                                        </p:cTn>
                                        <p:tgtEl>
                                          <p:spTgt spid="473121"/>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grpId="0" nodeType="clickEffect">
                                  <p:stCondLst>
                                    <p:cond delay="0"/>
                                  </p:stCondLst>
                                  <p:iterate type="lt">
                                    <p:tmPct val="10000"/>
                                  </p:iterate>
                                  <p:childTnLst>
                                    <p:set>
                                      <p:cBhvr>
                                        <p:cTn id="60" dur="1" fill="hold">
                                          <p:stCondLst>
                                            <p:cond delay="0"/>
                                          </p:stCondLst>
                                        </p:cTn>
                                        <p:tgtEl>
                                          <p:spTgt spid="473122"/>
                                        </p:tgtEl>
                                        <p:attrNameLst>
                                          <p:attrName>style.visibility</p:attrName>
                                        </p:attrNameLst>
                                      </p:cBhvr>
                                      <p:to>
                                        <p:strVal val="visible"/>
                                      </p:to>
                                    </p:set>
                                    <p:anim by="(-#ppt_w*2)" calcmode="lin" valueType="num">
                                      <p:cBhvr rctx="PPT">
                                        <p:cTn id="61" dur="500" autoRev="1" fill="hold">
                                          <p:stCondLst>
                                            <p:cond delay="0"/>
                                          </p:stCondLst>
                                        </p:cTn>
                                        <p:tgtEl>
                                          <p:spTgt spid="473122"/>
                                        </p:tgtEl>
                                        <p:attrNameLst>
                                          <p:attrName>ppt_w</p:attrName>
                                        </p:attrNameLst>
                                      </p:cBhvr>
                                    </p:anim>
                                    <p:anim by="(#ppt_w*0.50)" calcmode="lin" valueType="num">
                                      <p:cBhvr>
                                        <p:cTn id="62" dur="500" decel="50000" autoRev="1" fill="hold">
                                          <p:stCondLst>
                                            <p:cond delay="0"/>
                                          </p:stCondLst>
                                        </p:cTn>
                                        <p:tgtEl>
                                          <p:spTgt spid="473122"/>
                                        </p:tgtEl>
                                        <p:attrNameLst>
                                          <p:attrName>ppt_x</p:attrName>
                                        </p:attrNameLst>
                                      </p:cBhvr>
                                    </p:anim>
                                    <p:anim from="(-#ppt_h/2)" to="(#ppt_y)" calcmode="lin" valueType="num">
                                      <p:cBhvr>
                                        <p:cTn id="63" dur="1000" fill="hold">
                                          <p:stCondLst>
                                            <p:cond delay="0"/>
                                          </p:stCondLst>
                                        </p:cTn>
                                        <p:tgtEl>
                                          <p:spTgt spid="473122"/>
                                        </p:tgtEl>
                                        <p:attrNameLst>
                                          <p:attrName>ppt_y</p:attrName>
                                        </p:attrNameLst>
                                      </p:cBhvr>
                                    </p:anim>
                                    <p:animRot by="21600000">
                                      <p:cBhvr>
                                        <p:cTn id="64" dur="1000" fill="hold">
                                          <p:stCondLst>
                                            <p:cond delay="0"/>
                                          </p:stCondLst>
                                        </p:cTn>
                                        <p:tgtEl>
                                          <p:spTgt spid="473122"/>
                                        </p:tgtEl>
                                        <p:attrNameLst>
                                          <p:attrName>r</p:attrName>
                                        </p:attrNameLst>
                                      </p:cBhvr>
                                    </p:animRot>
                                  </p:childTnLst>
                                </p:cTn>
                              </p:par>
                              <p:par>
                                <p:cTn id="65" presetID="56" presetClass="entr" presetSubtype="0" fill="hold" grpId="0" nodeType="withEffect">
                                  <p:stCondLst>
                                    <p:cond delay="0"/>
                                  </p:stCondLst>
                                  <p:iterate type="lt">
                                    <p:tmPct val="10000"/>
                                  </p:iterate>
                                  <p:childTnLst>
                                    <p:set>
                                      <p:cBhvr>
                                        <p:cTn id="66" dur="1" fill="hold">
                                          <p:stCondLst>
                                            <p:cond delay="0"/>
                                          </p:stCondLst>
                                        </p:cTn>
                                        <p:tgtEl>
                                          <p:spTgt spid="473123"/>
                                        </p:tgtEl>
                                        <p:attrNameLst>
                                          <p:attrName>style.visibility</p:attrName>
                                        </p:attrNameLst>
                                      </p:cBhvr>
                                      <p:to>
                                        <p:strVal val="visible"/>
                                      </p:to>
                                    </p:set>
                                    <p:anim by="(-#ppt_w*2)" calcmode="lin" valueType="num">
                                      <p:cBhvr rctx="PPT">
                                        <p:cTn id="67" dur="500" autoRev="1" fill="hold">
                                          <p:stCondLst>
                                            <p:cond delay="0"/>
                                          </p:stCondLst>
                                        </p:cTn>
                                        <p:tgtEl>
                                          <p:spTgt spid="473123"/>
                                        </p:tgtEl>
                                        <p:attrNameLst>
                                          <p:attrName>ppt_w</p:attrName>
                                        </p:attrNameLst>
                                      </p:cBhvr>
                                    </p:anim>
                                    <p:anim by="(#ppt_w*0.50)" calcmode="lin" valueType="num">
                                      <p:cBhvr>
                                        <p:cTn id="68" dur="500" decel="50000" autoRev="1" fill="hold">
                                          <p:stCondLst>
                                            <p:cond delay="0"/>
                                          </p:stCondLst>
                                        </p:cTn>
                                        <p:tgtEl>
                                          <p:spTgt spid="473123"/>
                                        </p:tgtEl>
                                        <p:attrNameLst>
                                          <p:attrName>ppt_x</p:attrName>
                                        </p:attrNameLst>
                                      </p:cBhvr>
                                    </p:anim>
                                    <p:anim from="(-#ppt_h/2)" to="(#ppt_y)" calcmode="lin" valueType="num">
                                      <p:cBhvr>
                                        <p:cTn id="69" dur="1000" fill="hold">
                                          <p:stCondLst>
                                            <p:cond delay="0"/>
                                          </p:stCondLst>
                                        </p:cTn>
                                        <p:tgtEl>
                                          <p:spTgt spid="473123"/>
                                        </p:tgtEl>
                                        <p:attrNameLst>
                                          <p:attrName>ppt_y</p:attrName>
                                        </p:attrNameLst>
                                      </p:cBhvr>
                                    </p:anim>
                                    <p:animRot by="21600000">
                                      <p:cBhvr>
                                        <p:cTn id="70" dur="1000" fill="hold">
                                          <p:stCondLst>
                                            <p:cond delay="0"/>
                                          </p:stCondLst>
                                        </p:cTn>
                                        <p:tgtEl>
                                          <p:spTgt spid="473123"/>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473126"/>
                                        </p:tgtEl>
                                        <p:attrNameLst>
                                          <p:attrName>style.visibility</p:attrName>
                                        </p:attrNameLst>
                                      </p:cBhvr>
                                      <p:to>
                                        <p:strVal val="visible"/>
                                      </p:to>
                                    </p:set>
                                    <p:anim calcmode="lin" valueType="num">
                                      <p:cBhvr>
                                        <p:cTn id="82" dur="1000" fill="hold"/>
                                        <p:tgtEl>
                                          <p:spTgt spid="473126"/>
                                        </p:tgtEl>
                                        <p:attrNameLst>
                                          <p:attrName>ppt_x</p:attrName>
                                        </p:attrNameLst>
                                      </p:cBhvr>
                                      <p:tavLst>
                                        <p:tav tm="0">
                                          <p:val>
                                            <p:strVal val="#ppt_x-.2"/>
                                          </p:val>
                                        </p:tav>
                                        <p:tav tm="100000">
                                          <p:val>
                                            <p:strVal val="#ppt_x"/>
                                          </p:val>
                                        </p:tav>
                                      </p:tavLst>
                                    </p:anim>
                                    <p:anim calcmode="lin" valueType="num">
                                      <p:cBhvr>
                                        <p:cTn id="83" dur="1000" fill="hold"/>
                                        <p:tgtEl>
                                          <p:spTgt spid="47312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73126"/>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nodeType="click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fade">
                                      <p:cBhvr>
                                        <p:cTn id="89" dur="1000"/>
                                        <p:tgtEl>
                                          <p:spTgt spid="6"/>
                                        </p:tgtEl>
                                      </p:cBhvr>
                                    </p:animEffect>
                                    <p:anim calcmode="lin" valueType="num">
                                      <p:cBhvr>
                                        <p:cTn id="90" dur="1000" fill="hold"/>
                                        <p:tgtEl>
                                          <p:spTgt spid="6"/>
                                        </p:tgtEl>
                                        <p:attrNameLst>
                                          <p:attrName>ppt_x</p:attrName>
                                        </p:attrNameLst>
                                      </p:cBhvr>
                                      <p:tavLst>
                                        <p:tav tm="0">
                                          <p:val>
                                            <p:strVal val="#ppt_x"/>
                                          </p:val>
                                        </p:tav>
                                        <p:tav tm="100000">
                                          <p:val>
                                            <p:strVal val="#ppt_x"/>
                                          </p:val>
                                        </p:tav>
                                      </p:tavLst>
                                    </p:anim>
                                    <p:anim calcmode="lin" valueType="num">
                                      <p:cBhvr>
                                        <p:cTn id="91" dur="1000" fill="hold"/>
                                        <p:tgtEl>
                                          <p:spTgt spid="6"/>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anim calcmode="lin" valueType="num">
                                      <p:cBhvr>
                                        <p:cTn id="95" dur="1000" fill="hold"/>
                                        <p:tgtEl>
                                          <p:spTgt spid="7"/>
                                        </p:tgtEl>
                                        <p:attrNameLst>
                                          <p:attrName>ppt_x</p:attrName>
                                        </p:attrNameLst>
                                      </p:cBhvr>
                                      <p:tavLst>
                                        <p:tav tm="0">
                                          <p:val>
                                            <p:strVal val="#ppt_x"/>
                                          </p:val>
                                        </p:tav>
                                        <p:tav tm="100000">
                                          <p:val>
                                            <p:strVal val="#ppt_x"/>
                                          </p:val>
                                        </p:tav>
                                      </p:tavLst>
                                    </p:anim>
                                    <p:anim calcmode="lin" valueType="num">
                                      <p:cBhvr>
                                        <p:cTn id="9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473124"/>
                                        </p:tgtEl>
                                        <p:attrNameLst>
                                          <p:attrName>style.visibility</p:attrName>
                                        </p:attrNameLst>
                                      </p:cBhvr>
                                      <p:to>
                                        <p:strVal val="visible"/>
                                      </p:to>
                                    </p:set>
                                    <p:anim calcmode="lin" valueType="num">
                                      <p:cBhvr>
                                        <p:cTn id="101" dur="1000" fill="hold"/>
                                        <p:tgtEl>
                                          <p:spTgt spid="473124"/>
                                        </p:tgtEl>
                                        <p:attrNameLst>
                                          <p:attrName>ppt_x</p:attrName>
                                        </p:attrNameLst>
                                      </p:cBhvr>
                                      <p:tavLst>
                                        <p:tav tm="0">
                                          <p:val>
                                            <p:strVal val="#ppt_x-.2"/>
                                          </p:val>
                                        </p:tav>
                                        <p:tav tm="100000">
                                          <p:val>
                                            <p:strVal val="#ppt_x"/>
                                          </p:val>
                                        </p:tav>
                                      </p:tavLst>
                                    </p:anim>
                                    <p:anim calcmode="lin" valueType="num">
                                      <p:cBhvr>
                                        <p:cTn id="102" dur="1000" fill="hold"/>
                                        <p:tgtEl>
                                          <p:spTgt spid="473124"/>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473124"/>
                                        </p:tgtEl>
                                      </p:cBhvr>
                                    </p:animEffect>
                                  </p:childTnLst>
                                </p:cTn>
                              </p:par>
                              <p:par>
                                <p:cTn id="104" presetID="29" presetClass="entr" presetSubtype="0" fill="hold" grpId="0" nodeType="withEffect">
                                  <p:stCondLst>
                                    <p:cond delay="0"/>
                                  </p:stCondLst>
                                  <p:childTnLst>
                                    <p:set>
                                      <p:cBhvr>
                                        <p:cTn id="105" dur="1" fill="hold">
                                          <p:stCondLst>
                                            <p:cond delay="0"/>
                                          </p:stCondLst>
                                        </p:cTn>
                                        <p:tgtEl>
                                          <p:spTgt spid="473125"/>
                                        </p:tgtEl>
                                        <p:attrNameLst>
                                          <p:attrName>style.visibility</p:attrName>
                                        </p:attrNameLst>
                                      </p:cBhvr>
                                      <p:to>
                                        <p:strVal val="visible"/>
                                      </p:to>
                                    </p:set>
                                    <p:anim calcmode="lin" valueType="num">
                                      <p:cBhvr>
                                        <p:cTn id="106" dur="1000" fill="hold"/>
                                        <p:tgtEl>
                                          <p:spTgt spid="473125"/>
                                        </p:tgtEl>
                                        <p:attrNameLst>
                                          <p:attrName>ppt_x</p:attrName>
                                        </p:attrNameLst>
                                      </p:cBhvr>
                                      <p:tavLst>
                                        <p:tav tm="0">
                                          <p:val>
                                            <p:strVal val="#ppt_x-.2"/>
                                          </p:val>
                                        </p:tav>
                                        <p:tav tm="100000">
                                          <p:val>
                                            <p:strVal val="#ppt_x"/>
                                          </p:val>
                                        </p:tav>
                                      </p:tavLst>
                                    </p:anim>
                                    <p:anim calcmode="lin" valueType="num">
                                      <p:cBhvr>
                                        <p:cTn id="107" dur="1000" fill="hold"/>
                                        <p:tgtEl>
                                          <p:spTgt spid="473125"/>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473125"/>
                                        </p:tgtEl>
                                      </p:cBhvr>
                                    </p:animEffect>
                                  </p:childTnLst>
                                </p:cTn>
                              </p:par>
                            </p:childTnLst>
                          </p:cTn>
                        </p:par>
                      </p:childTnLst>
                    </p:cTn>
                  </p:par>
                  <p:par>
                    <p:cTn id="109" fill="hold">
                      <p:stCondLst>
                        <p:cond delay="indefinite"/>
                      </p:stCondLst>
                      <p:childTnLst>
                        <p:par>
                          <p:cTn id="110" fill="hold">
                            <p:stCondLst>
                              <p:cond delay="0"/>
                            </p:stCondLst>
                            <p:childTnLst>
                              <p:par>
                                <p:cTn id="111" presetID="39" presetClass="entr" presetSubtype="0" accel="100000" fill="hold" grpId="0" nodeType="clickEffect">
                                  <p:stCondLst>
                                    <p:cond delay="0"/>
                                  </p:stCondLst>
                                  <p:childTnLst>
                                    <p:set>
                                      <p:cBhvr>
                                        <p:cTn id="112" dur="1" fill="hold">
                                          <p:stCondLst>
                                            <p:cond delay="0"/>
                                          </p:stCondLst>
                                        </p:cTn>
                                        <p:tgtEl>
                                          <p:spTgt spid="473104"/>
                                        </p:tgtEl>
                                        <p:attrNameLst>
                                          <p:attrName>style.visibility</p:attrName>
                                        </p:attrNameLst>
                                      </p:cBhvr>
                                      <p:to>
                                        <p:strVal val="visible"/>
                                      </p:to>
                                    </p:set>
                                    <p:anim calcmode="lin" valueType="num">
                                      <p:cBhvr>
                                        <p:cTn id="113" dur="500" fill="hold"/>
                                        <p:tgtEl>
                                          <p:spTgt spid="473104"/>
                                        </p:tgtEl>
                                        <p:attrNameLst>
                                          <p:attrName>ppt_h</p:attrName>
                                        </p:attrNameLst>
                                      </p:cBhvr>
                                      <p:tavLst>
                                        <p:tav tm="0">
                                          <p:val>
                                            <p:strVal val="#ppt_h/20"/>
                                          </p:val>
                                        </p:tav>
                                        <p:tav tm="50000">
                                          <p:val>
                                            <p:strVal val="#ppt_h/20"/>
                                          </p:val>
                                        </p:tav>
                                        <p:tav tm="100000">
                                          <p:val>
                                            <p:strVal val="#ppt_h"/>
                                          </p:val>
                                        </p:tav>
                                      </p:tavLst>
                                    </p:anim>
                                    <p:anim calcmode="lin" valueType="num">
                                      <p:cBhvr>
                                        <p:cTn id="114" dur="500" fill="hold"/>
                                        <p:tgtEl>
                                          <p:spTgt spid="473104"/>
                                        </p:tgtEl>
                                        <p:attrNameLst>
                                          <p:attrName>ppt_w</p:attrName>
                                        </p:attrNameLst>
                                      </p:cBhvr>
                                      <p:tavLst>
                                        <p:tav tm="0">
                                          <p:val>
                                            <p:strVal val="#ppt_w+.3"/>
                                          </p:val>
                                        </p:tav>
                                        <p:tav tm="50000">
                                          <p:val>
                                            <p:strVal val="#ppt_w+.3"/>
                                          </p:val>
                                        </p:tav>
                                        <p:tav tm="100000">
                                          <p:val>
                                            <p:strVal val="#ppt_w"/>
                                          </p:val>
                                        </p:tav>
                                      </p:tavLst>
                                    </p:anim>
                                    <p:anim calcmode="lin" valueType="num">
                                      <p:cBhvr>
                                        <p:cTn id="115" dur="500" fill="hold"/>
                                        <p:tgtEl>
                                          <p:spTgt spid="473104"/>
                                        </p:tgtEl>
                                        <p:attrNameLst>
                                          <p:attrName>ppt_x</p:attrName>
                                        </p:attrNameLst>
                                      </p:cBhvr>
                                      <p:tavLst>
                                        <p:tav tm="0">
                                          <p:val>
                                            <p:strVal val="#ppt_x-.3"/>
                                          </p:val>
                                        </p:tav>
                                        <p:tav tm="50000">
                                          <p:val>
                                            <p:strVal val="#ppt_x"/>
                                          </p:val>
                                        </p:tav>
                                        <p:tav tm="100000">
                                          <p:val>
                                            <p:strVal val="#ppt_x"/>
                                          </p:val>
                                        </p:tav>
                                      </p:tavLst>
                                    </p:anim>
                                    <p:anim calcmode="lin" valueType="num">
                                      <p:cBhvr>
                                        <p:cTn id="116" dur="500" fill="hold"/>
                                        <p:tgtEl>
                                          <p:spTgt spid="47310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9" presetClass="entr" presetSubtype="0" accel="100000" fill="hold" grpId="0" nodeType="clickEffect">
                                  <p:stCondLst>
                                    <p:cond delay="0"/>
                                  </p:stCondLst>
                                  <p:childTnLst>
                                    <p:set>
                                      <p:cBhvr>
                                        <p:cTn id="120" dur="1" fill="hold">
                                          <p:stCondLst>
                                            <p:cond delay="0"/>
                                          </p:stCondLst>
                                        </p:cTn>
                                        <p:tgtEl>
                                          <p:spTgt spid="473105"/>
                                        </p:tgtEl>
                                        <p:attrNameLst>
                                          <p:attrName>style.visibility</p:attrName>
                                        </p:attrNameLst>
                                      </p:cBhvr>
                                      <p:to>
                                        <p:strVal val="visible"/>
                                      </p:to>
                                    </p:set>
                                    <p:anim calcmode="lin" valueType="num">
                                      <p:cBhvr>
                                        <p:cTn id="121" dur="500" fill="hold"/>
                                        <p:tgtEl>
                                          <p:spTgt spid="473105"/>
                                        </p:tgtEl>
                                        <p:attrNameLst>
                                          <p:attrName>ppt_h</p:attrName>
                                        </p:attrNameLst>
                                      </p:cBhvr>
                                      <p:tavLst>
                                        <p:tav tm="0">
                                          <p:val>
                                            <p:strVal val="#ppt_h/20"/>
                                          </p:val>
                                        </p:tav>
                                        <p:tav tm="50000">
                                          <p:val>
                                            <p:strVal val="#ppt_h/20"/>
                                          </p:val>
                                        </p:tav>
                                        <p:tav tm="100000">
                                          <p:val>
                                            <p:strVal val="#ppt_h"/>
                                          </p:val>
                                        </p:tav>
                                      </p:tavLst>
                                    </p:anim>
                                    <p:anim calcmode="lin" valueType="num">
                                      <p:cBhvr>
                                        <p:cTn id="122" dur="500" fill="hold"/>
                                        <p:tgtEl>
                                          <p:spTgt spid="473105"/>
                                        </p:tgtEl>
                                        <p:attrNameLst>
                                          <p:attrName>ppt_w</p:attrName>
                                        </p:attrNameLst>
                                      </p:cBhvr>
                                      <p:tavLst>
                                        <p:tav tm="0">
                                          <p:val>
                                            <p:strVal val="#ppt_w+.3"/>
                                          </p:val>
                                        </p:tav>
                                        <p:tav tm="50000">
                                          <p:val>
                                            <p:strVal val="#ppt_w+.3"/>
                                          </p:val>
                                        </p:tav>
                                        <p:tav tm="100000">
                                          <p:val>
                                            <p:strVal val="#ppt_w"/>
                                          </p:val>
                                        </p:tav>
                                      </p:tavLst>
                                    </p:anim>
                                    <p:anim calcmode="lin" valueType="num">
                                      <p:cBhvr>
                                        <p:cTn id="123" dur="500" fill="hold"/>
                                        <p:tgtEl>
                                          <p:spTgt spid="473105"/>
                                        </p:tgtEl>
                                        <p:attrNameLst>
                                          <p:attrName>ppt_x</p:attrName>
                                        </p:attrNameLst>
                                      </p:cBhvr>
                                      <p:tavLst>
                                        <p:tav tm="0">
                                          <p:val>
                                            <p:strVal val="#ppt_x-.3"/>
                                          </p:val>
                                        </p:tav>
                                        <p:tav tm="50000">
                                          <p:val>
                                            <p:strVal val="#ppt_x"/>
                                          </p:val>
                                        </p:tav>
                                        <p:tav tm="100000">
                                          <p:val>
                                            <p:strVal val="#ppt_x"/>
                                          </p:val>
                                        </p:tav>
                                      </p:tavLst>
                                    </p:anim>
                                    <p:anim calcmode="lin" valueType="num">
                                      <p:cBhvr>
                                        <p:cTn id="124" dur="500" fill="hold"/>
                                        <p:tgtEl>
                                          <p:spTgt spid="4731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093" grpId="0" animBg="1"/>
      <p:bldP spid="473097" grpId="0"/>
      <p:bldP spid="473104" grpId="0"/>
      <p:bldP spid="473105" grpId="0"/>
      <p:bldP spid="473119" grpId="0"/>
      <p:bldP spid="473121" grpId="0"/>
      <p:bldP spid="473122" grpId="0"/>
      <p:bldP spid="473123" grpId="0"/>
      <p:bldP spid="473124" grpId="0"/>
      <p:bldP spid="473125" grpId="0"/>
      <p:bldP spid="473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8" name="Rectangle 6"/>
          <p:cNvSpPr>
            <a:spLocks noChangeArrowheads="1"/>
          </p:cNvSpPr>
          <p:nvPr/>
        </p:nvSpPr>
        <p:spPr bwMode="auto">
          <a:xfrm>
            <a:off x="4191000" y="3429000"/>
            <a:ext cx="1350963" cy="5937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20487" name="Rectangle 8"/>
          <p:cNvSpPr>
            <a:spLocks noChangeArrowheads="1"/>
          </p:cNvSpPr>
          <p:nvPr/>
        </p:nvSpPr>
        <p:spPr bwMode="auto">
          <a:xfrm>
            <a:off x="604838" y="467708"/>
            <a:ext cx="4772460" cy="1569660"/>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Hair dryer w/resistance 280 </a:t>
            </a:r>
            <a:r>
              <a:rPr lang="en-US" sz="2400" dirty="0" smtClean="0">
                <a:solidFill>
                  <a:srgbClr val="FF0000"/>
                </a:solidFill>
                <a:latin typeface="Arial" pitchFamily="34" charset="0"/>
                <a:cs typeface="Arial" pitchFamily="34" charset="0"/>
              </a:rPr>
              <a:t>ohms</a:t>
            </a:r>
            <a:endParaRPr lang="en-US" sz="2400" dirty="0">
              <a:solidFill>
                <a:srgbClr val="FF0000"/>
              </a:solidFill>
              <a:latin typeface="Arial" pitchFamily="34" charset="0"/>
              <a:cs typeface="Arial" pitchFamily="34" charset="0"/>
            </a:endParaRPr>
          </a:p>
          <a:p>
            <a:pPr algn="l"/>
            <a:r>
              <a:rPr lang="en-US" sz="2400" dirty="0">
                <a:solidFill>
                  <a:srgbClr val="FF0000"/>
                </a:solidFill>
                <a:latin typeface="Arial" pitchFamily="34" charset="0"/>
                <a:cs typeface="Arial" pitchFamily="34" charset="0"/>
              </a:rPr>
              <a:t>is plugged into a standard</a:t>
            </a:r>
          </a:p>
          <a:p>
            <a:pPr algn="l"/>
            <a:r>
              <a:rPr lang="en-US" sz="2400" dirty="0">
                <a:solidFill>
                  <a:srgbClr val="FF0000"/>
                </a:solidFill>
                <a:latin typeface="Arial" pitchFamily="34" charset="0"/>
                <a:cs typeface="Arial" pitchFamily="34" charset="0"/>
              </a:rPr>
              <a:t>outlet. What current flows</a:t>
            </a:r>
          </a:p>
          <a:p>
            <a:pPr algn="l"/>
            <a:r>
              <a:rPr lang="en-US" sz="2400" dirty="0">
                <a:solidFill>
                  <a:srgbClr val="FF0000"/>
                </a:solidFill>
                <a:latin typeface="Arial" pitchFamily="34" charset="0"/>
                <a:cs typeface="Arial" pitchFamily="34" charset="0"/>
              </a:rPr>
              <a:t>through hair dryer? </a:t>
            </a:r>
          </a:p>
        </p:txBody>
      </p:sp>
      <p:sp>
        <p:nvSpPr>
          <p:cNvPr id="474121" name="Rectangle 9"/>
          <p:cNvSpPr>
            <a:spLocks noChangeArrowheads="1"/>
          </p:cNvSpPr>
          <p:nvPr/>
        </p:nvSpPr>
        <p:spPr bwMode="auto">
          <a:xfrm>
            <a:off x="596900" y="4340651"/>
            <a:ext cx="6250494" cy="830997"/>
          </a:xfrm>
          <a:prstGeom prst="rect">
            <a:avLst/>
          </a:prstGeom>
          <a:noFill/>
          <a:ln w="15875" algn="ctr">
            <a:noFill/>
            <a:miter lim="800000"/>
            <a:headEnd/>
            <a:tailEnd/>
          </a:ln>
        </p:spPr>
        <p:txBody>
          <a:bodyPr wrap="none" anchor="ctr">
            <a:spAutoFit/>
          </a:bodyPr>
          <a:lstStyle/>
          <a:p>
            <a:pPr algn="l"/>
            <a:r>
              <a:rPr lang="en-US" sz="2400" dirty="0">
                <a:solidFill>
                  <a:srgbClr val="FF0000"/>
                </a:solidFill>
              </a:rPr>
              <a:t>Suppose hair dryer is plugged into an outlet with</a:t>
            </a:r>
          </a:p>
          <a:p>
            <a:pPr algn="l"/>
            <a:r>
              <a:rPr lang="en-US" sz="2400" dirty="0">
                <a:solidFill>
                  <a:srgbClr val="FF0000"/>
                </a:solidFill>
              </a:rPr>
              <a:t>potential difference 220 V. Find current.</a:t>
            </a:r>
          </a:p>
        </p:txBody>
      </p:sp>
      <p:sp>
        <p:nvSpPr>
          <p:cNvPr id="474122" name="Rectangle 10"/>
          <p:cNvSpPr>
            <a:spLocks noChangeArrowheads="1"/>
          </p:cNvSpPr>
          <p:nvPr/>
        </p:nvSpPr>
        <p:spPr bwMode="auto">
          <a:xfrm>
            <a:off x="596900" y="2522815"/>
            <a:ext cx="3935693" cy="369332"/>
          </a:xfrm>
          <a:prstGeom prst="rect">
            <a:avLst/>
          </a:prstGeom>
          <a:noFill/>
          <a:ln w="15875" algn="ctr">
            <a:noFill/>
            <a:miter lim="800000"/>
            <a:headEnd/>
            <a:tailEnd/>
          </a:ln>
        </p:spPr>
        <p:txBody>
          <a:bodyPr wrap="none" anchor="ctr">
            <a:spAutoFit/>
          </a:bodyPr>
          <a:lstStyle/>
          <a:p>
            <a:pPr algn="l"/>
            <a:r>
              <a:rPr lang="en-US" dirty="0">
                <a:latin typeface="Arial" pitchFamily="34" charset="0"/>
                <a:cs typeface="Arial" pitchFamily="34" charset="0"/>
              </a:rPr>
              <a:t>* memorize: standard outlet = 120 V </a:t>
            </a:r>
          </a:p>
        </p:txBody>
      </p:sp>
      <p:graphicFrame>
        <p:nvGraphicFramePr>
          <p:cNvPr id="474123" name="Object 11"/>
          <p:cNvGraphicFramePr>
            <a:graphicFrameLocks noChangeAspect="1"/>
          </p:cNvGraphicFramePr>
          <p:nvPr/>
        </p:nvGraphicFramePr>
        <p:xfrm>
          <a:off x="1020763" y="3297238"/>
          <a:ext cx="1143000" cy="838200"/>
        </p:xfrm>
        <a:graphic>
          <a:graphicData uri="http://schemas.openxmlformats.org/presentationml/2006/ole">
            <p:oleObj spid="_x0000_s5122" name="Equation" r:id="rId3" imgW="1143000" imgH="838080" progId="Equation.3">
              <p:embed/>
            </p:oleObj>
          </a:graphicData>
        </a:graphic>
      </p:graphicFrame>
      <p:graphicFrame>
        <p:nvGraphicFramePr>
          <p:cNvPr id="474125" name="Object 13"/>
          <p:cNvGraphicFramePr>
            <a:graphicFrameLocks noChangeAspect="1"/>
          </p:cNvGraphicFramePr>
          <p:nvPr/>
        </p:nvGraphicFramePr>
        <p:xfrm>
          <a:off x="2303463" y="3287713"/>
          <a:ext cx="1382712" cy="838200"/>
        </p:xfrm>
        <a:graphic>
          <a:graphicData uri="http://schemas.openxmlformats.org/presentationml/2006/ole">
            <p:oleObj spid="_x0000_s5123" name="Equation" r:id="rId4" imgW="1384200" imgH="838080" progId="Equation.3">
              <p:embed/>
            </p:oleObj>
          </a:graphicData>
        </a:graphic>
      </p:graphicFrame>
      <p:sp>
        <p:nvSpPr>
          <p:cNvPr id="474126" name="Text Box 14"/>
          <p:cNvSpPr txBox="1">
            <a:spLocks noChangeArrowheads="1"/>
          </p:cNvSpPr>
          <p:nvPr/>
        </p:nvSpPr>
        <p:spPr bwMode="auto">
          <a:xfrm>
            <a:off x="3810000" y="3429000"/>
            <a:ext cx="1491755"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0.43 A</a:t>
            </a:r>
          </a:p>
        </p:txBody>
      </p:sp>
      <p:sp>
        <p:nvSpPr>
          <p:cNvPr id="474127" name="Rectangle 15"/>
          <p:cNvSpPr>
            <a:spLocks noChangeArrowheads="1"/>
          </p:cNvSpPr>
          <p:nvPr/>
        </p:nvSpPr>
        <p:spPr bwMode="auto">
          <a:xfrm>
            <a:off x="4303713" y="5427663"/>
            <a:ext cx="1350962" cy="5810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graphicFrame>
        <p:nvGraphicFramePr>
          <p:cNvPr id="474128" name="Object 16"/>
          <p:cNvGraphicFramePr>
            <a:graphicFrameLocks noChangeAspect="1"/>
          </p:cNvGraphicFramePr>
          <p:nvPr/>
        </p:nvGraphicFramePr>
        <p:xfrm>
          <a:off x="1016000" y="5321300"/>
          <a:ext cx="1143000" cy="838200"/>
        </p:xfrm>
        <a:graphic>
          <a:graphicData uri="http://schemas.openxmlformats.org/presentationml/2006/ole">
            <p:oleObj spid="_x0000_s5124" name="Equation" r:id="rId5" imgW="1143000" imgH="838080" progId="Equation.3">
              <p:embed/>
            </p:oleObj>
          </a:graphicData>
        </a:graphic>
      </p:graphicFrame>
      <p:graphicFrame>
        <p:nvGraphicFramePr>
          <p:cNvPr id="474129" name="Object 17"/>
          <p:cNvGraphicFramePr>
            <a:graphicFrameLocks noChangeAspect="1"/>
          </p:cNvGraphicFramePr>
          <p:nvPr/>
        </p:nvGraphicFramePr>
        <p:xfrm>
          <a:off x="2298700" y="5311775"/>
          <a:ext cx="1382713" cy="838200"/>
        </p:xfrm>
        <a:graphic>
          <a:graphicData uri="http://schemas.openxmlformats.org/presentationml/2006/ole">
            <p:oleObj spid="_x0000_s5125" name="Equation" r:id="rId6" imgW="1384200" imgH="838080" progId="Equation.3">
              <p:embed/>
            </p:oleObj>
          </a:graphicData>
        </a:graphic>
      </p:graphicFrame>
      <p:sp>
        <p:nvSpPr>
          <p:cNvPr id="474130" name="Text Box 18"/>
          <p:cNvSpPr txBox="1">
            <a:spLocks noChangeArrowheads="1"/>
          </p:cNvSpPr>
          <p:nvPr/>
        </p:nvSpPr>
        <p:spPr bwMode="auto">
          <a:xfrm>
            <a:off x="3876675" y="5491163"/>
            <a:ext cx="1491755"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0.79 A</a:t>
            </a:r>
          </a:p>
        </p:txBody>
      </p:sp>
      <p:pic>
        <p:nvPicPr>
          <p:cNvPr id="20493" name="Picture 19" descr="j0324738[1]"/>
          <p:cNvPicPr>
            <a:picLocks noChangeAspect="1" noChangeArrowheads="1"/>
          </p:cNvPicPr>
          <p:nvPr/>
        </p:nvPicPr>
        <p:blipFill>
          <a:blip r:embed="rId7" cstate="print"/>
          <a:srcRect/>
          <a:stretch>
            <a:fillRect/>
          </a:stretch>
        </p:blipFill>
        <p:spPr bwMode="auto">
          <a:xfrm>
            <a:off x="6786563" y="527050"/>
            <a:ext cx="1352550" cy="3111500"/>
          </a:xfrm>
          <a:prstGeom prst="rect">
            <a:avLst/>
          </a:prstGeom>
          <a:noFill/>
          <a:ln w="9525">
            <a:noFill/>
            <a:miter lim="800000"/>
            <a:headEnd/>
            <a:tailEnd/>
          </a:ln>
        </p:spPr>
      </p:pic>
      <p:grpSp>
        <p:nvGrpSpPr>
          <p:cNvPr id="2" name="Group 22"/>
          <p:cNvGrpSpPr>
            <a:grpSpLocks/>
          </p:cNvGrpSpPr>
          <p:nvPr/>
        </p:nvGrpSpPr>
        <p:grpSpPr bwMode="auto">
          <a:xfrm>
            <a:off x="6211888" y="5041898"/>
            <a:ext cx="2274887" cy="1498600"/>
            <a:chOff x="3913" y="3176"/>
            <a:chExt cx="1433" cy="944"/>
          </a:xfrm>
        </p:grpSpPr>
        <p:pic>
          <p:nvPicPr>
            <p:cNvPr id="20495" name="Picture 20" descr="na01847_[1]"/>
            <p:cNvPicPr>
              <a:picLocks noChangeAspect="1" noChangeArrowheads="1"/>
            </p:cNvPicPr>
            <p:nvPr/>
          </p:nvPicPr>
          <p:blipFill>
            <a:blip r:embed="rId8" cstate="print"/>
            <a:srcRect/>
            <a:stretch>
              <a:fillRect/>
            </a:stretch>
          </p:blipFill>
          <p:spPr bwMode="auto">
            <a:xfrm>
              <a:off x="4306" y="3176"/>
              <a:ext cx="822" cy="422"/>
            </a:xfrm>
            <a:prstGeom prst="rect">
              <a:avLst/>
            </a:prstGeom>
            <a:noFill/>
            <a:ln w="9525">
              <a:noFill/>
              <a:miter lim="800000"/>
              <a:headEnd/>
              <a:tailEnd/>
            </a:ln>
          </p:spPr>
        </p:pic>
        <p:sp>
          <p:nvSpPr>
            <p:cNvPr id="20496" name="Text Box 21"/>
            <p:cNvSpPr txBox="1">
              <a:spLocks noChangeArrowheads="1"/>
            </p:cNvSpPr>
            <p:nvPr/>
          </p:nvSpPr>
          <p:spPr bwMode="auto">
            <a:xfrm>
              <a:off x="3913" y="3597"/>
              <a:ext cx="1433" cy="523"/>
            </a:xfrm>
            <a:prstGeom prst="rect">
              <a:avLst/>
            </a:prstGeom>
            <a:noFill/>
            <a:ln w="9525">
              <a:noFill/>
              <a:miter lim="800000"/>
              <a:headEnd/>
              <a:tailEnd/>
            </a:ln>
          </p:spPr>
          <p:txBody>
            <a:bodyPr wrap="none">
              <a:spAutoFit/>
            </a:bodyPr>
            <a:lstStyle/>
            <a:p>
              <a:r>
                <a:rPr lang="en-US" dirty="0"/>
                <a:t>(</a:t>
              </a:r>
              <a:r>
                <a:rPr lang="en-US" sz="2400" dirty="0">
                  <a:latin typeface="Arial" pitchFamily="34" charset="0"/>
                  <a:cs typeface="Arial" pitchFamily="34" charset="0"/>
                </a:rPr>
                <a:t>you’ll “fry” your</a:t>
              </a:r>
            </a:p>
            <a:p>
              <a:r>
                <a:rPr lang="en-US" sz="2400" dirty="0">
                  <a:latin typeface="Arial" pitchFamily="34" charset="0"/>
                  <a:cs typeface="Arial" pitchFamily="34" charset="0"/>
                </a:rPr>
                <a:t>hair dryer)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74122"/>
                                        </p:tgtEl>
                                        <p:attrNameLst>
                                          <p:attrName>style.visibility</p:attrName>
                                        </p:attrNameLst>
                                      </p:cBhvr>
                                      <p:to>
                                        <p:strVal val="visible"/>
                                      </p:to>
                                    </p:set>
                                    <p:animEffect transition="in" filter="fade">
                                      <p:cBhvr>
                                        <p:cTn id="7" dur="1000"/>
                                        <p:tgtEl>
                                          <p:spTgt spid="474122"/>
                                        </p:tgtEl>
                                      </p:cBhvr>
                                    </p:animEffect>
                                    <p:anim calcmode="lin" valueType="num">
                                      <p:cBhvr>
                                        <p:cTn id="8" dur="1000" fill="hold"/>
                                        <p:tgtEl>
                                          <p:spTgt spid="474122"/>
                                        </p:tgtEl>
                                        <p:attrNameLst>
                                          <p:attrName>ppt_x</p:attrName>
                                        </p:attrNameLst>
                                      </p:cBhvr>
                                      <p:tavLst>
                                        <p:tav tm="0">
                                          <p:val>
                                            <p:strVal val="#ppt_x"/>
                                          </p:val>
                                        </p:tav>
                                        <p:tav tm="100000">
                                          <p:val>
                                            <p:strVal val="#ppt_x"/>
                                          </p:val>
                                        </p:tav>
                                      </p:tavLst>
                                    </p:anim>
                                    <p:anim calcmode="lin" valueType="num">
                                      <p:cBhvr>
                                        <p:cTn id="9" dur="1000" fill="hold"/>
                                        <p:tgtEl>
                                          <p:spTgt spid="4741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474123"/>
                                        </p:tgtEl>
                                        <p:attrNameLst>
                                          <p:attrName>style.visibility</p:attrName>
                                        </p:attrNameLst>
                                      </p:cBhvr>
                                      <p:to>
                                        <p:strVal val="visible"/>
                                      </p:to>
                                    </p:set>
                                    <p:animEffect transition="in" filter="fade">
                                      <p:cBhvr>
                                        <p:cTn id="14" dur="2000"/>
                                        <p:tgtEl>
                                          <p:spTgt spid="474123"/>
                                        </p:tgtEl>
                                      </p:cBhvr>
                                    </p:animEffect>
                                    <p:anim calcmode="lin" valueType="num">
                                      <p:cBhvr>
                                        <p:cTn id="15" dur="2000" fill="hold"/>
                                        <p:tgtEl>
                                          <p:spTgt spid="474123"/>
                                        </p:tgtEl>
                                        <p:attrNameLst>
                                          <p:attrName>style.rotation</p:attrName>
                                        </p:attrNameLst>
                                      </p:cBhvr>
                                      <p:tavLst>
                                        <p:tav tm="0">
                                          <p:val>
                                            <p:fltVal val="720"/>
                                          </p:val>
                                        </p:tav>
                                        <p:tav tm="100000">
                                          <p:val>
                                            <p:fltVal val="0"/>
                                          </p:val>
                                        </p:tav>
                                      </p:tavLst>
                                    </p:anim>
                                    <p:anim calcmode="lin" valueType="num">
                                      <p:cBhvr>
                                        <p:cTn id="16" dur="2000" fill="hold"/>
                                        <p:tgtEl>
                                          <p:spTgt spid="474123"/>
                                        </p:tgtEl>
                                        <p:attrNameLst>
                                          <p:attrName>ppt_h</p:attrName>
                                        </p:attrNameLst>
                                      </p:cBhvr>
                                      <p:tavLst>
                                        <p:tav tm="0">
                                          <p:val>
                                            <p:fltVal val="0"/>
                                          </p:val>
                                        </p:tav>
                                        <p:tav tm="100000">
                                          <p:val>
                                            <p:strVal val="#ppt_h"/>
                                          </p:val>
                                        </p:tav>
                                      </p:tavLst>
                                    </p:anim>
                                    <p:anim calcmode="lin" valueType="num">
                                      <p:cBhvr>
                                        <p:cTn id="17" dur="2000" fill="hold"/>
                                        <p:tgtEl>
                                          <p:spTgt spid="474123"/>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474125"/>
                                        </p:tgtEl>
                                        <p:attrNameLst>
                                          <p:attrName>style.visibility</p:attrName>
                                        </p:attrNameLst>
                                      </p:cBhvr>
                                      <p:to>
                                        <p:strVal val="visible"/>
                                      </p:to>
                                    </p:set>
                                    <p:anim calcmode="lin" valueType="num">
                                      <p:cBhvr>
                                        <p:cTn id="22" dur="1000" fill="hold"/>
                                        <p:tgtEl>
                                          <p:spTgt spid="474125"/>
                                        </p:tgtEl>
                                        <p:attrNameLst>
                                          <p:attrName>ppt_x</p:attrName>
                                        </p:attrNameLst>
                                      </p:cBhvr>
                                      <p:tavLst>
                                        <p:tav tm="0">
                                          <p:val>
                                            <p:strVal val="#ppt_x-.2"/>
                                          </p:val>
                                        </p:tav>
                                        <p:tav tm="100000">
                                          <p:val>
                                            <p:strVal val="#ppt_x"/>
                                          </p:val>
                                        </p:tav>
                                      </p:tavLst>
                                    </p:anim>
                                    <p:anim calcmode="lin" valueType="num">
                                      <p:cBhvr>
                                        <p:cTn id="23" dur="1000" fill="hold"/>
                                        <p:tgtEl>
                                          <p:spTgt spid="47412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74125"/>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474126"/>
                                        </p:tgtEl>
                                        <p:attrNameLst>
                                          <p:attrName>style.visibility</p:attrName>
                                        </p:attrNameLst>
                                      </p:cBhvr>
                                      <p:to>
                                        <p:strVal val="visible"/>
                                      </p:to>
                                    </p:set>
                                    <p:anim calcmode="lin" valueType="num">
                                      <p:cBhvr>
                                        <p:cTn id="29" dur="1000" fill="hold"/>
                                        <p:tgtEl>
                                          <p:spTgt spid="474126"/>
                                        </p:tgtEl>
                                        <p:attrNameLst>
                                          <p:attrName>ppt_x</p:attrName>
                                        </p:attrNameLst>
                                      </p:cBhvr>
                                      <p:tavLst>
                                        <p:tav tm="0">
                                          <p:val>
                                            <p:strVal val="#ppt_x-.2"/>
                                          </p:val>
                                        </p:tav>
                                        <p:tav tm="100000">
                                          <p:val>
                                            <p:strVal val="#ppt_x"/>
                                          </p:val>
                                        </p:tav>
                                      </p:tavLst>
                                    </p:anim>
                                    <p:anim calcmode="lin" valueType="num">
                                      <p:cBhvr>
                                        <p:cTn id="30" dur="1000" fill="hold"/>
                                        <p:tgtEl>
                                          <p:spTgt spid="474126"/>
                                        </p:tgtEl>
                                        <p:attrNameLst>
                                          <p:attrName>ppt_y</p:attrName>
                                        </p:attrNameLst>
                                      </p:cBhvr>
                                      <p:tavLst>
                                        <p:tav tm="0">
                                          <p:val>
                                            <p:strVal val="#ppt_y"/>
                                          </p:val>
                                        </p:tav>
                                        <p:tav tm="100000">
                                          <p:val>
                                            <p:strVal val="#ppt_y"/>
                                          </p:val>
                                        </p:tav>
                                      </p:tavLst>
                                    </p:anim>
                                    <p:animEffect transition="in" filter="wipe(right)" prLst="gradientSize: 0.1">
                                      <p:cBhvr>
                                        <p:cTn id="31" dur="1000"/>
                                        <p:tgtEl>
                                          <p:spTgt spid="474126"/>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474118"/>
                                        </p:tgtEl>
                                        <p:attrNameLst>
                                          <p:attrName>style.visibility</p:attrName>
                                        </p:attrNameLst>
                                      </p:cBhvr>
                                      <p:to>
                                        <p:strVal val="visible"/>
                                      </p:to>
                                    </p:set>
                                    <p:animEffect transition="in" filter="dissolve">
                                      <p:cBhvr>
                                        <p:cTn id="35" dur="500"/>
                                        <p:tgtEl>
                                          <p:spTgt spid="474118"/>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ntr" presetSubtype="0" fill="hold" grpId="0" nodeType="clickEffect">
                                  <p:stCondLst>
                                    <p:cond delay="0"/>
                                  </p:stCondLst>
                                  <p:childTnLst>
                                    <p:set>
                                      <p:cBhvr>
                                        <p:cTn id="39" dur="1" fill="hold">
                                          <p:stCondLst>
                                            <p:cond delay="0"/>
                                          </p:stCondLst>
                                        </p:cTn>
                                        <p:tgtEl>
                                          <p:spTgt spid="474121"/>
                                        </p:tgtEl>
                                        <p:attrNameLst>
                                          <p:attrName>style.visibility</p:attrName>
                                        </p:attrNameLst>
                                      </p:cBhvr>
                                      <p:to>
                                        <p:strVal val="visible"/>
                                      </p:to>
                                    </p:set>
                                    <p:anim from="(-#ppt_w/2)" to="(#ppt_x)" calcmode="lin" valueType="num">
                                      <p:cBhvr>
                                        <p:cTn id="40" dur="600" fill="hold">
                                          <p:stCondLst>
                                            <p:cond delay="0"/>
                                          </p:stCondLst>
                                        </p:cTn>
                                        <p:tgtEl>
                                          <p:spTgt spid="474121"/>
                                        </p:tgtEl>
                                        <p:attrNameLst>
                                          <p:attrName>ppt_x</p:attrName>
                                        </p:attrNameLst>
                                      </p:cBhvr>
                                    </p:anim>
                                    <p:anim from="0" to="-1.0" calcmode="lin" valueType="num">
                                      <p:cBhvr>
                                        <p:cTn id="41" dur="200" decel="50000" autoRev="1" fill="hold">
                                          <p:stCondLst>
                                            <p:cond delay="600"/>
                                          </p:stCondLst>
                                        </p:cTn>
                                        <p:tgtEl>
                                          <p:spTgt spid="474121"/>
                                        </p:tgtEl>
                                        <p:attrNameLst>
                                          <p:attrName>xshear</p:attrName>
                                        </p:attrNameLst>
                                      </p:cBhvr>
                                    </p:anim>
                                    <p:animScale>
                                      <p:cBhvr>
                                        <p:cTn id="42" dur="200" decel="100000" autoRev="1" fill="hold">
                                          <p:stCondLst>
                                            <p:cond delay="600"/>
                                          </p:stCondLst>
                                        </p:cTn>
                                        <p:tgtEl>
                                          <p:spTgt spid="474121"/>
                                        </p:tgtEl>
                                      </p:cBhvr>
                                      <p:from x="100000" y="100000"/>
                                      <p:to x="80000" y="100000"/>
                                    </p:animScale>
                                    <p:anim by="(#ppt_h/3+#ppt_w*0.1)" calcmode="lin" valueType="num">
                                      <p:cBhvr additive="sum">
                                        <p:cTn id="43" dur="200" decel="100000" autoRev="1" fill="hold">
                                          <p:stCondLst>
                                            <p:cond delay="600"/>
                                          </p:stCondLst>
                                        </p:cTn>
                                        <p:tgtEl>
                                          <p:spTgt spid="474121"/>
                                        </p:tgtEl>
                                        <p:attrNameLst>
                                          <p:attrName>ppt_x</p:attrName>
                                        </p:attrNameLst>
                                      </p:cBhvr>
                                    </p:anim>
                                  </p:childTnLst>
                                </p:cTn>
                              </p:par>
                            </p:childTnLst>
                          </p:cTn>
                        </p:par>
                      </p:childTnLst>
                    </p:cTn>
                  </p:par>
                  <p:par>
                    <p:cTn id="44" fill="hold">
                      <p:stCondLst>
                        <p:cond delay="indefinite"/>
                      </p:stCondLst>
                      <p:childTnLst>
                        <p:par>
                          <p:cTn id="45" fill="hold">
                            <p:stCondLst>
                              <p:cond delay="0"/>
                            </p:stCondLst>
                            <p:childTnLst>
                              <p:par>
                                <p:cTn id="46" presetID="35" presetClass="entr" presetSubtype="0" fill="hold" nodeType="clickEffect">
                                  <p:stCondLst>
                                    <p:cond delay="0"/>
                                  </p:stCondLst>
                                  <p:childTnLst>
                                    <p:set>
                                      <p:cBhvr>
                                        <p:cTn id="47" dur="1" fill="hold">
                                          <p:stCondLst>
                                            <p:cond delay="0"/>
                                          </p:stCondLst>
                                        </p:cTn>
                                        <p:tgtEl>
                                          <p:spTgt spid="474128"/>
                                        </p:tgtEl>
                                        <p:attrNameLst>
                                          <p:attrName>style.visibility</p:attrName>
                                        </p:attrNameLst>
                                      </p:cBhvr>
                                      <p:to>
                                        <p:strVal val="visible"/>
                                      </p:to>
                                    </p:set>
                                    <p:animEffect transition="in" filter="fade">
                                      <p:cBhvr>
                                        <p:cTn id="48" dur="2000"/>
                                        <p:tgtEl>
                                          <p:spTgt spid="474128"/>
                                        </p:tgtEl>
                                      </p:cBhvr>
                                    </p:animEffect>
                                    <p:anim calcmode="lin" valueType="num">
                                      <p:cBhvr>
                                        <p:cTn id="49" dur="2000" fill="hold"/>
                                        <p:tgtEl>
                                          <p:spTgt spid="474128"/>
                                        </p:tgtEl>
                                        <p:attrNameLst>
                                          <p:attrName>style.rotation</p:attrName>
                                        </p:attrNameLst>
                                      </p:cBhvr>
                                      <p:tavLst>
                                        <p:tav tm="0">
                                          <p:val>
                                            <p:fltVal val="720"/>
                                          </p:val>
                                        </p:tav>
                                        <p:tav tm="100000">
                                          <p:val>
                                            <p:fltVal val="0"/>
                                          </p:val>
                                        </p:tav>
                                      </p:tavLst>
                                    </p:anim>
                                    <p:anim calcmode="lin" valueType="num">
                                      <p:cBhvr>
                                        <p:cTn id="50" dur="2000" fill="hold"/>
                                        <p:tgtEl>
                                          <p:spTgt spid="474128"/>
                                        </p:tgtEl>
                                        <p:attrNameLst>
                                          <p:attrName>ppt_h</p:attrName>
                                        </p:attrNameLst>
                                      </p:cBhvr>
                                      <p:tavLst>
                                        <p:tav tm="0">
                                          <p:val>
                                            <p:fltVal val="0"/>
                                          </p:val>
                                        </p:tav>
                                        <p:tav tm="100000">
                                          <p:val>
                                            <p:strVal val="#ppt_h"/>
                                          </p:val>
                                        </p:tav>
                                      </p:tavLst>
                                    </p:anim>
                                    <p:anim calcmode="lin" valueType="num">
                                      <p:cBhvr>
                                        <p:cTn id="51" dur="2000" fill="hold"/>
                                        <p:tgtEl>
                                          <p:spTgt spid="474128"/>
                                        </p:tgtEl>
                                        <p:attrNameLst>
                                          <p:attrName>ppt_w</p:attrName>
                                        </p:attrNameLst>
                                      </p:cBhvr>
                                      <p:tavLst>
                                        <p:tav tm="0">
                                          <p:val>
                                            <p:fltVal val="0"/>
                                          </p:val>
                                        </p:tav>
                                        <p:tav tm="100000">
                                          <p:val>
                                            <p:strVal val="#ppt_w"/>
                                          </p:val>
                                        </p:tav>
                                      </p:tavLst>
                                    </p:anim>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474129"/>
                                        </p:tgtEl>
                                        <p:attrNameLst>
                                          <p:attrName>style.visibility</p:attrName>
                                        </p:attrNameLst>
                                      </p:cBhvr>
                                      <p:to>
                                        <p:strVal val="visible"/>
                                      </p:to>
                                    </p:set>
                                    <p:anim calcmode="lin" valueType="num">
                                      <p:cBhvr>
                                        <p:cTn id="56" dur="1000" fill="hold"/>
                                        <p:tgtEl>
                                          <p:spTgt spid="474129"/>
                                        </p:tgtEl>
                                        <p:attrNameLst>
                                          <p:attrName>ppt_x</p:attrName>
                                        </p:attrNameLst>
                                      </p:cBhvr>
                                      <p:tavLst>
                                        <p:tav tm="0">
                                          <p:val>
                                            <p:strVal val="#ppt_x-.2"/>
                                          </p:val>
                                        </p:tav>
                                        <p:tav tm="100000">
                                          <p:val>
                                            <p:strVal val="#ppt_x"/>
                                          </p:val>
                                        </p:tav>
                                      </p:tavLst>
                                    </p:anim>
                                    <p:anim calcmode="lin" valueType="num">
                                      <p:cBhvr>
                                        <p:cTn id="57" dur="1000" fill="hold"/>
                                        <p:tgtEl>
                                          <p:spTgt spid="47412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74129"/>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474130"/>
                                        </p:tgtEl>
                                        <p:attrNameLst>
                                          <p:attrName>style.visibility</p:attrName>
                                        </p:attrNameLst>
                                      </p:cBhvr>
                                      <p:to>
                                        <p:strVal val="visible"/>
                                      </p:to>
                                    </p:set>
                                    <p:anim calcmode="lin" valueType="num">
                                      <p:cBhvr>
                                        <p:cTn id="63" dur="1000" fill="hold"/>
                                        <p:tgtEl>
                                          <p:spTgt spid="474130"/>
                                        </p:tgtEl>
                                        <p:attrNameLst>
                                          <p:attrName>ppt_x</p:attrName>
                                        </p:attrNameLst>
                                      </p:cBhvr>
                                      <p:tavLst>
                                        <p:tav tm="0">
                                          <p:val>
                                            <p:strVal val="#ppt_x-.2"/>
                                          </p:val>
                                        </p:tav>
                                        <p:tav tm="100000">
                                          <p:val>
                                            <p:strVal val="#ppt_x"/>
                                          </p:val>
                                        </p:tav>
                                      </p:tavLst>
                                    </p:anim>
                                    <p:anim calcmode="lin" valueType="num">
                                      <p:cBhvr>
                                        <p:cTn id="64" dur="1000" fill="hold"/>
                                        <p:tgtEl>
                                          <p:spTgt spid="474130"/>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74130"/>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474127"/>
                                        </p:tgtEl>
                                        <p:attrNameLst>
                                          <p:attrName>style.visibility</p:attrName>
                                        </p:attrNameLst>
                                      </p:cBhvr>
                                      <p:to>
                                        <p:strVal val="visible"/>
                                      </p:to>
                                    </p:set>
                                    <p:animEffect transition="in" filter="dissolve">
                                      <p:cBhvr>
                                        <p:cTn id="69" dur="500"/>
                                        <p:tgtEl>
                                          <p:spTgt spid="474127"/>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8" grpId="0" animBg="1"/>
      <p:bldP spid="474121" grpId="0"/>
      <p:bldP spid="474122" grpId="0"/>
      <p:bldP spid="474126" grpId="0"/>
      <p:bldP spid="474127" grpId="0" animBg="1"/>
      <p:bldP spid="4741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21-2 Resistance and Ohm’s Law</a:t>
            </a:r>
          </a:p>
        </p:txBody>
      </p:sp>
      <p:sp>
        <p:nvSpPr>
          <p:cNvPr id="33795" name="Text Box 3"/>
          <p:cNvSpPr txBox="1">
            <a:spLocks noChangeArrowheads="1"/>
          </p:cNvSpPr>
          <p:nvPr/>
        </p:nvSpPr>
        <p:spPr bwMode="auto">
          <a:xfrm>
            <a:off x="190500" y="2019300"/>
            <a:ext cx="4797425" cy="1569660"/>
          </a:xfrm>
          <a:prstGeom prst="rect">
            <a:avLst/>
          </a:prstGeom>
          <a:noFill/>
          <a:ln w="9525">
            <a:noFill/>
            <a:miter lim="800000"/>
            <a:headEnd/>
            <a:tailEnd/>
          </a:ln>
          <a:effectLst/>
        </p:spPr>
        <p:txBody>
          <a:bodyPr>
            <a:spAutoFit/>
          </a:bodyPr>
          <a:lstStyle/>
          <a:p>
            <a:pPr>
              <a:spcBef>
                <a:spcPct val="50000"/>
              </a:spcBef>
            </a:pPr>
            <a:r>
              <a:rPr lang="en-US" sz="2400" dirty="0" smtClean="0">
                <a:solidFill>
                  <a:srgbClr val="FF0000"/>
                </a:solidFill>
                <a:latin typeface="Arial" pitchFamily="34" charset="0"/>
                <a:cs typeface="Arial" pitchFamily="34" charset="0"/>
              </a:rPr>
              <a:t>The difference between insulators, semiconductors, and conductors can be clearly seen in their </a:t>
            </a:r>
            <a:r>
              <a:rPr lang="en-US" sz="2400" dirty="0" err="1" smtClean="0">
                <a:solidFill>
                  <a:srgbClr val="FF0000"/>
                </a:solidFill>
                <a:latin typeface="Arial" pitchFamily="34" charset="0"/>
                <a:cs typeface="Arial" pitchFamily="34" charset="0"/>
              </a:rPr>
              <a:t>resistivities</a:t>
            </a:r>
            <a:r>
              <a:rPr lang="en-US" sz="2400" dirty="0" smtClean="0">
                <a:solidFill>
                  <a:srgbClr val="FF0000"/>
                </a:solidFill>
                <a:latin typeface="Arial" pitchFamily="34" charset="0"/>
                <a:cs typeface="Arial" pitchFamily="34" charset="0"/>
              </a:rPr>
              <a:t>:</a:t>
            </a:r>
            <a:endParaRPr lang="en-US" sz="2400" dirty="0">
              <a:solidFill>
                <a:srgbClr val="FF0000"/>
              </a:solidFill>
              <a:latin typeface="Arial" pitchFamily="34" charset="0"/>
              <a:cs typeface="Arial" pitchFamily="34" charset="0"/>
            </a:endParaRPr>
          </a:p>
        </p:txBody>
      </p:sp>
      <p:pic>
        <p:nvPicPr>
          <p:cNvPr id="33797" name="Picture 5" descr="21-09Table21-01"/>
          <p:cNvPicPr>
            <a:picLocks noChangeAspect="1" noChangeArrowheads="1"/>
          </p:cNvPicPr>
          <p:nvPr/>
        </p:nvPicPr>
        <p:blipFill>
          <a:blip r:embed="rId2" cstate="print"/>
          <a:srcRect/>
          <a:stretch>
            <a:fillRect/>
          </a:stretch>
        </p:blipFill>
        <p:spPr bwMode="auto">
          <a:xfrm>
            <a:off x="4953000" y="708025"/>
            <a:ext cx="3427413" cy="614997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21-2 Resistance and Ohm’s Law</a:t>
            </a:r>
          </a:p>
        </p:txBody>
      </p:sp>
      <p:sp>
        <p:nvSpPr>
          <p:cNvPr id="34819" name="Text Box 3"/>
          <p:cNvSpPr txBox="1">
            <a:spLocks noChangeArrowheads="1"/>
          </p:cNvSpPr>
          <p:nvPr/>
        </p:nvSpPr>
        <p:spPr bwMode="auto">
          <a:xfrm>
            <a:off x="285750" y="1128713"/>
            <a:ext cx="8656638"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Two wires of the same length and diameter will have different resistances if they are made of different materials. This property of a material is called the resistivity</a:t>
            </a:r>
            <a:r>
              <a:rPr lang="en-US" dirty="0">
                <a:solidFill>
                  <a:schemeClr val="accent2"/>
                </a:solidFill>
              </a:rPr>
              <a:t>.</a:t>
            </a:r>
          </a:p>
        </p:txBody>
      </p:sp>
      <p:pic>
        <p:nvPicPr>
          <p:cNvPr id="34820" name="Picture 4"/>
          <p:cNvPicPr>
            <a:picLocks noChangeAspect="1" noChangeArrowheads="1"/>
          </p:cNvPicPr>
          <p:nvPr/>
        </p:nvPicPr>
        <p:blipFill>
          <a:blip r:embed="rId2" cstate="print"/>
          <a:srcRect/>
          <a:stretch>
            <a:fillRect/>
          </a:stretch>
        </p:blipFill>
        <p:spPr bwMode="auto">
          <a:xfrm>
            <a:off x="1981200" y="3395663"/>
            <a:ext cx="4660900" cy="1389062"/>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21-2 </a:t>
            </a:r>
            <a:r>
              <a:rPr lang="en-US" sz="3200" dirty="0">
                <a:solidFill>
                  <a:srgbClr val="FF0000"/>
                </a:solidFill>
                <a:latin typeface="Arial" pitchFamily="34" charset="0"/>
                <a:cs typeface="Arial" pitchFamily="34" charset="0"/>
                <a:hlinkClick r:id="rId2" action="ppaction://hlinkfile"/>
              </a:rPr>
              <a:t>Resistance</a:t>
            </a:r>
            <a:r>
              <a:rPr lang="en-US" sz="3200" dirty="0">
                <a:solidFill>
                  <a:srgbClr val="FF0000"/>
                </a:solidFill>
                <a:latin typeface="Arial" pitchFamily="34" charset="0"/>
                <a:cs typeface="Arial" pitchFamily="34" charset="0"/>
              </a:rPr>
              <a:t> and Ohm’s Law</a:t>
            </a:r>
          </a:p>
        </p:txBody>
      </p:sp>
      <p:sp>
        <p:nvSpPr>
          <p:cNvPr id="32771" name="Text Box 3"/>
          <p:cNvSpPr txBox="1">
            <a:spLocks noChangeArrowheads="1"/>
          </p:cNvSpPr>
          <p:nvPr/>
        </p:nvSpPr>
        <p:spPr bwMode="auto">
          <a:xfrm>
            <a:off x="331788" y="996950"/>
            <a:ext cx="8396287" cy="2862322"/>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In general, the </a:t>
            </a:r>
            <a:r>
              <a:rPr lang="en-US" sz="2400" dirty="0">
                <a:latin typeface="Arial" pitchFamily="34" charset="0"/>
                <a:cs typeface="Arial" pitchFamily="34" charset="0"/>
              </a:rPr>
              <a:t>resistance of materials goes up as the temperature goes up, due to thermal effects</a:t>
            </a:r>
            <a:r>
              <a:rPr lang="en-US" sz="2400" dirty="0">
                <a:solidFill>
                  <a:srgbClr val="FF0000"/>
                </a:solidFill>
                <a:latin typeface="Arial" pitchFamily="34" charset="0"/>
                <a:cs typeface="Arial" pitchFamily="34" charset="0"/>
              </a:rPr>
              <a:t>. This property can be used in thermometers. </a:t>
            </a:r>
          </a:p>
          <a:p>
            <a:pPr>
              <a:spcBef>
                <a:spcPct val="50000"/>
              </a:spcBef>
            </a:pPr>
            <a:r>
              <a:rPr lang="en-US" sz="2400" dirty="0">
                <a:solidFill>
                  <a:srgbClr val="FF0000"/>
                </a:solidFill>
                <a:latin typeface="Arial" pitchFamily="34" charset="0"/>
                <a:cs typeface="Arial" pitchFamily="34" charset="0"/>
              </a:rPr>
              <a:t>Resistivity decreases as the temperature decreases, but there is a certain class of materials </a:t>
            </a:r>
            <a:r>
              <a:rPr lang="en-US" sz="2400" dirty="0">
                <a:latin typeface="Arial" pitchFamily="34" charset="0"/>
                <a:cs typeface="Arial" pitchFamily="34" charset="0"/>
              </a:rPr>
              <a:t>called superconductors </a:t>
            </a:r>
            <a:r>
              <a:rPr lang="en-US" sz="2400" dirty="0">
                <a:solidFill>
                  <a:srgbClr val="FF0000"/>
                </a:solidFill>
                <a:latin typeface="Arial" pitchFamily="34" charset="0"/>
                <a:cs typeface="Arial" pitchFamily="34" charset="0"/>
              </a:rPr>
              <a:t>in which the resistivity drops suddenly to zero at a finite temperature, </a:t>
            </a:r>
            <a:r>
              <a:rPr lang="en-US" sz="2400" dirty="0">
                <a:latin typeface="Arial" pitchFamily="34" charset="0"/>
                <a:cs typeface="Arial" pitchFamily="34" charset="0"/>
              </a:rPr>
              <a:t>called the critical temperature </a:t>
            </a:r>
            <a:r>
              <a:rPr lang="en-US" sz="2400" i="1" dirty="0">
                <a:latin typeface="Arial" pitchFamily="34" charset="0"/>
                <a:cs typeface="Arial" pitchFamily="34" charset="0"/>
              </a:rPr>
              <a:t>T</a:t>
            </a:r>
            <a:r>
              <a:rPr lang="en-US" sz="2400" i="1" baseline="-25000" dirty="0">
                <a:latin typeface="Arial" pitchFamily="34" charset="0"/>
                <a:cs typeface="Arial" pitchFamily="34" charset="0"/>
              </a:rPr>
              <a:t>C</a:t>
            </a:r>
            <a:r>
              <a:rPr lang="en-US" sz="2400" dirty="0">
                <a:latin typeface="Arial" pitchFamily="34" charset="0"/>
                <a:cs typeface="Arial" pitchFamily="34"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21-3 Energy and Power in Electric Circuits</a:t>
            </a:r>
          </a:p>
        </p:txBody>
      </p:sp>
      <p:sp>
        <p:nvSpPr>
          <p:cNvPr id="31747" name="Text Box 3"/>
          <p:cNvSpPr txBox="1">
            <a:spLocks noChangeArrowheads="1"/>
          </p:cNvSpPr>
          <p:nvPr/>
        </p:nvSpPr>
        <p:spPr bwMode="auto">
          <a:xfrm>
            <a:off x="511175" y="925513"/>
            <a:ext cx="8335963"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When a charge moves across a potential difference, its potential energy changes:</a:t>
            </a:r>
          </a:p>
        </p:txBody>
      </p:sp>
      <p:pic>
        <p:nvPicPr>
          <p:cNvPr id="31748" name="Picture 4"/>
          <p:cNvPicPr>
            <a:picLocks noChangeAspect="1" noChangeArrowheads="1"/>
          </p:cNvPicPr>
          <p:nvPr/>
        </p:nvPicPr>
        <p:blipFill>
          <a:blip r:embed="rId2" cstate="print"/>
          <a:srcRect/>
          <a:stretch>
            <a:fillRect/>
          </a:stretch>
        </p:blipFill>
        <p:spPr bwMode="auto">
          <a:xfrm>
            <a:off x="3146425" y="2057400"/>
            <a:ext cx="2420938" cy="552450"/>
          </a:xfrm>
          <a:prstGeom prst="rect">
            <a:avLst/>
          </a:prstGeom>
          <a:noFill/>
          <a:ln w="9525">
            <a:noFill/>
            <a:miter lim="800000"/>
            <a:headEnd/>
            <a:tailEnd/>
          </a:ln>
          <a:effectLst/>
        </p:spPr>
      </p:pic>
      <p:sp>
        <p:nvSpPr>
          <p:cNvPr id="31749" name="Text Box 5"/>
          <p:cNvSpPr txBox="1">
            <a:spLocks noChangeArrowheads="1"/>
          </p:cNvSpPr>
          <p:nvPr/>
        </p:nvSpPr>
        <p:spPr bwMode="auto">
          <a:xfrm>
            <a:off x="676275" y="2767013"/>
            <a:ext cx="7980363" cy="461665"/>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Therefore, the power it takes to do this is</a:t>
            </a:r>
          </a:p>
        </p:txBody>
      </p:sp>
      <p:pic>
        <p:nvPicPr>
          <p:cNvPr id="31750" name="Picture 6"/>
          <p:cNvPicPr>
            <a:picLocks noChangeAspect="1" noChangeArrowheads="1"/>
          </p:cNvPicPr>
          <p:nvPr/>
        </p:nvPicPr>
        <p:blipFill>
          <a:blip r:embed="rId3" cstate="print"/>
          <a:srcRect/>
          <a:stretch>
            <a:fillRect/>
          </a:stretch>
        </p:blipFill>
        <p:spPr bwMode="auto">
          <a:xfrm>
            <a:off x="719138" y="3924300"/>
            <a:ext cx="3332162" cy="1046163"/>
          </a:xfrm>
          <a:prstGeom prst="rect">
            <a:avLst/>
          </a:prstGeom>
          <a:noFill/>
          <a:ln w="9525">
            <a:noFill/>
            <a:miter lim="800000"/>
            <a:headEnd/>
            <a:tailEnd/>
          </a:ln>
          <a:effectLst/>
        </p:spPr>
      </p:pic>
      <p:pic>
        <p:nvPicPr>
          <p:cNvPr id="31751" name="Picture 7"/>
          <p:cNvPicPr>
            <a:picLocks noChangeAspect="1" noChangeArrowheads="1"/>
          </p:cNvPicPr>
          <p:nvPr/>
        </p:nvPicPr>
        <p:blipFill>
          <a:blip r:embed="rId4" cstate="print"/>
          <a:srcRect/>
          <a:stretch>
            <a:fillRect/>
          </a:stretch>
        </p:blipFill>
        <p:spPr bwMode="auto">
          <a:xfrm>
            <a:off x="5375275" y="3721100"/>
            <a:ext cx="2952750" cy="16176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21-3 Energy and Power in Electric Circuits</a:t>
            </a:r>
          </a:p>
        </p:txBody>
      </p:sp>
      <p:sp>
        <p:nvSpPr>
          <p:cNvPr id="30723" name="Text Box 3"/>
          <p:cNvSpPr txBox="1">
            <a:spLocks noChangeArrowheads="1"/>
          </p:cNvSpPr>
          <p:nvPr/>
        </p:nvSpPr>
        <p:spPr bwMode="auto">
          <a:xfrm>
            <a:off x="392113" y="1187450"/>
            <a:ext cx="848995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In materials for which Ohm’s law holds, the power can also be written:</a:t>
            </a:r>
          </a:p>
        </p:txBody>
      </p:sp>
      <p:pic>
        <p:nvPicPr>
          <p:cNvPr id="30724" name="Picture 4"/>
          <p:cNvPicPr>
            <a:picLocks noChangeAspect="1" noChangeArrowheads="1"/>
          </p:cNvPicPr>
          <p:nvPr/>
        </p:nvPicPr>
        <p:blipFill>
          <a:blip r:embed="rId2" cstate="print"/>
          <a:srcRect/>
          <a:stretch>
            <a:fillRect/>
          </a:stretch>
        </p:blipFill>
        <p:spPr bwMode="auto">
          <a:xfrm>
            <a:off x="2320925" y="2344738"/>
            <a:ext cx="3976688" cy="666750"/>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cstate="print"/>
          <a:srcRect/>
          <a:stretch>
            <a:fillRect/>
          </a:stretch>
        </p:blipFill>
        <p:spPr bwMode="auto">
          <a:xfrm>
            <a:off x="2446338" y="3376613"/>
            <a:ext cx="3938587" cy="1189037"/>
          </a:xfrm>
          <a:prstGeom prst="rect">
            <a:avLst/>
          </a:prstGeom>
          <a:noFill/>
          <a:ln w="9525">
            <a:noFill/>
            <a:miter lim="800000"/>
            <a:headEnd/>
            <a:tailEnd/>
          </a:ln>
          <a:effectLst/>
        </p:spPr>
      </p:pic>
      <p:sp>
        <p:nvSpPr>
          <p:cNvPr id="30726" name="Text Box 6"/>
          <p:cNvSpPr txBox="1">
            <a:spLocks noChangeArrowheads="1"/>
          </p:cNvSpPr>
          <p:nvPr/>
        </p:nvSpPr>
        <p:spPr bwMode="auto">
          <a:xfrm>
            <a:off x="569913" y="4951413"/>
            <a:ext cx="7956550" cy="830997"/>
          </a:xfrm>
          <a:prstGeom prst="rect">
            <a:avLst/>
          </a:prstGeom>
          <a:noFill/>
          <a:ln w="9525">
            <a:noFill/>
            <a:miter lim="800000"/>
            <a:headEnd/>
            <a:tailEnd/>
          </a:ln>
          <a:effectLst/>
        </p:spPr>
        <p:txBody>
          <a:bodyPr>
            <a:spAutoFit/>
          </a:bodyPr>
          <a:lstStyle/>
          <a:p>
            <a:pPr>
              <a:spcBef>
                <a:spcPct val="50000"/>
              </a:spcBef>
            </a:pPr>
            <a:r>
              <a:rPr lang="en-US" sz="2400" dirty="0">
                <a:latin typeface="Arial" pitchFamily="34" charset="0"/>
                <a:cs typeface="Arial" pitchFamily="34" charset="0"/>
              </a:rPr>
              <a:t>This power mostly becomes heat inside the resistive material.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Arial" pitchFamily="34" charset="0"/>
                <a:cs typeface="Arial" pitchFamily="34" charset="0"/>
              </a:rPr>
              <a:t>Battery</a:t>
            </a:r>
            <a:endParaRPr lang="en-US" dirty="0">
              <a:solidFill>
                <a:srgbClr val="FF0000"/>
              </a:solidFill>
              <a:latin typeface="Arial" pitchFamily="34" charset="0"/>
              <a:cs typeface="Arial" pitchFamily="34" charset="0"/>
            </a:endParaRPr>
          </a:p>
        </p:txBody>
      </p:sp>
      <p:pic>
        <p:nvPicPr>
          <p:cNvPr id="36866" name="Picture 2" descr="http://whs.wsd.wednet.edu/faculty/busse/mathhomepage/busseclasses/apphysics/studyguides/chapter1718/graphics1718/Fig-17-03.gif"/>
          <p:cNvPicPr>
            <a:picLocks noChangeAspect="1" noChangeArrowheads="1"/>
          </p:cNvPicPr>
          <p:nvPr/>
        </p:nvPicPr>
        <p:blipFill>
          <a:blip r:embed="rId2" cstate="print"/>
          <a:srcRect/>
          <a:stretch>
            <a:fillRect/>
          </a:stretch>
        </p:blipFill>
        <p:spPr bwMode="auto">
          <a:xfrm>
            <a:off x="533400" y="1905000"/>
            <a:ext cx="3581400" cy="4114800"/>
          </a:xfrm>
          <a:prstGeom prst="rect">
            <a:avLst/>
          </a:prstGeom>
          <a:noFill/>
        </p:spPr>
      </p:pic>
      <p:sp>
        <p:nvSpPr>
          <p:cNvPr id="5" name="TextBox 4"/>
          <p:cNvSpPr txBox="1"/>
          <p:nvPr/>
        </p:nvSpPr>
        <p:spPr>
          <a:xfrm>
            <a:off x="304800" y="914400"/>
            <a:ext cx="1524000" cy="830997"/>
          </a:xfrm>
          <a:prstGeom prst="rect">
            <a:avLst/>
          </a:prstGeom>
          <a:noFill/>
        </p:spPr>
        <p:txBody>
          <a:bodyPr wrap="square" rtlCol="0">
            <a:spAutoFit/>
          </a:bodyPr>
          <a:lstStyle/>
          <a:p>
            <a:r>
              <a:rPr lang="en-US" sz="2400" dirty="0" smtClean="0">
                <a:solidFill>
                  <a:srgbClr val="FF0000"/>
                </a:solidFill>
                <a:latin typeface="Arial" pitchFamily="34" charset="0"/>
                <a:cs typeface="Arial" pitchFamily="34" charset="0"/>
              </a:rPr>
              <a:t>The Battery</a:t>
            </a:r>
            <a:endParaRPr lang="en-US" sz="2400" dirty="0">
              <a:solidFill>
                <a:srgbClr val="FF0000"/>
              </a:solidFill>
              <a:latin typeface="Arial" pitchFamily="34" charset="0"/>
              <a:cs typeface="Arial" pitchFamily="34" charset="0"/>
            </a:endParaRPr>
          </a:p>
        </p:txBody>
      </p:sp>
      <p:sp>
        <p:nvSpPr>
          <p:cNvPr id="7" name="TextBox 6"/>
          <p:cNvSpPr txBox="1"/>
          <p:nvPr/>
        </p:nvSpPr>
        <p:spPr>
          <a:xfrm>
            <a:off x="4419600" y="1752600"/>
            <a:ext cx="3810000" cy="1569660"/>
          </a:xfrm>
          <a:prstGeom prst="rect">
            <a:avLst/>
          </a:prstGeom>
          <a:noFill/>
        </p:spPr>
        <p:txBody>
          <a:bodyPr wrap="square" rtlCol="0">
            <a:spAutoFit/>
          </a:bodyPr>
          <a:lstStyle/>
          <a:p>
            <a:r>
              <a:rPr lang="en-US" sz="2400" dirty="0">
                <a:latin typeface="Arial" pitchFamily="34" charset="0"/>
                <a:cs typeface="Arial" pitchFamily="34" charset="0"/>
              </a:rPr>
              <a:t>The voltaic pile, </a:t>
            </a:r>
            <a:r>
              <a:rPr lang="en-US" sz="2400" dirty="0">
                <a:solidFill>
                  <a:srgbClr val="FF0000"/>
                </a:solidFill>
                <a:latin typeface="Arial" pitchFamily="34" charset="0"/>
                <a:cs typeface="Arial" pitchFamily="34" charset="0"/>
              </a:rPr>
              <a:t>in which the elementary cell was a zinc-card-board-silver sandwich.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2" name="Rectangle 6"/>
          <p:cNvSpPr>
            <a:spLocks noChangeArrowheads="1"/>
          </p:cNvSpPr>
          <p:nvPr/>
        </p:nvSpPr>
        <p:spPr bwMode="auto">
          <a:xfrm>
            <a:off x="6172200" y="5791200"/>
            <a:ext cx="1363663" cy="579437"/>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475158" name="Rectangle 22"/>
          <p:cNvSpPr>
            <a:spLocks noChangeArrowheads="1"/>
          </p:cNvSpPr>
          <p:nvPr/>
        </p:nvSpPr>
        <p:spPr bwMode="auto">
          <a:xfrm>
            <a:off x="5029200" y="4114800"/>
            <a:ext cx="1146175" cy="6064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475141" name="Rectangle 5"/>
          <p:cNvSpPr>
            <a:spLocks noChangeArrowheads="1"/>
          </p:cNvSpPr>
          <p:nvPr/>
        </p:nvSpPr>
        <p:spPr bwMode="auto">
          <a:xfrm>
            <a:off x="2489200" y="971550"/>
            <a:ext cx="1597025" cy="593725"/>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21511" name="Rectangle 8"/>
          <p:cNvSpPr>
            <a:spLocks noChangeArrowheads="1"/>
          </p:cNvSpPr>
          <p:nvPr/>
        </p:nvSpPr>
        <p:spPr bwMode="auto">
          <a:xfrm>
            <a:off x="3336925" y="297011"/>
            <a:ext cx="2390398" cy="461665"/>
          </a:xfrm>
          <a:prstGeom prst="rect">
            <a:avLst/>
          </a:prstGeom>
          <a:noFill/>
          <a:ln w="15875" algn="ctr">
            <a:noFill/>
            <a:miter lim="800000"/>
            <a:headEnd/>
            <a:tailEnd/>
          </a:ln>
        </p:spPr>
        <p:txBody>
          <a:bodyPr wrap="none" anchor="ctr">
            <a:spAutoFit/>
          </a:bodyPr>
          <a:lstStyle/>
          <a:p>
            <a:pPr algn="l"/>
            <a:r>
              <a:rPr lang="en-US" sz="2400" b="1" dirty="0">
                <a:solidFill>
                  <a:srgbClr val="FF0000"/>
                </a:solidFill>
                <a:latin typeface="Arial" pitchFamily="34" charset="0"/>
                <a:cs typeface="Arial" pitchFamily="34" charset="0"/>
              </a:rPr>
              <a:t>Electric Power</a:t>
            </a:r>
            <a:r>
              <a:rPr lang="en-US" sz="2400" dirty="0">
                <a:solidFill>
                  <a:srgbClr val="FF0000"/>
                </a:solidFill>
                <a:latin typeface="Arial" pitchFamily="34" charset="0"/>
                <a:cs typeface="Arial" pitchFamily="34" charset="0"/>
              </a:rPr>
              <a:t> </a:t>
            </a:r>
          </a:p>
        </p:txBody>
      </p:sp>
      <p:sp>
        <p:nvSpPr>
          <p:cNvPr id="21512" name="Rectangle 9"/>
          <p:cNvSpPr>
            <a:spLocks noChangeArrowheads="1"/>
          </p:cNvSpPr>
          <p:nvPr/>
        </p:nvSpPr>
        <p:spPr bwMode="auto">
          <a:xfrm>
            <a:off x="474663" y="1036786"/>
            <a:ext cx="1450077"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rPr>
              <a:t>Equation</a:t>
            </a:r>
            <a:r>
              <a:rPr lang="en-US" sz="2400" b="1" dirty="0">
                <a:solidFill>
                  <a:srgbClr val="FF0000"/>
                </a:solidFill>
              </a:rPr>
              <a:t>:</a:t>
            </a:r>
            <a:r>
              <a:rPr lang="en-US" sz="2400" dirty="0">
                <a:solidFill>
                  <a:srgbClr val="FF0000"/>
                </a:solidFill>
              </a:rPr>
              <a:t> </a:t>
            </a:r>
          </a:p>
        </p:txBody>
      </p:sp>
      <p:sp>
        <p:nvSpPr>
          <p:cNvPr id="475146" name="Rectangle 10"/>
          <p:cNvSpPr>
            <a:spLocks noChangeArrowheads="1"/>
          </p:cNvSpPr>
          <p:nvPr/>
        </p:nvSpPr>
        <p:spPr bwMode="auto">
          <a:xfrm>
            <a:off x="4524375" y="1011664"/>
            <a:ext cx="3791423" cy="830997"/>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P = power rating /</a:t>
            </a:r>
          </a:p>
          <a:p>
            <a:pPr algn="l"/>
            <a:r>
              <a:rPr lang="en-US" sz="2400" dirty="0">
                <a:solidFill>
                  <a:srgbClr val="FF0000"/>
                </a:solidFill>
                <a:latin typeface="Arial" pitchFamily="34" charset="0"/>
                <a:cs typeface="Arial" pitchFamily="34" charset="0"/>
              </a:rPr>
              <a:t>       power consumed (W) </a:t>
            </a:r>
          </a:p>
        </p:txBody>
      </p:sp>
      <p:sp>
        <p:nvSpPr>
          <p:cNvPr id="475147" name="Rectangle 11"/>
          <p:cNvSpPr>
            <a:spLocks noChangeArrowheads="1"/>
          </p:cNvSpPr>
          <p:nvPr/>
        </p:nvSpPr>
        <p:spPr bwMode="auto">
          <a:xfrm>
            <a:off x="317500" y="2102276"/>
            <a:ext cx="6030497" cy="830997"/>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A microwave has power rating 1.0 x 10</a:t>
            </a:r>
            <a:r>
              <a:rPr lang="en-US" sz="2400" baseline="30000" dirty="0">
                <a:solidFill>
                  <a:srgbClr val="FF0000"/>
                </a:solidFill>
                <a:latin typeface="Arial" pitchFamily="34" charset="0"/>
                <a:cs typeface="Arial" pitchFamily="34" charset="0"/>
              </a:rPr>
              <a:t>3</a:t>
            </a:r>
            <a:r>
              <a:rPr lang="en-US" sz="2400" dirty="0">
                <a:solidFill>
                  <a:srgbClr val="FF0000"/>
                </a:solidFill>
                <a:latin typeface="Arial" pitchFamily="34" charset="0"/>
                <a:cs typeface="Arial" pitchFamily="34" charset="0"/>
              </a:rPr>
              <a:t> W.</a:t>
            </a:r>
          </a:p>
          <a:p>
            <a:pPr algn="l"/>
            <a:r>
              <a:rPr lang="en-US" sz="2400" dirty="0">
                <a:solidFill>
                  <a:srgbClr val="FF0000"/>
                </a:solidFill>
                <a:latin typeface="Arial" pitchFamily="34" charset="0"/>
                <a:cs typeface="Arial" pitchFamily="34" charset="0"/>
              </a:rPr>
              <a:t>What current flows through it?</a:t>
            </a:r>
          </a:p>
        </p:txBody>
      </p:sp>
      <p:sp>
        <p:nvSpPr>
          <p:cNvPr id="475148" name="Rectangle 12"/>
          <p:cNvSpPr>
            <a:spLocks noChangeArrowheads="1"/>
          </p:cNvSpPr>
          <p:nvPr/>
        </p:nvSpPr>
        <p:spPr bwMode="auto">
          <a:xfrm>
            <a:off x="762000" y="5029200"/>
            <a:ext cx="7388241"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A refrigerator “pulls” 6.25 A. What is its power rating?</a:t>
            </a:r>
          </a:p>
        </p:txBody>
      </p:sp>
      <p:sp>
        <p:nvSpPr>
          <p:cNvPr id="475149" name="Text Box 13"/>
          <p:cNvSpPr txBox="1">
            <a:spLocks noChangeArrowheads="1"/>
          </p:cNvSpPr>
          <p:nvPr/>
        </p:nvSpPr>
        <p:spPr bwMode="auto">
          <a:xfrm>
            <a:off x="2566988" y="990600"/>
            <a:ext cx="1331647"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P = I </a:t>
            </a:r>
            <a:r>
              <a:rPr lang="en-US" sz="2400" dirty="0" smtClean="0">
                <a:latin typeface="Calibri"/>
                <a:cs typeface="Arial" pitchFamily="34" charset="0"/>
              </a:rPr>
              <a:t>∆</a:t>
            </a: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graphicFrame>
        <p:nvGraphicFramePr>
          <p:cNvPr id="475150" name="Object 14"/>
          <p:cNvGraphicFramePr>
            <a:graphicFrameLocks noChangeAspect="1"/>
          </p:cNvGraphicFramePr>
          <p:nvPr/>
        </p:nvGraphicFramePr>
        <p:xfrm>
          <a:off x="908050" y="4008438"/>
          <a:ext cx="1143000" cy="841375"/>
        </p:xfrm>
        <a:graphic>
          <a:graphicData uri="http://schemas.openxmlformats.org/presentationml/2006/ole">
            <p:oleObj spid="_x0000_s6146" name="Equation" r:id="rId3" imgW="1143000" imgH="838080" progId="Equation.3">
              <p:embed/>
            </p:oleObj>
          </a:graphicData>
        </a:graphic>
      </p:graphicFrame>
      <p:sp>
        <p:nvSpPr>
          <p:cNvPr id="475152" name="Text Box 16"/>
          <p:cNvSpPr txBox="1">
            <a:spLocks noChangeArrowheads="1"/>
          </p:cNvSpPr>
          <p:nvPr/>
        </p:nvSpPr>
        <p:spPr bwMode="auto">
          <a:xfrm>
            <a:off x="838200" y="3200400"/>
            <a:ext cx="1331647"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P = I </a:t>
            </a:r>
            <a:r>
              <a:rPr lang="en-US" sz="2400" dirty="0" smtClean="0">
                <a:latin typeface="Calibri"/>
                <a:cs typeface="Arial" pitchFamily="34" charset="0"/>
              </a:rPr>
              <a:t>∆</a:t>
            </a:r>
            <a:r>
              <a:rPr lang="en-US" sz="2400" dirty="0" smtClean="0">
                <a:latin typeface="Arial" pitchFamily="34" charset="0"/>
                <a:cs typeface="Arial" pitchFamily="34" charset="0"/>
              </a:rPr>
              <a:t>V</a:t>
            </a:r>
            <a:endParaRPr lang="en-US" sz="2400" dirty="0">
              <a:latin typeface="Arial" pitchFamily="34" charset="0"/>
              <a:cs typeface="Arial" pitchFamily="34" charset="0"/>
            </a:endParaRPr>
          </a:p>
        </p:txBody>
      </p:sp>
      <p:graphicFrame>
        <p:nvGraphicFramePr>
          <p:cNvPr id="475153" name="Object 17"/>
          <p:cNvGraphicFramePr>
            <a:graphicFrameLocks noChangeAspect="1"/>
          </p:cNvGraphicFramePr>
          <p:nvPr/>
        </p:nvGraphicFramePr>
        <p:xfrm>
          <a:off x="2233613" y="3970338"/>
          <a:ext cx="2222500" cy="879475"/>
        </p:xfrm>
        <a:graphic>
          <a:graphicData uri="http://schemas.openxmlformats.org/presentationml/2006/ole">
            <p:oleObj spid="_x0000_s6147" name="Equation" r:id="rId4" imgW="2222280" imgH="876240" progId="Equation.3">
              <p:embed/>
            </p:oleObj>
          </a:graphicData>
        </a:graphic>
      </p:graphicFrame>
      <p:sp>
        <p:nvSpPr>
          <p:cNvPr id="475154" name="Text Box 18"/>
          <p:cNvSpPr txBox="1">
            <a:spLocks noChangeArrowheads="1"/>
          </p:cNvSpPr>
          <p:nvPr/>
        </p:nvSpPr>
        <p:spPr bwMode="auto">
          <a:xfrm>
            <a:off x="4606925" y="4168775"/>
            <a:ext cx="1320233"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8.3 A</a:t>
            </a:r>
          </a:p>
        </p:txBody>
      </p:sp>
      <p:sp>
        <p:nvSpPr>
          <p:cNvPr id="475155" name="Text Box 19"/>
          <p:cNvSpPr txBox="1">
            <a:spLocks noChangeArrowheads="1"/>
          </p:cNvSpPr>
          <p:nvPr/>
        </p:nvSpPr>
        <p:spPr bwMode="auto">
          <a:xfrm>
            <a:off x="1511300" y="5846763"/>
            <a:ext cx="1143262" cy="461665"/>
          </a:xfrm>
          <a:prstGeom prst="rect">
            <a:avLst/>
          </a:prstGeom>
          <a:noFill/>
          <a:ln w="9525">
            <a:noFill/>
            <a:miter lim="800000"/>
            <a:headEnd/>
            <a:tailEnd/>
          </a:ln>
        </p:spPr>
        <p:txBody>
          <a:bodyPr wrap="none">
            <a:spAutoFit/>
          </a:bodyPr>
          <a:lstStyle/>
          <a:p>
            <a:pPr algn="l"/>
            <a:r>
              <a:rPr lang="en-US" sz="2400" dirty="0"/>
              <a:t>P = I </a:t>
            </a:r>
            <a:r>
              <a:rPr lang="en-US" sz="2400" dirty="0">
                <a:latin typeface="Symbol" pitchFamily="18" charset="2"/>
              </a:rPr>
              <a:t>D</a:t>
            </a:r>
            <a:r>
              <a:rPr lang="en-US" sz="2400" dirty="0"/>
              <a:t>V</a:t>
            </a:r>
          </a:p>
        </p:txBody>
      </p:sp>
      <p:sp>
        <p:nvSpPr>
          <p:cNvPr id="475156" name="Text Box 20"/>
          <p:cNvSpPr txBox="1">
            <a:spLocks noChangeArrowheads="1"/>
          </p:cNvSpPr>
          <p:nvPr/>
        </p:nvSpPr>
        <p:spPr bwMode="auto">
          <a:xfrm>
            <a:off x="2924175" y="5846763"/>
            <a:ext cx="2162772" cy="461665"/>
          </a:xfrm>
          <a:prstGeom prst="rect">
            <a:avLst/>
          </a:prstGeom>
          <a:noFill/>
          <a:ln w="9525">
            <a:noFill/>
            <a:miter lim="800000"/>
            <a:headEnd/>
            <a:tailEnd/>
          </a:ln>
        </p:spPr>
        <p:txBody>
          <a:bodyPr wrap="none">
            <a:spAutoFit/>
          </a:bodyPr>
          <a:lstStyle/>
          <a:p>
            <a:pPr algn="l"/>
            <a:r>
              <a:rPr lang="en-US" sz="2400" dirty="0"/>
              <a:t>= 6.25 A (120 V)</a:t>
            </a:r>
          </a:p>
        </p:txBody>
      </p:sp>
      <p:sp>
        <p:nvSpPr>
          <p:cNvPr id="475157" name="Text Box 21"/>
          <p:cNvSpPr txBox="1">
            <a:spLocks noChangeArrowheads="1"/>
          </p:cNvSpPr>
          <p:nvPr/>
        </p:nvSpPr>
        <p:spPr bwMode="auto">
          <a:xfrm>
            <a:off x="6172200" y="5715000"/>
            <a:ext cx="1354858" cy="461665"/>
          </a:xfrm>
          <a:prstGeom prst="rect">
            <a:avLst/>
          </a:prstGeom>
          <a:noFill/>
          <a:ln w="9525">
            <a:noFill/>
            <a:miter lim="800000"/>
            <a:headEnd/>
            <a:tailEnd/>
          </a:ln>
        </p:spPr>
        <p:txBody>
          <a:bodyPr wrap="none">
            <a:spAutoFit/>
          </a:bodyPr>
          <a:lstStyle/>
          <a:p>
            <a:pPr algn="l"/>
            <a:r>
              <a:rPr lang="en-US" sz="2400" dirty="0"/>
              <a:t>=   750 W</a:t>
            </a:r>
          </a:p>
        </p:txBody>
      </p:sp>
      <p:pic>
        <p:nvPicPr>
          <p:cNvPr id="475159" name="Picture 23" descr="j0412306[1]"/>
          <p:cNvPicPr>
            <a:picLocks noChangeAspect="1" noChangeArrowheads="1"/>
          </p:cNvPicPr>
          <p:nvPr/>
        </p:nvPicPr>
        <p:blipFill>
          <a:blip r:embed="rId5" cstate="print"/>
          <a:srcRect/>
          <a:stretch>
            <a:fillRect/>
          </a:stretch>
        </p:blipFill>
        <p:spPr bwMode="auto">
          <a:xfrm>
            <a:off x="6003925" y="2667000"/>
            <a:ext cx="2368550" cy="1263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5149"/>
                                        </p:tgtEl>
                                        <p:attrNameLst>
                                          <p:attrName>style.visibility</p:attrName>
                                        </p:attrNameLst>
                                      </p:cBhvr>
                                      <p:to>
                                        <p:strVal val="visible"/>
                                      </p:to>
                                    </p:set>
                                    <p:animEffect transition="in" filter="fade">
                                      <p:cBhvr>
                                        <p:cTn id="7" dur="2000"/>
                                        <p:tgtEl>
                                          <p:spTgt spid="475149"/>
                                        </p:tgtEl>
                                      </p:cBhvr>
                                    </p:animEffect>
                                    <p:anim calcmode="lin" valueType="num">
                                      <p:cBhvr>
                                        <p:cTn id="8" dur="2000" fill="hold"/>
                                        <p:tgtEl>
                                          <p:spTgt spid="475149"/>
                                        </p:tgtEl>
                                        <p:attrNameLst>
                                          <p:attrName>style.rotation</p:attrName>
                                        </p:attrNameLst>
                                      </p:cBhvr>
                                      <p:tavLst>
                                        <p:tav tm="0">
                                          <p:val>
                                            <p:fltVal val="720"/>
                                          </p:val>
                                        </p:tav>
                                        <p:tav tm="100000">
                                          <p:val>
                                            <p:fltVal val="0"/>
                                          </p:val>
                                        </p:tav>
                                      </p:tavLst>
                                    </p:anim>
                                    <p:anim calcmode="lin" valueType="num">
                                      <p:cBhvr>
                                        <p:cTn id="9" dur="2000" fill="hold"/>
                                        <p:tgtEl>
                                          <p:spTgt spid="475149"/>
                                        </p:tgtEl>
                                        <p:attrNameLst>
                                          <p:attrName>ppt_h</p:attrName>
                                        </p:attrNameLst>
                                      </p:cBhvr>
                                      <p:tavLst>
                                        <p:tav tm="0">
                                          <p:val>
                                            <p:fltVal val="0"/>
                                          </p:val>
                                        </p:tav>
                                        <p:tav tm="100000">
                                          <p:val>
                                            <p:strVal val="#ppt_h"/>
                                          </p:val>
                                        </p:tav>
                                      </p:tavLst>
                                    </p:anim>
                                    <p:anim calcmode="lin" valueType="num">
                                      <p:cBhvr>
                                        <p:cTn id="10" dur="2000" fill="hold"/>
                                        <p:tgtEl>
                                          <p:spTgt spid="47514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5141"/>
                                        </p:tgtEl>
                                        <p:attrNameLst>
                                          <p:attrName>style.visibility</p:attrName>
                                        </p:attrNameLst>
                                      </p:cBhvr>
                                      <p:to>
                                        <p:strVal val="visible"/>
                                      </p:to>
                                    </p:set>
                                    <p:animEffect transition="in" filter="dissolve">
                                      <p:cBhvr>
                                        <p:cTn id="14" dur="500"/>
                                        <p:tgtEl>
                                          <p:spTgt spid="475141"/>
                                        </p:tgtEl>
                                      </p:cBhvr>
                                    </p:animEffect>
                                  </p:childTnLst>
                                </p:cTn>
                              </p:par>
                            </p:childTnLst>
                          </p:cTn>
                        </p:par>
                        <p:par>
                          <p:cTn id="15" fill="hold">
                            <p:stCondLst>
                              <p:cond delay="2500"/>
                            </p:stCondLst>
                            <p:childTnLst>
                              <p:par>
                                <p:cTn id="16" presetID="56" presetClass="entr" presetSubtype="0" fill="hold" grpId="0" nodeType="afterEffect">
                                  <p:stCondLst>
                                    <p:cond delay="0"/>
                                  </p:stCondLst>
                                  <p:iterate type="lt">
                                    <p:tmPct val="10000"/>
                                  </p:iterate>
                                  <p:childTnLst>
                                    <p:set>
                                      <p:cBhvr>
                                        <p:cTn id="17" dur="1" fill="hold">
                                          <p:stCondLst>
                                            <p:cond delay="0"/>
                                          </p:stCondLst>
                                        </p:cTn>
                                        <p:tgtEl>
                                          <p:spTgt spid="475146"/>
                                        </p:tgtEl>
                                        <p:attrNameLst>
                                          <p:attrName>style.visibility</p:attrName>
                                        </p:attrNameLst>
                                      </p:cBhvr>
                                      <p:to>
                                        <p:strVal val="visible"/>
                                      </p:to>
                                    </p:set>
                                    <p:anim by="(-#ppt_w*2)" calcmode="lin" valueType="num">
                                      <p:cBhvr rctx="PPT">
                                        <p:cTn id="18" dur="500" autoRev="1" fill="hold">
                                          <p:stCondLst>
                                            <p:cond delay="0"/>
                                          </p:stCondLst>
                                        </p:cTn>
                                        <p:tgtEl>
                                          <p:spTgt spid="475146"/>
                                        </p:tgtEl>
                                        <p:attrNameLst>
                                          <p:attrName>ppt_w</p:attrName>
                                        </p:attrNameLst>
                                      </p:cBhvr>
                                    </p:anim>
                                    <p:anim by="(#ppt_w*0.50)" calcmode="lin" valueType="num">
                                      <p:cBhvr>
                                        <p:cTn id="19" dur="500" decel="50000" autoRev="1" fill="hold">
                                          <p:stCondLst>
                                            <p:cond delay="0"/>
                                          </p:stCondLst>
                                        </p:cTn>
                                        <p:tgtEl>
                                          <p:spTgt spid="475146"/>
                                        </p:tgtEl>
                                        <p:attrNameLst>
                                          <p:attrName>ppt_x</p:attrName>
                                        </p:attrNameLst>
                                      </p:cBhvr>
                                    </p:anim>
                                    <p:anim from="(-#ppt_h/2)" to="(#ppt_y)" calcmode="lin" valueType="num">
                                      <p:cBhvr>
                                        <p:cTn id="20" dur="1000" fill="hold">
                                          <p:stCondLst>
                                            <p:cond delay="0"/>
                                          </p:stCondLst>
                                        </p:cTn>
                                        <p:tgtEl>
                                          <p:spTgt spid="475146"/>
                                        </p:tgtEl>
                                        <p:attrNameLst>
                                          <p:attrName>ppt_y</p:attrName>
                                        </p:attrNameLst>
                                      </p:cBhvr>
                                    </p:anim>
                                    <p:animRot by="21600000">
                                      <p:cBhvr>
                                        <p:cTn id="21" dur="1000" fill="hold">
                                          <p:stCondLst>
                                            <p:cond delay="0"/>
                                          </p:stCondLst>
                                        </p:cTn>
                                        <p:tgtEl>
                                          <p:spTgt spid="475146"/>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475147"/>
                                        </p:tgtEl>
                                        <p:attrNameLst>
                                          <p:attrName>style.visibility</p:attrName>
                                        </p:attrNameLst>
                                      </p:cBhvr>
                                      <p:to>
                                        <p:strVal val="visible"/>
                                      </p:to>
                                    </p:set>
                                    <p:anim from="(-#ppt_w/2)" to="(#ppt_x)" calcmode="lin" valueType="num">
                                      <p:cBhvr>
                                        <p:cTn id="26" dur="600" fill="hold">
                                          <p:stCondLst>
                                            <p:cond delay="0"/>
                                          </p:stCondLst>
                                        </p:cTn>
                                        <p:tgtEl>
                                          <p:spTgt spid="475147"/>
                                        </p:tgtEl>
                                        <p:attrNameLst>
                                          <p:attrName>ppt_x</p:attrName>
                                        </p:attrNameLst>
                                      </p:cBhvr>
                                    </p:anim>
                                    <p:anim from="0" to="-1.0" calcmode="lin" valueType="num">
                                      <p:cBhvr>
                                        <p:cTn id="27" dur="200" decel="50000" autoRev="1" fill="hold">
                                          <p:stCondLst>
                                            <p:cond delay="600"/>
                                          </p:stCondLst>
                                        </p:cTn>
                                        <p:tgtEl>
                                          <p:spTgt spid="475147"/>
                                        </p:tgtEl>
                                        <p:attrNameLst>
                                          <p:attrName>xshear</p:attrName>
                                        </p:attrNameLst>
                                      </p:cBhvr>
                                    </p:anim>
                                    <p:animScale>
                                      <p:cBhvr>
                                        <p:cTn id="28" dur="200" decel="100000" autoRev="1" fill="hold">
                                          <p:stCondLst>
                                            <p:cond delay="600"/>
                                          </p:stCondLst>
                                        </p:cTn>
                                        <p:tgtEl>
                                          <p:spTgt spid="475147"/>
                                        </p:tgtEl>
                                      </p:cBhvr>
                                      <p:from x="100000" y="100000"/>
                                      <p:to x="80000" y="100000"/>
                                    </p:animScale>
                                    <p:anim by="(#ppt_h/3+#ppt_w*0.1)" calcmode="lin" valueType="num">
                                      <p:cBhvr additive="sum">
                                        <p:cTn id="29" dur="200" decel="100000" autoRev="1" fill="hold">
                                          <p:stCondLst>
                                            <p:cond delay="600"/>
                                          </p:stCondLst>
                                        </p:cTn>
                                        <p:tgtEl>
                                          <p:spTgt spid="475147"/>
                                        </p:tgtEl>
                                        <p:attrNameLst>
                                          <p:attrName>ppt_x</p:attrName>
                                        </p:attrNameLst>
                                      </p:cBhvr>
                                    </p:anim>
                                  </p:childTnLst>
                                </p:cTn>
                              </p:par>
                              <p:par>
                                <p:cTn id="30" presetID="10" presetClass="entr" presetSubtype="0" fill="hold" nodeType="withEffect">
                                  <p:stCondLst>
                                    <p:cond delay="0"/>
                                  </p:stCondLst>
                                  <p:childTnLst>
                                    <p:set>
                                      <p:cBhvr>
                                        <p:cTn id="31" dur="1" fill="hold">
                                          <p:stCondLst>
                                            <p:cond delay="0"/>
                                          </p:stCondLst>
                                        </p:cTn>
                                        <p:tgtEl>
                                          <p:spTgt spid="475159"/>
                                        </p:tgtEl>
                                        <p:attrNameLst>
                                          <p:attrName>style.visibility</p:attrName>
                                        </p:attrNameLst>
                                      </p:cBhvr>
                                      <p:to>
                                        <p:strVal val="visible"/>
                                      </p:to>
                                    </p:set>
                                    <p:animEffect transition="in" filter="fade">
                                      <p:cBhvr>
                                        <p:cTn id="32" dur="2000"/>
                                        <p:tgtEl>
                                          <p:spTgt spid="475159"/>
                                        </p:tgtEl>
                                      </p:cBhvr>
                                    </p:animEffect>
                                  </p:childTnLst>
                                </p:cTn>
                              </p:par>
                            </p:childTnLst>
                          </p:cTn>
                        </p:par>
                      </p:childTnLst>
                    </p:cTn>
                  </p:par>
                  <p:par>
                    <p:cTn id="33" fill="hold">
                      <p:stCondLst>
                        <p:cond delay="indefinite"/>
                      </p:stCondLst>
                      <p:childTnLst>
                        <p:par>
                          <p:cTn id="34" fill="hold">
                            <p:stCondLst>
                              <p:cond delay="0"/>
                            </p:stCondLst>
                            <p:childTnLst>
                              <p:par>
                                <p:cTn id="35" presetID="35" presetClass="entr" presetSubtype="0" fill="hold" grpId="0" nodeType="clickEffect">
                                  <p:stCondLst>
                                    <p:cond delay="0"/>
                                  </p:stCondLst>
                                  <p:childTnLst>
                                    <p:set>
                                      <p:cBhvr>
                                        <p:cTn id="36" dur="1" fill="hold">
                                          <p:stCondLst>
                                            <p:cond delay="0"/>
                                          </p:stCondLst>
                                        </p:cTn>
                                        <p:tgtEl>
                                          <p:spTgt spid="475152"/>
                                        </p:tgtEl>
                                        <p:attrNameLst>
                                          <p:attrName>style.visibility</p:attrName>
                                        </p:attrNameLst>
                                      </p:cBhvr>
                                      <p:to>
                                        <p:strVal val="visible"/>
                                      </p:to>
                                    </p:set>
                                    <p:animEffect transition="in" filter="fade">
                                      <p:cBhvr>
                                        <p:cTn id="37" dur="2000"/>
                                        <p:tgtEl>
                                          <p:spTgt spid="475152"/>
                                        </p:tgtEl>
                                      </p:cBhvr>
                                    </p:animEffect>
                                    <p:anim calcmode="lin" valueType="num">
                                      <p:cBhvr>
                                        <p:cTn id="38" dur="2000" fill="hold"/>
                                        <p:tgtEl>
                                          <p:spTgt spid="475152"/>
                                        </p:tgtEl>
                                        <p:attrNameLst>
                                          <p:attrName>style.rotation</p:attrName>
                                        </p:attrNameLst>
                                      </p:cBhvr>
                                      <p:tavLst>
                                        <p:tav tm="0">
                                          <p:val>
                                            <p:fltVal val="720"/>
                                          </p:val>
                                        </p:tav>
                                        <p:tav tm="100000">
                                          <p:val>
                                            <p:fltVal val="0"/>
                                          </p:val>
                                        </p:tav>
                                      </p:tavLst>
                                    </p:anim>
                                    <p:anim calcmode="lin" valueType="num">
                                      <p:cBhvr>
                                        <p:cTn id="39" dur="2000" fill="hold"/>
                                        <p:tgtEl>
                                          <p:spTgt spid="475152"/>
                                        </p:tgtEl>
                                        <p:attrNameLst>
                                          <p:attrName>ppt_h</p:attrName>
                                        </p:attrNameLst>
                                      </p:cBhvr>
                                      <p:tavLst>
                                        <p:tav tm="0">
                                          <p:val>
                                            <p:fltVal val="0"/>
                                          </p:val>
                                        </p:tav>
                                        <p:tav tm="100000">
                                          <p:val>
                                            <p:strVal val="#ppt_h"/>
                                          </p:val>
                                        </p:tav>
                                      </p:tavLst>
                                    </p:anim>
                                    <p:anim calcmode="lin" valueType="num">
                                      <p:cBhvr>
                                        <p:cTn id="40" dur="2000" fill="hold"/>
                                        <p:tgtEl>
                                          <p:spTgt spid="475152"/>
                                        </p:tgtEl>
                                        <p:attrNameLst>
                                          <p:attrName>ppt_w</p:attrName>
                                        </p:attrNameLst>
                                      </p:cBhvr>
                                      <p:tavLst>
                                        <p:tav tm="0">
                                          <p:val>
                                            <p:fltVal val="0"/>
                                          </p:val>
                                        </p:tav>
                                        <p:tav tm="100000">
                                          <p:val>
                                            <p:strVal val="#ppt_w"/>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nodeType="clickEffect">
                                  <p:stCondLst>
                                    <p:cond delay="0"/>
                                  </p:stCondLst>
                                  <p:childTnLst>
                                    <p:set>
                                      <p:cBhvr>
                                        <p:cTn id="44" dur="1" fill="hold">
                                          <p:stCondLst>
                                            <p:cond delay="0"/>
                                          </p:stCondLst>
                                        </p:cTn>
                                        <p:tgtEl>
                                          <p:spTgt spid="475150"/>
                                        </p:tgtEl>
                                        <p:attrNameLst>
                                          <p:attrName>style.visibility</p:attrName>
                                        </p:attrNameLst>
                                      </p:cBhvr>
                                      <p:to>
                                        <p:strVal val="visible"/>
                                      </p:to>
                                    </p:set>
                                    <p:animEffect transition="in" filter="fade">
                                      <p:cBhvr>
                                        <p:cTn id="45" dur="1000"/>
                                        <p:tgtEl>
                                          <p:spTgt spid="475150"/>
                                        </p:tgtEl>
                                      </p:cBhvr>
                                    </p:animEffect>
                                    <p:anim calcmode="lin" valueType="num">
                                      <p:cBhvr>
                                        <p:cTn id="46" dur="1000" fill="hold"/>
                                        <p:tgtEl>
                                          <p:spTgt spid="475150"/>
                                        </p:tgtEl>
                                        <p:attrNameLst>
                                          <p:attrName>ppt_x</p:attrName>
                                        </p:attrNameLst>
                                      </p:cBhvr>
                                      <p:tavLst>
                                        <p:tav tm="0">
                                          <p:val>
                                            <p:strVal val="#ppt_x"/>
                                          </p:val>
                                        </p:tav>
                                        <p:tav tm="100000">
                                          <p:val>
                                            <p:strVal val="#ppt_x"/>
                                          </p:val>
                                        </p:tav>
                                      </p:tavLst>
                                    </p:anim>
                                    <p:anim calcmode="lin" valueType="num">
                                      <p:cBhvr>
                                        <p:cTn id="47" dur="1000" fill="hold"/>
                                        <p:tgtEl>
                                          <p:spTgt spid="47515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475153"/>
                                        </p:tgtEl>
                                        <p:attrNameLst>
                                          <p:attrName>style.visibility</p:attrName>
                                        </p:attrNameLst>
                                      </p:cBhvr>
                                      <p:to>
                                        <p:strVal val="visible"/>
                                      </p:to>
                                    </p:set>
                                    <p:anim calcmode="lin" valueType="num">
                                      <p:cBhvr>
                                        <p:cTn id="52" dur="1000" fill="hold"/>
                                        <p:tgtEl>
                                          <p:spTgt spid="475153"/>
                                        </p:tgtEl>
                                        <p:attrNameLst>
                                          <p:attrName>ppt_x</p:attrName>
                                        </p:attrNameLst>
                                      </p:cBhvr>
                                      <p:tavLst>
                                        <p:tav tm="0">
                                          <p:val>
                                            <p:strVal val="#ppt_x-.2"/>
                                          </p:val>
                                        </p:tav>
                                        <p:tav tm="100000">
                                          <p:val>
                                            <p:strVal val="#ppt_x"/>
                                          </p:val>
                                        </p:tav>
                                      </p:tavLst>
                                    </p:anim>
                                    <p:anim calcmode="lin" valueType="num">
                                      <p:cBhvr>
                                        <p:cTn id="53" dur="1000" fill="hold"/>
                                        <p:tgtEl>
                                          <p:spTgt spid="47515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75153"/>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475154"/>
                                        </p:tgtEl>
                                        <p:attrNameLst>
                                          <p:attrName>style.visibility</p:attrName>
                                        </p:attrNameLst>
                                      </p:cBhvr>
                                      <p:to>
                                        <p:strVal val="visible"/>
                                      </p:to>
                                    </p:set>
                                    <p:anim calcmode="lin" valueType="num">
                                      <p:cBhvr>
                                        <p:cTn id="59" dur="1000" fill="hold"/>
                                        <p:tgtEl>
                                          <p:spTgt spid="475154"/>
                                        </p:tgtEl>
                                        <p:attrNameLst>
                                          <p:attrName>ppt_x</p:attrName>
                                        </p:attrNameLst>
                                      </p:cBhvr>
                                      <p:tavLst>
                                        <p:tav tm="0">
                                          <p:val>
                                            <p:strVal val="#ppt_x-.2"/>
                                          </p:val>
                                        </p:tav>
                                        <p:tav tm="100000">
                                          <p:val>
                                            <p:strVal val="#ppt_x"/>
                                          </p:val>
                                        </p:tav>
                                      </p:tavLst>
                                    </p:anim>
                                    <p:anim calcmode="lin" valueType="num">
                                      <p:cBhvr>
                                        <p:cTn id="60" dur="1000" fill="hold"/>
                                        <p:tgtEl>
                                          <p:spTgt spid="47515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75154"/>
                                        </p:tgtEl>
                                      </p:cBhvr>
                                    </p:animEffect>
                                  </p:childTnLst>
                                </p:cTn>
                              </p:par>
                            </p:childTnLst>
                          </p:cTn>
                        </p:par>
                        <p:par>
                          <p:cTn id="62" fill="hold">
                            <p:stCondLst>
                              <p:cond delay="1000"/>
                            </p:stCondLst>
                            <p:childTnLst>
                              <p:par>
                                <p:cTn id="63" presetID="9" presetClass="entr" presetSubtype="0" fill="hold" grpId="0" nodeType="afterEffect">
                                  <p:stCondLst>
                                    <p:cond delay="0"/>
                                  </p:stCondLst>
                                  <p:childTnLst>
                                    <p:set>
                                      <p:cBhvr>
                                        <p:cTn id="64" dur="1" fill="hold">
                                          <p:stCondLst>
                                            <p:cond delay="0"/>
                                          </p:stCondLst>
                                        </p:cTn>
                                        <p:tgtEl>
                                          <p:spTgt spid="475158"/>
                                        </p:tgtEl>
                                        <p:attrNameLst>
                                          <p:attrName>style.visibility</p:attrName>
                                        </p:attrNameLst>
                                      </p:cBhvr>
                                      <p:to>
                                        <p:strVal val="visible"/>
                                      </p:to>
                                    </p:set>
                                    <p:animEffect transition="in" filter="dissolve">
                                      <p:cBhvr>
                                        <p:cTn id="65" dur="500"/>
                                        <p:tgtEl>
                                          <p:spTgt spid="475158"/>
                                        </p:tgtEl>
                                      </p:cBhvr>
                                    </p:animEffect>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grpId="0" nodeType="clickEffect">
                                  <p:stCondLst>
                                    <p:cond delay="0"/>
                                  </p:stCondLst>
                                  <p:childTnLst>
                                    <p:set>
                                      <p:cBhvr>
                                        <p:cTn id="69" dur="1" fill="hold">
                                          <p:stCondLst>
                                            <p:cond delay="0"/>
                                          </p:stCondLst>
                                        </p:cTn>
                                        <p:tgtEl>
                                          <p:spTgt spid="475148"/>
                                        </p:tgtEl>
                                        <p:attrNameLst>
                                          <p:attrName>style.visibility</p:attrName>
                                        </p:attrNameLst>
                                      </p:cBhvr>
                                      <p:to>
                                        <p:strVal val="visible"/>
                                      </p:to>
                                    </p:set>
                                    <p:anim from="(-#ppt_w/2)" to="(#ppt_x)" calcmode="lin" valueType="num">
                                      <p:cBhvr>
                                        <p:cTn id="70" dur="600" fill="hold">
                                          <p:stCondLst>
                                            <p:cond delay="0"/>
                                          </p:stCondLst>
                                        </p:cTn>
                                        <p:tgtEl>
                                          <p:spTgt spid="475148"/>
                                        </p:tgtEl>
                                        <p:attrNameLst>
                                          <p:attrName>ppt_x</p:attrName>
                                        </p:attrNameLst>
                                      </p:cBhvr>
                                    </p:anim>
                                    <p:anim from="0" to="-1.0" calcmode="lin" valueType="num">
                                      <p:cBhvr>
                                        <p:cTn id="71" dur="200" decel="50000" autoRev="1" fill="hold">
                                          <p:stCondLst>
                                            <p:cond delay="600"/>
                                          </p:stCondLst>
                                        </p:cTn>
                                        <p:tgtEl>
                                          <p:spTgt spid="475148"/>
                                        </p:tgtEl>
                                        <p:attrNameLst>
                                          <p:attrName>xshear</p:attrName>
                                        </p:attrNameLst>
                                      </p:cBhvr>
                                    </p:anim>
                                    <p:animScale>
                                      <p:cBhvr>
                                        <p:cTn id="72" dur="200" decel="100000" autoRev="1" fill="hold">
                                          <p:stCondLst>
                                            <p:cond delay="600"/>
                                          </p:stCondLst>
                                        </p:cTn>
                                        <p:tgtEl>
                                          <p:spTgt spid="475148"/>
                                        </p:tgtEl>
                                      </p:cBhvr>
                                      <p:from x="100000" y="100000"/>
                                      <p:to x="80000" y="100000"/>
                                    </p:animScale>
                                    <p:anim by="(#ppt_h/3+#ppt_w*0.1)" calcmode="lin" valueType="num">
                                      <p:cBhvr additive="sum">
                                        <p:cTn id="73" dur="200" decel="100000" autoRev="1" fill="hold">
                                          <p:stCondLst>
                                            <p:cond delay="600"/>
                                          </p:stCondLst>
                                        </p:cTn>
                                        <p:tgtEl>
                                          <p:spTgt spid="475148"/>
                                        </p:tgtEl>
                                        <p:attrNameLst>
                                          <p:attrName>ppt_x</p:attrName>
                                        </p:attrNameLst>
                                      </p:cBhvr>
                                    </p:anim>
                                  </p:childTnLst>
                                </p:cTn>
                              </p:par>
                            </p:childTnLst>
                          </p:cTn>
                        </p:par>
                      </p:childTnLst>
                    </p:cTn>
                  </p:par>
                  <p:par>
                    <p:cTn id="74" fill="hold">
                      <p:stCondLst>
                        <p:cond delay="indefinite"/>
                      </p:stCondLst>
                      <p:childTnLst>
                        <p:par>
                          <p:cTn id="75" fill="hold">
                            <p:stCondLst>
                              <p:cond delay="0"/>
                            </p:stCondLst>
                            <p:childTnLst>
                              <p:par>
                                <p:cTn id="76" presetID="35" presetClass="entr" presetSubtype="0" fill="hold" grpId="0" nodeType="clickEffect">
                                  <p:stCondLst>
                                    <p:cond delay="0"/>
                                  </p:stCondLst>
                                  <p:childTnLst>
                                    <p:set>
                                      <p:cBhvr>
                                        <p:cTn id="77" dur="1" fill="hold">
                                          <p:stCondLst>
                                            <p:cond delay="0"/>
                                          </p:stCondLst>
                                        </p:cTn>
                                        <p:tgtEl>
                                          <p:spTgt spid="475155"/>
                                        </p:tgtEl>
                                        <p:attrNameLst>
                                          <p:attrName>style.visibility</p:attrName>
                                        </p:attrNameLst>
                                      </p:cBhvr>
                                      <p:to>
                                        <p:strVal val="visible"/>
                                      </p:to>
                                    </p:set>
                                    <p:animEffect transition="in" filter="fade">
                                      <p:cBhvr>
                                        <p:cTn id="78" dur="2000"/>
                                        <p:tgtEl>
                                          <p:spTgt spid="475155"/>
                                        </p:tgtEl>
                                      </p:cBhvr>
                                    </p:animEffect>
                                    <p:anim calcmode="lin" valueType="num">
                                      <p:cBhvr>
                                        <p:cTn id="79" dur="2000" fill="hold"/>
                                        <p:tgtEl>
                                          <p:spTgt spid="475155"/>
                                        </p:tgtEl>
                                        <p:attrNameLst>
                                          <p:attrName>style.rotation</p:attrName>
                                        </p:attrNameLst>
                                      </p:cBhvr>
                                      <p:tavLst>
                                        <p:tav tm="0">
                                          <p:val>
                                            <p:fltVal val="720"/>
                                          </p:val>
                                        </p:tav>
                                        <p:tav tm="100000">
                                          <p:val>
                                            <p:fltVal val="0"/>
                                          </p:val>
                                        </p:tav>
                                      </p:tavLst>
                                    </p:anim>
                                    <p:anim calcmode="lin" valueType="num">
                                      <p:cBhvr>
                                        <p:cTn id="80" dur="2000" fill="hold"/>
                                        <p:tgtEl>
                                          <p:spTgt spid="475155"/>
                                        </p:tgtEl>
                                        <p:attrNameLst>
                                          <p:attrName>ppt_h</p:attrName>
                                        </p:attrNameLst>
                                      </p:cBhvr>
                                      <p:tavLst>
                                        <p:tav tm="0">
                                          <p:val>
                                            <p:fltVal val="0"/>
                                          </p:val>
                                        </p:tav>
                                        <p:tav tm="100000">
                                          <p:val>
                                            <p:strVal val="#ppt_h"/>
                                          </p:val>
                                        </p:tav>
                                      </p:tavLst>
                                    </p:anim>
                                    <p:anim calcmode="lin" valueType="num">
                                      <p:cBhvr>
                                        <p:cTn id="81" dur="2000" fill="hold"/>
                                        <p:tgtEl>
                                          <p:spTgt spid="475155"/>
                                        </p:tgtEl>
                                        <p:attrNameLst>
                                          <p:attrName>ppt_w</p:attrName>
                                        </p:attrNameLst>
                                      </p:cBhvr>
                                      <p:tavLst>
                                        <p:tav tm="0">
                                          <p:val>
                                            <p:fltVal val="0"/>
                                          </p:val>
                                        </p:tav>
                                        <p:tav tm="100000">
                                          <p:val>
                                            <p:strVal val="#ppt_w"/>
                                          </p:val>
                                        </p:tav>
                                      </p:tavLst>
                                    </p:anim>
                                  </p:childTnLst>
                                </p:cTn>
                              </p:par>
                            </p:childTnLst>
                          </p:cTn>
                        </p:par>
                      </p:childTnLst>
                    </p:cTn>
                  </p:par>
                  <p:par>
                    <p:cTn id="82" fill="hold">
                      <p:stCondLst>
                        <p:cond delay="indefinite"/>
                      </p:stCondLst>
                      <p:childTnLst>
                        <p:par>
                          <p:cTn id="83" fill="hold">
                            <p:stCondLst>
                              <p:cond delay="0"/>
                            </p:stCondLst>
                            <p:childTnLst>
                              <p:par>
                                <p:cTn id="84" presetID="29" presetClass="entr" presetSubtype="0" fill="hold" grpId="0" nodeType="clickEffect">
                                  <p:stCondLst>
                                    <p:cond delay="0"/>
                                  </p:stCondLst>
                                  <p:childTnLst>
                                    <p:set>
                                      <p:cBhvr>
                                        <p:cTn id="85" dur="1" fill="hold">
                                          <p:stCondLst>
                                            <p:cond delay="0"/>
                                          </p:stCondLst>
                                        </p:cTn>
                                        <p:tgtEl>
                                          <p:spTgt spid="475156"/>
                                        </p:tgtEl>
                                        <p:attrNameLst>
                                          <p:attrName>style.visibility</p:attrName>
                                        </p:attrNameLst>
                                      </p:cBhvr>
                                      <p:to>
                                        <p:strVal val="visible"/>
                                      </p:to>
                                    </p:set>
                                    <p:anim calcmode="lin" valueType="num">
                                      <p:cBhvr>
                                        <p:cTn id="86" dur="1000" fill="hold"/>
                                        <p:tgtEl>
                                          <p:spTgt spid="475156"/>
                                        </p:tgtEl>
                                        <p:attrNameLst>
                                          <p:attrName>ppt_x</p:attrName>
                                        </p:attrNameLst>
                                      </p:cBhvr>
                                      <p:tavLst>
                                        <p:tav tm="0">
                                          <p:val>
                                            <p:strVal val="#ppt_x-.2"/>
                                          </p:val>
                                        </p:tav>
                                        <p:tav tm="100000">
                                          <p:val>
                                            <p:strVal val="#ppt_x"/>
                                          </p:val>
                                        </p:tav>
                                      </p:tavLst>
                                    </p:anim>
                                    <p:anim calcmode="lin" valueType="num">
                                      <p:cBhvr>
                                        <p:cTn id="87" dur="1000" fill="hold"/>
                                        <p:tgtEl>
                                          <p:spTgt spid="475156"/>
                                        </p:tgtEl>
                                        <p:attrNameLst>
                                          <p:attrName>ppt_y</p:attrName>
                                        </p:attrNameLst>
                                      </p:cBhvr>
                                      <p:tavLst>
                                        <p:tav tm="0">
                                          <p:val>
                                            <p:strVal val="#ppt_y"/>
                                          </p:val>
                                        </p:tav>
                                        <p:tav tm="100000">
                                          <p:val>
                                            <p:strVal val="#ppt_y"/>
                                          </p:val>
                                        </p:tav>
                                      </p:tavLst>
                                    </p:anim>
                                    <p:animEffect transition="in" filter="wipe(right)" prLst="gradientSize: 0.1">
                                      <p:cBhvr>
                                        <p:cTn id="88" dur="1000"/>
                                        <p:tgtEl>
                                          <p:spTgt spid="475156"/>
                                        </p:tgtEl>
                                      </p:cBhvr>
                                    </p:animEffect>
                                  </p:childTnLst>
                                </p:cTn>
                              </p:par>
                            </p:childTnLst>
                          </p:cTn>
                        </p:par>
                      </p:childTnLst>
                    </p:cTn>
                  </p:par>
                  <p:par>
                    <p:cTn id="89" fill="hold">
                      <p:stCondLst>
                        <p:cond delay="indefinite"/>
                      </p:stCondLst>
                      <p:childTnLst>
                        <p:par>
                          <p:cTn id="90" fill="hold">
                            <p:stCondLst>
                              <p:cond delay="0"/>
                            </p:stCondLst>
                            <p:childTnLst>
                              <p:par>
                                <p:cTn id="91" presetID="29" presetClass="entr" presetSubtype="0" fill="hold" grpId="0" nodeType="clickEffect">
                                  <p:stCondLst>
                                    <p:cond delay="0"/>
                                  </p:stCondLst>
                                  <p:childTnLst>
                                    <p:set>
                                      <p:cBhvr>
                                        <p:cTn id="92" dur="1" fill="hold">
                                          <p:stCondLst>
                                            <p:cond delay="0"/>
                                          </p:stCondLst>
                                        </p:cTn>
                                        <p:tgtEl>
                                          <p:spTgt spid="475157"/>
                                        </p:tgtEl>
                                        <p:attrNameLst>
                                          <p:attrName>style.visibility</p:attrName>
                                        </p:attrNameLst>
                                      </p:cBhvr>
                                      <p:to>
                                        <p:strVal val="visible"/>
                                      </p:to>
                                    </p:set>
                                    <p:anim calcmode="lin" valueType="num">
                                      <p:cBhvr>
                                        <p:cTn id="93" dur="1000" fill="hold"/>
                                        <p:tgtEl>
                                          <p:spTgt spid="475157"/>
                                        </p:tgtEl>
                                        <p:attrNameLst>
                                          <p:attrName>ppt_x</p:attrName>
                                        </p:attrNameLst>
                                      </p:cBhvr>
                                      <p:tavLst>
                                        <p:tav tm="0">
                                          <p:val>
                                            <p:strVal val="#ppt_x-.2"/>
                                          </p:val>
                                        </p:tav>
                                        <p:tav tm="100000">
                                          <p:val>
                                            <p:strVal val="#ppt_x"/>
                                          </p:val>
                                        </p:tav>
                                      </p:tavLst>
                                    </p:anim>
                                    <p:anim calcmode="lin" valueType="num">
                                      <p:cBhvr>
                                        <p:cTn id="94" dur="1000" fill="hold"/>
                                        <p:tgtEl>
                                          <p:spTgt spid="475157"/>
                                        </p:tgtEl>
                                        <p:attrNameLst>
                                          <p:attrName>ppt_y</p:attrName>
                                        </p:attrNameLst>
                                      </p:cBhvr>
                                      <p:tavLst>
                                        <p:tav tm="0">
                                          <p:val>
                                            <p:strVal val="#ppt_y"/>
                                          </p:val>
                                        </p:tav>
                                        <p:tav tm="100000">
                                          <p:val>
                                            <p:strVal val="#ppt_y"/>
                                          </p:val>
                                        </p:tav>
                                      </p:tavLst>
                                    </p:anim>
                                    <p:animEffect transition="in" filter="wipe(right)" prLst="gradientSize: 0.1">
                                      <p:cBhvr>
                                        <p:cTn id="95" dur="1000"/>
                                        <p:tgtEl>
                                          <p:spTgt spid="475157"/>
                                        </p:tgtEl>
                                      </p:cBhvr>
                                    </p:animEffect>
                                  </p:childTnLst>
                                </p:cTn>
                              </p:par>
                            </p:childTnLst>
                          </p:cTn>
                        </p:par>
                        <p:par>
                          <p:cTn id="96" fill="hold">
                            <p:stCondLst>
                              <p:cond delay="1000"/>
                            </p:stCondLst>
                            <p:childTnLst>
                              <p:par>
                                <p:cTn id="97" presetID="9" presetClass="entr" presetSubtype="0" fill="hold" grpId="0" nodeType="afterEffect">
                                  <p:stCondLst>
                                    <p:cond delay="0"/>
                                  </p:stCondLst>
                                  <p:childTnLst>
                                    <p:set>
                                      <p:cBhvr>
                                        <p:cTn id="98" dur="1" fill="hold">
                                          <p:stCondLst>
                                            <p:cond delay="0"/>
                                          </p:stCondLst>
                                        </p:cTn>
                                        <p:tgtEl>
                                          <p:spTgt spid="475142"/>
                                        </p:tgtEl>
                                        <p:attrNameLst>
                                          <p:attrName>style.visibility</p:attrName>
                                        </p:attrNameLst>
                                      </p:cBhvr>
                                      <p:to>
                                        <p:strVal val="visible"/>
                                      </p:to>
                                    </p:set>
                                    <p:animEffect transition="in" filter="dissolve">
                                      <p:cBhvr>
                                        <p:cTn id="99" dur="500"/>
                                        <p:tgtEl>
                                          <p:spTgt spid="475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2" grpId="0" animBg="1"/>
      <p:bldP spid="475158" grpId="0" animBg="1"/>
      <p:bldP spid="475141" grpId="0" animBg="1"/>
      <p:bldP spid="475146" grpId="0"/>
      <p:bldP spid="475147" grpId="0"/>
      <p:bldP spid="475148" grpId="0"/>
      <p:bldP spid="475149" grpId="0"/>
      <p:bldP spid="475152" grpId="0"/>
      <p:bldP spid="475154" grpId="0"/>
      <p:bldP spid="475155" grpId="0"/>
      <p:bldP spid="475156" grpId="0"/>
      <p:bldP spid="4751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5" name="Picture 21" descr="j0432648[1]"/>
          <p:cNvPicPr>
            <a:picLocks noChangeAspect="1" noChangeArrowheads="1"/>
          </p:cNvPicPr>
          <p:nvPr/>
        </p:nvPicPr>
        <p:blipFill>
          <a:blip r:embed="rId3" cstate="print"/>
          <a:srcRect/>
          <a:stretch>
            <a:fillRect/>
          </a:stretch>
        </p:blipFill>
        <p:spPr bwMode="auto">
          <a:xfrm>
            <a:off x="6218238" y="328613"/>
            <a:ext cx="2660650" cy="2660650"/>
          </a:xfrm>
          <a:prstGeom prst="rect">
            <a:avLst/>
          </a:prstGeom>
          <a:noFill/>
          <a:ln w="9525">
            <a:noFill/>
            <a:miter lim="800000"/>
            <a:headEnd/>
            <a:tailEnd/>
          </a:ln>
        </p:spPr>
      </p:pic>
      <p:sp>
        <p:nvSpPr>
          <p:cNvPr id="476166" name="Rectangle 6"/>
          <p:cNvSpPr>
            <a:spLocks noChangeArrowheads="1"/>
          </p:cNvSpPr>
          <p:nvPr/>
        </p:nvSpPr>
        <p:spPr bwMode="auto">
          <a:xfrm>
            <a:off x="6553200" y="4189690"/>
            <a:ext cx="1262062" cy="369332"/>
          </a:xfrm>
          <a:prstGeom prst="rect">
            <a:avLst/>
          </a:prstGeom>
          <a:solidFill>
            <a:srgbClr val="00FFFF"/>
          </a:solidFill>
          <a:ln w="9525" algn="ctr">
            <a:solidFill>
              <a:schemeClr val="tx1"/>
            </a:solidFill>
            <a:miter lim="800000"/>
            <a:headEnd/>
            <a:tailEnd/>
          </a:ln>
        </p:spPr>
        <p:txBody>
          <a:bodyPr wrap="square" anchor="ctr">
            <a:spAutoFit/>
          </a:bodyPr>
          <a:lstStyle/>
          <a:p>
            <a:endParaRPr lang="en-US"/>
          </a:p>
        </p:txBody>
      </p:sp>
      <p:sp>
        <p:nvSpPr>
          <p:cNvPr id="22537" name="Rectangle 8"/>
          <p:cNvSpPr>
            <a:spLocks noChangeArrowheads="1"/>
          </p:cNvSpPr>
          <p:nvPr/>
        </p:nvSpPr>
        <p:spPr bwMode="auto">
          <a:xfrm>
            <a:off x="1317625" y="644951"/>
            <a:ext cx="3554178" cy="830997"/>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What is the resistance of</a:t>
            </a:r>
          </a:p>
          <a:p>
            <a:pPr algn="l"/>
            <a:r>
              <a:rPr lang="en-US" sz="2400" dirty="0">
                <a:solidFill>
                  <a:srgbClr val="FF0000"/>
                </a:solidFill>
                <a:latin typeface="Arial" pitchFamily="34" charset="0"/>
                <a:cs typeface="Arial" pitchFamily="34" charset="0"/>
              </a:rPr>
              <a:t>a 75 W light bulb?</a:t>
            </a:r>
          </a:p>
        </p:txBody>
      </p:sp>
      <p:sp>
        <p:nvSpPr>
          <p:cNvPr id="476169" name="Rectangle 9"/>
          <p:cNvSpPr>
            <a:spLocks noChangeArrowheads="1"/>
          </p:cNvSpPr>
          <p:nvPr/>
        </p:nvSpPr>
        <p:spPr bwMode="auto">
          <a:xfrm>
            <a:off x="1295400" y="4876800"/>
            <a:ext cx="2524024"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rPr>
              <a:t>For a 100 W bulb…</a:t>
            </a:r>
          </a:p>
        </p:txBody>
      </p:sp>
      <p:sp>
        <p:nvSpPr>
          <p:cNvPr id="476170" name="Rectangle 10"/>
          <p:cNvSpPr>
            <a:spLocks noChangeArrowheads="1"/>
          </p:cNvSpPr>
          <p:nvPr/>
        </p:nvSpPr>
        <p:spPr bwMode="auto">
          <a:xfrm>
            <a:off x="854075" y="2154386"/>
            <a:ext cx="1124026" cy="461665"/>
          </a:xfrm>
          <a:prstGeom prst="rect">
            <a:avLst/>
          </a:prstGeom>
          <a:noFill/>
          <a:ln w="15875" algn="ctr">
            <a:noFill/>
            <a:miter lim="800000"/>
            <a:headEnd/>
            <a:tailEnd/>
          </a:ln>
        </p:spPr>
        <p:txBody>
          <a:bodyPr wrap="none" anchor="ctr">
            <a:spAutoFit/>
          </a:bodyPr>
          <a:lstStyle/>
          <a:p>
            <a:pPr algn="l"/>
            <a:r>
              <a:rPr lang="en-US" sz="2400" dirty="0"/>
              <a:t>Since… </a:t>
            </a:r>
          </a:p>
        </p:txBody>
      </p:sp>
      <p:graphicFrame>
        <p:nvGraphicFramePr>
          <p:cNvPr id="476171" name="Object 11"/>
          <p:cNvGraphicFramePr>
            <a:graphicFrameLocks noChangeAspect="1"/>
          </p:cNvGraphicFramePr>
          <p:nvPr/>
        </p:nvGraphicFramePr>
        <p:xfrm>
          <a:off x="2525713" y="1989138"/>
          <a:ext cx="3784600" cy="1844675"/>
        </p:xfrm>
        <a:graphic>
          <a:graphicData uri="http://schemas.openxmlformats.org/presentationml/2006/ole">
            <p:oleObj spid="_x0000_s7170" name="Equation" r:id="rId4" imgW="3784320" imgH="1854000" progId="Equation.3">
              <p:embed/>
            </p:oleObj>
          </a:graphicData>
        </a:graphic>
      </p:graphicFrame>
      <p:sp>
        <p:nvSpPr>
          <p:cNvPr id="22540" name="Rectangle 14"/>
          <p:cNvSpPr>
            <a:spLocks noChangeArrowheads="1"/>
          </p:cNvSpPr>
          <p:nvPr/>
        </p:nvSpPr>
        <p:spPr bwMode="auto">
          <a:xfrm>
            <a:off x="0" y="3128963"/>
            <a:ext cx="9144000" cy="0"/>
          </a:xfrm>
          <a:prstGeom prst="rect">
            <a:avLst/>
          </a:prstGeom>
          <a:noFill/>
          <a:ln w="15875" algn="ctr">
            <a:noFill/>
            <a:miter lim="800000"/>
            <a:headEnd/>
            <a:tailEnd/>
          </a:ln>
        </p:spPr>
        <p:txBody>
          <a:bodyPr wrap="none" anchor="ctr">
            <a:spAutoFit/>
          </a:bodyPr>
          <a:lstStyle/>
          <a:p>
            <a:endParaRPr lang="en-US"/>
          </a:p>
        </p:txBody>
      </p:sp>
      <p:graphicFrame>
        <p:nvGraphicFramePr>
          <p:cNvPr id="476173" name="Object 13"/>
          <p:cNvGraphicFramePr>
            <a:graphicFrameLocks noChangeAspect="1"/>
          </p:cNvGraphicFramePr>
          <p:nvPr/>
        </p:nvGraphicFramePr>
        <p:xfrm>
          <a:off x="2520950" y="3890963"/>
          <a:ext cx="1689100" cy="881062"/>
        </p:xfrm>
        <a:graphic>
          <a:graphicData uri="http://schemas.openxmlformats.org/presentationml/2006/ole">
            <p:oleObj spid="_x0000_s7171" name="Equation" r:id="rId5" imgW="1688760" imgH="876240" progId="Equation.3">
              <p:embed/>
            </p:oleObj>
          </a:graphicData>
        </a:graphic>
      </p:graphicFrame>
      <p:graphicFrame>
        <p:nvGraphicFramePr>
          <p:cNvPr id="476175" name="Object 15"/>
          <p:cNvGraphicFramePr>
            <a:graphicFrameLocks noChangeAspect="1"/>
          </p:cNvGraphicFramePr>
          <p:nvPr/>
        </p:nvGraphicFramePr>
        <p:xfrm>
          <a:off x="4240213" y="3897313"/>
          <a:ext cx="1725612" cy="881062"/>
        </p:xfrm>
        <a:graphic>
          <a:graphicData uri="http://schemas.openxmlformats.org/presentationml/2006/ole">
            <p:oleObj spid="_x0000_s7172" name="Equation" r:id="rId6" imgW="1726920" imgH="876240" progId="Equation.3">
              <p:embed/>
            </p:oleObj>
          </a:graphicData>
        </a:graphic>
      </p:graphicFrame>
      <p:sp>
        <p:nvSpPr>
          <p:cNvPr id="476176" name="Text Box 16"/>
          <p:cNvSpPr txBox="1">
            <a:spLocks noChangeArrowheads="1"/>
          </p:cNvSpPr>
          <p:nvPr/>
        </p:nvSpPr>
        <p:spPr bwMode="auto">
          <a:xfrm>
            <a:off x="6111875" y="4095750"/>
            <a:ext cx="1316386" cy="461665"/>
          </a:xfrm>
          <a:prstGeom prst="rect">
            <a:avLst/>
          </a:prstGeom>
          <a:noFill/>
          <a:ln w="9525">
            <a:noFill/>
            <a:miter lim="800000"/>
            <a:headEnd/>
            <a:tailEnd/>
          </a:ln>
        </p:spPr>
        <p:txBody>
          <a:bodyPr wrap="none">
            <a:spAutoFit/>
          </a:bodyPr>
          <a:lstStyle/>
          <a:p>
            <a:pPr algn="l"/>
            <a:r>
              <a:rPr lang="en-US" sz="2400" dirty="0"/>
              <a:t>=   190 </a:t>
            </a:r>
            <a:r>
              <a:rPr lang="en-US" sz="2400" dirty="0">
                <a:latin typeface="Symbol" pitchFamily="18" charset="2"/>
              </a:rPr>
              <a:t>W</a:t>
            </a:r>
          </a:p>
        </p:txBody>
      </p:sp>
      <p:sp>
        <p:nvSpPr>
          <p:cNvPr id="476177" name="Rectangle 17"/>
          <p:cNvSpPr>
            <a:spLocks noChangeArrowheads="1"/>
          </p:cNvSpPr>
          <p:nvPr/>
        </p:nvSpPr>
        <p:spPr bwMode="auto">
          <a:xfrm>
            <a:off x="6581775" y="5799138"/>
            <a:ext cx="1262063" cy="622300"/>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graphicFrame>
        <p:nvGraphicFramePr>
          <p:cNvPr id="476178" name="Object 18"/>
          <p:cNvGraphicFramePr>
            <a:graphicFrameLocks noChangeAspect="1"/>
          </p:cNvGraphicFramePr>
          <p:nvPr/>
        </p:nvGraphicFramePr>
        <p:xfrm>
          <a:off x="2520950" y="5646738"/>
          <a:ext cx="1689100" cy="881062"/>
        </p:xfrm>
        <a:graphic>
          <a:graphicData uri="http://schemas.openxmlformats.org/presentationml/2006/ole">
            <p:oleObj spid="_x0000_s7173" name="Equation" r:id="rId7" imgW="1688760" imgH="876240" progId="Equation.3">
              <p:embed/>
            </p:oleObj>
          </a:graphicData>
        </a:graphic>
      </p:graphicFrame>
      <p:graphicFrame>
        <p:nvGraphicFramePr>
          <p:cNvPr id="476179" name="Object 19"/>
          <p:cNvGraphicFramePr>
            <a:graphicFrameLocks noChangeAspect="1"/>
          </p:cNvGraphicFramePr>
          <p:nvPr/>
        </p:nvGraphicFramePr>
        <p:xfrm>
          <a:off x="4240213" y="5653088"/>
          <a:ext cx="1725612" cy="881062"/>
        </p:xfrm>
        <a:graphic>
          <a:graphicData uri="http://schemas.openxmlformats.org/presentationml/2006/ole">
            <p:oleObj spid="_x0000_s7174" name="Equation" r:id="rId8" imgW="1726920" imgH="876240" progId="Equation.3">
              <p:embed/>
            </p:oleObj>
          </a:graphicData>
        </a:graphic>
      </p:graphicFrame>
      <p:sp>
        <p:nvSpPr>
          <p:cNvPr id="476180" name="Text Box 20"/>
          <p:cNvSpPr txBox="1">
            <a:spLocks noChangeArrowheads="1"/>
          </p:cNvSpPr>
          <p:nvPr/>
        </p:nvSpPr>
        <p:spPr bwMode="auto">
          <a:xfrm>
            <a:off x="6248400" y="5867400"/>
            <a:ext cx="1316386" cy="461665"/>
          </a:xfrm>
          <a:prstGeom prst="rect">
            <a:avLst/>
          </a:prstGeom>
          <a:noFill/>
          <a:ln w="9525">
            <a:noFill/>
            <a:miter lim="800000"/>
            <a:headEnd/>
            <a:tailEnd/>
          </a:ln>
        </p:spPr>
        <p:txBody>
          <a:bodyPr wrap="none">
            <a:spAutoFit/>
          </a:bodyPr>
          <a:lstStyle/>
          <a:p>
            <a:pPr algn="l"/>
            <a:r>
              <a:rPr lang="en-US" sz="2400" dirty="0"/>
              <a:t>=   140 </a:t>
            </a:r>
            <a:r>
              <a:rPr lang="en-US" sz="2400" dirty="0">
                <a:latin typeface="Symbol" pitchFamily="18" charset="2"/>
              </a:rPr>
              <a:t>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76170"/>
                                        </p:tgtEl>
                                        <p:attrNameLst>
                                          <p:attrName>style.visibility</p:attrName>
                                        </p:attrNameLst>
                                      </p:cBhvr>
                                      <p:to>
                                        <p:strVal val="visible"/>
                                      </p:to>
                                    </p:set>
                                    <p:anim by="(-#ppt_w*2)" calcmode="lin" valueType="num">
                                      <p:cBhvr rctx="PPT">
                                        <p:cTn id="7" dur="500" autoRev="1" fill="hold">
                                          <p:stCondLst>
                                            <p:cond delay="0"/>
                                          </p:stCondLst>
                                        </p:cTn>
                                        <p:tgtEl>
                                          <p:spTgt spid="476170"/>
                                        </p:tgtEl>
                                        <p:attrNameLst>
                                          <p:attrName>ppt_w</p:attrName>
                                        </p:attrNameLst>
                                      </p:cBhvr>
                                    </p:anim>
                                    <p:anim by="(#ppt_w*0.50)" calcmode="lin" valueType="num">
                                      <p:cBhvr>
                                        <p:cTn id="8" dur="500" decel="50000" autoRev="1" fill="hold">
                                          <p:stCondLst>
                                            <p:cond delay="0"/>
                                          </p:stCondLst>
                                        </p:cTn>
                                        <p:tgtEl>
                                          <p:spTgt spid="476170"/>
                                        </p:tgtEl>
                                        <p:attrNameLst>
                                          <p:attrName>ppt_x</p:attrName>
                                        </p:attrNameLst>
                                      </p:cBhvr>
                                    </p:anim>
                                    <p:anim from="(-#ppt_h/2)" to="(#ppt_y)" calcmode="lin" valueType="num">
                                      <p:cBhvr>
                                        <p:cTn id="9" dur="1000" fill="hold">
                                          <p:stCondLst>
                                            <p:cond delay="0"/>
                                          </p:stCondLst>
                                        </p:cTn>
                                        <p:tgtEl>
                                          <p:spTgt spid="476170"/>
                                        </p:tgtEl>
                                        <p:attrNameLst>
                                          <p:attrName>ppt_y</p:attrName>
                                        </p:attrNameLst>
                                      </p:cBhvr>
                                    </p:anim>
                                    <p:animRot by="21600000">
                                      <p:cBhvr>
                                        <p:cTn id="10" dur="1000" fill="hold">
                                          <p:stCondLst>
                                            <p:cond delay="0"/>
                                          </p:stCondLst>
                                        </p:cTn>
                                        <p:tgtEl>
                                          <p:spTgt spid="476170"/>
                                        </p:tgtEl>
                                        <p:attrNameLst>
                                          <p:attrName>r</p:attrName>
                                        </p:attrNameLst>
                                      </p:cBhvr>
                                    </p:animRo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476171"/>
                                        </p:tgtEl>
                                        <p:attrNameLst>
                                          <p:attrName>style.visibility</p:attrName>
                                        </p:attrNameLst>
                                      </p:cBhvr>
                                      <p:to>
                                        <p:strVal val="visible"/>
                                      </p:to>
                                    </p:set>
                                    <p:animEffect transition="in" filter="fade">
                                      <p:cBhvr>
                                        <p:cTn id="14" dur="2000"/>
                                        <p:tgtEl>
                                          <p:spTgt spid="476171"/>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76173"/>
                                        </p:tgtEl>
                                        <p:attrNameLst>
                                          <p:attrName>style.visibility</p:attrName>
                                        </p:attrNameLst>
                                      </p:cBhvr>
                                      <p:to>
                                        <p:strVal val="visible"/>
                                      </p:to>
                                    </p:set>
                                    <p:animEffect transition="in" filter="fade">
                                      <p:cBhvr>
                                        <p:cTn id="19" dur="1000"/>
                                        <p:tgtEl>
                                          <p:spTgt spid="476173"/>
                                        </p:tgtEl>
                                      </p:cBhvr>
                                    </p:animEffect>
                                    <p:anim calcmode="lin" valueType="num">
                                      <p:cBhvr>
                                        <p:cTn id="20" dur="1000" fill="hold"/>
                                        <p:tgtEl>
                                          <p:spTgt spid="476173"/>
                                        </p:tgtEl>
                                        <p:attrNameLst>
                                          <p:attrName>ppt_x</p:attrName>
                                        </p:attrNameLst>
                                      </p:cBhvr>
                                      <p:tavLst>
                                        <p:tav tm="0">
                                          <p:val>
                                            <p:strVal val="#ppt_x"/>
                                          </p:val>
                                        </p:tav>
                                        <p:tav tm="100000">
                                          <p:val>
                                            <p:strVal val="#ppt_x"/>
                                          </p:val>
                                        </p:tav>
                                      </p:tavLst>
                                    </p:anim>
                                    <p:anim calcmode="lin" valueType="num">
                                      <p:cBhvr>
                                        <p:cTn id="21" dur="1000" fill="hold"/>
                                        <p:tgtEl>
                                          <p:spTgt spid="47617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476175"/>
                                        </p:tgtEl>
                                        <p:attrNameLst>
                                          <p:attrName>style.visibility</p:attrName>
                                        </p:attrNameLst>
                                      </p:cBhvr>
                                      <p:to>
                                        <p:strVal val="visible"/>
                                      </p:to>
                                    </p:set>
                                    <p:anim calcmode="lin" valueType="num">
                                      <p:cBhvr>
                                        <p:cTn id="26" dur="1000" fill="hold"/>
                                        <p:tgtEl>
                                          <p:spTgt spid="476175"/>
                                        </p:tgtEl>
                                        <p:attrNameLst>
                                          <p:attrName>ppt_x</p:attrName>
                                        </p:attrNameLst>
                                      </p:cBhvr>
                                      <p:tavLst>
                                        <p:tav tm="0">
                                          <p:val>
                                            <p:strVal val="#ppt_x-.2"/>
                                          </p:val>
                                        </p:tav>
                                        <p:tav tm="100000">
                                          <p:val>
                                            <p:strVal val="#ppt_x"/>
                                          </p:val>
                                        </p:tav>
                                      </p:tavLst>
                                    </p:anim>
                                    <p:anim calcmode="lin" valueType="num">
                                      <p:cBhvr>
                                        <p:cTn id="27" dur="1000" fill="hold"/>
                                        <p:tgtEl>
                                          <p:spTgt spid="47617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76175"/>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76176"/>
                                        </p:tgtEl>
                                        <p:attrNameLst>
                                          <p:attrName>style.visibility</p:attrName>
                                        </p:attrNameLst>
                                      </p:cBhvr>
                                      <p:to>
                                        <p:strVal val="visible"/>
                                      </p:to>
                                    </p:set>
                                    <p:anim calcmode="lin" valueType="num">
                                      <p:cBhvr>
                                        <p:cTn id="33" dur="1000" fill="hold"/>
                                        <p:tgtEl>
                                          <p:spTgt spid="476176"/>
                                        </p:tgtEl>
                                        <p:attrNameLst>
                                          <p:attrName>ppt_x</p:attrName>
                                        </p:attrNameLst>
                                      </p:cBhvr>
                                      <p:tavLst>
                                        <p:tav tm="0">
                                          <p:val>
                                            <p:strVal val="#ppt_x-.2"/>
                                          </p:val>
                                        </p:tav>
                                        <p:tav tm="100000">
                                          <p:val>
                                            <p:strVal val="#ppt_x"/>
                                          </p:val>
                                        </p:tav>
                                      </p:tavLst>
                                    </p:anim>
                                    <p:anim calcmode="lin" valueType="num">
                                      <p:cBhvr>
                                        <p:cTn id="34" dur="1000" fill="hold"/>
                                        <p:tgtEl>
                                          <p:spTgt spid="47617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76176"/>
                                        </p:tgtEl>
                                      </p:cBhvr>
                                    </p:animEffect>
                                  </p:childTnLst>
                                </p:cTn>
                              </p:par>
                            </p:childTnLst>
                          </p:cTn>
                        </p:par>
                        <p:par>
                          <p:cTn id="36" fill="hold">
                            <p:stCondLst>
                              <p:cond delay="1000"/>
                            </p:stCondLst>
                            <p:childTnLst>
                              <p:par>
                                <p:cTn id="37" presetID="9" presetClass="entr" presetSubtype="0" fill="hold" grpId="0" nodeType="afterEffect">
                                  <p:stCondLst>
                                    <p:cond delay="0"/>
                                  </p:stCondLst>
                                  <p:childTnLst>
                                    <p:set>
                                      <p:cBhvr>
                                        <p:cTn id="38" dur="1" fill="hold">
                                          <p:stCondLst>
                                            <p:cond delay="0"/>
                                          </p:stCondLst>
                                        </p:cTn>
                                        <p:tgtEl>
                                          <p:spTgt spid="476166"/>
                                        </p:tgtEl>
                                        <p:attrNameLst>
                                          <p:attrName>style.visibility</p:attrName>
                                        </p:attrNameLst>
                                      </p:cBhvr>
                                      <p:to>
                                        <p:strVal val="visible"/>
                                      </p:to>
                                    </p:set>
                                    <p:animEffect transition="in" filter="dissolve">
                                      <p:cBhvr>
                                        <p:cTn id="39" dur="500"/>
                                        <p:tgtEl>
                                          <p:spTgt spid="476166"/>
                                        </p:tgtEl>
                                      </p:cBhvr>
                                    </p:animEffect>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grpId="0" nodeType="clickEffect">
                                  <p:stCondLst>
                                    <p:cond delay="0"/>
                                  </p:stCondLst>
                                  <p:childTnLst>
                                    <p:set>
                                      <p:cBhvr>
                                        <p:cTn id="43" dur="1" fill="hold">
                                          <p:stCondLst>
                                            <p:cond delay="0"/>
                                          </p:stCondLst>
                                        </p:cTn>
                                        <p:tgtEl>
                                          <p:spTgt spid="476169"/>
                                        </p:tgtEl>
                                        <p:attrNameLst>
                                          <p:attrName>style.visibility</p:attrName>
                                        </p:attrNameLst>
                                      </p:cBhvr>
                                      <p:to>
                                        <p:strVal val="visible"/>
                                      </p:to>
                                    </p:set>
                                    <p:anim from="(-#ppt_w/2)" to="(#ppt_x)" calcmode="lin" valueType="num">
                                      <p:cBhvr>
                                        <p:cTn id="44" dur="600" fill="hold">
                                          <p:stCondLst>
                                            <p:cond delay="0"/>
                                          </p:stCondLst>
                                        </p:cTn>
                                        <p:tgtEl>
                                          <p:spTgt spid="476169"/>
                                        </p:tgtEl>
                                        <p:attrNameLst>
                                          <p:attrName>ppt_x</p:attrName>
                                        </p:attrNameLst>
                                      </p:cBhvr>
                                    </p:anim>
                                    <p:anim from="0" to="-1.0" calcmode="lin" valueType="num">
                                      <p:cBhvr>
                                        <p:cTn id="45" dur="200" decel="50000" autoRev="1" fill="hold">
                                          <p:stCondLst>
                                            <p:cond delay="600"/>
                                          </p:stCondLst>
                                        </p:cTn>
                                        <p:tgtEl>
                                          <p:spTgt spid="476169"/>
                                        </p:tgtEl>
                                        <p:attrNameLst>
                                          <p:attrName>xshear</p:attrName>
                                        </p:attrNameLst>
                                      </p:cBhvr>
                                    </p:anim>
                                    <p:animScale>
                                      <p:cBhvr>
                                        <p:cTn id="46" dur="200" decel="100000" autoRev="1" fill="hold">
                                          <p:stCondLst>
                                            <p:cond delay="600"/>
                                          </p:stCondLst>
                                        </p:cTn>
                                        <p:tgtEl>
                                          <p:spTgt spid="476169"/>
                                        </p:tgtEl>
                                      </p:cBhvr>
                                      <p:from x="100000" y="100000"/>
                                      <p:to x="80000" y="100000"/>
                                    </p:animScale>
                                    <p:anim by="(#ppt_h/3+#ppt_w*0.1)" calcmode="lin" valueType="num">
                                      <p:cBhvr additive="sum">
                                        <p:cTn id="47" dur="200" decel="100000" autoRev="1" fill="hold">
                                          <p:stCondLst>
                                            <p:cond delay="600"/>
                                          </p:stCondLst>
                                        </p:cTn>
                                        <p:tgtEl>
                                          <p:spTgt spid="476169"/>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nodeType="clickEffect">
                                  <p:stCondLst>
                                    <p:cond delay="0"/>
                                  </p:stCondLst>
                                  <p:childTnLst>
                                    <p:set>
                                      <p:cBhvr>
                                        <p:cTn id="51" dur="1" fill="hold">
                                          <p:stCondLst>
                                            <p:cond delay="0"/>
                                          </p:stCondLst>
                                        </p:cTn>
                                        <p:tgtEl>
                                          <p:spTgt spid="476178"/>
                                        </p:tgtEl>
                                        <p:attrNameLst>
                                          <p:attrName>style.visibility</p:attrName>
                                        </p:attrNameLst>
                                      </p:cBhvr>
                                      <p:to>
                                        <p:strVal val="visible"/>
                                      </p:to>
                                    </p:set>
                                    <p:animEffect transition="in" filter="fade">
                                      <p:cBhvr>
                                        <p:cTn id="52" dur="1000"/>
                                        <p:tgtEl>
                                          <p:spTgt spid="476178"/>
                                        </p:tgtEl>
                                      </p:cBhvr>
                                    </p:animEffect>
                                    <p:anim calcmode="lin" valueType="num">
                                      <p:cBhvr>
                                        <p:cTn id="53" dur="1000" fill="hold"/>
                                        <p:tgtEl>
                                          <p:spTgt spid="476178"/>
                                        </p:tgtEl>
                                        <p:attrNameLst>
                                          <p:attrName>ppt_x</p:attrName>
                                        </p:attrNameLst>
                                      </p:cBhvr>
                                      <p:tavLst>
                                        <p:tav tm="0">
                                          <p:val>
                                            <p:strVal val="#ppt_x"/>
                                          </p:val>
                                        </p:tav>
                                        <p:tav tm="100000">
                                          <p:val>
                                            <p:strVal val="#ppt_x"/>
                                          </p:val>
                                        </p:tav>
                                      </p:tavLst>
                                    </p:anim>
                                    <p:anim calcmode="lin" valueType="num">
                                      <p:cBhvr>
                                        <p:cTn id="54" dur="1000" fill="hold"/>
                                        <p:tgtEl>
                                          <p:spTgt spid="476178"/>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476179"/>
                                        </p:tgtEl>
                                        <p:attrNameLst>
                                          <p:attrName>style.visibility</p:attrName>
                                        </p:attrNameLst>
                                      </p:cBhvr>
                                      <p:to>
                                        <p:strVal val="visible"/>
                                      </p:to>
                                    </p:set>
                                    <p:anim calcmode="lin" valueType="num">
                                      <p:cBhvr>
                                        <p:cTn id="59" dur="1000" fill="hold"/>
                                        <p:tgtEl>
                                          <p:spTgt spid="476179"/>
                                        </p:tgtEl>
                                        <p:attrNameLst>
                                          <p:attrName>ppt_x</p:attrName>
                                        </p:attrNameLst>
                                      </p:cBhvr>
                                      <p:tavLst>
                                        <p:tav tm="0">
                                          <p:val>
                                            <p:strVal val="#ppt_x-.2"/>
                                          </p:val>
                                        </p:tav>
                                        <p:tav tm="100000">
                                          <p:val>
                                            <p:strVal val="#ppt_x"/>
                                          </p:val>
                                        </p:tav>
                                      </p:tavLst>
                                    </p:anim>
                                    <p:anim calcmode="lin" valueType="num">
                                      <p:cBhvr>
                                        <p:cTn id="60" dur="1000" fill="hold"/>
                                        <p:tgtEl>
                                          <p:spTgt spid="476179"/>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76179"/>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476180"/>
                                        </p:tgtEl>
                                        <p:attrNameLst>
                                          <p:attrName>style.visibility</p:attrName>
                                        </p:attrNameLst>
                                      </p:cBhvr>
                                      <p:to>
                                        <p:strVal val="visible"/>
                                      </p:to>
                                    </p:set>
                                    <p:anim calcmode="lin" valueType="num">
                                      <p:cBhvr>
                                        <p:cTn id="66" dur="1000" fill="hold"/>
                                        <p:tgtEl>
                                          <p:spTgt spid="476180"/>
                                        </p:tgtEl>
                                        <p:attrNameLst>
                                          <p:attrName>ppt_x</p:attrName>
                                        </p:attrNameLst>
                                      </p:cBhvr>
                                      <p:tavLst>
                                        <p:tav tm="0">
                                          <p:val>
                                            <p:strVal val="#ppt_x-.2"/>
                                          </p:val>
                                        </p:tav>
                                        <p:tav tm="100000">
                                          <p:val>
                                            <p:strVal val="#ppt_x"/>
                                          </p:val>
                                        </p:tav>
                                      </p:tavLst>
                                    </p:anim>
                                    <p:anim calcmode="lin" valueType="num">
                                      <p:cBhvr>
                                        <p:cTn id="67" dur="1000" fill="hold"/>
                                        <p:tgtEl>
                                          <p:spTgt spid="476180"/>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76180"/>
                                        </p:tgtEl>
                                      </p:cBhvr>
                                    </p:animEffect>
                                  </p:childTnLst>
                                </p:cTn>
                              </p:par>
                            </p:childTnLst>
                          </p:cTn>
                        </p:par>
                        <p:par>
                          <p:cTn id="69" fill="hold">
                            <p:stCondLst>
                              <p:cond delay="1000"/>
                            </p:stCondLst>
                            <p:childTnLst>
                              <p:par>
                                <p:cTn id="70" presetID="9" presetClass="entr" presetSubtype="0" fill="hold" grpId="0" nodeType="afterEffect">
                                  <p:stCondLst>
                                    <p:cond delay="0"/>
                                  </p:stCondLst>
                                  <p:childTnLst>
                                    <p:set>
                                      <p:cBhvr>
                                        <p:cTn id="71" dur="1" fill="hold">
                                          <p:stCondLst>
                                            <p:cond delay="0"/>
                                          </p:stCondLst>
                                        </p:cTn>
                                        <p:tgtEl>
                                          <p:spTgt spid="476177"/>
                                        </p:tgtEl>
                                        <p:attrNameLst>
                                          <p:attrName>style.visibility</p:attrName>
                                        </p:attrNameLst>
                                      </p:cBhvr>
                                      <p:to>
                                        <p:strVal val="visible"/>
                                      </p:to>
                                    </p:set>
                                    <p:animEffect transition="in" filter="dissolve">
                                      <p:cBhvr>
                                        <p:cTn id="72" dur="500"/>
                                        <p:tgtEl>
                                          <p:spTgt spid="476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6" grpId="0" animBg="1"/>
      <p:bldP spid="476169" grpId="0"/>
      <p:bldP spid="476170" grpId="0"/>
      <p:bldP spid="476176" grpId="0"/>
      <p:bldP spid="476177" grpId="0" animBg="1"/>
      <p:bldP spid="47618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21-3 Energy and </a:t>
            </a:r>
            <a:r>
              <a:rPr lang="en-US" sz="3200" dirty="0">
                <a:solidFill>
                  <a:srgbClr val="FF0000"/>
                </a:solidFill>
                <a:latin typeface="Arial" pitchFamily="34" charset="0"/>
                <a:cs typeface="Arial" pitchFamily="34" charset="0"/>
                <a:hlinkClick r:id="rId2" action="ppaction://hlinkfile"/>
              </a:rPr>
              <a:t>Power</a:t>
            </a:r>
            <a:r>
              <a:rPr lang="en-US" sz="3200" dirty="0">
                <a:solidFill>
                  <a:srgbClr val="FF0000"/>
                </a:solidFill>
                <a:latin typeface="Arial" pitchFamily="34" charset="0"/>
                <a:cs typeface="Arial" pitchFamily="34" charset="0"/>
              </a:rPr>
              <a:t> in Electric Circuits</a:t>
            </a:r>
          </a:p>
        </p:txBody>
      </p:sp>
      <p:sp>
        <p:nvSpPr>
          <p:cNvPr id="29699" name="Text Box 3"/>
          <p:cNvSpPr txBox="1">
            <a:spLocks noChangeArrowheads="1"/>
          </p:cNvSpPr>
          <p:nvPr/>
        </p:nvSpPr>
        <p:spPr bwMode="auto">
          <a:xfrm>
            <a:off x="344488" y="1104900"/>
            <a:ext cx="8478837"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When the electric company sends you a bill, your usage is quoted in kilowatt-hours (kWh). They are charging you for energy use, and kWh are a measure of energy.</a:t>
            </a:r>
          </a:p>
        </p:txBody>
      </p:sp>
      <p:pic>
        <p:nvPicPr>
          <p:cNvPr id="29700" name="Picture 4"/>
          <p:cNvPicPr>
            <a:picLocks noChangeAspect="1" noChangeArrowheads="1"/>
          </p:cNvPicPr>
          <p:nvPr/>
        </p:nvPicPr>
        <p:blipFill>
          <a:blip r:embed="rId3" cstate="print"/>
          <a:srcRect/>
          <a:stretch>
            <a:fillRect/>
          </a:stretch>
        </p:blipFill>
        <p:spPr bwMode="auto">
          <a:xfrm>
            <a:off x="230188" y="3527425"/>
            <a:ext cx="8913812" cy="9747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9" name="Rectangle 5"/>
          <p:cNvSpPr>
            <a:spLocks noChangeArrowheads="1"/>
          </p:cNvSpPr>
          <p:nvPr/>
        </p:nvSpPr>
        <p:spPr bwMode="auto">
          <a:xfrm>
            <a:off x="2582863" y="942975"/>
            <a:ext cx="5805487" cy="622300"/>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77190" name="Rectangle 6"/>
          <p:cNvSpPr>
            <a:spLocks noChangeArrowheads="1"/>
          </p:cNvSpPr>
          <p:nvPr/>
        </p:nvSpPr>
        <p:spPr bwMode="auto">
          <a:xfrm>
            <a:off x="7031038" y="5872163"/>
            <a:ext cx="1103312" cy="577850"/>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23559" name="Rectangle 8"/>
          <p:cNvSpPr>
            <a:spLocks noChangeArrowheads="1"/>
          </p:cNvSpPr>
          <p:nvPr/>
        </p:nvSpPr>
        <p:spPr bwMode="auto">
          <a:xfrm>
            <a:off x="2932113" y="311299"/>
            <a:ext cx="2885726" cy="461665"/>
          </a:xfrm>
          <a:prstGeom prst="rect">
            <a:avLst/>
          </a:prstGeom>
          <a:noFill/>
          <a:ln w="15875" algn="ctr">
            <a:noFill/>
            <a:miter lim="800000"/>
            <a:headEnd/>
            <a:tailEnd/>
          </a:ln>
        </p:spPr>
        <p:txBody>
          <a:bodyPr wrap="none" anchor="ctr">
            <a:spAutoFit/>
          </a:bodyPr>
          <a:lstStyle/>
          <a:p>
            <a:pPr algn="l"/>
            <a:r>
              <a:rPr lang="en-US" sz="2400" b="1" dirty="0">
                <a:solidFill>
                  <a:srgbClr val="FF0000"/>
                </a:solidFill>
                <a:latin typeface="Arial" pitchFamily="34" charset="0"/>
                <a:cs typeface="Arial" pitchFamily="34" charset="0"/>
              </a:rPr>
              <a:t>Cost of Electricity</a:t>
            </a:r>
            <a:r>
              <a:rPr lang="en-US" sz="2400" dirty="0">
                <a:solidFill>
                  <a:srgbClr val="FF0000"/>
                </a:solidFill>
                <a:latin typeface="Arial" pitchFamily="34" charset="0"/>
                <a:cs typeface="Arial" pitchFamily="34" charset="0"/>
              </a:rPr>
              <a:t> </a:t>
            </a:r>
          </a:p>
        </p:txBody>
      </p:sp>
      <p:sp>
        <p:nvSpPr>
          <p:cNvPr id="23560" name="Rectangle 9"/>
          <p:cNvSpPr>
            <a:spLocks noChangeArrowheads="1"/>
          </p:cNvSpPr>
          <p:nvPr/>
        </p:nvSpPr>
        <p:spPr bwMode="auto">
          <a:xfrm>
            <a:off x="701675" y="1051074"/>
            <a:ext cx="1571264"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Equation: </a:t>
            </a:r>
          </a:p>
        </p:txBody>
      </p:sp>
      <p:sp>
        <p:nvSpPr>
          <p:cNvPr id="477194" name="Rectangle 10"/>
          <p:cNvSpPr>
            <a:spLocks noChangeArrowheads="1"/>
          </p:cNvSpPr>
          <p:nvPr/>
        </p:nvSpPr>
        <p:spPr bwMode="auto">
          <a:xfrm>
            <a:off x="781050" y="2780417"/>
            <a:ext cx="6338530" cy="1200329"/>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A computer “pulls” 4.0 A and runs constantly. </a:t>
            </a:r>
          </a:p>
          <a:p>
            <a:pPr algn="l"/>
            <a:r>
              <a:rPr lang="en-US" sz="2400" dirty="0">
                <a:solidFill>
                  <a:srgbClr val="FF0000"/>
                </a:solidFill>
                <a:latin typeface="Arial" pitchFamily="34" charset="0"/>
                <a:cs typeface="Arial" pitchFamily="34" charset="0"/>
              </a:rPr>
              <a:t>Electricity costs $0.080/kWh. Find cost to run</a:t>
            </a:r>
          </a:p>
          <a:p>
            <a:pPr algn="l"/>
            <a:r>
              <a:rPr lang="en-US" sz="2400" dirty="0">
                <a:solidFill>
                  <a:srgbClr val="FF0000"/>
                </a:solidFill>
                <a:latin typeface="Arial" pitchFamily="34" charset="0"/>
                <a:cs typeface="Arial" pitchFamily="34" charset="0"/>
              </a:rPr>
              <a:t>computer for one year. </a:t>
            </a:r>
          </a:p>
        </p:txBody>
      </p:sp>
      <p:sp>
        <p:nvSpPr>
          <p:cNvPr id="477195" name="Text Box 11"/>
          <p:cNvSpPr txBox="1">
            <a:spLocks noChangeArrowheads="1"/>
          </p:cNvSpPr>
          <p:nvPr/>
        </p:nvSpPr>
        <p:spPr bwMode="auto">
          <a:xfrm>
            <a:off x="2649538" y="1020763"/>
            <a:ext cx="4890762"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COST = POWER x TIME x $RATE</a:t>
            </a:r>
          </a:p>
        </p:txBody>
      </p:sp>
      <p:grpSp>
        <p:nvGrpSpPr>
          <p:cNvPr id="2" name="Group 16"/>
          <p:cNvGrpSpPr>
            <a:grpSpLocks/>
          </p:cNvGrpSpPr>
          <p:nvPr/>
        </p:nvGrpSpPr>
        <p:grpSpPr bwMode="auto">
          <a:xfrm>
            <a:off x="4533901" y="1727200"/>
            <a:ext cx="3267076" cy="922338"/>
            <a:chOff x="2856" y="1088"/>
            <a:chExt cx="2058" cy="581"/>
          </a:xfrm>
        </p:grpSpPr>
        <p:sp>
          <p:nvSpPr>
            <p:cNvPr id="23582" name="Rectangle 12"/>
            <p:cNvSpPr>
              <a:spLocks noChangeArrowheads="1"/>
            </p:cNvSpPr>
            <p:nvPr/>
          </p:nvSpPr>
          <p:spPr bwMode="auto">
            <a:xfrm>
              <a:off x="2856" y="1378"/>
              <a:ext cx="2058" cy="291"/>
            </a:xfrm>
            <a:prstGeom prst="rect">
              <a:avLst/>
            </a:prstGeom>
            <a:noFill/>
            <a:ln w="15875" algn="ctr">
              <a:noFill/>
              <a:miter lim="800000"/>
              <a:headEnd/>
              <a:tailEnd/>
            </a:ln>
          </p:spPr>
          <p:txBody>
            <a:bodyPr wrap="none" anchor="ctr">
              <a:spAutoFit/>
            </a:bodyPr>
            <a:lstStyle/>
            <a:p>
              <a:pPr algn="l"/>
              <a:r>
                <a:rPr lang="en-US" sz="2400" dirty="0"/>
                <a:t>kW</a:t>
              </a:r>
              <a:r>
                <a:rPr lang="en-US" dirty="0"/>
                <a:t>	</a:t>
              </a:r>
              <a:r>
                <a:rPr lang="en-US" sz="2400" dirty="0"/>
                <a:t>      h</a:t>
              </a:r>
              <a:r>
                <a:rPr lang="en-US" dirty="0"/>
                <a:t>	      </a:t>
              </a:r>
              <a:r>
                <a:rPr lang="en-US" sz="2400" dirty="0"/>
                <a:t>$/kWh </a:t>
              </a:r>
            </a:p>
          </p:txBody>
        </p:sp>
        <p:sp>
          <p:nvSpPr>
            <p:cNvPr id="23583" name="Line 13"/>
            <p:cNvSpPr>
              <a:spLocks noChangeShapeType="1"/>
            </p:cNvSpPr>
            <p:nvPr/>
          </p:nvSpPr>
          <p:spPr bwMode="auto">
            <a:xfrm flipV="1">
              <a:off x="3082" y="1088"/>
              <a:ext cx="0" cy="238"/>
            </a:xfrm>
            <a:prstGeom prst="line">
              <a:avLst/>
            </a:prstGeom>
            <a:noFill/>
            <a:ln w="25400">
              <a:solidFill>
                <a:schemeClr val="tx1"/>
              </a:solidFill>
              <a:round/>
              <a:headEnd/>
              <a:tailEnd type="triangle" w="lg" len="lg"/>
            </a:ln>
          </p:spPr>
          <p:txBody>
            <a:bodyPr wrap="none">
              <a:spAutoFit/>
            </a:bodyPr>
            <a:lstStyle/>
            <a:p>
              <a:endParaRPr lang="en-US"/>
            </a:p>
          </p:txBody>
        </p:sp>
        <p:sp>
          <p:nvSpPr>
            <p:cNvPr id="23584" name="Line 14"/>
            <p:cNvSpPr>
              <a:spLocks noChangeShapeType="1"/>
            </p:cNvSpPr>
            <p:nvPr/>
          </p:nvSpPr>
          <p:spPr bwMode="auto">
            <a:xfrm flipV="1">
              <a:off x="3923" y="1088"/>
              <a:ext cx="0" cy="238"/>
            </a:xfrm>
            <a:prstGeom prst="line">
              <a:avLst/>
            </a:prstGeom>
            <a:noFill/>
            <a:ln w="25400">
              <a:solidFill>
                <a:schemeClr val="tx1"/>
              </a:solidFill>
              <a:round/>
              <a:headEnd/>
              <a:tailEnd type="triangle" w="lg" len="lg"/>
            </a:ln>
          </p:spPr>
          <p:txBody>
            <a:bodyPr wrap="none">
              <a:spAutoFit/>
            </a:bodyPr>
            <a:lstStyle/>
            <a:p>
              <a:endParaRPr lang="en-US"/>
            </a:p>
          </p:txBody>
        </p:sp>
        <p:sp>
          <p:nvSpPr>
            <p:cNvPr id="23585" name="Line 15"/>
            <p:cNvSpPr>
              <a:spLocks noChangeShapeType="1"/>
            </p:cNvSpPr>
            <p:nvPr/>
          </p:nvSpPr>
          <p:spPr bwMode="auto">
            <a:xfrm flipV="1">
              <a:off x="4728" y="1088"/>
              <a:ext cx="0" cy="238"/>
            </a:xfrm>
            <a:prstGeom prst="line">
              <a:avLst/>
            </a:prstGeom>
            <a:noFill/>
            <a:ln w="25400">
              <a:solidFill>
                <a:schemeClr val="tx1"/>
              </a:solidFill>
              <a:round/>
              <a:headEnd/>
              <a:tailEnd type="triangle" w="lg" len="lg"/>
            </a:ln>
          </p:spPr>
          <p:txBody>
            <a:bodyPr wrap="none">
              <a:spAutoFit/>
            </a:bodyPr>
            <a:lstStyle/>
            <a:p>
              <a:endParaRPr lang="en-US"/>
            </a:p>
          </p:txBody>
        </p:sp>
      </p:grpSp>
      <p:sp>
        <p:nvSpPr>
          <p:cNvPr id="477203" name="Text Box 19"/>
          <p:cNvSpPr txBox="1">
            <a:spLocks noChangeArrowheads="1"/>
          </p:cNvSpPr>
          <p:nvPr/>
        </p:nvSpPr>
        <p:spPr bwMode="auto">
          <a:xfrm>
            <a:off x="914400" y="4267200"/>
            <a:ext cx="1074333" cy="461665"/>
          </a:xfrm>
          <a:prstGeom prst="rect">
            <a:avLst/>
          </a:prstGeom>
          <a:noFill/>
          <a:ln w="9525">
            <a:noFill/>
            <a:miter lim="800000"/>
            <a:headEnd/>
            <a:tailEnd/>
          </a:ln>
        </p:spPr>
        <p:txBody>
          <a:bodyPr wrap="none">
            <a:spAutoFit/>
          </a:bodyPr>
          <a:lstStyle/>
          <a:p>
            <a:pPr algn="l"/>
            <a:r>
              <a:rPr lang="en-US" sz="2400" dirty="0"/>
              <a:t>P = I</a:t>
            </a:r>
            <a:r>
              <a:rPr lang="en-US" sz="2400" dirty="0">
                <a:latin typeface="Symbol" pitchFamily="18" charset="2"/>
              </a:rPr>
              <a:t>D</a:t>
            </a:r>
            <a:r>
              <a:rPr lang="en-US" sz="2400" dirty="0"/>
              <a:t>V</a:t>
            </a:r>
          </a:p>
        </p:txBody>
      </p:sp>
      <p:sp>
        <p:nvSpPr>
          <p:cNvPr id="477204" name="Text Box 20"/>
          <p:cNvSpPr txBox="1">
            <a:spLocks noChangeArrowheads="1"/>
          </p:cNvSpPr>
          <p:nvPr/>
        </p:nvSpPr>
        <p:spPr bwMode="auto">
          <a:xfrm>
            <a:off x="2200275" y="4267200"/>
            <a:ext cx="2060179" cy="461665"/>
          </a:xfrm>
          <a:prstGeom prst="rect">
            <a:avLst/>
          </a:prstGeom>
          <a:noFill/>
          <a:ln w="9525">
            <a:noFill/>
            <a:miter lim="800000"/>
            <a:headEnd/>
            <a:tailEnd/>
          </a:ln>
        </p:spPr>
        <p:txBody>
          <a:bodyPr wrap="none">
            <a:spAutoFit/>
          </a:bodyPr>
          <a:lstStyle/>
          <a:p>
            <a:pPr algn="l"/>
            <a:r>
              <a:rPr lang="en-US" dirty="0"/>
              <a:t> </a:t>
            </a:r>
            <a:r>
              <a:rPr lang="en-US" sz="2400" dirty="0"/>
              <a:t>= 4.0 A (120 V)</a:t>
            </a:r>
          </a:p>
        </p:txBody>
      </p:sp>
      <p:sp>
        <p:nvSpPr>
          <p:cNvPr id="477205" name="Text Box 21"/>
          <p:cNvSpPr txBox="1">
            <a:spLocks noChangeArrowheads="1"/>
          </p:cNvSpPr>
          <p:nvPr/>
        </p:nvSpPr>
        <p:spPr bwMode="auto">
          <a:xfrm>
            <a:off x="4743450" y="4267200"/>
            <a:ext cx="1285929" cy="461665"/>
          </a:xfrm>
          <a:prstGeom prst="rect">
            <a:avLst/>
          </a:prstGeom>
          <a:noFill/>
          <a:ln w="9525">
            <a:noFill/>
            <a:miter lim="800000"/>
            <a:headEnd/>
            <a:tailEnd/>
          </a:ln>
        </p:spPr>
        <p:txBody>
          <a:bodyPr wrap="none">
            <a:spAutoFit/>
          </a:bodyPr>
          <a:lstStyle/>
          <a:p>
            <a:pPr algn="l"/>
            <a:r>
              <a:rPr lang="en-US" sz="2400" dirty="0"/>
              <a:t> = 480 W</a:t>
            </a:r>
          </a:p>
        </p:txBody>
      </p:sp>
      <p:sp>
        <p:nvSpPr>
          <p:cNvPr id="477206" name="Text Box 22"/>
          <p:cNvSpPr txBox="1">
            <a:spLocks noChangeArrowheads="1"/>
          </p:cNvSpPr>
          <p:nvPr/>
        </p:nvSpPr>
        <p:spPr bwMode="auto">
          <a:xfrm>
            <a:off x="6227763" y="4267200"/>
            <a:ext cx="1486304" cy="461665"/>
          </a:xfrm>
          <a:prstGeom prst="rect">
            <a:avLst/>
          </a:prstGeom>
          <a:noFill/>
          <a:ln w="9525">
            <a:noFill/>
            <a:miter lim="800000"/>
            <a:headEnd/>
            <a:tailEnd/>
          </a:ln>
        </p:spPr>
        <p:txBody>
          <a:bodyPr wrap="none">
            <a:spAutoFit/>
          </a:bodyPr>
          <a:lstStyle/>
          <a:p>
            <a:pPr algn="l"/>
            <a:r>
              <a:rPr lang="en-US" dirty="0"/>
              <a:t> </a:t>
            </a:r>
            <a:r>
              <a:rPr lang="en-US" sz="2400" dirty="0"/>
              <a:t>= 0.48 kW</a:t>
            </a:r>
          </a:p>
        </p:txBody>
      </p:sp>
      <p:graphicFrame>
        <p:nvGraphicFramePr>
          <p:cNvPr id="477207" name="Object 23"/>
          <p:cNvGraphicFramePr>
            <a:graphicFrameLocks noChangeAspect="1"/>
          </p:cNvGraphicFramePr>
          <p:nvPr/>
        </p:nvGraphicFramePr>
        <p:xfrm>
          <a:off x="4135438" y="4902200"/>
          <a:ext cx="1041400" cy="914400"/>
        </p:xfrm>
        <a:graphic>
          <a:graphicData uri="http://schemas.openxmlformats.org/presentationml/2006/ole">
            <p:oleObj spid="_x0000_s8194" name="Equation" r:id="rId3" imgW="1041120" imgH="914400" progId="Equation.3">
              <p:embed/>
            </p:oleObj>
          </a:graphicData>
        </a:graphic>
      </p:graphicFrame>
      <p:sp>
        <p:nvSpPr>
          <p:cNvPr id="477209" name="Text Box 25"/>
          <p:cNvSpPr txBox="1">
            <a:spLocks noChangeArrowheads="1"/>
          </p:cNvSpPr>
          <p:nvPr/>
        </p:nvSpPr>
        <p:spPr bwMode="auto">
          <a:xfrm>
            <a:off x="962025" y="5018088"/>
            <a:ext cx="1678665"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TIME = 1 y</a:t>
            </a:r>
          </a:p>
        </p:txBody>
      </p:sp>
      <p:graphicFrame>
        <p:nvGraphicFramePr>
          <p:cNvPr id="477210" name="Object 26"/>
          <p:cNvGraphicFramePr>
            <a:graphicFrameLocks noChangeAspect="1"/>
          </p:cNvGraphicFramePr>
          <p:nvPr/>
        </p:nvGraphicFramePr>
        <p:xfrm>
          <a:off x="2865438" y="4881563"/>
          <a:ext cx="1246187" cy="965200"/>
        </p:xfrm>
        <a:graphic>
          <a:graphicData uri="http://schemas.openxmlformats.org/presentationml/2006/ole">
            <p:oleObj spid="_x0000_s8195" name="Equation" r:id="rId4" imgW="1244520" imgH="965160" progId="Equation.3">
              <p:embed/>
            </p:oleObj>
          </a:graphicData>
        </a:graphic>
      </p:graphicFrame>
      <p:sp>
        <p:nvSpPr>
          <p:cNvPr id="477211" name="Text Box 27"/>
          <p:cNvSpPr txBox="1">
            <a:spLocks noChangeArrowheads="1"/>
          </p:cNvSpPr>
          <p:nvPr/>
        </p:nvSpPr>
        <p:spPr bwMode="auto">
          <a:xfrm>
            <a:off x="5265738" y="5019675"/>
            <a:ext cx="1391728"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8760 h</a:t>
            </a:r>
          </a:p>
        </p:txBody>
      </p:sp>
      <p:sp>
        <p:nvSpPr>
          <p:cNvPr id="477212" name="Line 28"/>
          <p:cNvSpPr>
            <a:spLocks noChangeShapeType="1"/>
          </p:cNvSpPr>
          <p:nvPr/>
        </p:nvSpPr>
        <p:spPr bwMode="auto">
          <a:xfrm flipV="1">
            <a:off x="2362200" y="5181600"/>
            <a:ext cx="260350" cy="160337"/>
          </a:xfrm>
          <a:prstGeom prst="line">
            <a:avLst/>
          </a:prstGeom>
          <a:noFill/>
          <a:ln w="25400">
            <a:solidFill>
              <a:srgbClr val="3333FF"/>
            </a:solidFill>
            <a:round/>
            <a:headEnd/>
            <a:tailEnd/>
          </a:ln>
        </p:spPr>
        <p:txBody>
          <a:bodyPr wrap="none">
            <a:spAutoFit/>
          </a:bodyPr>
          <a:lstStyle/>
          <a:p>
            <a:endParaRPr lang="en-US"/>
          </a:p>
        </p:txBody>
      </p:sp>
      <p:sp>
        <p:nvSpPr>
          <p:cNvPr id="477213" name="Line 29"/>
          <p:cNvSpPr>
            <a:spLocks noChangeShapeType="1"/>
          </p:cNvSpPr>
          <p:nvPr/>
        </p:nvSpPr>
        <p:spPr bwMode="auto">
          <a:xfrm flipV="1">
            <a:off x="3462338" y="5548313"/>
            <a:ext cx="260350" cy="160337"/>
          </a:xfrm>
          <a:prstGeom prst="line">
            <a:avLst/>
          </a:prstGeom>
          <a:noFill/>
          <a:ln w="25400">
            <a:solidFill>
              <a:srgbClr val="3333FF"/>
            </a:solidFill>
            <a:round/>
            <a:headEnd/>
            <a:tailEnd/>
          </a:ln>
        </p:spPr>
        <p:txBody>
          <a:bodyPr wrap="none">
            <a:spAutoFit/>
          </a:bodyPr>
          <a:lstStyle/>
          <a:p>
            <a:endParaRPr lang="en-US"/>
          </a:p>
        </p:txBody>
      </p:sp>
      <p:sp>
        <p:nvSpPr>
          <p:cNvPr id="477214" name="Line 30"/>
          <p:cNvSpPr>
            <a:spLocks noChangeShapeType="1"/>
          </p:cNvSpPr>
          <p:nvPr/>
        </p:nvSpPr>
        <p:spPr bwMode="auto">
          <a:xfrm flipH="1" flipV="1">
            <a:off x="3695700" y="5070475"/>
            <a:ext cx="260350" cy="160338"/>
          </a:xfrm>
          <a:prstGeom prst="line">
            <a:avLst/>
          </a:prstGeom>
          <a:noFill/>
          <a:ln w="25400">
            <a:solidFill>
              <a:srgbClr val="3333FF"/>
            </a:solidFill>
            <a:round/>
            <a:headEnd/>
            <a:tailEnd/>
          </a:ln>
        </p:spPr>
        <p:txBody>
          <a:bodyPr wrap="none">
            <a:spAutoFit/>
          </a:bodyPr>
          <a:lstStyle/>
          <a:p>
            <a:endParaRPr lang="en-US"/>
          </a:p>
        </p:txBody>
      </p:sp>
      <p:sp>
        <p:nvSpPr>
          <p:cNvPr id="477215" name="Line 31"/>
          <p:cNvSpPr>
            <a:spLocks noChangeShapeType="1"/>
          </p:cNvSpPr>
          <p:nvPr/>
        </p:nvSpPr>
        <p:spPr bwMode="auto">
          <a:xfrm flipH="1" flipV="1">
            <a:off x="4616450" y="5527675"/>
            <a:ext cx="260350" cy="160338"/>
          </a:xfrm>
          <a:prstGeom prst="line">
            <a:avLst/>
          </a:prstGeom>
          <a:noFill/>
          <a:ln w="25400">
            <a:solidFill>
              <a:srgbClr val="3333FF"/>
            </a:solidFill>
            <a:round/>
            <a:headEnd/>
            <a:tailEnd/>
          </a:ln>
        </p:spPr>
        <p:txBody>
          <a:bodyPr wrap="none">
            <a:spAutoFit/>
          </a:bodyPr>
          <a:lstStyle/>
          <a:p>
            <a:endParaRPr lang="en-US"/>
          </a:p>
        </p:txBody>
      </p:sp>
      <p:sp>
        <p:nvSpPr>
          <p:cNvPr id="477218" name="Text Box 34"/>
          <p:cNvSpPr txBox="1">
            <a:spLocks noChangeArrowheads="1"/>
          </p:cNvSpPr>
          <p:nvPr/>
        </p:nvSpPr>
        <p:spPr bwMode="auto">
          <a:xfrm>
            <a:off x="962025" y="5919788"/>
            <a:ext cx="1382943"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COST = </a:t>
            </a:r>
          </a:p>
        </p:txBody>
      </p:sp>
      <p:sp>
        <p:nvSpPr>
          <p:cNvPr id="477219" name="Text Box 35"/>
          <p:cNvSpPr txBox="1">
            <a:spLocks noChangeArrowheads="1"/>
          </p:cNvSpPr>
          <p:nvPr/>
        </p:nvSpPr>
        <p:spPr bwMode="auto">
          <a:xfrm>
            <a:off x="2370138" y="5919788"/>
            <a:ext cx="1279517" cy="461665"/>
          </a:xfrm>
          <a:prstGeom prst="rect">
            <a:avLst/>
          </a:prstGeom>
          <a:noFill/>
          <a:ln w="9525">
            <a:noFill/>
            <a:miter lim="800000"/>
            <a:headEnd/>
            <a:tailEnd/>
          </a:ln>
        </p:spPr>
        <p:txBody>
          <a:bodyPr wrap="none">
            <a:spAutoFit/>
          </a:bodyPr>
          <a:lstStyle/>
          <a:p>
            <a:pPr algn="l"/>
            <a:r>
              <a:rPr lang="en-US" sz="2400" dirty="0"/>
              <a:t>0.48 kW </a:t>
            </a:r>
          </a:p>
        </p:txBody>
      </p:sp>
      <p:sp>
        <p:nvSpPr>
          <p:cNvPr id="477220" name="Text Box 36"/>
          <p:cNvSpPr txBox="1">
            <a:spLocks noChangeArrowheads="1"/>
          </p:cNvSpPr>
          <p:nvPr/>
        </p:nvSpPr>
        <p:spPr bwMode="auto">
          <a:xfrm>
            <a:off x="3779838" y="5919788"/>
            <a:ext cx="1300356" cy="461665"/>
          </a:xfrm>
          <a:prstGeom prst="rect">
            <a:avLst/>
          </a:prstGeom>
          <a:noFill/>
          <a:ln w="9525">
            <a:noFill/>
            <a:miter lim="800000"/>
            <a:headEnd/>
            <a:tailEnd/>
          </a:ln>
        </p:spPr>
        <p:txBody>
          <a:bodyPr wrap="none">
            <a:spAutoFit/>
          </a:bodyPr>
          <a:lstStyle/>
          <a:p>
            <a:pPr algn="l"/>
            <a:r>
              <a:rPr lang="en-US" dirty="0"/>
              <a:t>(</a:t>
            </a:r>
            <a:r>
              <a:rPr lang="en-US" sz="2400" dirty="0">
                <a:latin typeface="Arial" pitchFamily="34" charset="0"/>
                <a:cs typeface="Arial" pitchFamily="34" charset="0"/>
              </a:rPr>
              <a:t>8760 h)</a:t>
            </a:r>
          </a:p>
        </p:txBody>
      </p:sp>
      <p:graphicFrame>
        <p:nvGraphicFramePr>
          <p:cNvPr id="477221" name="Object 37"/>
          <p:cNvGraphicFramePr>
            <a:graphicFrameLocks noChangeAspect="1"/>
          </p:cNvGraphicFramePr>
          <p:nvPr/>
        </p:nvGraphicFramePr>
        <p:xfrm>
          <a:off x="5260975" y="5745163"/>
          <a:ext cx="1282700" cy="914400"/>
        </p:xfrm>
        <a:graphic>
          <a:graphicData uri="http://schemas.openxmlformats.org/presentationml/2006/ole">
            <p:oleObj spid="_x0000_s8196" name="Equation" r:id="rId5" imgW="1282680" imgH="914400" progId="Equation.3">
              <p:embed/>
            </p:oleObj>
          </a:graphicData>
        </a:graphic>
      </p:graphicFrame>
      <p:sp>
        <p:nvSpPr>
          <p:cNvPr id="477222" name="Text Box 38"/>
          <p:cNvSpPr txBox="1">
            <a:spLocks noChangeArrowheads="1"/>
          </p:cNvSpPr>
          <p:nvPr/>
        </p:nvSpPr>
        <p:spPr bwMode="auto">
          <a:xfrm>
            <a:off x="6580188" y="5919788"/>
            <a:ext cx="1305165"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$340</a:t>
            </a:r>
          </a:p>
        </p:txBody>
      </p:sp>
      <p:sp>
        <p:nvSpPr>
          <p:cNvPr id="477223" name="Line 39"/>
          <p:cNvSpPr>
            <a:spLocks noChangeShapeType="1"/>
          </p:cNvSpPr>
          <p:nvPr/>
        </p:nvSpPr>
        <p:spPr bwMode="auto">
          <a:xfrm flipV="1">
            <a:off x="3200400" y="6019800"/>
            <a:ext cx="260350" cy="160337"/>
          </a:xfrm>
          <a:prstGeom prst="line">
            <a:avLst/>
          </a:prstGeom>
          <a:noFill/>
          <a:ln w="25400">
            <a:solidFill>
              <a:srgbClr val="3333FF"/>
            </a:solidFill>
            <a:round/>
            <a:headEnd/>
            <a:tailEnd/>
          </a:ln>
        </p:spPr>
        <p:txBody>
          <a:bodyPr wrap="none">
            <a:spAutoFit/>
          </a:bodyPr>
          <a:lstStyle/>
          <a:p>
            <a:endParaRPr lang="en-US"/>
          </a:p>
        </p:txBody>
      </p:sp>
      <p:sp>
        <p:nvSpPr>
          <p:cNvPr id="477224" name="Line 40"/>
          <p:cNvSpPr>
            <a:spLocks noChangeShapeType="1"/>
          </p:cNvSpPr>
          <p:nvPr/>
        </p:nvSpPr>
        <p:spPr bwMode="auto">
          <a:xfrm flipV="1">
            <a:off x="5675313" y="6326188"/>
            <a:ext cx="260350" cy="160337"/>
          </a:xfrm>
          <a:prstGeom prst="line">
            <a:avLst/>
          </a:prstGeom>
          <a:noFill/>
          <a:ln w="25400">
            <a:solidFill>
              <a:srgbClr val="3333FF"/>
            </a:solidFill>
            <a:round/>
            <a:headEnd/>
            <a:tailEnd/>
          </a:ln>
        </p:spPr>
        <p:txBody>
          <a:bodyPr wrap="none">
            <a:spAutoFit/>
          </a:bodyPr>
          <a:lstStyle/>
          <a:p>
            <a:endParaRPr lang="en-US"/>
          </a:p>
        </p:txBody>
      </p:sp>
      <p:sp>
        <p:nvSpPr>
          <p:cNvPr id="477225" name="Line 41"/>
          <p:cNvSpPr>
            <a:spLocks noChangeShapeType="1"/>
          </p:cNvSpPr>
          <p:nvPr/>
        </p:nvSpPr>
        <p:spPr bwMode="auto">
          <a:xfrm flipH="1" flipV="1">
            <a:off x="4724400" y="6096000"/>
            <a:ext cx="260350" cy="160338"/>
          </a:xfrm>
          <a:prstGeom prst="line">
            <a:avLst/>
          </a:prstGeom>
          <a:noFill/>
          <a:ln w="25400">
            <a:solidFill>
              <a:srgbClr val="3333FF"/>
            </a:solidFill>
            <a:round/>
            <a:headEnd/>
            <a:tailEnd/>
          </a:ln>
        </p:spPr>
        <p:txBody>
          <a:bodyPr wrap="none">
            <a:spAutoFit/>
          </a:bodyPr>
          <a:lstStyle/>
          <a:p>
            <a:endParaRPr lang="en-US"/>
          </a:p>
        </p:txBody>
      </p:sp>
      <p:sp>
        <p:nvSpPr>
          <p:cNvPr id="477226" name="Line 42"/>
          <p:cNvSpPr>
            <a:spLocks noChangeShapeType="1"/>
          </p:cNvSpPr>
          <p:nvPr/>
        </p:nvSpPr>
        <p:spPr bwMode="auto">
          <a:xfrm flipH="1" flipV="1">
            <a:off x="6046788" y="6376988"/>
            <a:ext cx="260350" cy="160337"/>
          </a:xfrm>
          <a:prstGeom prst="line">
            <a:avLst/>
          </a:prstGeom>
          <a:noFill/>
          <a:ln w="25400">
            <a:solidFill>
              <a:srgbClr val="3333FF"/>
            </a:solidFill>
            <a:round/>
            <a:headEnd/>
            <a:tailEn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77195"/>
                                        </p:tgtEl>
                                        <p:attrNameLst>
                                          <p:attrName>style.visibility</p:attrName>
                                        </p:attrNameLst>
                                      </p:cBhvr>
                                      <p:to>
                                        <p:strVal val="visible"/>
                                      </p:to>
                                    </p:set>
                                    <p:animEffect transition="in" filter="fade">
                                      <p:cBhvr>
                                        <p:cTn id="7" dur="2000"/>
                                        <p:tgtEl>
                                          <p:spTgt spid="477195"/>
                                        </p:tgtEl>
                                      </p:cBhvr>
                                    </p:animEffect>
                                    <p:anim calcmode="lin" valueType="num">
                                      <p:cBhvr>
                                        <p:cTn id="8" dur="2000" fill="hold"/>
                                        <p:tgtEl>
                                          <p:spTgt spid="477195"/>
                                        </p:tgtEl>
                                        <p:attrNameLst>
                                          <p:attrName>style.rotation</p:attrName>
                                        </p:attrNameLst>
                                      </p:cBhvr>
                                      <p:tavLst>
                                        <p:tav tm="0">
                                          <p:val>
                                            <p:fltVal val="720"/>
                                          </p:val>
                                        </p:tav>
                                        <p:tav tm="100000">
                                          <p:val>
                                            <p:fltVal val="0"/>
                                          </p:val>
                                        </p:tav>
                                      </p:tavLst>
                                    </p:anim>
                                    <p:anim calcmode="lin" valueType="num">
                                      <p:cBhvr>
                                        <p:cTn id="9" dur="2000" fill="hold"/>
                                        <p:tgtEl>
                                          <p:spTgt spid="477195"/>
                                        </p:tgtEl>
                                        <p:attrNameLst>
                                          <p:attrName>ppt_h</p:attrName>
                                        </p:attrNameLst>
                                      </p:cBhvr>
                                      <p:tavLst>
                                        <p:tav tm="0">
                                          <p:val>
                                            <p:fltVal val="0"/>
                                          </p:val>
                                        </p:tav>
                                        <p:tav tm="100000">
                                          <p:val>
                                            <p:strVal val="#ppt_h"/>
                                          </p:val>
                                        </p:tav>
                                      </p:tavLst>
                                    </p:anim>
                                    <p:anim calcmode="lin" valueType="num">
                                      <p:cBhvr>
                                        <p:cTn id="10" dur="2000" fill="hold"/>
                                        <p:tgtEl>
                                          <p:spTgt spid="47719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77189"/>
                                        </p:tgtEl>
                                        <p:attrNameLst>
                                          <p:attrName>style.visibility</p:attrName>
                                        </p:attrNameLst>
                                      </p:cBhvr>
                                      <p:to>
                                        <p:strVal val="visible"/>
                                      </p:to>
                                    </p:set>
                                    <p:animEffect transition="in" filter="dissolve">
                                      <p:cBhvr>
                                        <p:cTn id="14" dur="500"/>
                                        <p:tgtEl>
                                          <p:spTgt spid="47718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477194"/>
                                        </p:tgtEl>
                                        <p:attrNameLst>
                                          <p:attrName>style.visibility</p:attrName>
                                        </p:attrNameLst>
                                      </p:cBhvr>
                                      <p:to>
                                        <p:strVal val="visible"/>
                                      </p:to>
                                    </p:set>
                                    <p:anim from="(-#ppt_w/2)" to="(#ppt_x)" calcmode="lin" valueType="num">
                                      <p:cBhvr>
                                        <p:cTn id="26" dur="600" fill="hold">
                                          <p:stCondLst>
                                            <p:cond delay="0"/>
                                          </p:stCondLst>
                                        </p:cTn>
                                        <p:tgtEl>
                                          <p:spTgt spid="477194"/>
                                        </p:tgtEl>
                                        <p:attrNameLst>
                                          <p:attrName>ppt_x</p:attrName>
                                        </p:attrNameLst>
                                      </p:cBhvr>
                                    </p:anim>
                                    <p:anim from="0" to="-1.0" calcmode="lin" valueType="num">
                                      <p:cBhvr>
                                        <p:cTn id="27" dur="200" decel="50000" autoRev="1" fill="hold">
                                          <p:stCondLst>
                                            <p:cond delay="600"/>
                                          </p:stCondLst>
                                        </p:cTn>
                                        <p:tgtEl>
                                          <p:spTgt spid="477194"/>
                                        </p:tgtEl>
                                        <p:attrNameLst>
                                          <p:attrName>xshear</p:attrName>
                                        </p:attrNameLst>
                                      </p:cBhvr>
                                    </p:anim>
                                    <p:animScale>
                                      <p:cBhvr>
                                        <p:cTn id="28" dur="200" decel="100000" autoRev="1" fill="hold">
                                          <p:stCondLst>
                                            <p:cond delay="600"/>
                                          </p:stCondLst>
                                        </p:cTn>
                                        <p:tgtEl>
                                          <p:spTgt spid="477194"/>
                                        </p:tgtEl>
                                      </p:cBhvr>
                                      <p:from x="100000" y="100000"/>
                                      <p:to x="80000" y="100000"/>
                                    </p:animScale>
                                    <p:anim by="(#ppt_h/3+#ppt_w*0.1)" calcmode="lin" valueType="num">
                                      <p:cBhvr additive="sum">
                                        <p:cTn id="29" dur="200" decel="100000" autoRev="1" fill="hold">
                                          <p:stCondLst>
                                            <p:cond delay="600"/>
                                          </p:stCondLst>
                                        </p:cTn>
                                        <p:tgtEl>
                                          <p:spTgt spid="477194"/>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477203"/>
                                        </p:tgtEl>
                                        <p:attrNameLst>
                                          <p:attrName>style.visibility</p:attrName>
                                        </p:attrNameLst>
                                      </p:cBhvr>
                                      <p:to>
                                        <p:strVal val="visible"/>
                                      </p:to>
                                    </p:set>
                                    <p:animEffect transition="in" filter="fade">
                                      <p:cBhvr>
                                        <p:cTn id="34" dur="2000"/>
                                        <p:tgtEl>
                                          <p:spTgt spid="477203"/>
                                        </p:tgtEl>
                                      </p:cBhvr>
                                    </p:animEffect>
                                    <p:anim calcmode="lin" valueType="num">
                                      <p:cBhvr>
                                        <p:cTn id="35" dur="2000" fill="hold"/>
                                        <p:tgtEl>
                                          <p:spTgt spid="477203"/>
                                        </p:tgtEl>
                                        <p:attrNameLst>
                                          <p:attrName>style.rotation</p:attrName>
                                        </p:attrNameLst>
                                      </p:cBhvr>
                                      <p:tavLst>
                                        <p:tav tm="0">
                                          <p:val>
                                            <p:fltVal val="720"/>
                                          </p:val>
                                        </p:tav>
                                        <p:tav tm="100000">
                                          <p:val>
                                            <p:fltVal val="0"/>
                                          </p:val>
                                        </p:tav>
                                      </p:tavLst>
                                    </p:anim>
                                    <p:anim calcmode="lin" valueType="num">
                                      <p:cBhvr>
                                        <p:cTn id="36" dur="2000" fill="hold"/>
                                        <p:tgtEl>
                                          <p:spTgt spid="477203"/>
                                        </p:tgtEl>
                                        <p:attrNameLst>
                                          <p:attrName>ppt_h</p:attrName>
                                        </p:attrNameLst>
                                      </p:cBhvr>
                                      <p:tavLst>
                                        <p:tav tm="0">
                                          <p:val>
                                            <p:fltVal val="0"/>
                                          </p:val>
                                        </p:tav>
                                        <p:tav tm="100000">
                                          <p:val>
                                            <p:strVal val="#ppt_h"/>
                                          </p:val>
                                        </p:tav>
                                      </p:tavLst>
                                    </p:anim>
                                    <p:anim calcmode="lin" valueType="num">
                                      <p:cBhvr>
                                        <p:cTn id="37" dur="2000" fill="hold"/>
                                        <p:tgtEl>
                                          <p:spTgt spid="477203"/>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477204"/>
                                        </p:tgtEl>
                                        <p:attrNameLst>
                                          <p:attrName>style.visibility</p:attrName>
                                        </p:attrNameLst>
                                      </p:cBhvr>
                                      <p:to>
                                        <p:strVal val="visible"/>
                                      </p:to>
                                    </p:set>
                                    <p:anim calcmode="lin" valueType="num">
                                      <p:cBhvr>
                                        <p:cTn id="42" dur="1000" fill="hold"/>
                                        <p:tgtEl>
                                          <p:spTgt spid="477204"/>
                                        </p:tgtEl>
                                        <p:attrNameLst>
                                          <p:attrName>ppt_x</p:attrName>
                                        </p:attrNameLst>
                                      </p:cBhvr>
                                      <p:tavLst>
                                        <p:tav tm="0">
                                          <p:val>
                                            <p:strVal val="#ppt_x-.2"/>
                                          </p:val>
                                        </p:tav>
                                        <p:tav tm="100000">
                                          <p:val>
                                            <p:strVal val="#ppt_x"/>
                                          </p:val>
                                        </p:tav>
                                      </p:tavLst>
                                    </p:anim>
                                    <p:anim calcmode="lin" valueType="num">
                                      <p:cBhvr>
                                        <p:cTn id="43" dur="1000" fill="hold"/>
                                        <p:tgtEl>
                                          <p:spTgt spid="47720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477204"/>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477205"/>
                                        </p:tgtEl>
                                        <p:attrNameLst>
                                          <p:attrName>style.visibility</p:attrName>
                                        </p:attrNameLst>
                                      </p:cBhvr>
                                      <p:to>
                                        <p:strVal val="visible"/>
                                      </p:to>
                                    </p:set>
                                    <p:anim calcmode="lin" valueType="num">
                                      <p:cBhvr>
                                        <p:cTn id="49" dur="1000" fill="hold"/>
                                        <p:tgtEl>
                                          <p:spTgt spid="477205"/>
                                        </p:tgtEl>
                                        <p:attrNameLst>
                                          <p:attrName>ppt_x</p:attrName>
                                        </p:attrNameLst>
                                      </p:cBhvr>
                                      <p:tavLst>
                                        <p:tav tm="0">
                                          <p:val>
                                            <p:strVal val="#ppt_x-.2"/>
                                          </p:val>
                                        </p:tav>
                                        <p:tav tm="100000">
                                          <p:val>
                                            <p:strVal val="#ppt_x"/>
                                          </p:val>
                                        </p:tav>
                                      </p:tavLst>
                                    </p:anim>
                                    <p:anim calcmode="lin" valueType="num">
                                      <p:cBhvr>
                                        <p:cTn id="50" dur="1000" fill="hold"/>
                                        <p:tgtEl>
                                          <p:spTgt spid="47720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47720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477206"/>
                                        </p:tgtEl>
                                        <p:attrNameLst>
                                          <p:attrName>style.visibility</p:attrName>
                                        </p:attrNameLst>
                                      </p:cBhvr>
                                      <p:to>
                                        <p:strVal val="visible"/>
                                      </p:to>
                                    </p:set>
                                    <p:anim calcmode="lin" valueType="num">
                                      <p:cBhvr>
                                        <p:cTn id="56" dur="1000" fill="hold"/>
                                        <p:tgtEl>
                                          <p:spTgt spid="477206"/>
                                        </p:tgtEl>
                                        <p:attrNameLst>
                                          <p:attrName>ppt_x</p:attrName>
                                        </p:attrNameLst>
                                      </p:cBhvr>
                                      <p:tavLst>
                                        <p:tav tm="0">
                                          <p:val>
                                            <p:strVal val="#ppt_x-.2"/>
                                          </p:val>
                                        </p:tav>
                                        <p:tav tm="100000">
                                          <p:val>
                                            <p:strVal val="#ppt_x"/>
                                          </p:val>
                                        </p:tav>
                                      </p:tavLst>
                                    </p:anim>
                                    <p:anim calcmode="lin" valueType="num">
                                      <p:cBhvr>
                                        <p:cTn id="57" dur="1000" fill="hold"/>
                                        <p:tgtEl>
                                          <p:spTgt spid="47720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477206"/>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grpId="0" nodeType="clickEffect">
                                  <p:stCondLst>
                                    <p:cond delay="0"/>
                                  </p:stCondLst>
                                  <p:childTnLst>
                                    <p:set>
                                      <p:cBhvr>
                                        <p:cTn id="62" dur="1" fill="hold">
                                          <p:stCondLst>
                                            <p:cond delay="0"/>
                                          </p:stCondLst>
                                        </p:cTn>
                                        <p:tgtEl>
                                          <p:spTgt spid="477209"/>
                                        </p:tgtEl>
                                        <p:attrNameLst>
                                          <p:attrName>style.visibility</p:attrName>
                                        </p:attrNameLst>
                                      </p:cBhvr>
                                      <p:to>
                                        <p:strVal val="visible"/>
                                      </p:to>
                                    </p:set>
                                    <p:animEffect transition="in" filter="wipe(down)">
                                      <p:cBhvr>
                                        <p:cTn id="63" dur="580">
                                          <p:stCondLst>
                                            <p:cond delay="0"/>
                                          </p:stCondLst>
                                        </p:cTn>
                                        <p:tgtEl>
                                          <p:spTgt spid="477209"/>
                                        </p:tgtEl>
                                      </p:cBhvr>
                                    </p:animEffect>
                                    <p:anim calcmode="lin" valueType="num">
                                      <p:cBhvr>
                                        <p:cTn id="64" dur="1822" tmFilter="0,0; 0.14,0.36; 0.43,0.73; 0.71,0.91; 1.0,1.0">
                                          <p:stCondLst>
                                            <p:cond delay="0"/>
                                          </p:stCondLst>
                                        </p:cTn>
                                        <p:tgtEl>
                                          <p:spTgt spid="47720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7720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7720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7720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77209"/>
                                        </p:tgtEl>
                                        <p:attrNameLst>
                                          <p:attrName>ppt_y</p:attrName>
                                        </p:attrNameLst>
                                      </p:cBhvr>
                                      <p:tavLst>
                                        <p:tav tm="0" fmla="#ppt_y-sin(pi*$)/81">
                                          <p:val>
                                            <p:fltVal val="0"/>
                                          </p:val>
                                        </p:tav>
                                        <p:tav tm="100000">
                                          <p:val>
                                            <p:fltVal val="1"/>
                                          </p:val>
                                        </p:tav>
                                      </p:tavLst>
                                    </p:anim>
                                    <p:animScale>
                                      <p:cBhvr>
                                        <p:cTn id="69" dur="26">
                                          <p:stCondLst>
                                            <p:cond delay="650"/>
                                          </p:stCondLst>
                                        </p:cTn>
                                        <p:tgtEl>
                                          <p:spTgt spid="477209"/>
                                        </p:tgtEl>
                                      </p:cBhvr>
                                      <p:to x="100000" y="60000"/>
                                    </p:animScale>
                                    <p:animScale>
                                      <p:cBhvr>
                                        <p:cTn id="70" dur="166" decel="50000">
                                          <p:stCondLst>
                                            <p:cond delay="676"/>
                                          </p:stCondLst>
                                        </p:cTn>
                                        <p:tgtEl>
                                          <p:spTgt spid="477209"/>
                                        </p:tgtEl>
                                      </p:cBhvr>
                                      <p:to x="100000" y="100000"/>
                                    </p:animScale>
                                    <p:animScale>
                                      <p:cBhvr>
                                        <p:cTn id="71" dur="26">
                                          <p:stCondLst>
                                            <p:cond delay="1312"/>
                                          </p:stCondLst>
                                        </p:cTn>
                                        <p:tgtEl>
                                          <p:spTgt spid="477209"/>
                                        </p:tgtEl>
                                      </p:cBhvr>
                                      <p:to x="100000" y="80000"/>
                                    </p:animScale>
                                    <p:animScale>
                                      <p:cBhvr>
                                        <p:cTn id="72" dur="166" decel="50000">
                                          <p:stCondLst>
                                            <p:cond delay="1338"/>
                                          </p:stCondLst>
                                        </p:cTn>
                                        <p:tgtEl>
                                          <p:spTgt spid="477209"/>
                                        </p:tgtEl>
                                      </p:cBhvr>
                                      <p:to x="100000" y="100000"/>
                                    </p:animScale>
                                    <p:animScale>
                                      <p:cBhvr>
                                        <p:cTn id="73" dur="26">
                                          <p:stCondLst>
                                            <p:cond delay="1642"/>
                                          </p:stCondLst>
                                        </p:cTn>
                                        <p:tgtEl>
                                          <p:spTgt spid="477209"/>
                                        </p:tgtEl>
                                      </p:cBhvr>
                                      <p:to x="100000" y="90000"/>
                                    </p:animScale>
                                    <p:animScale>
                                      <p:cBhvr>
                                        <p:cTn id="74" dur="166" decel="50000">
                                          <p:stCondLst>
                                            <p:cond delay="1668"/>
                                          </p:stCondLst>
                                        </p:cTn>
                                        <p:tgtEl>
                                          <p:spTgt spid="477209"/>
                                        </p:tgtEl>
                                      </p:cBhvr>
                                      <p:to x="100000" y="100000"/>
                                    </p:animScale>
                                    <p:animScale>
                                      <p:cBhvr>
                                        <p:cTn id="75" dur="26">
                                          <p:stCondLst>
                                            <p:cond delay="1808"/>
                                          </p:stCondLst>
                                        </p:cTn>
                                        <p:tgtEl>
                                          <p:spTgt spid="477209"/>
                                        </p:tgtEl>
                                      </p:cBhvr>
                                      <p:to x="100000" y="95000"/>
                                    </p:animScale>
                                    <p:animScale>
                                      <p:cBhvr>
                                        <p:cTn id="76" dur="166" decel="50000">
                                          <p:stCondLst>
                                            <p:cond delay="1834"/>
                                          </p:stCondLst>
                                        </p:cTn>
                                        <p:tgtEl>
                                          <p:spTgt spid="477209"/>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477210"/>
                                        </p:tgtEl>
                                        <p:attrNameLst>
                                          <p:attrName>style.visibility</p:attrName>
                                        </p:attrNameLst>
                                      </p:cBhvr>
                                      <p:to>
                                        <p:strVal val="visible"/>
                                      </p:to>
                                    </p:set>
                                    <p:anim calcmode="lin" valueType="num">
                                      <p:cBhvr>
                                        <p:cTn id="81" dur="1000" fill="hold"/>
                                        <p:tgtEl>
                                          <p:spTgt spid="477210"/>
                                        </p:tgtEl>
                                        <p:attrNameLst>
                                          <p:attrName>ppt_x</p:attrName>
                                        </p:attrNameLst>
                                      </p:cBhvr>
                                      <p:tavLst>
                                        <p:tav tm="0">
                                          <p:val>
                                            <p:strVal val="#ppt_x-.2"/>
                                          </p:val>
                                        </p:tav>
                                        <p:tav tm="100000">
                                          <p:val>
                                            <p:strVal val="#ppt_x"/>
                                          </p:val>
                                        </p:tav>
                                      </p:tavLst>
                                    </p:anim>
                                    <p:anim calcmode="lin" valueType="num">
                                      <p:cBhvr>
                                        <p:cTn id="82" dur="1000" fill="hold"/>
                                        <p:tgtEl>
                                          <p:spTgt spid="477210"/>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77210"/>
                                        </p:tgtEl>
                                      </p:cBhvr>
                                    </p:animEffect>
                                  </p:childTnLst>
                                </p:cTn>
                              </p:par>
                            </p:childTnLst>
                          </p:cTn>
                        </p:par>
                      </p:childTnLst>
                    </p:cTn>
                  </p:par>
                  <p:par>
                    <p:cTn id="84" fill="hold">
                      <p:stCondLst>
                        <p:cond delay="indefinite"/>
                      </p:stCondLst>
                      <p:childTnLst>
                        <p:par>
                          <p:cTn id="85" fill="hold">
                            <p:stCondLst>
                              <p:cond delay="0"/>
                            </p:stCondLst>
                            <p:childTnLst>
                              <p:par>
                                <p:cTn id="86" presetID="35" presetClass="entr" presetSubtype="0" fill="hold" grpId="0" nodeType="clickEffect">
                                  <p:stCondLst>
                                    <p:cond delay="0"/>
                                  </p:stCondLst>
                                  <p:childTnLst>
                                    <p:set>
                                      <p:cBhvr>
                                        <p:cTn id="87" dur="1" fill="hold">
                                          <p:stCondLst>
                                            <p:cond delay="0"/>
                                          </p:stCondLst>
                                        </p:cTn>
                                        <p:tgtEl>
                                          <p:spTgt spid="477212"/>
                                        </p:tgtEl>
                                        <p:attrNameLst>
                                          <p:attrName>style.visibility</p:attrName>
                                        </p:attrNameLst>
                                      </p:cBhvr>
                                      <p:to>
                                        <p:strVal val="visible"/>
                                      </p:to>
                                    </p:set>
                                    <p:animEffect transition="in" filter="fade">
                                      <p:cBhvr>
                                        <p:cTn id="88" dur="2000"/>
                                        <p:tgtEl>
                                          <p:spTgt spid="477212"/>
                                        </p:tgtEl>
                                      </p:cBhvr>
                                    </p:animEffect>
                                    <p:anim calcmode="lin" valueType="num">
                                      <p:cBhvr>
                                        <p:cTn id="89" dur="2000" fill="hold"/>
                                        <p:tgtEl>
                                          <p:spTgt spid="477212"/>
                                        </p:tgtEl>
                                        <p:attrNameLst>
                                          <p:attrName>style.rotation</p:attrName>
                                        </p:attrNameLst>
                                      </p:cBhvr>
                                      <p:tavLst>
                                        <p:tav tm="0">
                                          <p:val>
                                            <p:fltVal val="720"/>
                                          </p:val>
                                        </p:tav>
                                        <p:tav tm="100000">
                                          <p:val>
                                            <p:fltVal val="0"/>
                                          </p:val>
                                        </p:tav>
                                      </p:tavLst>
                                    </p:anim>
                                    <p:anim calcmode="lin" valueType="num">
                                      <p:cBhvr>
                                        <p:cTn id="90" dur="2000" fill="hold"/>
                                        <p:tgtEl>
                                          <p:spTgt spid="477212"/>
                                        </p:tgtEl>
                                        <p:attrNameLst>
                                          <p:attrName>ppt_h</p:attrName>
                                        </p:attrNameLst>
                                      </p:cBhvr>
                                      <p:tavLst>
                                        <p:tav tm="0">
                                          <p:val>
                                            <p:fltVal val="0"/>
                                          </p:val>
                                        </p:tav>
                                        <p:tav tm="100000">
                                          <p:val>
                                            <p:strVal val="#ppt_h"/>
                                          </p:val>
                                        </p:tav>
                                      </p:tavLst>
                                    </p:anim>
                                    <p:anim calcmode="lin" valueType="num">
                                      <p:cBhvr>
                                        <p:cTn id="91" dur="2000" fill="hold"/>
                                        <p:tgtEl>
                                          <p:spTgt spid="477212"/>
                                        </p:tgtEl>
                                        <p:attrNameLst>
                                          <p:attrName>ppt_w</p:attrName>
                                        </p:attrNameLst>
                                      </p:cBhvr>
                                      <p:tavLst>
                                        <p:tav tm="0">
                                          <p:val>
                                            <p:fltVal val="0"/>
                                          </p:val>
                                        </p:tav>
                                        <p:tav tm="100000">
                                          <p:val>
                                            <p:strVal val="#ppt_w"/>
                                          </p:val>
                                        </p:tav>
                                      </p:tavLst>
                                    </p:anim>
                                  </p:childTnLst>
                                </p:cTn>
                              </p:par>
                              <p:par>
                                <p:cTn id="92" presetID="35" presetClass="entr" presetSubtype="0" fill="hold" grpId="0" nodeType="withEffect">
                                  <p:stCondLst>
                                    <p:cond delay="0"/>
                                  </p:stCondLst>
                                  <p:childTnLst>
                                    <p:set>
                                      <p:cBhvr>
                                        <p:cTn id="93" dur="1" fill="hold">
                                          <p:stCondLst>
                                            <p:cond delay="0"/>
                                          </p:stCondLst>
                                        </p:cTn>
                                        <p:tgtEl>
                                          <p:spTgt spid="477213"/>
                                        </p:tgtEl>
                                        <p:attrNameLst>
                                          <p:attrName>style.visibility</p:attrName>
                                        </p:attrNameLst>
                                      </p:cBhvr>
                                      <p:to>
                                        <p:strVal val="visible"/>
                                      </p:to>
                                    </p:set>
                                    <p:animEffect transition="in" filter="fade">
                                      <p:cBhvr>
                                        <p:cTn id="94" dur="2000"/>
                                        <p:tgtEl>
                                          <p:spTgt spid="477213"/>
                                        </p:tgtEl>
                                      </p:cBhvr>
                                    </p:animEffect>
                                    <p:anim calcmode="lin" valueType="num">
                                      <p:cBhvr>
                                        <p:cTn id="95" dur="2000" fill="hold"/>
                                        <p:tgtEl>
                                          <p:spTgt spid="477213"/>
                                        </p:tgtEl>
                                        <p:attrNameLst>
                                          <p:attrName>style.rotation</p:attrName>
                                        </p:attrNameLst>
                                      </p:cBhvr>
                                      <p:tavLst>
                                        <p:tav tm="0">
                                          <p:val>
                                            <p:fltVal val="720"/>
                                          </p:val>
                                        </p:tav>
                                        <p:tav tm="100000">
                                          <p:val>
                                            <p:fltVal val="0"/>
                                          </p:val>
                                        </p:tav>
                                      </p:tavLst>
                                    </p:anim>
                                    <p:anim calcmode="lin" valueType="num">
                                      <p:cBhvr>
                                        <p:cTn id="96" dur="2000" fill="hold"/>
                                        <p:tgtEl>
                                          <p:spTgt spid="477213"/>
                                        </p:tgtEl>
                                        <p:attrNameLst>
                                          <p:attrName>ppt_h</p:attrName>
                                        </p:attrNameLst>
                                      </p:cBhvr>
                                      <p:tavLst>
                                        <p:tav tm="0">
                                          <p:val>
                                            <p:fltVal val="0"/>
                                          </p:val>
                                        </p:tav>
                                        <p:tav tm="100000">
                                          <p:val>
                                            <p:strVal val="#ppt_h"/>
                                          </p:val>
                                        </p:tav>
                                      </p:tavLst>
                                    </p:anim>
                                    <p:anim calcmode="lin" valueType="num">
                                      <p:cBhvr>
                                        <p:cTn id="97" dur="2000" fill="hold"/>
                                        <p:tgtEl>
                                          <p:spTgt spid="477213"/>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477207"/>
                                        </p:tgtEl>
                                        <p:attrNameLst>
                                          <p:attrName>style.visibility</p:attrName>
                                        </p:attrNameLst>
                                      </p:cBhvr>
                                      <p:to>
                                        <p:strVal val="visible"/>
                                      </p:to>
                                    </p:set>
                                    <p:anim calcmode="lin" valueType="num">
                                      <p:cBhvr>
                                        <p:cTn id="102" dur="1000" fill="hold"/>
                                        <p:tgtEl>
                                          <p:spTgt spid="477207"/>
                                        </p:tgtEl>
                                        <p:attrNameLst>
                                          <p:attrName>ppt_x</p:attrName>
                                        </p:attrNameLst>
                                      </p:cBhvr>
                                      <p:tavLst>
                                        <p:tav tm="0">
                                          <p:val>
                                            <p:strVal val="#ppt_x-.2"/>
                                          </p:val>
                                        </p:tav>
                                        <p:tav tm="100000">
                                          <p:val>
                                            <p:strVal val="#ppt_x"/>
                                          </p:val>
                                        </p:tav>
                                      </p:tavLst>
                                    </p:anim>
                                    <p:anim calcmode="lin" valueType="num">
                                      <p:cBhvr>
                                        <p:cTn id="103" dur="1000" fill="hold"/>
                                        <p:tgtEl>
                                          <p:spTgt spid="477207"/>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477207"/>
                                        </p:tgtEl>
                                      </p:cBhvr>
                                    </p:animEffect>
                                  </p:childTnLst>
                                </p:cTn>
                              </p:par>
                            </p:childTnLst>
                          </p:cTn>
                        </p:par>
                      </p:childTnLst>
                    </p:cTn>
                  </p:par>
                  <p:par>
                    <p:cTn id="105" fill="hold">
                      <p:stCondLst>
                        <p:cond delay="indefinite"/>
                      </p:stCondLst>
                      <p:childTnLst>
                        <p:par>
                          <p:cTn id="106" fill="hold">
                            <p:stCondLst>
                              <p:cond delay="0"/>
                            </p:stCondLst>
                            <p:childTnLst>
                              <p:par>
                                <p:cTn id="107" presetID="35" presetClass="entr" presetSubtype="0" fill="hold" grpId="0" nodeType="clickEffect">
                                  <p:stCondLst>
                                    <p:cond delay="0"/>
                                  </p:stCondLst>
                                  <p:childTnLst>
                                    <p:set>
                                      <p:cBhvr>
                                        <p:cTn id="108" dur="1" fill="hold">
                                          <p:stCondLst>
                                            <p:cond delay="0"/>
                                          </p:stCondLst>
                                        </p:cTn>
                                        <p:tgtEl>
                                          <p:spTgt spid="477214"/>
                                        </p:tgtEl>
                                        <p:attrNameLst>
                                          <p:attrName>style.visibility</p:attrName>
                                        </p:attrNameLst>
                                      </p:cBhvr>
                                      <p:to>
                                        <p:strVal val="visible"/>
                                      </p:to>
                                    </p:set>
                                    <p:animEffect transition="in" filter="fade">
                                      <p:cBhvr>
                                        <p:cTn id="109" dur="2000"/>
                                        <p:tgtEl>
                                          <p:spTgt spid="477214"/>
                                        </p:tgtEl>
                                      </p:cBhvr>
                                    </p:animEffect>
                                    <p:anim calcmode="lin" valueType="num">
                                      <p:cBhvr>
                                        <p:cTn id="110" dur="2000" fill="hold"/>
                                        <p:tgtEl>
                                          <p:spTgt spid="477214"/>
                                        </p:tgtEl>
                                        <p:attrNameLst>
                                          <p:attrName>style.rotation</p:attrName>
                                        </p:attrNameLst>
                                      </p:cBhvr>
                                      <p:tavLst>
                                        <p:tav tm="0">
                                          <p:val>
                                            <p:fltVal val="720"/>
                                          </p:val>
                                        </p:tav>
                                        <p:tav tm="100000">
                                          <p:val>
                                            <p:fltVal val="0"/>
                                          </p:val>
                                        </p:tav>
                                      </p:tavLst>
                                    </p:anim>
                                    <p:anim calcmode="lin" valueType="num">
                                      <p:cBhvr>
                                        <p:cTn id="111" dur="2000" fill="hold"/>
                                        <p:tgtEl>
                                          <p:spTgt spid="477214"/>
                                        </p:tgtEl>
                                        <p:attrNameLst>
                                          <p:attrName>ppt_h</p:attrName>
                                        </p:attrNameLst>
                                      </p:cBhvr>
                                      <p:tavLst>
                                        <p:tav tm="0">
                                          <p:val>
                                            <p:fltVal val="0"/>
                                          </p:val>
                                        </p:tav>
                                        <p:tav tm="100000">
                                          <p:val>
                                            <p:strVal val="#ppt_h"/>
                                          </p:val>
                                        </p:tav>
                                      </p:tavLst>
                                    </p:anim>
                                    <p:anim calcmode="lin" valueType="num">
                                      <p:cBhvr>
                                        <p:cTn id="112" dur="2000" fill="hold"/>
                                        <p:tgtEl>
                                          <p:spTgt spid="477214"/>
                                        </p:tgtEl>
                                        <p:attrNameLst>
                                          <p:attrName>ppt_w</p:attrName>
                                        </p:attrNameLst>
                                      </p:cBhvr>
                                      <p:tavLst>
                                        <p:tav tm="0">
                                          <p:val>
                                            <p:fltVal val="0"/>
                                          </p:val>
                                        </p:tav>
                                        <p:tav tm="100000">
                                          <p:val>
                                            <p:strVal val="#ppt_w"/>
                                          </p:val>
                                        </p:tav>
                                      </p:tavLst>
                                    </p:anim>
                                  </p:childTnLst>
                                </p:cTn>
                              </p:par>
                              <p:par>
                                <p:cTn id="113" presetID="35" presetClass="entr" presetSubtype="0" fill="hold" grpId="0" nodeType="withEffect">
                                  <p:stCondLst>
                                    <p:cond delay="0"/>
                                  </p:stCondLst>
                                  <p:childTnLst>
                                    <p:set>
                                      <p:cBhvr>
                                        <p:cTn id="114" dur="1" fill="hold">
                                          <p:stCondLst>
                                            <p:cond delay="0"/>
                                          </p:stCondLst>
                                        </p:cTn>
                                        <p:tgtEl>
                                          <p:spTgt spid="477215"/>
                                        </p:tgtEl>
                                        <p:attrNameLst>
                                          <p:attrName>style.visibility</p:attrName>
                                        </p:attrNameLst>
                                      </p:cBhvr>
                                      <p:to>
                                        <p:strVal val="visible"/>
                                      </p:to>
                                    </p:set>
                                    <p:animEffect transition="in" filter="fade">
                                      <p:cBhvr>
                                        <p:cTn id="115" dur="2000"/>
                                        <p:tgtEl>
                                          <p:spTgt spid="477215"/>
                                        </p:tgtEl>
                                      </p:cBhvr>
                                    </p:animEffect>
                                    <p:anim calcmode="lin" valueType="num">
                                      <p:cBhvr>
                                        <p:cTn id="116" dur="2000" fill="hold"/>
                                        <p:tgtEl>
                                          <p:spTgt spid="477215"/>
                                        </p:tgtEl>
                                        <p:attrNameLst>
                                          <p:attrName>style.rotation</p:attrName>
                                        </p:attrNameLst>
                                      </p:cBhvr>
                                      <p:tavLst>
                                        <p:tav tm="0">
                                          <p:val>
                                            <p:fltVal val="720"/>
                                          </p:val>
                                        </p:tav>
                                        <p:tav tm="100000">
                                          <p:val>
                                            <p:fltVal val="0"/>
                                          </p:val>
                                        </p:tav>
                                      </p:tavLst>
                                    </p:anim>
                                    <p:anim calcmode="lin" valueType="num">
                                      <p:cBhvr>
                                        <p:cTn id="117" dur="2000" fill="hold"/>
                                        <p:tgtEl>
                                          <p:spTgt spid="477215"/>
                                        </p:tgtEl>
                                        <p:attrNameLst>
                                          <p:attrName>ppt_h</p:attrName>
                                        </p:attrNameLst>
                                      </p:cBhvr>
                                      <p:tavLst>
                                        <p:tav tm="0">
                                          <p:val>
                                            <p:fltVal val="0"/>
                                          </p:val>
                                        </p:tav>
                                        <p:tav tm="100000">
                                          <p:val>
                                            <p:strVal val="#ppt_h"/>
                                          </p:val>
                                        </p:tav>
                                      </p:tavLst>
                                    </p:anim>
                                    <p:anim calcmode="lin" valueType="num">
                                      <p:cBhvr>
                                        <p:cTn id="118" dur="2000" fill="hold"/>
                                        <p:tgtEl>
                                          <p:spTgt spid="477215"/>
                                        </p:tgtEl>
                                        <p:attrNameLst>
                                          <p:attrName>ppt_w</p:attrName>
                                        </p:attrNameLst>
                                      </p:cBhvr>
                                      <p:tavLst>
                                        <p:tav tm="0">
                                          <p:val>
                                            <p:fltVal val="0"/>
                                          </p:val>
                                        </p:tav>
                                        <p:tav tm="100000">
                                          <p:val>
                                            <p:strVal val="#ppt_w"/>
                                          </p:val>
                                        </p:tav>
                                      </p:tavLst>
                                    </p:anim>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477211"/>
                                        </p:tgtEl>
                                        <p:attrNameLst>
                                          <p:attrName>style.visibility</p:attrName>
                                        </p:attrNameLst>
                                      </p:cBhvr>
                                      <p:to>
                                        <p:strVal val="visible"/>
                                      </p:to>
                                    </p:set>
                                    <p:anim calcmode="lin" valueType="num">
                                      <p:cBhvr>
                                        <p:cTn id="123" dur="1000" fill="hold"/>
                                        <p:tgtEl>
                                          <p:spTgt spid="477211"/>
                                        </p:tgtEl>
                                        <p:attrNameLst>
                                          <p:attrName>ppt_x</p:attrName>
                                        </p:attrNameLst>
                                      </p:cBhvr>
                                      <p:tavLst>
                                        <p:tav tm="0">
                                          <p:val>
                                            <p:strVal val="#ppt_x-.2"/>
                                          </p:val>
                                        </p:tav>
                                        <p:tav tm="100000">
                                          <p:val>
                                            <p:strVal val="#ppt_x"/>
                                          </p:val>
                                        </p:tav>
                                      </p:tavLst>
                                    </p:anim>
                                    <p:anim calcmode="lin" valueType="num">
                                      <p:cBhvr>
                                        <p:cTn id="124" dur="1000" fill="hold"/>
                                        <p:tgtEl>
                                          <p:spTgt spid="477211"/>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477211"/>
                                        </p:tgtEl>
                                      </p:cBhvr>
                                    </p:animEffect>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77218"/>
                                        </p:tgtEl>
                                        <p:attrNameLst>
                                          <p:attrName>style.visibility</p:attrName>
                                        </p:attrNameLst>
                                      </p:cBhvr>
                                      <p:to>
                                        <p:strVal val="visible"/>
                                      </p:to>
                                    </p:set>
                                    <p:animEffect transition="in" filter="wipe(down)">
                                      <p:cBhvr>
                                        <p:cTn id="130" dur="580">
                                          <p:stCondLst>
                                            <p:cond delay="0"/>
                                          </p:stCondLst>
                                        </p:cTn>
                                        <p:tgtEl>
                                          <p:spTgt spid="477218"/>
                                        </p:tgtEl>
                                      </p:cBhvr>
                                    </p:animEffect>
                                    <p:anim calcmode="lin" valueType="num">
                                      <p:cBhvr>
                                        <p:cTn id="131" dur="1822" tmFilter="0,0; 0.14,0.36; 0.43,0.73; 0.71,0.91; 1.0,1.0">
                                          <p:stCondLst>
                                            <p:cond delay="0"/>
                                          </p:stCondLst>
                                        </p:cTn>
                                        <p:tgtEl>
                                          <p:spTgt spid="477218"/>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77218"/>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77218"/>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77218"/>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77218"/>
                                        </p:tgtEl>
                                        <p:attrNameLst>
                                          <p:attrName>ppt_y</p:attrName>
                                        </p:attrNameLst>
                                      </p:cBhvr>
                                      <p:tavLst>
                                        <p:tav tm="0" fmla="#ppt_y-sin(pi*$)/81">
                                          <p:val>
                                            <p:fltVal val="0"/>
                                          </p:val>
                                        </p:tav>
                                        <p:tav tm="100000">
                                          <p:val>
                                            <p:fltVal val="1"/>
                                          </p:val>
                                        </p:tav>
                                      </p:tavLst>
                                    </p:anim>
                                    <p:animScale>
                                      <p:cBhvr>
                                        <p:cTn id="136" dur="26">
                                          <p:stCondLst>
                                            <p:cond delay="650"/>
                                          </p:stCondLst>
                                        </p:cTn>
                                        <p:tgtEl>
                                          <p:spTgt spid="477218"/>
                                        </p:tgtEl>
                                      </p:cBhvr>
                                      <p:to x="100000" y="60000"/>
                                    </p:animScale>
                                    <p:animScale>
                                      <p:cBhvr>
                                        <p:cTn id="137" dur="166" decel="50000">
                                          <p:stCondLst>
                                            <p:cond delay="676"/>
                                          </p:stCondLst>
                                        </p:cTn>
                                        <p:tgtEl>
                                          <p:spTgt spid="477218"/>
                                        </p:tgtEl>
                                      </p:cBhvr>
                                      <p:to x="100000" y="100000"/>
                                    </p:animScale>
                                    <p:animScale>
                                      <p:cBhvr>
                                        <p:cTn id="138" dur="26">
                                          <p:stCondLst>
                                            <p:cond delay="1312"/>
                                          </p:stCondLst>
                                        </p:cTn>
                                        <p:tgtEl>
                                          <p:spTgt spid="477218"/>
                                        </p:tgtEl>
                                      </p:cBhvr>
                                      <p:to x="100000" y="80000"/>
                                    </p:animScale>
                                    <p:animScale>
                                      <p:cBhvr>
                                        <p:cTn id="139" dur="166" decel="50000">
                                          <p:stCondLst>
                                            <p:cond delay="1338"/>
                                          </p:stCondLst>
                                        </p:cTn>
                                        <p:tgtEl>
                                          <p:spTgt spid="477218"/>
                                        </p:tgtEl>
                                      </p:cBhvr>
                                      <p:to x="100000" y="100000"/>
                                    </p:animScale>
                                    <p:animScale>
                                      <p:cBhvr>
                                        <p:cTn id="140" dur="26">
                                          <p:stCondLst>
                                            <p:cond delay="1642"/>
                                          </p:stCondLst>
                                        </p:cTn>
                                        <p:tgtEl>
                                          <p:spTgt spid="477218"/>
                                        </p:tgtEl>
                                      </p:cBhvr>
                                      <p:to x="100000" y="90000"/>
                                    </p:animScale>
                                    <p:animScale>
                                      <p:cBhvr>
                                        <p:cTn id="141" dur="166" decel="50000">
                                          <p:stCondLst>
                                            <p:cond delay="1668"/>
                                          </p:stCondLst>
                                        </p:cTn>
                                        <p:tgtEl>
                                          <p:spTgt spid="477218"/>
                                        </p:tgtEl>
                                      </p:cBhvr>
                                      <p:to x="100000" y="100000"/>
                                    </p:animScale>
                                    <p:animScale>
                                      <p:cBhvr>
                                        <p:cTn id="142" dur="26">
                                          <p:stCondLst>
                                            <p:cond delay="1808"/>
                                          </p:stCondLst>
                                        </p:cTn>
                                        <p:tgtEl>
                                          <p:spTgt spid="477218"/>
                                        </p:tgtEl>
                                      </p:cBhvr>
                                      <p:to x="100000" y="95000"/>
                                    </p:animScale>
                                    <p:animScale>
                                      <p:cBhvr>
                                        <p:cTn id="143" dur="166" decel="50000">
                                          <p:stCondLst>
                                            <p:cond delay="1834"/>
                                          </p:stCondLst>
                                        </p:cTn>
                                        <p:tgtEl>
                                          <p:spTgt spid="477218"/>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9" presetClass="entr" presetSubtype="0" fill="hold" grpId="0" nodeType="clickEffect">
                                  <p:stCondLst>
                                    <p:cond delay="0"/>
                                  </p:stCondLst>
                                  <p:childTnLst>
                                    <p:set>
                                      <p:cBhvr>
                                        <p:cTn id="147" dur="1" fill="hold">
                                          <p:stCondLst>
                                            <p:cond delay="0"/>
                                          </p:stCondLst>
                                        </p:cTn>
                                        <p:tgtEl>
                                          <p:spTgt spid="477219"/>
                                        </p:tgtEl>
                                        <p:attrNameLst>
                                          <p:attrName>style.visibility</p:attrName>
                                        </p:attrNameLst>
                                      </p:cBhvr>
                                      <p:to>
                                        <p:strVal val="visible"/>
                                      </p:to>
                                    </p:set>
                                    <p:anim calcmode="lin" valueType="num">
                                      <p:cBhvr>
                                        <p:cTn id="148" dur="1000" fill="hold"/>
                                        <p:tgtEl>
                                          <p:spTgt spid="477219"/>
                                        </p:tgtEl>
                                        <p:attrNameLst>
                                          <p:attrName>ppt_x</p:attrName>
                                        </p:attrNameLst>
                                      </p:cBhvr>
                                      <p:tavLst>
                                        <p:tav tm="0">
                                          <p:val>
                                            <p:strVal val="#ppt_x-.2"/>
                                          </p:val>
                                        </p:tav>
                                        <p:tav tm="100000">
                                          <p:val>
                                            <p:strVal val="#ppt_x"/>
                                          </p:val>
                                        </p:tav>
                                      </p:tavLst>
                                    </p:anim>
                                    <p:anim calcmode="lin" valueType="num">
                                      <p:cBhvr>
                                        <p:cTn id="149" dur="1000" fill="hold"/>
                                        <p:tgtEl>
                                          <p:spTgt spid="477219"/>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477219"/>
                                        </p:tgtEl>
                                      </p:cBhvr>
                                    </p:animEffect>
                                  </p:childTnLst>
                                </p:cTn>
                              </p:par>
                            </p:childTnLst>
                          </p:cTn>
                        </p:par>
                      </p:childTnLst>
                    </p:cTn>
                  </p:par>
                  <p:par>
                    <p:cTn id="151" fill="hold">
                      <p:stCondLst>
                        <p:cond delay="indefinite"/>
                      </p:stCondLst>
                      <p:childTnLst>
                        <p:par>
                          <p:cTn id="152" fill="hold">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477220"/>
                                        </p:tgtEl>
                                        <p:attrNameLst>
                                          <p:attrName>style.visibility</p:attrName>
                                        </p:attrNameLst>
                                      </p:cBhvr>
                                      <p:to>
                                        <p:strVal val="visible"/>
                                      </p:to>
                                    </p:set>
                                    <p:anim calcmode="lin" valueType="num">
                                      <p:cBhvr>
                                        <p:cTn id="155" dur="1000" fill="hold"/>
                                        <p:tgtEl>
                                          <p:spTgt spid="477220"/>
                                        </p:tgtEl>
                                        <p:attrNameLst>
                                          <p:attrName>ppt_x</p:attrName>
                                        </p:attrNameLst>
                                      </p:cBhvr>
                                      <p:tavLst>
                                        <p:tav tm="0">
                                          <p:val>
                                            <p:strVal val="#ppt_x-.2"/>
                                          </p:val>
                                        </p:tav>
                                        <p:tav tm="100000">
                                          <p:val>
                                            <p:strVal val="#ppt_x"/>
                                          </p:val>
                                        </p:tav>
                                      </p:tavLst>
                                    </p:anim>
                                    <p:anim calcmode="lin" valueType="num">
                                      <p:cBhvr>
                                        <p:cTn id="156" dur="1000" fill="hold"/>
                                        <p:tgtEl>
                                          <p:spTgt spid="477220"/>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477220"/>
                                        </p:tgtEl>
                                      </p:cBhvr>
                                    </p:animEffect>
                                  </p:childTnLst>
                                </p:cTn>
                              </p:par>
                            </p:childTnLst>
                          </p:cTn>
                        </p:par>
                      </p:childTnLst>
                    </p:cTn>
                  </p:par>
                  <p:par>
                    <p:cTn id="158" fill="hold">
                      <p:stCondLst>
                        <p:cond delay="indefinite"/>
                      </p:stCondLst>
                      <p:childTnLst>
                        <p:par>
                          <p:cTn id="159" fill="hold">
                            <p:stCondLst>
                              <p:cond delay="0"/>
                            </p:stCondLst>
                            <p:childTnLst>
                              <p:par>
                                <p:cTn id="160" presetID="29" presetClass="entr" presetSubtype="0" fill="hold" nodeType="clickEffect">
                                  <p:stCondLst>
                                    <p:cond delay="0"/>
                                  </p:stCondLst>
                                  <p:childTnLst>
                                    <p:set>
                                      <p:cBhvr>
                                        <p:cTn id="161" dur="1" fill="hold">
                                          <p:stCondLst>
                                            <p:cond delay="0"/>
                                          </p:stCondLst>
                                        </p:cTn>
                                        <p:tgtEl>
                                          <p:spTgt spid="477221"/>
                                        </p:tgtEl>
                                        <p:attrNameLst>
                                          <p:attrName>style.visibility</p:attrName>
                                        </p:attrNameLst>
                                      </p:cBhvr>
                                      <p:to>
                                        <p:strVal val="visible"/>
                                      </p:to>
                                    </p:set>
                                    <p:anim calcmode="lin" valueType="num">
                                      <p:cBhvr>
                                        <p:cTn id="162" dur="1000" fill="hold"/>
                                        <p:tgtEl>
                                          <p:spTgt spid="477221"/>
                                        </p:tgtEl>
                                        <p:attrNameLst>
                                          <p:attrName>ppt_x</p:attrName>
                                        </p:attrNameLst>
                                      </p:cBhvr>
                                      <p:tavLst>
                                        <p:tav tm="0">
                                          <p:val>
                                            <p:strVal val="#ppt_x-.2"/>
                                          </p:val>
                                        </p:tav>
                                        <p:tav tm="100000">
                                          <p:val>
                                            <p:strVal val="#ppt_x"/>
                                          </p:val>
                                        </p:tav>
                                      </p:tavLst>
                                    </p:anim>
                                    <p:anim calcmode="lin" valueType="num">
                                      <p:cBhvr>
                                        <p:cTn id="163" dur="1000" fill="hold"/>
                                        <p:tgtEl>
                                          <p:spTgt spid="477221"/>
                                        </p:tgtEl>
                                        <p:attrNameLst>
                                          <p:attrName>ppt_y</p:attrName>
                                        </p:attrNameLst>
                                      </p:cBhvr>
                                      <p:tavLst>
                                        <p:tav tm="0">
                                          <p:val>
                                            <p:strVal val="#ppt_y"/>
                                          </p:val>
                                        </p:tav>
                                        <p:tav tm="100000">
                                          <p:val>
                                            <p:strVal val="#ppt_y"/>
                                          </p:val>
                                        </p:tav>
                                      </p:tavLst>
                                    </p:anim>
                                    <p:animEffect transition="in" filter="wipe(right)" prLst="gradientSize: 0.1">
                                      <p:cBhvr>
                                        <p:cTn id="164" dur="1000"/>
                                        <p:tgtEl>
                                          <p:spTgt spid="477221"/>
                                        </p:tgtEl>
                                      </p:cBhvr>
                                    </p:animEffect>
                                  </p:childTnLst>
                                </p:cTn>
                              </p:par>
                            </p:childTnLst>
                          </p:cTn>
                        </p:par>
                      </p:childTnLst>
                    </p:cTn>
                  </p:par>
                  <p:par>
                    <p:cTn id="165" fill="hold">
                      <p:stCondLst>
                        <p:cond delay="indefinite"/>
                      </p:stCondLst>
                      <p:childTnLst>
                        <p:par>
                          <p:cTn id="166" fill="hold">
                            <p:stCondLst>
                              <p:cond delay="0"/>
                            </p:stCondLst>
                            <p:childTnLst>
                              <p:par>
                                <p:cTn id="167" presetID="35" presetClass="entr" presetSubtype="0" fill="hold" grpId="0" nodeType="clickEffect">
                                  <p:stCondLst>
                                    <p:cond delay="0"/>
                                  </p:stCondLst>
                                  <p:childTnLst>
                                    <p:set>
                                      <p:cBhvr>
                                        <p:cTn id="168" dur="1" fill="hold">
                                          <p:stCondLst>
                                            <p:cond delay="0"/>
                                          </p:stCondLst>
                                        </p:cTn>
                                        <p:tgtEl>
                                          <p:spTgt spid="477223"/>
                                        </p:tgtEl>
                                        <p:attrNameLst>
                                          <p:attrName>style.visibility</p:attrName>
                                        </p:attrNameLst>
                                      </p:cBhvr>
                                      <p:to>
                                        <p:strVal val="visible"/>
                                      </p:to>
                                    </p:set>
                                    <p:animEffect transition="in" filter="fade">
                                      <p:cBhvr>
                                        <p:cTn id="169" dur="2000"/>
                                        <p:tgtEl>
                                          <p:spTgt spid="477223"/>
                                        </p:tgtEl>
                                      </p:cBhvr>
                                    </p:animEffect>
                                    <p:anim calcmode="lin" valueType="num">
                                      <p:cBhvr>
                                        <p:cTn id="170" dur="2000" fill="hold"/>
                                        <p:tgtEl>
                                          <p:spTgt spid="477223"/>
                                        </p:tgtEl>
                                        <p:attrNameLst>
                                          <p:attrName>style.rotation</p:attrName>
                                        </p:attrNameLst>
                                      </p:cBhvr>
                                      <p:tavLst>
                                        <p:tav tm="0">
                                          <p:val>
                                            <p:fltVal val="720"/>
                                          </p:val>
                                        </p:tav>
                                        <p:tav tm="100000">
                                          <p:val>
                                            <p:fltVal val="0"/>
                                          </p:val>
                                        </p:tav>
                                      </p:tavLst>
                                    </p:anim>
                                    <p:anim calcmode="lin" valueType="num">
                                      <p:cBhvr>
                                        <p:cTn id="171" dur="2000" fill="hold"/>
                                        <p:tgtEl>
                                          <p:spTgt spid="477223"/>
                                        </p:tgtEl>
                                        <p:attrNameLst>
                                          <p:attrName>ppt_h</p:attrName>
                                        </p:attrNameLst>
                                      </p:cBhvr>
                                      <p:tavLst>
                                        <p:tav tm="0">
                                          <p:val>
                                            <p:fltVal val="0"/>
                                          </p:val>
                                        </p:tav>
                                        <p:tav tm="100000">
                                          <p:val>
                                            <p:strVal val="#ppt_h"/>
                                          </p:val>
                                        </p:tav>
                                      </p:tavLst>
                                    </p:anim>
                                    <p:anim calcmode="lin" valueType="num">
                                      <p:cBhvr>
                                        <p:cTn id="172" dur="2000" fill="hold"/>
                                        <p:tgtEl>
                                          <p:spTgt spid="477223"/>
                                        </p:tgtEl>
                                        <p:attrNameLst>
                                          <p:attrName>ppt_w</p:attrName>
                                        </p:attrNameLst>
                                      </p:cBhvr>
                                      <p:tavLst>
                                        <p:tav tm="0">
                                          <p:val>
                                            <p:fltVal val="0"/>
                                          </p:val>
                                        </p:tav>
                                        <p:tav tm="100000">
                                          <p:val>
                                            <p:strVal val="#ppt_w"/>
                                          </p:val>
                                        </p:tav>
                                      </p:tavLst>
                                    </p:anim>
                                  </p:childTnLst>
                                </p:cTn>
                              </p:par>
                              <p:par>
                                <p:cTn id="173" presetID="35" presetClass="entr" presetSubtype="0" fill="hold" grpId="0" nodeType="withEffect">
                                  <p:stCondLst>
                                    <p:cond delay="0"/>
                                  </p:stCondLst>
                                  <p:childTnLst>
                                    <p:set>
                                      <p:cBhvr>
                                        <p:cTn id="174" dur="1" fill="hold">
                                          <p:stCondLst>
                                            <p:cond delay="0"/>
                                          </p:stCondLst>
                                        </p:cTn>
                                        <p:tgtEl>
                                          <p:spTgt spid="477224"/>
                                        </p:tgtEl>
                                        <p:attrNameLst>
                                          <p:attrName>style.visibility</p:attrName>
                                        </p:attrNameLst>
                                      </p:cBhvr>
                                      <p:to>
                                        <p:strVal val="visible"/>
                                      </p:to>
                                    </p:set>
                                    <p:animEffect transition="in" filter="fade">
                                      <p:cBhvr>
                                        <p:cTn id="175" dur="2000"/>
                                        <p:tgtEl>
                                          <p:spTgt spid="477224"/>
                                        </p:tgtEl>
                                      </p:cBhvr>
                                    </p:animEffect>
                                    <p:anim calcmode="lin" valueType="num">
                                      <p:cBhvr>
                                        <p:cTn id="176" dur="2000" fill="hold"/>
                                        <p:tgtEl>
                                          <p:spTgt spid="477224"/>
                                        </p:tgtEl>
                                        <p:attrNameLst>
                                          <p:attrName>style.rotation</p:attrName>
                                        </p:attrNameLst>
                                      </p:cBhvr>
                                      <p:tavLst>
                                        <p:tav tm="0">
                                          <p:val>
                                            <p:fltVal val="720"/>
                                          </p:val>
                                        </p:tav>
                                        <p:tav tm="100000">
                                          <p:val>
                                            <p:fltVal val="0"/>
                                          </p:val>
                                        </p:tav>
                                      </p:tavLst>
                                    </p:anim>
                                    <p:anim calcmode="lin" valueType="num">
                                      <p:cBhvr>
                                        <p:cTn id="177" dur="2000" fill="hold"/>
                                        <p:tgtEl>
                                          <p:spTgt spid="477224"/>
                                        </p:tgtEl>
                                        <p:attrNameLst>
                                          <p:attrName>ppt_h</p:attrName>
                                        </p:attrNameLst>
                                      </p:cBhvr>
                                      <p:tavLst>
                                        <p:tav tm="0">
                                          <p:val>
                                            <p:fltVal val="0"/>
                                          </p:val>
                                        </p:tav>
                                        <p:tav tm="100000">
                                          <p:val>
                                            <p:strVal val="#ppt_h"/>
                                          </p:val>
                                        </p:tav>
                                      </p:tavLst>
                                    </p:anim>
                                    <p:anim calcmode="lin" valueType="num">
                                      <p:cBhvr>
                                        <p:cTn id="178" dur="2000" fill="hold"/>
                                        <p:tgtEl>
                                          <p:spTgt spid="477224"/>
                                        </p:tgtEl>
                                        <p:attrNameLst>
                                          <p:attrName>ppt_w</p:attrName>
                                        </p:attrNameLst>
                                      </p:cBhvr>
                                      <p:tavLst>
                                        <p:tav tm="0">
                                          <p:val>
                                            <p:fltVal val="0"/>
                                          </p:val>
                                        </p:tav>
                                        <p:tav tm="100000">
                                          <p:val>
                                            <p:strVal val="#ppt_w"/>
                                          </p:val>
                                        </p:tav>
                                      </p:tavLst>
                                    </p:anim>
                                  </p:childTnLst>
                                </p:cTn>
                              </p:par>
                              <p:par>
                                <p:cTn id="179" presetID="35" presetClass="entr" presetSubtype="0" fill="hold" grpId="0" nodeType="withEffect">
                                  <p:stCondLst>
                                    <p:cond delay="0"/>
                                  </p:stCondLst>
                                  <p:childTnLst>
                                    <p:set>
                                      <p:cBhvr>
                                        <p:cTn id="180" dur="1" fill="hold">
                                          <p:stCondLst>
                                            <p:cond delay="0"/>
                                          </p:stCondLst>
                                        </p:cTn>
                                        <p:tgtEl>
                                          <p:spTgt spid="477225"/>
                                        </p:tgtEl>
                                        <p:attrNameLst>
                                          <p:attrName>style.visibility</p:attrName>
                                        </p:attrNameLst>
                                      </p:cBhvr>
                                      <p:to>
                                        <p:strVal val="visible"/>
                                      </p:to>
                                    </p:set>
                                    <p:animEffect transition="in" filter="fade">
                                      <p:cBhvr>
                                        <p:cTn id="181" dur="2000"/>
                                        <p:tgtEl>
                                          <p:spTgt spid="477225"/>
                                        </p:tgtEl>
                                      </p:cBhvr>
                                    </p:animEffect>
                                    <p:anim calcmode="lin" valueType="num">
                                      <p:cBhvr>
                                        <p:cTn id="182" dur="2000" fill="hold"/>
                                        <p:tgtEl>
                                          <p:spTgt spid="477225"/>
                                        </p:tgtEl>
                                        <p:attrNameLst>
                                          <p:attrName>style.rotation</p:attrName>
                                        </p:attrNameLst>
                                      </p:cBhvr>
                                      <p:tavLst>
                                        <p:tav tm="0">
                                          <p:val>
                                            <p:fltVal val="720"/>
                                          </p:val>
                                        </p:tav>
                                        <p:tav tm="100000">
                                          <p:val>
                                            <p:fltVal val="0"/>
                                          </p:val>
                                        </p:tav>
                                      </p:tavLst>
                                    </p:anim>
                                    <p:anim calcmode="lin" valueType="num">
                                      <p:cBhvr>
                                        <p:cTn id="183" dur="2000" fill="hold"/>
                                        <p:tgtEl>
                                          <p:spTgt spid="477225"/>
                                        </p:tgtEl>
                                        <p:attrNameLst>
                                          <p:attrName>ppt_h</p:attrName>
                                        </p:attrNameLst>
                                      </p:cBhvr>
                                      <p:tavLst>
                                        <p:tav tm="0">
                                          <p:val>
                                            <p:fltVal val="0"/>
                                          </p:val>
                                        </p:tav>
                                        <p:tav tm="100000">
                                          <p:val>
                                            <p:strVal val="#ppt_h"/>
                                          </p:val>
                                        </p:tav>
                                      </p:tavLst>
                                    </p:anim>
                                    <p:anim calcmode="lin" valueType="num">
                                      <p:cBhvr>
                                        <p:cTn id="184" dur="2000" fill="hold"/>
                                        <p:tgtEl>
                                          <p:spTgt spid="477225"/>
                                        </p:tgtEl>
                                        <p:attrNameLst>
                                          <p:attrName>ppt_w</p:attrName>
                                        </p:attrNameLst>
                                      </p:cBhvr>
                                      <p:tavLst>
                                        <p:tav tm="0">
                                          <p:val>
                                            <p:fltVal val="0"/>
                                          </p:val>
                                        </p:tav>
                                        <p:tav tm="100000">
                                          <p:val>
                                            <p:strVal val="#ppt_w"/>
                                          </p:val>
                                        </p:tav>
                                      </p:tavLst>
                                    </p:anim>
                                  </p:childTnLst>
                                </p:cTn>
                              </p:par>
                              <p:par>
                                <p:cTn id="185" presetID="35" presetClass="entr" presetSubtype="0" fill="hold" grpId="0" nodeType="withEffect">
                                  <p:stCondLst>
                                    <p:cond delay="0"/>
                                  </p:stCondLst>
                                  <p:childTnLst>
                                    <p:set>
                                      <p:cBhvr>
                                        <p:cTn id="186" dur="1" fill="hold">
                                          <p:stCondLst>
                                            <p:cond delay="0"/>
                                          </p:stCondLst>
                                        </p:cTn>
                                        <p:tgtEl>
                                          <p:spTgt spid="477226"/>
                                        </p:tgtEl>
                                        <p:attrNameLst>
                                          <p:attrName>style.visibility</p:attrName>
                                        </p:attrNameLst>
                                      </p:cBhvr>
                                      <p:to>
                                        <p:strVal val="visible"/>
                                      </p:to>
                                    </p:set>
                                    <p:animEffect transition="in" filter="fade">
                                      <p:cBhvr>
                                        <p:cTn id="187" dur="2000"/>
                                        <p:tgtEl>
                                          <p:spTgt spid="477226"/>
                                        </p:tgtEl>
                                      </p:cBhvr>
                                    </p:animEffect>
                                    <p:anim calcmode="lin" valueType="num">
                                      <p:cBhvr>
                                        <p:cTn id="188" dur="2000" fill="hold"/>
                                        <p:tgtEl>
                                          <p:spTgt spid="477226"/>
                                        </p:tgtEl>
                                        <p:attrNameLst>
                                          <p:attrName>style.rotation</p:attrName>
                                        </p:attrNameLst>
                                      </p:cBhvr>
                                      <p:tavLst>
                                        <p:tav tm="0">
                                          <p:val>
                                            <p:fltVal val="720"/>
                                          </p:val>
                                        </p:tav>
                                        <p:tav tm="100000">
                                          <p:val>
                                            <p:fltVal val="0"/>
                                          </p:val>
                                        </p:tav>
                                      </p:tavLst>
                                    </p:anim>
                                    <p:anim calcmode="lin" valueType="num">
                                      <p:cBhvr>
                                        <p:cTn id="189" dur="2000" fill="hold"/>
                                        <p:tgtEl>
                                          <p:spTgt spid="477226"/>
                                        </p:tgtEl>
                                        <p:attrNameLst>
                                          <p:attrName>ppt_h</p:attrName>
                                        </p:attrNameLst>
                                      </p:cBhvr>
                                      <p:tavLst>
                                        <p:tav tm="0">
                                          <p:val>
                                            <p:fltVal val="0"/>
                                          </p:val>
                                        </p:tav>
                                        <p:tav tm="100000">
                                          <p:val>
                                            <p:strVal val="#ppt_h"/>
                                          </p:val>
                                        </p:tav>
                                      </p:tavLst>
                                    </p:anim>
                                    <p:anim calcmode="lin" valueType="num">
                                      <p:cBhvr>
                                        <p:cTn id="190" dur="2000" fill="hold"/>
                                        <p:tgtEl>
                                          <p:spTgt spid="477226"/>
                                        </p:tgtEl>
                                        <p:attrNameLst>
                                          <p:attrName>ppt_w</p:attrName>
                                        </p:attrNameLst>
                                      </p:cBhvr>
                                      <p:tavLst>
                                        <p:tav tm="0">
                                          <p:val>
                                            <p:fltVal val="0"/>
                                          </p:val>
                                        </p:tav>
                                        <p:tav tm="100000">
                                          <p:val>
                                            <p:strVal val="#ppt_w"/>
                                          </p:val>
                                        </p:tav>
                                      </p:tavLst>
                                    </p:anim>
                                  </p:childTnLst>
                                </p:cTn>
                              </p:par>
                            </p:childTnLst>
                          </p:cTn>
                        </p:par>
                      </p:childTnLst>
                    </p:cTn>
                  </p:par>
                  <p:par>
                    <p:cTn id="191" fill="hold">
                      <p:stCondLst>
                        <p:cond delay="indefinite"/>
                      </p:stCondLst>
                      <p:childTnLst>
                        <p:par>
                          <p:cTn id="192" fill="hold">
                            <p:stCondLst>
                              <p:cond delay="0"/>
                            </p:stCondLst>
                            <p:childTnLst>
                              <p:par>
                                <p:cTn id="193" presetID="29" presetClass="entr" presetSubtype="0" fill="hold" grpId="0" nodeType="clickEffect">
                                  <p:stCondLst>
                                    <p:cond delay="0"/>
                                  </p:stCondLst>
                                  <p:childTnLst>
                                    <p:set>
                                      <p:cBhvr>
                                        <p:cTn id="194" dur="1" fill="hold">
                                          <p:stCondLst>
                                            <p:cond delay="0"/>
                                          </p:stCondLst>
                                        </p:cTn>
                                        <p:tgtEl>
                                          <p:spTgt spid="477222"/>
                                        </p:tgtEl>
                                        <p:attrNameLst>
                                          <p:attrName>style.visibility</p:attrName>
                                        </p:attrNameLst>
                                      </p:cBhvr>
                                      <p:to>
                                        <p:strVal val="visible"/>
                                      </p:to>
                                    </p:set>
                                    <p:anim calcmode="lin" valueType="num">
                                      <p:cBhvr>
                                        <p:cTn id="195" dur="1000" fill="hold"/>
                                        <p:tgtEl>
                                          <p:spTgt spid="477222"/>
                                        </p:tgtEl>
                                        <p:attrNameLst>
                                          <p:attrName>ppt_x</p:attrName>
                                        </p:attrNameLst>
                                      </p:cBhvr>
                                      <p:tavLst>
                                        <p:tav tm="0">
                                          <p:val>
                                            <p:strVal val="#ppt_x-.2"/>
                                          </p:val>
                                        </p:tav>
                                        <p:tav tm="100000">
                                          <p:val>
                                            <p:strVal val="#ppt_x"/>
                                          </p:val>
                                        </p:tav>
                                      </p:tavLst>
                                    </p:anim>
                                    <p:anim calcmode="lin" valueType="num">
                                      <p:cBhvr>
                                        <p:cTn id="196" dur="1000" fill="hold"/>
                                        <p:tgtEl>
                                          <p:spTgt spid="477222"/>
                                        </p:tgtEl>
                                        <p:attrNameLst>
                                          <p:attrName>ppt_y</p:attrName>
                                        </p:attrNameLst>
                                      </p:cBhvr>
                                      <p:tavLst>
                                        <p:tav tm="0">
                                          <p:val>
                                            <p:strVal val="#ppt_y"/>
                                          </p:val>
                                        </p:tav>
                                        <p:tav tm="100000">
                                          <p:val>
                                            <p:strVal val="#ppt_y"/>
                                          </p:val>
                                        </p:tav>
                                      </p:tavLst>
                                    </p:anim>
                                    <p:animEffect transition="in" filter="wipe(right)" prLst="gradientSize: 0.1">
                                      <p:cBhvr>
                                        <p:cTn id="197" dur="1000"/>
                                        <p:tgtEl>
                                          <p:spTgt spid="477222"/>
                                        </p:tgtEl>
                                      </p:cBhvr>
                                    </p:animEffect>
                                  </p:childTnLst>
                                </p:cTn>
                              </p:par>
                            </p:childTnLst>
                          </p:cTn>
                        </p:par>
                        <p:par>
                          <p:cTn id="198" fill="hold">
                            <p:stCondLst>
                              <p:cond delay="1000"/>
                            </p:stCondLst>
                            <p:childTnLst>
                              <p:par>
                                <p:cTn id="199" presetID="9" presetClass="entr" presetSubtype="0" fill="hold" grpId="0" nodeType="afterEffect">
                                  <p:stCondLst>
                                    <p:cond delay="0"/>
                                  </p:stCondLst>
                                  <p:childTnLst>
                                    <p:set>
                                      <p:cBhvr>
                                        <p:cTn id="200" dur="1" fill="hold">
                                          <p:stCondLst>
                                            <p:cond delay="0"/>
                                          </p:stCondLst>
                                        </p:cTn>
                                        <p:tgtEl>
                                          <p:spTgt spid="477190"/>
                                        </p:tgtEl>
                                        <p:attrNameLst>
                                          <p:attrName>style.visibility</p:attrName>
                                        </p:attrNameLst>
                                      </p:cBhvr>
                                      <p:to>
                                        <p:strVal val="visible"/>
                                      </p:to>
                                    </p:set>
                                    <p:animEffect transition="in" filter="dissolve">
                                      <p:cBhvr>
                                        <p:cTn id="201" dur="500"/>
                                        <p:tgtEl>
                                          <p:spTgt spid="47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animBg="1"/>
      <p:bldP spid="477190" grpId="0" animBg="1"/>
      <p:bldP spid="477194" grpId="0"/>
      <p:bldP spid="477195" grpId="0"/>
      <p:bldP spid="477203" grpId="0"/>
      <p:bldP spid="477204" grpId="0"/>
      <p:bldP spid="477205" grpId="0"/>
      <p:bldP spid="477206" grpId="0"/>
      <p:bldP spid="477209" grpId="0"/>
      <p:bldP spid="477211" grpId="0"/>
      <p:bldP spid="477212" grpId="0" animBg="1"/>
      <p:bldP spid="477213" grpId="0" animBg="1"/>
      <p:bldP spid="477214" grpId="0" animBg="1"/>
      <p:bldP spid="477215" grpId="0" animBg="1"/>
      <p:bldP spid="477218" grpId="0"/>
      <p:bldP spid="477219" grpId="0"/>
      <p:bldP spid="477220" grpId="0"/>
      <p:bldP spid="477222" grpId="0"/>
      <p:bldP spid="477223" grpId="0" animBg="1"/>
      <p:bldP spid="477224" grpId="0" animBg="1"/>
      <p:bldP spid="477225" grpId="0" animBg="1"/>
      <p:bldP spid="4772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21-4 Resistors in Series and Parallel</a:t>
            </a:r>
          </a:p>
        </p:txBody>
      </p:sp>
      <p:sp>
        <p:nvSpPr>
          <p:cNvPr id="28675" name="Text Box 3"/>
          <p:cNvSpPr txBox="1">
            <a:spLocks noChangeArrowheads="1"/>
          </p:cNvSpPr>
          <p:nvPr/>
        </p:nvSpPr>
        <p:spPr bwMode="auto">
          <a:xfrm>
            <a:off x="344488" y="1128713"/>
            <a:ext cx="8597900"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Resistors connected end to end are said to be in </a:t>
            </a:r>
            <a:r>
              <a:rPr lang="en-US" sz="2400" dirty="0">
                <a:latin typeface="Arial" pitchFamily="34" charset="0"/>
                <a:cs typeface="Arial" pitchFamily="34" charset="0"/>
              </a:rPr>
              <a:t>series. </a:t>
            </a:r>
            <a:r>
              <a:rPr lang="en-US" sz="2400" dirty="0">
                <a:solidFill>
                  <a:srgbClr val="FF0000"/>
                </a:solidFill>
                <a:latin typeface="Arial" pitchFamily="34" charset="0"/>
                <a:cs typeface="Arial" pitchFamily="34" charset="0"/>
              </a:rPr>
              <a:t>They can be replaced by a single equivalent resistance without changing the current in the circuit. </a:t>
            </a:r>
          </a:p>
        </p:txBody>
      </p:sp>
      <p:pic>
        <p:nvPicPr>
          <p:cNvPr id="28676" name="Picture 4" descr="FG21_06"/>
          <p:cNvPicPr>
            <a:picLocks noChangeAspect="1" noChangeArrowheads="1"/>
          </p:cNvPicPr>
          <p:nvPr/>
        </p:nvPicPr>
        <p:blipFill>
          <a:blip r:embed="rId2" cstate="print"/>
          <a:srcRect t="24448" b="25331"/>
          <a:stretch>
            <a:fillRect/>
          </a:stretch>
        </p:blipFill>
        <p:spPr bwMode="auto">
          <a:xfrm>
            <a:off x="601663" y="3640138"/>
            <a:ext cx="8542337" cy="32178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21-4 Resistors in Series and Parallel</a:t>
            </a:r>
          </a:p>
        </p:txBody>
      </p:sp>
      <p:sp>
        <p:nvSpPr>
          <p:cNvPr id="27651" name="Text Box 3"/>
          <p:cNvSpPr txBox="1">
            <a:spLocks noChangeArrowheads="1"/>
          </p:cNvSpPr>
          <p:nvPr/>
        </p:nvSpPr>
        <p:spPr bwMode="auto">
          <a:xfrm>
            <a:off x="368300" y="1104900"/>
            <a:ext cx="8489950" cy="1569660"/>
          </a:xfrm>
          <a:prstGeom prst="rect">
            <a:avLst/>
          </a:prstGeom>
          <a:noFill/>
          <a:ln w="9525">
            <a:noFill/>
            <a:miter lim="800000"/>
            <a:headEnd/>
            <a:tailEnd/>
          </a:ln>
          <a:effectLst/>
        </p:spPr>
        <p:txBody>
          <a:bodyPr>
            <a:spAutoFit/>
          </a:bodyPr>
          <a:lstStyle/>
          <a:p>
            <a:pPr>
              <a:spcBef>
                <a:spcPct val="50000"/>
              </a:spcBef>
            </a:pPr>
            <a:r>
              <a:rPr lang="en-US" sz="2400" dirty="0" smtClean="0">
                <a:solidFill>
                  <a:srgbClr val="FF0000"/>
                </a:solidFill>
                <a:latin typeface="Arial" pitchFamily="34" charset="0"/>
                <a:cs typeface="Arial" pitchFamily="34" charset="0"/>
              </a:rPr>
              <a:t>Since the current through the series resistors must be the same in each, and the total potential difference is the sum of the potential differences across each resistor, we find that the equivalent resistance is:</a:t>
            </a:r>
            <a:endParaRPr lang="en-US" sz="2400" dirty="0">
              <a:solidFill>
                <a:srgbClr val="FF0000"/>
              </a:solidFill>
              <a:latin typeface="Arial" pitchFamily="34" charset="0"/>
              <a:cs typeface="Arial" pitchFamily="34" charset="0"/>
            </a:endParaRPr>
          </a:p>
        </p:txBody>
      </p:sp>
      <p:pic>
        <p:nvPicPr>
          <p:cNvPr id="27652" name="Picture 4"/>
          <p:cNvPicPr>
            <a:picLocks noChangeAspect="1" noChangeArrowheads="1"/>
          </p:cNvPicPr>
          <p:nvPr/>
        </p:nvPicPr>
        <p:blipFill>
          <a:blip r:embed="rId2" cstate="print"/>
          <a:srcRect/>
          <a:stretch>
            <a:fillRect/>
          </a:stretch>
        </p:blipFill>
        <p:spPr bwMode="auto">
          <a:xfrm>
            <a:off x="760413" y="3582988"/>
            <a:ext cx="7432675" cy="2008187"/>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543" name="Rectangle 239"/>
          <p:cNvSpPr>
            <a:spLocks noChangeArrowheads="1"/>
          </p:cNvSpPr>
          <p:nvPr/>
        </p:nvSpPr>
        <p:spPr bwMode="auto">
          <a:xfrm>
            <a:off x="4584700" y="5473700"/>
            <a:ext cx="3963988" cy="1227138"/>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grpSp>
        <p:nvGrpSpPr>
          <p:cNvPr id="2" name="Group 264"/>
          <p:cNvGrpSpPr>
            <a:grpSpLocks/>
          </p:cNvGrpSpPr>
          <p:nvPr/>
        </p:nvGrpSpPr>
        <p:grpSpPr bwMode="auto">
          <a:xfrm>
            <a:off x="330200" y="3241675"/>
            <a:ext cx="8488363" cy="2070100"/>
            <a:chOff x="208" y="2042"/>
            <a:chExt cx="5347" cy="1304"/>
          </a:xfrm>
        </p:grpSpPr>
        <p:grpSp>
          <p:nvGrpSpPr>
            <p:cNvPr id="3" name="Group 229"/>
            <p:cNvGrpSpPr>
              <a:grpSpLocks/>
            </p:cNvGrpSpPr>
            <p:nvPr/>
          </p:nvGrpSpPr>
          <p:grpSpPr bwMode="auto">
            <a:xfrm>
              <a:off x="2203" y="2042"/>
              <a:ext cx="3352" cy="1304"/>
              <a:chOff x="2203" y="2213"/>
              <a:chExt cx="3352" cy="1304"/>
            </a:xfrm>
          </p:grpSpPr>
          <p:sp>
            <p:nvSpPr>
              <p:cNvPr id="51317" name="Rectangle 200"/>
              <p:cNvSpPr>
                <a:spLocks noChangeArrowheads="1"/>
              </p:cNvSpPr>
              <p:nvPr/>
            </p:nvSpPr>
            <p:spPr bwMode="auto">
              <a:xfrm>
                <a:off x="4649" y="3191"/>
                <a:ext cx="906" cy="326"/>
              </a:xfrm>
              <a:prstGeom prst="rect">
                <a:avLst/>
              </a:prstGeom>
              <a:noFill/>
              <a:ln w="15875" algn="ctr">
                <a:noFill/>
                <a:miter lim="800000"/>
                <a:headEnd/>
                <a:tailEnd/>
              </a:ln>
            </p:spPr>
            <p:txBody>
              <a:bodyPr anchor="ctr"/>
              <a:lstStyle/>
              <a:p>
                <a:endParaRPr lang="en-US">
                  <a:solidFill>
                    <a:srgbClr val="FF0000"/>
                  </a:solidFill>
                </a:endParaRPr>
              </a:p>
            </p:txBody>
          </p:sp>
          <p:sp>
            <p:nvSpPr>
              <p:cNvPr id="51318" name="Rectangle 201"/>
              <p:cNvSpPr>
                <a:spLocks noChangeArrowheads="1"/>
              </p:cNvSpPr>
              <p:nvPr/>
            </p:nvSpPr>
            <p:spPr bwMode="auto">
              <a:xfrm>
                <a:off x="3744" y="3191"/>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51319" name="Rectangle 202"/>
              <p:cNvSpPr>
                <a:spLocks noChangeArrowheads="1"/>
              </p:cNvSpPr>
              <p:nvPr/>
            </p:nvSpPr>
            <p:spPr bwMode="auto">
              <a:xfrm>
                <a:off x="2838" y="3191"/>
                <a:ext cx="906" cy="326"/>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51320" name="Rectangle 203"/>
              <p:cNvSpPr>
                <a:spLocks noChangeArrowheads="1"/>
              </p:cNvSpPr>
              <p:nvPr/>
            </p:nvSpPr>
            <p:spPr bwMode="auto">
              <a:xfrm>
                <a:off x="2203" y="3191"/>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1321" name="Rectangle 204"/>
              <p:cNvSpPr>
                <a:spLocks noChangeArrowheads="1"/>
              </p:cNvSpPr>
              <p:nvPr/>
            </p:nvSpPr>
            <p:spPr bwMode="auto">
              <a:xfrm>
                <a:off x="4649" y="2865"/>
                <a:ext cx="906" cy="326"/>
              </a:xfrm>
              <a:prstGeom prst="rect">
                <a:avLst/>
              </a:prstGeom>
              <a:noFill/>
              <a:ln w="15875" algn="ctr">
                <a:noFill/>
                <a:miter lim="800000"/>
                <a:headEnd/>
                <a:tailEnd/>
              </a:ln>
            </p:spPr>
            <p:txBody>
              <a:bodyPr anchor="ctr"/>
              <a:lstStyle/>
              <a:p>
                <a:endParaRPr lang="en-US">
                  <a:solidFill>
                    <a:srgbClr val="FF0000"/>
                  </a:solidFill>
                </a:endParaRPr>
              </a:p>
            </p:txBody>
          </p:sp>
          <p:sp>
            <p:nvSpPr>
              <p:cNvPr id="51322" name="Rectangle 205"/>
              <p:cNvSpPr>
                <a:spLocks noChangeArrowheads="1"/>
              </p:cNvSpPr>
              <p:nvPr/>
            </p:nvSpPr>
            <p:spPr bwMode="auto">
              <a:xfrm>
                <a:off x="3744" y="2865"/>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51323" name="Rectangle 206"/>
              <p:cNvSpPr>
                <a:spLocks noChangeArrowheads="1"/>
              </p:cNvSpPr>
              <p:nvPr/>
            </p:nvSpPr>
            <p:spPr bwMode="auto">
              <a:xfrm>
                <a:off x="2838" y="2865"/>
                <a:ext cx="906"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324" name="Rectangle 207"/>
              <p:cNvSpPr>
                <a:spLocks noChangeArrowheads="1"/>
              </p:cNvSpPr>
              <p:nvPr/>
            </p:nvSpPr>
            <p:spPr bwMode="auto">
              <a:xfrm>
                <a:off x="2203" y="2865"/>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51325" name="Rectangle 208"/>
              <p:cNvSpPr>
                <a:spLocks noChangeArrowheads="1"/>
              </p:cNvSpPr>
              <p:nvPr/>
            </p:nvSpPr>
            <p:spPr bwMode="auto">
              <a:xfrm>
                <a:off x="4649" y="2539"/>
                <a:ext cx="906"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326" name="Rectangle 209"/>
              <p:cNvSpPr>
                <a:spLocks noChangeArrowheads="1"/>
              </p:cNvSpPr>
              <p:nvPr/>
            </p:nvSpPr>
            <p:spPr bwMode="auto">
              <a:xfrm>
                <a:off x="3744" y="2539"/>
                <a:ext cx="905" cy="326"/>
              </a:xfrm>
              <a:prstGeom prst="rect">
                <a:avLst/>
              </a:prstGeom>
              <a:noFill/>
              <a:ln w="15875" algn="ctr">
                <a:noFill/>
                <a:miter lim="800000"/>
                <a:headEnd/>
                <a:tailEnd/>
              </a:ln>
            </p:spPr>
            <p:txBody>
              <a:bodyPr anchor="ctr"/>
              <a:lstStyle/>
              <a:p>
                <a:pPr>
                  <a:spcBef>
                    <a:spcPct val="20000"/>
                  </a:spcBef>
                </a:pPr>
                <a:r>
                  <a:rPr lang="en-US" b="1">
                    <a:solidFill>
                      <a:srgbClr val="FF0000"/>
                    </a:solidFill>
                  </a:rPr>
                  <a:t>1.5</a:t>
                </a:r>
              </a:p>
            </p:txBody>
          </p:sp>
          <p:sp>
            <p:nvSpPr>
              <p:cNvPr id="51327" name="Rectangle 210"/>
              <p:cNvSpPr>
                <a:spLocks noChangeArrowheads="1"/>
              </p:cNvSpPr>
              <p:nvPr/>
            </p:nvSpPr>
            <p:spPr bwMode="auto">
              <a:xfrm>
                <a:off x="2838" y="2539"/>
                <a:ext cx="906"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15</a:t>
                </a:r>
                <a:endParaRPr lang="en-US">
                  <a:solidFill>
                    <a:srgbClr val="FF0000"/>
                  </a:solidFill>
                  <a:ea typeface="Times New Roman" pitchFamily="18" charset="0"/>
                  <a:cs typeface="Arial" charset="0"/>
                </a:endParaRPr>
              </a:p>
            </p:txBody>
          </p:sp>
          <p:sp>
            <p:nvSpPr>
              <p:cNvPr id="51328" name="Rectangle 211"/>
              <p:cNvSpPr>
                <a:spLocks noChangeArrowheads="1"/>
              </p:cNvSpPr>
              <p:nvPr/>
            </p:nvSpPr>
            <p:spPr bwMode="auto">
              <a:xfrm>
                <a:off x="2203" y="2539"/>
                <a:ext cx="63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51329" name="Rectangle 212"/>
              <p:cNvSpPr>
                <a:spLocks noChangeArrowheads="1"/>
              </p:cNvSpPr>
              <p:nvPr/>
            </p:nvSpPr>
            <p:spPr bwMode="auto">
              <a:xfrm>
                <a:off x="4649" y="2213"/>
                <a:ext cx="906"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51330" name="Rectangle 213"/>
              <p:cNvSpPr>
                <a:spLocks noChangeArrowheads="1"/>
              </p:cNvSpPr>
              <p:nvPr/>
            </p:nvSpPr>
            <p:spPr bwMode="auto">
              <a:xfrm>
                <a:off x="3744" y="2213"/>
                <a:ext cx="905" cy="326"/>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51331" name="Rectangle 214"/>
              <p:cNvSpPr>
                <a:spLocks noChangeArrowheads="1"/>
              </p:cNvSpPr>
              <p:nvPr/>
            </p:nvSpPr>
            <p:spPr bwMode="auto">
              <a:xfrm>
                <a:off x="2838" y="2213"/>
                <a:ext cx="906" cy="326"/>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51332" name="Rectangle 215"/>
              <p:cNvSpPr>
                <a:spLocks noChangeArrowheads="1"/>
              </p:cNvSpPr>
              <p:nvPr/>
            </p:nvSpPr>
            <p:spPr bwMode="auto">
              <a:xfrm>
                <a:off x="2203" y="2213"/>
                <a:ext cx="635" cy="326"/>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333" name="Line 219"/>
              <p:cNvSpPr>
                <a:spLocks noChangeShapeType="1"/>
              </p:cNvSpPr>
              <p:nvPr/>
            </p:nvSpPr>
            <p:spPr bwMode="auto">
              <a:xfrm>
                <a:off x="5555" y="2213"/>
                <a:ext cx="0" cy="1301"/>
              </a:xfrm>
              <a:prstGeom prst="line">
                <a:avLst/>
              </a:prstGeom>
              <a:noFill/>
              <a:ln w="12700" cap="rnd">
                <a:solidFill>
                  <a:srgbClr val="000000"/>
                </a:solidFill>
                <a:round/>
                <a:headEnd/>
                <a:tailEnd/>
              </a:ln>
            </p:spPr>
            <p:txBody>
              <a:bodyPr>
                <a:spAutoFit/>
              </a:bodyPr>
              <a:lstStyle/>
              <a:p>
                <a:endParaRPr lang="en-US"/>
              </a:p>
            </p:txBody>
          </p:sp>
          <p:sp>
            <p:nvSpPr>
              <p:cNvPr id="51334" name="Line 220"/>
              <p:cNvSpPr>
                <a:spLocks noChangeShapeType="1"/>
              </p:cNvSpPr>
              <p:nvPr/>
            </p:nvSpPr>
            <p:spPr bwMode="auto">
              <a:xfrm>
                <a:off x="2838" y="2213"/>
                <a:ext cx="2717" cy="0"/>
              </a:xfrm>
              <a:prstGeom prst="line">
                <a:avLst/>
              </a:prstGeom>
              <a:noFill/>
              <a:ln w="12700" cap="rnd">
                <a:solidFill>
                  <a:srgbClr val="000000"/>
                </a:solidFill>
                <a:round/>
                <a:headEnd/>
                <a:tailEnd/>
              </a:ln>
            </p:spPr>
            <p:txBody>
              <a:bodyPr wrap="none">
                <a:spAutoFit/>
              </a:bodyPr>
              <a:lstStyle/>
              <a:p>
                <a:endParaRPr lang="en-US"/>
              </a:p>
            </p:txBody>
          </p:sp>
          <p:sp>
            <p:nvSpPr>
              <p:cNvPr id="51335" name="Line 221"/>
              <p:cNvSpPr>
                <a:spLocks noChangeShapeType="1"/>
              </p:cNvSpPr>
              <p:nvPr/>
            </p:nvSpPr>
            <p:spPr bwMode="auto">
              <a:xfrm>
                <a:off x="2203" y="2539"/>
                <a:ext cx="3352" cy="0"/>
              </a:xfrm>
              <a:prstGeom prst="line">
                <a:avLst/>
              </a:prstGeom>
              <a:noFill/>
              <a:ln w="12700" cap="rnd">
                <a:solidFill>
                  <a:srgbClr val="000000"/>
                </a:solidFill>
                <a:round/>
                <a:headEnd/>
                <a:tailEnd/>
              </a:ln>
            </p:spPr>
            <p:txBody>
              <a:bodyPr wrap="none">
                <a:spAutoFit/>
              </a:bodyPr>
              <a:lstStyle/>
              <a:p>
                <a:endParaRPr lang="en-US"/>
              </a:p>
            </p:txBody>
          </p:sp>
          <p:sp>
            <p:nvSpPr>
              <p:cNvPr id="51336" name="Line 222"/>
              <p:cNvSpPr>
                <a:spLocks noChangeShapeType="1"/>
              </p:cNvSpPr>
              <p:nvPr/>
            </p:nvSpPr>
            <p:spPr bwMode="auto">
              <a:xfrm>
                <a:off x="2203" y="2539"/>
                <a:ext cx="0" cy="975"/>
              </a:xfrm>
              <a:prstGeom prst="line">
                <a:avLst/>
              </a:prstGeom>
              <a:noFill/>
              <a:ln w="12700" cap="rnd">
                <a:solidFill>
                  <a:srgbClr val="000000"/>
                </a:solidFill>
                <a:round/>
                <a:headEnd/>
                <a:tailEnd/>
              </a:ln>
            </p:spPr>
            <p:txBody>
              <a:bodyPr>
                <a:spAutoFit/>
              </a:bodyPr>
              <a:lstStyle/>
              <a:p>
                <a:endParaRPr lang="en-US"/>
              </a:p>
            </p:txBody>
          </p:sp>
          <p:sp>
            <p:nvSpPr>
              <p:cNvPr id="51337" name="Line 223"/>
              <p:cNvSpPr>
                <a:spLocks noChangeShapeType="1"/>
              </p:cNvSpPr>
              <p:nvPr/>
            </p:nvSpPr>
            <p:spPr bwMode="auto">
              <a:xfrm>
                <a:off x="2838" y="2213"/>
                <a:ext cx="0" cy="1302"/>
              </a:xfrm>
              <a:prstGeom prst="line">
                <a:avLst/>
              </a:prstGeom>
              <a:noFill/>
              <a:ln w="12700" cap="rnd">
                <a:solidFill>
                  <a:srgbClr val="000000"/>
                </a:solidFill>
                <a:round/>
                <a:headEnd/>
                <a:tailEnd/>
              </a:ln>
            </p:spPr>
            <p:txBody>
              <a:bodyPr>
                <a:spAutoFit/>
              </a:bodyPr>
              <a:lstStyle/>
              <a:p>
                <a:endParaRPr lang="en-US"/>
              </a:p>
            </p:txBody>
          </p:sp>
          <p:sp>
            <p:nvSpPr>
              <p:cNvPr id="51338" name="Line 224"/>
              <p:cNvSpPr>
                <a:spLocks noChangeShapeType="1"/>
              </p:cNvSpPr>
              <p:nvPr/>
            </p:nvSpPr>
            <p:spPr bwMode="auto">
              <a:xfrm>
                <a:off x="3744" y="2213"/>
                <a:ext cx="0" cy="1301"/>
              </a:xfrm>
              <a:prstGeom prst="line">
                <a:avLst/>
              </a:prstGeom>
              <a:noFill/>
              <a:ln w="12700" cap="rnd">
                <a:solidFill>
                  <a:srgbClr val="000000"/>
                </a:solidFill>
                <a:round/>
                <a:headEnd/>
                <a:tailEnd/>
              </a:ln>
            </p:spPr>
            <p:txBody>
              <a:bodyPr>
                <a:spAutoFit/>
              </a:bodyPr>
              <a:lstStyle/>
              <a:p>
                <a:endParaRPr lang="en-US"/>
              </a:p>
            </p:txBody>
          </p:sp>
          <p:sp>
            <p:nvSpPr>
              <p:cNvPr id="51339" name="Line 225"/>
              <p:cNvSpPr>
                <a:spLocks noChangeShapeType="1"/>
              </p:cNvSpPr>
              <p:nvPr/>
            </p:nvSpPr>
            <p:spPr bwMode="auto">
              <a:xfrm>
                <a:off x="4649" y="2213"/>
                <a:ext cx="0" cy="1301"/>
              </a:xfrm>
              <a:prstGeom prst="line">
                <a:avLst/>
              </a:prstGeom>
              <a:noFill/>
              <a:ln w="12700" cap="rnd">
                <a:solidFill>
                  <a:srgbClr val="000000"/>
                </a:solidFill>
                <a:round/>
                <a:headEnd/>
                <a:tailEnd/>
              </a:ln>
            </p:spPr>
            <p:txBody>
              <a:bodyPr>
                <a:spAutoFit/>
              </a:bodyPr>
              <a:lstStyle/>
              <a:p>
                <a:endParaRPr lang="en-US"/>
              </a:p>
            </p:txBody>
          </p:sp>
          <p:sp>
            <p:nvSpPr>
              <p:cNvPr id="51340" name="Line 226"/>
              <p:cNvSpPr>
                <a:spLocks noChangeShapeType="1"/>
              </p:cNvSpPr>
              <p:nvPr/>
            </p:nvSpPr>
            <p:spPr bwMode="auto">
              <a:xfrm>
                <a:off x="2203" y="2865"/>
                <a:ext cx="3352" cy="0"/>
              </a:xfrm>
              <a:prstGeom prst="line">
                <a:avLst/>
              </a:prstGeom>
              <a:noFill/>
              <a:ln w="12700" cap="rnd">
                <a:solidFill>
                  <a:srgbClr val="000000"/>
                </a:solidFill>
                <a:round/>
                <a:headEnd/>
                <a:tailEnd/>
              </a:ln>
            </p:spPr>
            <p:txBody>
              <a:bodyPr wrap="none">
                <a:spAutoFit/>
              </a:bodyPr>
              <a:lstStyle/>
              <a:p>
                <a:endParaRPr lang="en-US"/>
              </a:p>
            </p:txBody>
          </p:sp>
          <p:sp>
            <p:nvSpPr>
              <p:cNvPr id="51341" name="Line 227"/>
              <p:cNvSpPr>
                <a:spLocks noChangeShapeType="1"/>
              </p:cNvSpPr>
              <p:nvPr/>
            </p:nvSpPr>
            <p:spPr bwMode="auto">
              <a:xfrm>
                <a:off x="2203" y="3191"/>
                <a:ext cx="3352" cy="0"/>
              </a:xfrm>
              <a:prstGeom prst="line">
                <a:avLst/>
              </a:prstGeom>
              <a:noFill/>
              <a:ln w="12700" cap="rnd">
                <a:solidFill>
                  <a:srgbClr val="000000"/>
                </a:solidFill>
                <a:round/>
                <a:headEnd/>
                <a:tailEnd/>
              </a:ln>
            </p:spPr>
            <p:txBody>
              <a:bodyPr wrap="none">
                <a:spAutoFit/>
              </a:bodyPr>
              <a:lstStyle/>
              <a:p>
                <a:endParaRPr lang="en-US"/>
              </a:p>
            </p:txBody>
          </p:sp>
          <p:sp>
            <p:nvSpPr>
              <p:cNvPr id="51342" name="Line 228"/>
              <p:cNvSpPr>
                <a:spLocks noChangeShapeType="1"/>
              </p:cNvSpPr>
              <p:nvPr/>
            </p:nvSpPr>
            <p:spPr bwMode="auto">
              <a:xfrm>
                <a:off x="2203" y="3517"/>
                <a:ext cx="3352" cy="0"/>
              </a:xfrm>
              <a:prstGeom prst="line">
                <a:avLst/>
              </a:prstGeom>
              <a:noFill/>
              <a:ln w="12700" cap="rnd">
                <a:solidFill>
                  <a:srgbClr val="000000"/>
                </a:solidFill>
                <a:round/>
                <a:headEnd/>
                <a:tailEnd/>
              </a:ln>
            </p:spPr>
            <p:txBody>
              <a:bodyPr wrap="none">
                <a:spAutoFit/>
              </a:bodyPr>
              <a:lstStyle/>
              <a:p>
                <a:endParaRPr lang="en-US"/>
              </a:p>
            </p:txBody>
          </p:sp>
        </p:grpSp>
        <p:grpSp>
          <p:nvGrpSpPr>
            <p:cNvPr id="4" name="Group 253"/>
            <p:cNvGrpSpPr>
              <a:grpSpLocks/>
            </p:cNvGrpSpPr>
            <p:nvPr/>
          </p:nvGrpSpPr>
          <p:grpSpPr bwMode="auto">
            <a:xfrm>
              <a:off x="208" y="2082"/>
              <a:ext cx="1704" cy="1210"/>
              <a:chOff x="208" y="2082"/>
              <a:chExt cx="1704" cy="1210"/>
            </a:xfrm>
          </p:grpSpPr>
          <p:grpSp>
            <p:nvGrpSpPr>
              <p:cNvPr id="5" name="Group 170"/>
              <p:cNvGrpSpPr>
                <a:grpSpLocks/>
              </p:cNvGrpSpPr>
              <p:nvPr/>
            </p:nvGrpSpPr>
            <p:grpSpPr bwMode="auto">
              <a:xfrm>
                <a:off x="1769" y="2581"/>
                <a:ext cx="98" cy="285"/>
                <a:chOff x="7200" y="2952"/>
                <a:chExt cx="180" cy="720"/>
              </a:xfrm>
            </p:grpSpPr>
            <p:sp>
              <p:nvSpPr>
                <p:cNvPr id="51313" name="Line 171"/>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1314" name="Line 172"/>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1315" name="Line 173"/>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1316" name="Line 174"/>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6" name="Group 175"/>
              <p:cNvGrpSpPr>
                <a:grpSpLocks/>
              </p:cNvGrpSpPr>
              <p:nvPr/>
            </p:nvGrpSpPr>
            <p:grpSpPr bwMode="auto">
              <a:xfrm rot="-5400000">
                <a:off x="1050" y="1923"/>
                <a:ext cx="71" cy="390"/>
                <a:chOff x="7200" y="2952"/>
                <a:chExt cx="180" cy="720"/>
              </a:xfrm>
            </p:grpSpPr>
            <p:sp>
              <p:nvSpPr>
                <p:cNvPr id="51309" name="Line 176"/>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1310" name="Line 177"/>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1311" name="Line 178"/>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1312" name="Line 179"/>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1296" name="Line 180"/>
              <p:cNvSpPr>
                <a:spLocks noChangeShapeType="1"/>
              </p:cNvSpPr>
              <p:nvPr/>
            </p:nvSpPr>
            <p:spPr bwMode="auto">
              <a:xfrm>
                <a:off x="403" y="2723"/>
                <a:ext cx="0" cy="569"/>
              </a:xfrm>
              <a:prstGeom prst="line">
                <a:avLst/>
              </a:prstGeom>
              <a:noFill/>
              <a:ln w="22225">
                <a:solidFill>
                  <a:srgbClr val="FF0000"/>
                </a:solidFill>
                <a:round/>
                <a:headEnd/>
                <a:tailEnd/>
              </a:ln>
            </p:spPr>
            <p:txBody>
              <a:bodyPr/>
              <a:lstStyle/>
              <a:p>
                <a:endParaRPr lang="en-US"/>
              </a:p>
            </p:txBody>
          </p:sp>
          <p:sp>
            <p:nvSpPr>
              <p:cNvPr id="51297" name="Line 181"/>
              <p:cNvSpPr>
                <a:spLocks noChangeShapeType="1"/>
              </p:cNvSpPr>
              <p:nvPr/>
            </p:nvSpPr>
            <p:spPr bwMode="auto">
              <a:xfrm>
                <a:off x="403" y="2153"/>
                <a:ext cx="0" cy="498"/>
              </a:xfrm>
              <a:prstGeom prst="line">
                <a:avLst/>
              </a:prstGeom>
              <a:noFill/>
              <a:ln w="22225">
                <a:solidFill>
                  <a:srgbClr val="FF0000"/>
                </a:solidFill>
                <a:round/>
                <a:headEnd/>
                <a:tailEnd/>
              </a:ln>
            </p:spPr>
            <p:txBody>
              <a:bodyPr/>
              <a:lstStyle/>
              <a:p>
                <a:endParaRPr lang="en-US"/>
              </a:p>
            </p:txBody>
          </p:sp>
          <p:sp>
            <p:nvSpPr>
              <p:cNvPr id="51298" name="Line 182"/>
              <p:cNvSpPr>
                <a:spLocks noChangeShapeType="1"/>
              </p:cNvSpPr>
              <p:nvPr/>
            </p:nvSpPr>
            <p:spPr bwMode="auto">
              <a:xfrm>
                <a:off x="403" y="2153"/>
                <a:ext cx="488" cy="0"/>
              </a:xfrm>
              <a:prstGeom prst="line">
                <a:avLst/>
              </a:prstGeom>
              <a:noFill/>
              <a:ln w="22225">
                <a:solidFill>
                  <a:srgbClr val="FF0000"/>
                </a:solidFill>
                <a:round/>
                <a:headEnd/>
                <a:tailEnd/>
              </a:ln>
            </p:spPr>
            <p:txBody>
              <a:bodyPr/>
              <a:lstStyle/>
              <a:p>
                <a:endParaRPr lang="en-US"/>
              </a:p>
            </p:txBody>
          </p:sp>
          <p:sp>
            <p:nvSpPr>
              <p:cNvPr id="51299" name="Line 183"/>
              <p:cNvSpPr>
                <a:spLocks noChangeShapeType="1"/>
              </p:cNvSpPr>
              <p:nvPr/>
            </p:nvSpPr>
            <p:spPr bwMode="auto">
              <a:xfrm>
                <a:off x="1281" y="2153"/>
                <a:ext cx="488" cy="0"/>
              </a:xfrm>
              <a:prstGeom prst="line">
                <a:avLst/>
              </a:prstGeom>
              <a:noFill/>
              <a:ln w="22225">
                <a:solidFill>
                  <a:srgbClr val="FF0000"/>
                </a:solidFill>
                <a:round/>
                <a:headEnd/>
                <a:tailEnd/>
              </a:ln>
            </p:spPr>
            <p:txBody>
              <a:bodyPr/>
              <a:lstStyle/>
              <a:p>
                <a:endParaRPr lang="en-US"/>
              </a:p>
            </p:txBody>
          </p:sp>
          <p:sp>
            <p:nvSpPr>
              <p:cNvPr id="51300" name="Line 184"/>
              <p:cNvSpPr>
                <a:spLocks noChangeShapeType="1"/>
              </p:cNvSpPr>
              <p:nvPr/>
            </p:nvSpPr>
            <p:spPr bwMode="auto">
              <a:xfrm>
                <a:off x="1769" y="2153"/>
                <a:ext cx="0" cy="427"/>
              </a:xfrm>
              <a:prstGeom prst="line">
                <a:avLst/>
              </a:prstGeom>
              <a:noFill/>
              <a:ln w="22225">
                <a:solidFill>
                  <a:srgbClr val="FF0000"/>
                </a:solidFill>
                <a:round/>
                <a:headEnd/>
                <a:tailEnd/>
              </a:ln>
            </p:spPr>
            <p:txBody>
              <a:bodyPr/>
              <a:lstStyle/>
              <a:p>
                <a:endParaRPr lang="en-US"/>
              </a:p>
            </p:txBody>
          </p:sp>
          <p:sp>
            <p:nvSpPr>
              <p:cNvPr id="51301" name="Line 185"/>
              <p:cNvSpPr>
                <a:spLocks noChangeShapeType="1"/>
              </p:cNvSpPr>
              <p:nvPr/>
            </p:nvSpPr>
            <p:spPr bwMode="auto">
              <a:xfrm>
                <a:off x="1769" y="2865"/>
                <a:ext cx="0" cy="427"/>
              </a:xfrm>
              <a:prstGeom prst="line">
                <a:avLst/>
              </a:prstGeom>
              <a:noFill/>
              <a:ln w="22225">
                <a:solidFill>
                  <a:srgbClr val="FF0000"/>
                </a:solidFill>
                <a:round/>
                <a:headEnd/>
                <a:tailEnd/>
              </a:ln>
            </p:spPr>
            <p:txBody>
              <a:bodyPr/>
              <a:lstStyle/>
              <a:p>
                <a:endParaRPr lang="en-US"/>
              </a:p>
            </p:txBody>
          </p:sp>
          <p:sp>
            <p:nvSpPr>
              <p:cNvPr id="51302" name="Line 186"/>
              <p:cNvSpPr>
                <a:spLocks noChangeShapeType="1"/>
              </p:cNvSpPr>
              <p:nvPr/>
            </p:nvSpPr>
            <p:spPr bwMode="auto">
              <a:xfrm>
                <a:off x="403" y="3292"/>
                <a:ext cx="488" cy="0"/>
              </a:xfrm>
              <a:prstGeom prst="line">
                <a:avLst/>
              </a:prstGeom>
              <a:noFill/>
              <a:ln w="22225">
                <a:solidFill>
                  <a:srgbClr val="FF0000"/>
                </a:solidFill>
                <a:round/>
                <a:headEnd/>
                <a:tailEnd/>
              </a:ln>
            </p:spPr>
            <p:txBody>
              <a:bodyPr/>
              <a:lstStyle/>
              <a:p>
                <a:endParaRPr lang="en-US"/>
              </a:p>
            </p:txBody>
          </p:sp>
          <p:sp>
            <p:nvSpPr>
              <p:cNvPr id="51303" name="Line 187"/>
              <p:cNvSpPr>
                <a:spLocks noChangeShapeType="1"/>
              </p:cNvSpPr>
              <p:nvPr/>
            </p:nvSpPr>
            <p:spPr bwMode="auto">
              <a:xfrm>
                <a:off x="891" y="3292"/>
                <a:ext cx="878" cy="0"/>
              </a:xfrm>
              <a:prstGeom prst="line">
                <a:avLst/>
              </a:prstGeom>
              <a:noFill/>
              <a:ln w="22225">
                <a:solidFill>
                  <a:srgbClr val="FF0000"/>
                </a:solidFill>
                <a:round/>
                <a:headEnd/>
                <a:tailEnd/>
              </a:ln>
            </p:spPr>
            <p:txBody>
              <a:bodyPr/>
              <a:lstStyle/>
              <a:p>
                <a:endParaRPr lang="en-US"/>
              </a:p>
            </p:txBody>
          </p:sp>
          <p:sp>
            <p:nvSpPr>
              <p:cNvPr id="51304" name="Line 188"/>
              <p:cNvSpPr>
                <a:spLocks noChangeShapeType="1"/>
              </p:cNvSpPr>
              <p:nvPr/>
            </p:nvSpPr>
            <p:spPr bwMode="auto">
              <a:xfrm>
                <a:off x="208" y="2651"/>
                <a:ext cx="390" cy="0"/>
              </a:xfrm>
              <a:prstGeom prst="line">
                <a:avLst/>
              </a:prstGeom>
              <a:noFill/>
              <a:ln w="22225">
                <a:solidFill>
                  <a:srgbClr val="FF0000"/>
                </a:solidFill>
                <a:round/>
                <a:headEnd/>
                <a:tailEnd/>
              </a:ln>
            </p:spPr>
            <p:txBody>
              <a:bodyPr/>
              <a:lstStyle/>
              <a:p>
                <a:endParaRPr lang="en-US"/>
              </a:p>
            </p:txBody>
          </p:sp>
          <p:sp>
            <p:nvSpPr>
              <p:cNvPr id="51305" name="Line 189"/>
              <p:cNvSpPr>
                <a:spLocks noChangeShapeType="1"/>
              </p:cNvSpPr>
              <p:nvPr/>
            </p:nvSpPr>
            <p:spPr bwMode="auto">
              <a:xfrm>
                <a:off x="306" y="2723"/>
                <a:ext cx="195" cy="0"/>
              </a:xfrm>
              <a:prstGeom prst="line">
                <a:avLst/>
              </a:prstGeom>
              <a:noFill/>
              <a:ln w="22225">
                <a:solidFill>
                  <a:srgbClr val="FF0000"/>
                </a:solidFill>
                <a:round/>
                <a:headEnd/>
                <a:tailEnd/>
              </a:ln>
            </p:spPr>
            <p:txBody>
              <a:bodyPr/>
              <a:lstStyle/>
              <a:p>
                <a:endParaRPr lang="en-US"/>
              </a:p>
            </p:txBody>
          </p:sp>
          <p:sp>
            <p:nvSpPr>
              <p:cNvPr id="51306" name="Text Box 190"/>
              <p:cNvSpPr txBox="1">
                <a:spLocks noChangeArrowheads="1"/>
              </p:cNvSpPr>
              <p:nvPr/>
            </p:nvSpPr>
            <p:spPr bwMode="auto">
              <a:xfrm>
                <a:off x="963" y="2135"/>
                <a:ext cx="488" cy="28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51307" name="Text Box 191"/>
              <p:cNvSpPr txBox="1">
                <a:spLocks noChangeArrowheads="1"/>
              </p:cNvSpPr>
              <p:nvPr/>
            </p:nvSpPr>
            <p:spPr bwMode="auto">
              <a:xfrm>
                <a:off x="1424" y="2535"/>
                <a:ext cx="488" cy="28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51308" name="Text Box 192"/>
              <p:cNvSpPr txBox="1">
                <a:spLocks noChangeArrowheads="1"/>
              </p:cNvSpPr>
              <p:nvPr/>
            </p:nvSpPr>
            <p:spPr bwMode="auto">
              <a:xfrm>
                <a:off x="564" y="2553"/>
                <a:ext cx="488" cy="285"/>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grpSp>
      <p:sp>
        <p:nvSpPr>
          <p:cNvPr id="482306" name="Text Box 2"/>
          <p:cNvSpPr txBox="1">
            <a:spLocks noChangeArrowheads="1"/>
          </p:cNvSpPr>
          <p:nvPr/>
        </p:nvSpPr>
        <p:spPr bwMode="auto">
          <a:xfrm>
            <a:off x="5046663" y="4268788"/>
            <a:ext cx="382587" cy="519112"/>
          </a:xfrm>
          <a:prstGeom prst="rect">
            <a:avLst/>
          </a:prstGeom>
          <a:noFill/>
          <a:ln w="9525">
            <a:noFill/>
            <a:miter lim="800000"/>
            <a:headEnd/>
            <a:tailEnd/>
          </a:ln>
        </p:spPr>
        <p:txBody>
          <a:bodyPr wrap="none">
            <a:spAutoFit/>
          </a:bodyPr>
          <a:lstStyle/>
          <a:p>
            <a:r>
              <a:rPr lang="en-US"/>
              <a:t>9</a:t>
            </a:r>
          </a:p>
        </p:txBody>
      </p:sp>
      <p:grpSp>
        <p:nvGrpSpPr>
          <p:cNvPr id="7" name="Group 9"/>
          <p:cNvGrpSpPr>
            <a:grpSpLocks/>
          </p:cNvGrpSpPr>
          <p:nvPr/>
        </p:nvGrpSpPr>
        <p:grpSpPr bwMode="auto">
          <a:xfrm>
            <a:off x="2798763" y="1444625"/>
            <a:ext cx="155575" cy="506413"/>
            <a:chOff x="7200" y="2952"/>
            <a:chExt cx="180" cy="720"/>
          </a:xfrm>
        </p:grpSpPr>
        <p:sp>
          <p:nvSpPr>
            <p:cNvPr id="51288" name="Line 1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1289" name="Line 1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1290" name="Line 1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1291" name="Line 1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8" name="Group 14"/>
          <p:cNvGrpSpPr>
            <a:grpSpLocks/>
          </p:cNvGrpSpPr>
          <p:nvPr/>
        </p:nvGrpSpPr>
        <p:grpSpPr bwMode="auto">
          <a:xfrm rot="-5400000">
            <a:off x="1645444" y="307181"/>
            <a:ext cx="127000" cy="623888"/>
            <a:chOff x="7200" y="2952"/>
            <a:chExt cx="180" cy="720"/>
          </a:xfrm>
        </p:grpSpPr>
        <p:sp>
          <p:nvSpPr>
            <p:cNvPr id="51284" name="Line 15"/>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1285" name="Line 16"/>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1286" name="Line 17"/>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1287" name="Line 18"/>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9" name="Group 19"/>
          <p:cNvGrpSpPr>
            <a:grpSpLocks/>
          </p:cNvGrpSpPr>
          <p:nvPr/>
        </p:nvGrpSpPr>
        <p:grpSpPr bwMode="auto">
          <a:xfrm rot="5382002">
            <a:off x="1645444" y="2459831"/>
            <a:ext cx="127000" cy="623888"/>
            <a:chOff x="7200" y="2952"/>
            <a:chExt cx="180" cy="720"/>
          </a:xfrm>
        </p:grpSpPr>
        <p:sp>
          <p:nvSpPr>
            <p:cNvPr id="51280" name="Line 2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1281" name="Line 2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1282" name="Line 2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1283" name="Line 2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1208" name="Line 24"/>
          <p:cNvSpPr>
            <a:spLocks noChangeShapeType="1"/>
          </p:cNvSpPr>
          <p:nvPr/>
        </p:nvSpPr>
        <p:spPr bwMode="auto">
          <a:xfrm>
            <a:off x="617538" y="1695450"/>
            <a:ext cx="0" cy="1012825"/>
          </a:xfrm>
          <a:prstGeom prst="line">
            <a:avLst/>
          </a:prstGeom>
          <a:noFill/>
          <a:ln w="22225">
            <a:solidFill>
              <a:srgbClr val="FF0000"/>
            </a:solidFill>
            <a:round/>
            <a:headEnd/>
            <a:tailEnd/>
          </a:ln>
        </p:spPr>
        <p:txBody>
          <a:bodyPr/>
          <a:lstStyle/>
          <a:p>
            <a:endParaRPr lang="en-US"/>
          </a:p>
        </p:txBody>
      </p:sp>
      <p:sp>
        <p:nvSpPr>
          <p:cNvPr id="51209" name="Line 25"/>
          <p:cNvSpPr>
            <a:spLocks noChangeShapeType="1"/>
          </p:cNvSpPr>
          <p:nvPr/>
        </p:nvSpPr>
        <p:spPr bwMode="auto">
          <a:xfrm>
            <a:off x="617538" y="682625"/>
            <a:ext cx="0" cy="885825"/>
          </a:xfrm>
          <a:prstGeom prst="line">
            <a:avLst/>
          </a:prstGeom>
          <a:noFill/>
          <a:ln w="22225">
            <a:solidFill>
              <a:srgbClr val="FF0000"/>
            </a:solidFill>
            <a:round/>
            <a:headEnd/>
            <a:tailEnd/>
          </a:ln>
        </p:spPr>
        <p:txBody>
          <a:bodyPr/>
          <a:lstStyle/>
          <a:p>
            <a:endParaRPr lang="en-US"/>
          </a:p>
        </p:txBody>
      </p:sp>
      <p:sp>
        <p:nvSpPr>
          <p:cNvPr id="51210" name="Line 26"/>
          <p:cNvSpPr>
            <a:spLocks noChangeShapeType="1"/>
          </p:cNvSpPr>
          <p:nvPr/>
        </p:nvSpPr>
        <p:spPr bwMode="auto">
          <a:xfrm>
            <a:off x="617538" y="682625"/>
            <a:ext cx="779462" cy="0"/>
          </a:xfrm>
          <a:prstGeom prst="line">
            <a:avLst/>
          </a:prstGeom>
          <a:noFill/>
          <a:ln w="22225">
            <a:solidFill>
              <a:srgbClr val="FF0000"/>
            </a:solidFill>
            <a:round/>
            <a:headEnd/>
            <a:tailEnd/>
          </a:ln>
        </p:spPr>
        <p:txBody>
          <a:bodyPr/>
          <a:lstStyle/>
          <a:p>
            <a:endParaRPr lang="en-US"/>
          </a:p>
        </p:txBody>
      </p:sp>
      <p:sp>
        <p:nvSpPr>
          <p:cNvPr id="51211" name="Line 27"/>
          <p:cNvSpPr>
            <a:spLocks noChangeShapeType="1"/>
          </p:cNvSpPr>
          <p:nvPr/>
        </p:nvSpPr>
        <p:spPr bwMode="auto">
          <a:xfrm>
            <a:off x="2020888" y="682625"/>
            <a:ext cx="777875" cy="0"/>
          </a:xfrm>
          <a:prstGeom prst="line">
            <a:avLst/>
          </a:prstGeom>
          <a:noFill/>
          <a:ln w="22225">
            <a:solidFill>
              <a:srgbClr val="FF0000"/>
            </a:solidFill>
            <a:round/>
            <a:headEnd/>
            <a:tailEnd/>
          </a:ln>
        </p:spPr>
        <p:txBody>
          <a:bodyPr/>
          <a:lstStyle/>
          <a:p>
            <a:endParaRPr lang="en-US"/>
          </a:p>
        </p:txBody>
      </p:sp>
      <p:sp>
        <p:nvSpPr>
          <p:cNvPr id="51212" name="Line 28"/>
          <p:cNvSpPr>
            <a:spLocks noChangeShapeType="1"/>
          </p:cNvSpPr>
          <p:nvPr/>
        </p:nvSpPr>
        <p:spPr bwMode="auto">
          <a:xfrm>
            <a:off x="2798763" y="682625"/>
            <a:ext cx="0" cy="758825"/>
          </a:xfrm>
          <a:prstGeom prst="line">
            <a:avLst/>
          </a:prstGeom>
          <a:noFill/>
          <a:ln w="22225">
            <a:solidFill>
              <a:srgbClr val="FF0000"/>
            </a:solidFill>
            <a:round/>
            <a:headEnd/>
            <a:tailEnd/>
          </a:ln>
        </p:spPr>
        <p:txBody>
          <a:bodyPr/>
          <a:lstStyle/>
          <a:p>
            <a:endParaRPr lang="en-US"/>
          </a:p>
        </p:txBody>
      </p:sp>
      <p:sp>
        <p:nvSpPr>
          <p:cNvPr id="51213" name="Line 29"/>
          <p:cNvSpPr>
            <a:spLocks noChangeShapeType="1"/>
          </p:cNvSpPr>
          <p:nvPr/>
        </p:nvSpPr>
        <p:spPr bwMode="auto">
          <a:xfrm>
            <a:off x="2798763" y="1949450"/>
            <a:ext cx="0" cy="758825"/>
          </a:xfrm>
          <a:prstGeom prst="line">
            <a:avLst/>
          </a:prstGeom>
          <a:noFill/>
          <a:ln w="22225">
            <a:solidFill>
              <a:srgbClr val="FF0000"/>
            </a:solidFill>
            <a:round/>
            <a:headEnd/>
            <a:tailEnd/>
          </a:ln>
        </p:spPr>
        <p:txBody>
          <a:bodyPr/>
          <a:lstStyle/>
          <a:p>
            <a:endParaRPr lang="en-US"/>
          </a:p>
        </p:txBody>
      </p:sp>
      <p:sp>
        <p:nvSpPr>
          <p:cNvPr id="51214" name="Line 30"/>
          <p:cNvSpPr>
            <a:spLocks noChangeShapeType="1"/>
          </p:cNvSpPr>
          <p:nvPr/>
        </p:nvSpPr>
        <p:spPr bwMode="auto">
          <a:xfrm>
            <a:off x="617538" y="2708275"/>
            <a:ext cx="779462" cy="0"/>
          </a:xfrm>
          <a:prstGeom prst="line">
            <a:avLst/>
          </a:prstGeom>
          <a:noFill/>
          <a:ln w="22225">
            <a:solidFill>
              <a:srgbClr val="FF0000"/>
            </a:solidFill>
            <a:round/>
            <a:headEnd/>
            <a:tailEnd/>
          </a:ln>
        </p:spPr>
        <p:txBody>
          <a:bodyPr/>
          <a:lstStyle/>
          <a:p>
            <a:endParaRPr lang="en-US"/>
          </a:p>
        </p:txBody>
      </p:sp>
      <p:sp>
        <p:nvSpPr>
          <p:cNvPr id="51215" name="Line 31"/>
          <p:cNvSpPr>
            <a:spLocks noChangeShapeType="1"/>
          </p:cNvSpPr>
          <p:nvPr/>
        </p:nvSpPr>
        <p:spPr bwMode="auto">
          <a:xfrm>
            <a:off x="2020888" y="2708275"/>
            <a:ext cx="777875" cy="0"/>
          </a:xfrm>
          <a:prstGeom prst="line">
            <a:avLst/>
          </a:prstGeom>
          <a:noFill/>
          <a:ln w="22225">
            <a:solidFill>
              <a:srgbClr val="FF0000"/>
            </a:solidFill>
            <a:round/>
            <a:headEnd/>
            <a:tailEnd/>
          </a:ln>
        </p:spPr>
        <p:txBody>
          <a:bodyPr/>
          <a:lstStyle/>
          <a:p>
            <a:endParaRPr lang="en-US"/>
          </a:p>
        </p:txBody>
      </p:sp>
      <p:sp>
        <p:nvSpPr>
          <p:cNvPr id="51216" name="Line 32"/>
          <p:cNvSpPr>
            <a:spLocks noChangeShapeType="1"/>
          </p:cNvSpPr>
          <p:nvPr/>
        </p:nvSpPr>
        <p:spPr bwMode="auto">
          <a:xfrm>
            <a:off x="306388" y="1568450"/>
            <a:ext cx="622300" cy="0"/>
          </a:xfrm>
          <a:prstGeom prst="line">
            <a:avLst/>
          </a:prstGeom>
          <a:noFill/>
          <a:ln w="22225">
            <a:solidFill>
              <a:srgbClr val="FF0000"/>
            </a:solidFill>
            <a:round/>
            <a:headEnd/>
            <a:tailEnd/>
          </a:ln>
        </p:spPr>
        <p:txBody>
          <a:bodyPr/>
          <a:lstStyle/>
          <a:p>
            <a:endParaRPr lang="en-US"/>
          </a:p>
        </p:txBody>
      </p:sp>
      <p:sp>
        <p:nvSpPr>
          <p:cNvPr id="51217" name="Line 33"/>
          <p:cNvSpPr>
            <a:spLocks noChangeShapeType="1"/>
          </p:cNvSpPr>
          <p:nvPr/>
        </p:nvSpPr>
        <p:spPr bwMode="auto">
          <a:xfrm>
            <a:off x="461963" y="1695450"/>
            <a:ext cx="311150" cy="0"/>
          </a:xfrm>
          <a:prstGeom prst="line">
            <a:avLst/>
          </a:prstGeom>
          <a:noFill/>
          <a:ln w="22225">
            <a:solidFill>
              <a:srgbClr val="FF0000"/>
            </a:solidFill>
            <a:round/>
            <a:headEnd/>
            <a:tailEnd/>
          </a:ln>
        </p:spPr>
        <p:txBody>
          <a:bodyPr/>
          <a:lstStyle/>
          <a:p>
            <a:endParaRPr lang="en-US"/>
          </a:p>
        </p:txBody>
      </p:sp>
      <p:sp>
        <p:nvSpPr>
          <p:cNvPr id="51218" name="Text Box 34"/>
          <p:cNvSpPr txBox="1">
            <a:spLocks noChangeArrowheads="1"/>
          </p:cNvSpPr>
          <p:nvPr/>
        </p:nvSpPr>
        <p:spPr bwMode="auto">
          <a:xfrm>
            <a:off x="1497013" y="696913"/>
            <a:ext cx="779462" cy="506412"/>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51219" name="Text Box 35"/>
          <p:cNvSpPr txBox="1">
            <a:spLocks noChangeArrowheads="1"/>
          </p:cNvSpPr>
          <p:nvPr/>
        </p:nvSpPr>
        <p:spPr bwMode="auto">
          <a:xfrm>
            <a:off x="2262188" y="1441450"/>
            <a:ext cx="777875" cy="5080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51220" name="Text Box 36"/>
          <p:cNvSpPr txBox="1">
            <a:spLocks noChangeArrowheads="1"/>
          </p:cNvSpPr>
          <p:nvPr/>
        </p:nvSpPr>
        <p:spPr bwMode="auto">
          <a:xfrm>
            <a:off x="1497013" y="2228850"/>
            <a:ext cx="779462" cy="506413"/>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51221" name="Text Box 37"/>
          <p:cNvSpPr txBox="1">
            <a:spLocks noChangeArrowheads="1"/>
          </p:cNvSpPr>
          <p:nvPr/>
        </p:nvSpPr>
        <p:spPr bwMode="auto">
          <a:xfrm>
            <a:off x="873125" y="1398588"/>
            <a:ext cx="779463" cy="50800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51222" name="Rectangle 78"/>
          <p:cNvSpPr>
            <a:spLocks noChangeArrowheads="1"/>
          </p:cNvSpPr>
          <p:nvPr/>
        </p:nvSpPr>
        <p:spPr bwMode="auto">
          <a:xfrm>
            <a:off x="7380288" y="24336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51223" name="Rectangle 77"/>
          <p:cNvSpPr>
            <a:spLocks noChangeArrowheads="1"/>
          </p:cNvSpPr>
          <p:nvPr/>
        </p:nvSpPr>
        <p:spPr bwMode="auto">
          <a:xfrm>
            <a:off x="5943600" y="2433638"/>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24" name="Rectangle 76"/>
          <p:cNvSpPr>
            <a:spLocks noChangeArrowheads="1"/>
          </p:cNvSpPr>
          <p:nvPr/>
        </p:nvSpPr>
        <p:spPr bwMode="auto">
          <a:xfrm>
            <a:off x="4505325" y="243363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25" name="Rectangle 75"/>
          <p:cNvSpPr>
            <a:spLocks noChangeArrowheads="1"/>
          </p:cNvSpPr>
          <p:nvPr/>
        </p:nvSpPr>
        <p:spPr bwMode="auto">
          <a:xfrm>
            <a:off x="3497263" y="2405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51226" name="Rectangle 74"/>
          <p:cNvSpPr>
            <a:spLocks noChangeArrowheads="1"/>
          </p:cNvSpPr>
          <p:nvPr/>
        </p:nvSpPr>
        <p:spPr bwMode="auto">
          <a:xfrm>
            <a:off x="7380288" y="191611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6</a:t>
            </a:r>
            <a:endParaRPr lang="en-US">
              <a:solidFill>
                <a:srgbClr val="FF0000"/>
              </a:solidFill>
              <a:ea typeface="Times New Roman" pitchFamily="18" charset="0"/>
              <a:cs typeface="Arial" charset="0"/>
            </a:endParaRPr>
          </a:p>
        </p:txBody>
      </p:sp>
      <p:sp>
        <p:nvSpPr>
          <p:cNvPr id="51227" name="Rectangle 73"/>
          <p:cNvSpPr>
            <a:spLocks noChangeArrowheads="1"/>
          </p:cNvSpPr>
          <p:nvPr/>
        </p:nvSpPr>
        <p:spPr bwMode="auto">
          <a:xfrm>
            <a:off x="5943600" y="1916113"/>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28" name="Rectangle 72"/>
          <p:cNvSpPr>
            <a:spLocks noChangeArrowheads="1"/>
          </p:cNvSpPr>
          <p:nvPr/>
        </p:nvSpPr>
        <p:spPr bwMode="auto">
          <a:xfrm>
            <a:off x="4505325" y="19161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29" name="Rectangle 71"/>
          <p:cNvSpPr>
            <a:spLocks noChangeArrowheads="1"/>
          </p:cNvSpPr>
          <p:nvPr/>
        </p:nvSpPr>
        <p:spPr bwMode="auto">
          <a:xfrm>
            <a:off x="3497263" y="18875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1230" name="Rectangle 70"/>
          <p:cNvSpPr>
            <a:spLocks noChangeArrowheads="1"/>
          </p:cNvSpPr>
          <p:nvPr/>
        </p:nvSpPr>
        <p:spPr bwMode="auto">
          <a:xfrm>
            <a:off x="7380288" y="13985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1231" name="Rectangle 69"/>
          <p:cNvSpPr>
            <a:spLocks noChangeArrowheads="1"/>
          </p:cNvSpPr>
          <p:nvPr/>
        </p:nvSpPr>
        <p:spPr bwMode="auto">
          <a:xfrm>
            <a:off x="5943600" y="1398588"/>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32" name="Rectangle 68"/>
          <p:cNvSpPr>
            <a:spLocks noChangeArrowheads="1"/>
          </p:cNvSpPr>
          <p:nvPr/>
        </p:nvSpPr>
        <p:spPr bwMode="auto">
          <a:xfrm>
            <a:off x="4505325" y="139858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33" name="Rectangle 67"/>
          <p:cNvSpPr>
            <a:spLocks noChangeArrowheads="1"/>
          </p:cNvSpPr>
          <p:nvPr/>
        </p:nvSpPr>
        <p:spPr bwMode="auto">
          <a:xfrm>
            <a:off x="3497263" y="137001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51234" name="Rectangle 66"/>
          <p:cNvSpPr>
            <a:spLocks noChangeArrowheads="1"/>
          </p:cNvSpPr>
          <p:nvPr/>
        </p:nvSpPr>
        <p:spPr bwMode="auto">
          <a:xfrm>
            <a:off x="7380288" y="88106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35" name="Rectangle 65"/>
          <p:cNvSpPr>
            <a:spLocks noChangeArrowheads="1"/>
          </p:cNvSpPr>
          <p:nvPr/>
        </p:nvSpPr>
        <p:spPr bwMode="auto">
          <a:xfrm>
            <a:off x="5943600" y="881063"/>
            <a:ext cx="1436688"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1236" name="Rectangle 64"/>
          <p:cNvSpPr>
            <a:spLocks noChangeArrowheads="1"/>
          </p:cNvSpPr>
          <p:nvPr/>
        </p:nvSpPr>
        <p:spPr bwMode="auto">
          <a:xfrm>
            <a:off x="4505325" y="8810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24</a:t>
            </a:r>
            <a:endParaRPr lang="en-US">
              <a:solidFill>
                <a:srgbClr val="FF0000"/>
              </a:solidFill>
              <a:ea typeface="Times New Roman" pitchFamily="18" charset="0"/>
              <a:cs typeface="Arial" charset="0"/>
            </a:endParaRPr>
          </a:p>
        </p:txBody>
      </p:sp>
      <p:sp>
        <p:nvSpPr>
          <p:cNvPr id="51237" name="Rectangle 63"/>
          <p:cNvSpPr>
            <a:spLocks noChangeArrowheads="1"/>
          </p:cNvSpPr>
          <p:nvPr/>
        </p:nvSpPr>
        <p:spPr bwMode="auto">
          <a:xfrm>
            <a:off x="3497263" y="881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51238" name="Rectangle 62"/>
          <p:cNvSpPr>
            <a:spLocks noChangeArrowheads="1"/>
          </p:cNvSpPr>
          <p:nvPr/>
        </p:nvSpPr>
        <p:spPr bwMode="auto">
          <a:xfrm>
            <a:off x="7380288" y="3635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51239" name="Rectangle 61"/>
          <p:cNvSpPr>
            <a:spLocks noChangeArrowheads="1"/>
          </p:cNvSpPr>
          <p:nvPr/>
        </p:nvSpPr>
        <p:spPr bwMode="auto">
          <a:xfrm>
            <a:off x="5943600" y="363538"/>
            <a:ext cx="1436688"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51240" name="Rectangle 60"/>
          <p:cNvSpPr>
            <a:spLocks noChangeArrowheads="1"/>
          </p:cNvSpPr>
          <p:nvPr/>
        </p:nvSpPr>
        <p:spPr bwMode="auto">
          <a:xfrm>
            <a:off x="4505325" y="363538"/>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51241" name="Line 80"/>
          <p:cNvSpPr>
            <a:spLocks noChangeShapeType="1"/>
          </p:cNvSpPr>
          <p:nvPr/>
        </p:nvSpPr>
        <p:spPr bwMode="auto">
          <a:xfrm>
            <a:off x="3497263" y="29511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1242" name="Line 82"/>
          <p:cNvSpPr>
            <a:spLocks noChangeShapeType="1"/>
          </p:cNvSpPr>
          <p:nvPr/>
        </p:nvSpPr>
        <p:spPr bwMode="auto">
          <a:xfrm>
            <a:off x="8818563" y="363538"/>
            <a:ext cx="0" cy="2587625"/>
          </a:xfrm>
          <a:prstGeom prst="line">
            <a:avLst/>
          </a:prstGeom>
          <a:noFill/>
          <a:ln w="12700" cap="rnd">
            <a:solidFill>
              <a:srgbClr val="000000"/>
            </a:solidFill>
            <a:round/>
            <a:headEnd/>
            <a:tailEnd/>
          </a:ln>
        </p:spPr>
        <p:txBody>
          <a:bodyPr wrap="none">
            <a:spAutoFit/>
          </a:bodyPr>
          <a:lstStyle/>
          <a:p>
            <a:endParaRPr lang="en-US"/>
          </a:p>
        </p:txBody>
      </p:sp>
      <p:sp>
        <p:nvSpPr>
          <p:cNvPr id="51243" name="Line 84"/>
          <p:cNvSpPr>
            <a:spLocks noChangeShapeType="1"/>
          </p:cNvSpPr>
          <p:nvPr/>
        </p:nvSpPr>
        <p:spPr bwMode="auto">
          <a:xfrm>
            <a:off x="4505325" y="363538"/>
            <a:ext cx="4313238" cy="0"/>
          </a:xfrm>
          <a:prstGeom prst="line">
            <a:avLst/>
          </a:prstGeom>
          <a:noFill/>
          <a:ln w="12700" cap="rnd">
            <a:solidFill>
              <a:srgbClr val="000000"/>
            </a:solidFill>
            <a:round/>
            <a:headEnd/>
            <a:tailEnd/>
          </a:ln>
        </p:spPr>
        <p:txBody>
          <a:bodyPr wrap="none">
            <a:spAutoFit/>
          </a:bodyPr>
          <a:lstStyle/>
          <a:p>
            <a:endParaRPr lang="en-US"/>
          </a:p>
        </p:txBody>
      </p:sp>
      <p:sp>
        <p:nvSpPr>
          <p:cNvPr id="51244" name="Line 85"/>
          <p:cNvSpPr>
            <a:spLocks noChangeShapeType="1"/>
          </p:cNvSpPr>
          <p:nvPr/>
        </p:nvSpPr>
        <p:spPr bwMode="auto">
          <a:xfrm>
            <a:off x="3497263" y="8810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1245" name="Line 86"/>
          <p:cNvSpPr>
            <a:spLocks noChangeShapeType="1"/>
          </p:cNvSpPr>
          <p:nvPr/>
        </p:nvSpPr>
        <p:spPr bwMode="auto">
          <a:xfrm>
            <a:off x="3497263" y="881063"/>
            <a:ext cx="0" cy="2070100"/>
          </a:xfrm>
          <a:prstGeom prst="line">
            <a:avLst/>
          </a:prstGeom>
          <a:noFill/>
          <a:ln w="12700" cap="rnd">
            <a:solidFill>
              <a:srgbClr val="000000"/>
            </a:solidFill>
            <a:round/>
            <a:headEnd/>
            <a:tailEnd/>
          </a:ln>
        </p:spPr>
        <p:txBody>
          <a:bodyPr wrap="none">
            <a:spAutoFit/>
          </a:bodyPr>
          <a:lstStyle/>
          <a:p>
            <a:endParaRPr lang="en-US"/>
          </a:p>
        </p:txBody>
      </p:sp>
      <p:sp>
        <p:nvSpPr>
          <p:cNvPr id="51246" name="Line 87"/>
          <p:cNvSpPr>
            <a:spLocks noChangeShapeType="1"/>
          </p:cNvSpPr>
          <p:nvPr/>
        </p:nvSpPr>
        <p:spPr bwMode="auto">
          <a:xfrm>
            <a:off x="4505325" y="363538"/>
            <a:ext cx="0" cy="2587625"/>
          </a:xfrm>
          <a:prstGeom prst="line">
            <a:avLst/>
          </a:prstGeom>
          <a:noFill/>
          <a:ln w="12700" cap="rnd">
            <a:solidFill>
              <a:srgbClr val="000000"/>
            </a:solidFill>
            <a:round/>
            <a:headEnd/>
            <a:tailEnd/>
          </a:ln>
        </p:spPr>
        <p:txBody>
          <a:bodyPr wrap="none">
            <a:spAutoFit/>
          </a:bodyPr>
          <a:lstStyle/>
          <a:p>
            <a:endParaRPr lang="en-US"/>
          </a:p>
        </p:txBody>
      </p:sp>
      <p:sp>
        <p:nvSpPr>
          <p:cNvPr id="51247" name="Line 90"/>
          <p:cNvSpPr>
            <a:spLocks noChangeShapeType="1"/>
          </p:cNvSpPr>
          <p:nvPr/>
        </p:nvSpPr>
        <p:spPr bwMode="auto">
          <a:xfrm>
            <a:off x="5943600" y="363538"/>
            <a:ext cx="0" cy="2587625"/>
          </a:xfrm>
          <a:prstGeom prst="line">
            <a:avLst/>
          </a:prstGeom>
          <a:noFill/>
          <a:ln w="12700" cap="rnd">
            <a:solidFill>
              <a:srgbClr val="000000"/>
            </a:solidFill>
            <a:round/>
            <a:headEnd/>
            <a:tailEnd/>
          </a:ln>
        </p:spPr>
        <p:txBody>
          <a:bodyPr wrap="none">
            <a:spAutoFit/>
          </a:bodyPr>
          <a:lstStyle/>
          <a:p>
            <a:endParaRPr lang="en-US"/>
          </a:p>
        </p:txBody>
      </p:sp>
      <p:sp>
        <p:nvSpPr>
          <p:cNvPr id="51248" name="Line 93"/>
          <p:cNvSpPr>
            <a:spLocks noChangeShapeType="1"/>
          </p:cNvSpPr>
          <p:nvPr/>
        </p:nvSpPr>
        <p:spPr bwMode="auto">
          <a:xfrm>
            <a:off x="7380288" y="363538"/>
            <a:ext cx="0" cy="2587625"/>
          </a:xfrm>
          <a:prstGeom prst="line">
            <a:avLst/>
          </a:prstGeom>
          <a:noFill/>
          <a:ln w="12700" cap="rnd">
            <a:solidFill>
              <a:srgbClr val="000000"/>
            </a:solidFill>
            <a:round/>
            <a:headEnd/>
            <a:tailEnd/>
          </a:ln>
        </p:spPr>
        <p:txBody>
          <a:bodyPr wrap="none">
            <a:spAutoFit/>
          </a:bodyPr>
          <a:lstStyle/>
          <a:p>
            <a:endParaRPr lang="en-US"/>
          </a:p>
        </p:txBody>
      </p:sp>
      <p:sp>
        <p:nvSpPr>
          <p:cNvPr id="51249" name="Line 97"/>
          <p:cNvSpPr>
            <a:spLocks noChangeShapeType="1"/>
          </p:cNvSpPr>
          <p:nvPr/>
        </p:nvSpPr>
        <p:spPr bwMode="auto">
          <a:xfrm>
            <a:off x="3497263" y="139858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1250" name="Line 115"/>
          <p:cNvSpPr>
            <a:spLocks noChangeShapeType="1"/>
          </p:cNvSpPr>
          <p:nvPr/>
        </p:nvSpPr>
        <p:spPr bwMode="auto">
          <a:xfrm>
            <a:off x="3497263" y="191611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1251" name="Line 133"/>
          <p:cNvSpPr>
            <a:spLocks noChangeShapeType="1"/>
          </p:cNvSpPr>
          <p:nvPr/>
        </p:nvSpPr>
        <p:spPr bwMode="auto">
          <a:xfrm>
            <a:off x="3497263" y="24336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482536" name="Rectangle 232"/>
          <p:cNvSpPr>
            <a:spLocks noChangeArrowheads="1"/>
          </p:cNvSpPr>
          <p:nvPr/>
        </p:nvSpPr>
        <p:spPr bwMode="auto">
          <a:xfrm>
            <a:off x="747713" y="5507038"/>
            <a:ext cx="3843337" cy="519112"/>
          </a:xfrm>
          <a:prstGeom prst="rect">
            <a:avLst/>
          </a:prstGeom>
          <a:noFill/>
          <a:ln w="15875" algn="ctr">
            <a:noFill/>
            <a:miter lim="800000"/>
            <a:headEnd/>
            <a:tailEnd/>
          </a:ln>
        </p:spPr>
        <p:txBody>
          <a:bodyPr wrap="none" anchor="ctr">
            <a:spAutoFit/>
          </a:bodyPr>
          <a:lstStyle/>
          <a:p>
            <a:pPr algn="l"/>
            <a:r>
              <a:rPr lang="en-US">
                <a:solidFill>
                  <a:srgbClr val="FF0000"/>
                </a:solidFill>
              </a:rPr>
              <a:t>Also for series circuits: </a:t>
            </a:r>
          </a:p>
        </p:txBody>
      </p:sp>
      <p:sp>
        <p:nvSpPr>
          <p:cNvPr id="482541" name="Text Box 237"/>
          <p:cNvSpPr txBox="1">
            <a:spLocks noChangeArrowheads="1"/>
          </p:cNvSpPr>
          <p:nvPr/>
        </p:nvSpPr>
        <p:spPr bwMode="auto">
          <a:xfrm>
            <a:off x="4697413" y="6099175"/>
            <a:ext cx="3789362" cy="519113"/>
          </a:xfrm>
          <a:prstGeom prst="rect">
            <a:avLst/>
          </a:prstGeom>
          <a:noFill/>
          <a:ln w="9525">
            <a:noFill/>
            <a:miter lim="800000"/>
            <a:headEnd/>
            <a:tailEnd/>
          </a:ln>
        </p:spPr>
        <p:txBody>
          <a:bodyPr wrap="none">
            <a:spAutoFit/>
          </a:bodyPr>
          <a:lstStyle/>
          <a:p>
            <a:pPr algn="l"/>
            <a:r>
              <a:rPr lang="en-US">
                <a:latin typeface="Symbol" pitchFamily="18" charset="2"/>
              </a:rPr>
              <a:t>D</a:t>
            </a:r>
            <a:r>
              <a:rPr lang="en-US"/>
              <a:t>V</a:t>
            </a:r>
            <a:r>
              <a:rPr lang="en-US" baseline="-25000"/>
              <a:t>batt</a:t>
            </a:r>
            <a:r>
              <a:rPr lang="en-US"/>
              <a:t> = </a:t>
            </a:r>
            <a:r>
              <a:rPr lang="en-US">
                <a:latin typeface="Symbol" pitchFamily="18" charset="2"/>
              </a:rPr>
              <a:t>D</a:t>
            </a:r>
            <a:r>
              <a:rPr lang="en-US"/>
              <a:t>V</a:t>
            </a:r>
            <a:r>
              <a:rPr lang="en-US" baseline="-25000"/>
              <a:t>1</a:t>
            </a:r>
            <a:r>
              <a:rPr lang="en-US"/>
              <a:t> + </a:t>
            </a:r>
            <a:r>
              <a:rPr lang="en-US">
                <a:latin typeface="Symbol" pitchFamily="18" charset="2"/>
              </a:rPr>
              <a:t>D</a:t>
            </a:r>
            <a:r>
              <a:rPr lang="en-US"/>
              <a:t>V</a:t>
            </a:r>
            <a:r>
              <a:rPr lang="en-US" baseline="-25000"/>
              <a:t>2</a:t>
            </a:r>
            <a:r>
              <a:rPr lang="en-US"/>
              <a:t> + …</a:t>
            </a:r>
          </a:p>
        </p:txBody>
      </p:sp>
      <p:sp>
        <p:nvSpPr>
          <p:cNvPr id="482542" name="Text Box 238"/>
          <p:cNvSpPr txBox="1">
            <a:spLocks noChangeArrowheads="1"/>
          </p:cNvSpPr>
          <p:nvPr/>
        </p:nvSpPr>
        <p:spPr bwMode="auto">
          <a:xfrm>
            <a:off x="5511800" y="5561013"/>
            <a:ext cx="2381250" cy="519112"/>
          </a:xfrm>
          <a:prstGeom prst="rect">
            <a:avLst/>
          </a:prstGeom>
          <a:noFill/>
          <a:ln w="9525">
            <a:noFill/>
            <a:miter lim="800000"/>
            <a:headEnd/>
            <a:tailEnd/>
          </a:ln>
        </p:spPr>
        <p:txBody>
          <a:bodyPr wrap="none">
            <a:spAutoFit/>
          </a:bodyPr>
          <a:lstStyle/>
          <a:p>
            <a:pPr algn="l"/>
            <a:r>
              <a:rPr lang="en-US">
                <a:latin typeface="Times New Roman" pitchFamily="18" charset="0"/>
              </a:rPr>
              <a:t>I</a:t>
            </a:r>
            <a:r>
              <a:rPr lang="en-US"/>
              <a:t> = </a:t>
            </a:r>
            <a:r>
              <a:rPr lang="en-US">
                <a:latin typeface="Times New Roman" pitchFamily="18" charset="0"/>
              </a:rPr>
              <a:t>I</a:t>
            </a:r>
            <a:r>
              <a:rPr lang="en-US" baseline="-25000"/>
              <a:t>1</a:t>
            </a:r>
            <a:r>
              <a:rPr lang="en-US"/>
              <a:t> = </a:t>
            </a:r>
            <a:r>
              <a:rPr lang="en-US">
                <a:latin typeface="Times New Roman" pitchFamily="18" charset="0"/>
              </a:rPr>
              <a:t>I</a:t>
            </a:r>
            <a:r>
              <a:rPr lang="en-US" baseline="-25000"/>
              <a:t>2</a:t>
            </a:r>
            <a:r>
              <a:rPr lang="en-US"/>
              <a:t> = …</a:t>
            </a:r>
          </a:p>
        </p:txBody>
      </p:sp>
      <p:sp>
        <p:nvSpPr>
          <p:cNvPr id="482544" name="Text Box 240"/>
          <p:cNvSpPr txBox="1">
            <a:spLocks noChangeArrowheads="1"/>
          </p:cNvSpPr>
          <p:nvPr/>
        </p:nvSpPr>
        <p:spPr bwMode="auto">
          <a:xfrm>
            <a:off x="7934325" y="4268788"/>
            <a:ext cx="382588" cy="519112"/>
          </a:xfrm>
          <a:prstGeom prst="rect">
            <a:avLst/>
          </a:prstGeom>
          <a:noFill/>
          <a:ln w="9525">
            <a:noFill/>
            <a:miter lim="800000"/>
            <a:headEnd/>
            <a:tailEnd/>
          </a:ln>
        </p:spPr>
        <p:txBody>
          <a:bodyPr wrap="none">
            <a:spAutoFit/>
          </a:bodyPr>
          <a:lstStyle/>
          <a:p>
            <a:r>
              <a:rPr lang="en-US"/>
              <a:t>6</a:t>
            </a:r>
          </a:p>
        </p:txBody>
      </p:sp>
      <p:sp>
        <p:nvSpPr>
          <p:cNvPr id="482545" name="Text Box 241"/>
          <p:cNvSpPr txBox="1">
            <a:spLocks noChangeArrowheads="1"/>
          </p:cNvSpPr>
          <p:nvPr/>
        </p:nvSpPr>
        <p:spPr bwMode="auto">
          <a:xfrm>
            <a:off x="7835900" y="3760788"/>
            <a:ext cx="581025" cy="519112"/>
          </a:xfrm>
          <a:prstGeom prst="rect">
            <a:avLst/>
          </a:prstGeom>
          <a:noFill/>
          <a:ln w="9525">
            <a:noFill/>
            <a:miter lim="800000"/>
            <a:headEnd/>
            <a:tailEnd/>
          </a:ln>
        </p:spPr>
        <p:txBody>
          <a:bodyPr wrap="none">
            <a:spAutoFit/>
          </a:bodyPr>
          <a:lstStyle/>
          <a:p>
            <a:r>
              <a:rPr lang="en-US"/>
              <a:t>10</a:t>
            </a:r>
          </a:p>
        </p:txBody>
      </p:sp>
      <p:sp>
        <p:nvSpPr>
          <p:cNvPr id="482546" name="Text Box 242"/>
          <p:cNvSpPr txBox="1">
            <a:spLocks noChangeArrowheads="1"/>
          </p:cNvSpPr>
          <p:nvPr/>
        </p:nvSpPr>
        <p:spPr bwMode="auto">
          <a:xfrm>
            <a:off x="7934325" y="4791075"/>
            <a:ext cx="382588" cy="519113"/>
          </a:xfrm>
          <a:prstGeom prst="rect">
            <a:avLst/>
          </a:prstGeom>
          <a:noFill/>
          <a:ln w="9525">
            <a:noFill/>
            <a:miter lim="800000"/>
            <a:headEnd/>
            <a:tailEnd/>
          </a:ln>
        </p:spPr>
        <p:txBody>
          <a:bodyPr wrap="none">
            <a:spAutoFit/>
          </a:bodyPr>
          <a:lstStyle/>
          <a:p>
            <a:r>
              <a:rPr lang="en-US"/>
              <a:t>4</a:t>
            </a:r>
          </a:p>
        </p:txBody>
      </p:sp>
      <p:sp>
        <p:nvSpPr>
          <p:cNvPr id="482547" name="Text Box 243"/>
          <p:cNvSpPr txBox="1">
            <a:spLocks noChangeArrowheads="1"/>
          </p:cNvSpPr>
          <p:nvPr/>
        </p:nvSpPr>
        <p:spPr bwMode="auto">
          <a:xfrm>
            <a:off x="4883150" y="1909763"/>
            <a:ext cx="581025" cy="519112"/>
          </a:xfrm>
          <a:prstGeom prst="rect">
            <a:avLst/>
          </a:prstGeom>
          <a:noFill/>
          <a:ln w="9525">
            <a:noFill/>
            <a:miter lim="800000"/>
            <a:headEnd/>
            <a:tailEnd/>
          </a:ln>
        </p:spPr>
        <p:txBody>
          <a:bodyPr wrap="none">
            <a:spAutoFit/>
          </a:bodyPr>
          <a:lstStyle/>
          <a:p>
            <a:r>
              <a:rPr lang="en-US"/>
              <a:t>12</a:t>
            </a:r>
          </a:p>
        </p:txBody>
      </p:sp>
      <p:sp>
        <p:nvSpPr>
          <p:cNvPr id="482548" name="Text Box 244"/>
          <p:cNvSpPr txBox="1">
            <a:spLocks noChangeArrowheads="1"/>
          </p:cNvSpPr>
          <p:nvPr/>
        </p:nvSpPr>
        <p:spPr bwMode="auto">
          <a:xfrm>
            <a:off x="4981575" y="1401763"/>
            <a:ext cx="382588" cy="519112"/>
          </a:xfrm>
          <a:prstGeom prst="rect">
            <a:avLst/>
          </a:prstGeom>
          <a:noFill/>
          <a:ln w="9525">
            <a:noFill/>
            <a:miter lim="800000"/>
            <a:headEnd/>
            <a:tailEnd/>
          </a:ln>
        </p:spPr>
        <p:txBody>
          <a:bodyPr wrap="none">
            <a:spAutoFit/>
          </a:bodyPr>
          <a:lstStyle/>
          <a:p>
            <a:r>
              <a:rPr lang="en-US"/>
              <a:t>4</a:t>
            </a:r>
          </a:p>
        </p:txBody>
      </p:sp>
      <p:sp>
        <p:nvSpPr>
          <p:cNvPr id="482549" name="Text Box 245"/>
          <p:cNvSpPr txBox="1">
            <a:spLocks noChangeArrowheads="1"/>
          </p:cNvSpPr>
          <p:nvPr/>
        </p:nvSpPr>
        <p:spPr bwMode="auto">
          <a:xfrm>
            <a:off x="4981575" y="2417763"/>
            <a:ext cx="382588" cy="519112"/>
          </a:xfrm>
          <a:prstGeom prst="rect">
            <a:avLst/>
          </a:prstGeom>
          <a:noFill/>
          <a:ln w="9525">
            <a:noFill/>
            <a:miter lim="800000"/>
            <a:headEnd/>
            <a:tailEnd/>
          </a:ln>
        </p:spPr>
        <p:txBody>
          <a:bodyPr wrap="none">
            <a:spAutoFit/>
          </a:bodyPr>
          <a:lstStyle/>
          <a:p>
            <a:r>
              <a:rPr lang="en-US"/>
              <a:t>8</a:t>
            </a:r>
          </a:p>
        </p:txBody>
      </p:sp>
      <p:sp>
        <p:nvSpPr>
          <p:cNvPr id="482550" name="Text Box 246"/>
          <p:cNvSpPr txBox="1">
            <a:spLocks noChangeArrowheads="1"/>
          </p:cNvSpPr>
          <p:nvPr/>
        </p:nvSpPr>
        <p:spPr bwMode="auto">
          <a:xfrm>
            <a:off x="6477000" y="1909763"/>
            <a:ext cx="382588" cy="519112"/>
          </a:xfrm>
          <a:prstGeom prst="rect">
            <a:avLst/>
          </a:prstGeom>
          <a:noFill/>
          <a:ln w="9525">
            <a:noFill/>
            <a:miter lim="800000"/>
            <a:headEnd/>
            <a:tailEnd/>
          </a:ln>
        </p:spPr>
        <p:txBody>
          <a:bodyPr wrap="none">
            <a:spAutoFit/>
          </a:bodyPr>
          <a:lstStyle/>
          <a:p>
            <a:r>
              <a:rPr lang="en-US"/>
              <a:t>2</a:t>
            </a:r>
          </a:p>
        </p:txBody>
      </p:sp>
      <p:sp>
        <p:nvSpPr>
          <p:cNvPr id="482551" name="Text Box 247"/>
          <p:cNvSpPr txBox="1">
            <a:spLocks noChangeArrowheads="1"/>
          </p:cNvSpPr>
          <p:nvPr/>
        </p:nvSpPr>
        <p:spPr bwMode="auto">
          <a:xfrm>
            <a:off x="6477000" y="1401763"/>
            <a:ext cx="382588" cy="519112"/>
          </a:xfrm>
          <a:prstGeom prst="rect">
            <a:avLst/>
          </a:prstGeom>
          <a:noFill/>
          <a:ln w="9525">
            <a:noFill/>
            <a:miter lim="800000"/>
            <a:headEnd/>
            <a:tailEnd/>
          </a:ln>
        </p:spPr>
        <p:txBody>
          <a:bodyPr wrap="none">
            <a:spAutoFit/>
          </a:bodyPr>
          <a:lstStyle/>
          <a:p>
            <a:r>
              <a:rPr lang="en-US"/>
              <a:t>2</a:t>
            </a:r>
          </a:p>
        </p:txBody>
      </p:sp>
      <p:sp>
        <p:nvSpPr>
          <p:cNvPr id="482552" name="Text Box 248"/>
          <p:cNvSpPr txBox="1">
            <a:spLocks noChangeArrowheads="1"/>
          </p:cNvSpPr>
          <p:nvPr/>
        </p:nvSpPr>
        <p:spPr bwMode="auto">
          <a:xfrm>
            <a:off x="6477000" y="2417763"/>
            <a:ext cx="382588" cy="519112"/>
          </a:xfrm>
          <a:prstGeom prst="rect">
            <a:avLst/>
          </a:prstGeom>
          <a:noFill/>
          <a:ln w="9525">
            <a:noFill/>
            <a:miter lim="800000"/>
            <a:headEnd/>
            <a:tailEnd/>
          </a:ln>
        </p:spPr>
        <p:txBody>
          <a:bodyPr wrap="none">
            <a:spAutoFit/>
          </a:bodyPr>
          <a:lstStyle/>
          <a:p>
            <a:r>
              <a:rPr lang="en-US"/>
              <a:t>2</a:t>
            </a:r>
          </a:p>
        </p:txBody>
      </p:sp>
      <p:sp>
        <p:nvSpPr>
          <p:cNvPr id="482553" name="Text Box 249"/>
          <p:cNvSpPr txBox="1">
            <a:spLocks noChangeArrowheads="1"/>
          </p:cNvSpPr>
          <p:nvPr/>
        </p:nvSpPr>
        <p:spPr bwMode="auto">
          <a:xfrm>
            <a:off x="6477000" y="877888"/>
            <a:ext cx="382588" cy="519112"/>
          </a:xfrm>
          <a:prstGeom prst="rect">
            <a:avLst/>
          </a:prstGeom>
          <a:noFill/>
          <a:ln w="9525">
            <a:noFill/>
            <a:miter lim="800000"/>
            <a:headEnd/>
            <a:tailEnd/>
          </a:ln>
        </p:spPr>
        <p:txBody>
          <a:bodyPr wrap="none">
            <a:spAutoFit/>
          </a:bodyPr>
          <a:lstStyle/>
          <a:p>
            <a:r>
              <a:rPr lang="en-US"/>
              <a:t>2</a:t>
            </a:r>
          </a:p>
        </p:txBody>
      </p:sp>
      <p:sp>
        <p:nvSpPr>
          <p:cNvPr id="482554" name="Text Box 250"/>
          <p:cNvSpPr txBox="1">
            <a:spLocks noChangeArrowheads="1"/>
          </p:cNvSpPr>
          <p:nvPr/>
        </p:nvSpPr>
        <p:spPr bwMode="auto">
          <a:xfrm>
            <a:off x="7800975" y="892175"/>
            <a:ext cx="581025" cy="519113"/>
          </a:xfrm>
          <a:prstGeom prst="rect">
            <a:avLst/>
          </a:prstGeom>
          <a:noFill/>
          <a:ln w="9525">
            <a:noFill/>
            <a:miter lim="800000"/>
            <a:headEnd/>
            <a:tailEnd/>
          </a:ln>
        </p:spPr>
        <p:txBody>
          <a:bodyPr wrap="none">
            <a:spAutoFit/>
          </a:bodyPr>
          <a:lstStyle/>
          <a:p>
            <a:r>
              <a:rPr lang="en-US"/>
              <a:t>12</a:t>
            </a:r>
          </a:p>
        </p:txBody>
      </p:sp>
      <p:sp>
        <p:nvSpPr>
          <p:cNvPr id="482556" name="Line 252"/>
          <p:cNvSpPr>
            <a:spLocks noChangeShapeType="1"/>
          </p:cNvSpPr>
          <p:nvPr/>
        </p:nvSpPr>
        <p:spPr bwMode="auto">
          <a:xfrm>
            <a:off x="1422400" y="377825"/>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58" name="Line 254"/>
          <p:cNvSpPr>
            <a:spLocks noChangeShapeType="1"/>
          </p:cNvSpPr>
          <p:nvPr/>
        </p:nvSpPr>
        <p:spPr bwMode="auto">
          <a:xfrm flipH="1">
            <a:off x="1379538" y="2947988"/>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59" name="Line 255"/>
          <p:cNvSpPr>
            <a:spLocks noChangeShapeType="1"/>
          </p:cNvSpPr>
          <p:nvPr/>
        </p:nvSpPr>
        <p:spPr bwMode="auto">
          <a:xfrm rot="5400000">
            <a:off x="2814638" y="1770063"/>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60" name="Line 256"/>
          <p:cNvSpPr>
            <a:spLocks noChangeShapeType="1"/>
          </p:cNvSpPr>
          <p:nvPr/>
        </p:nvSpPr>
        <p:spPr bwMode="auto">
          <a:xfrm rot="16200000" flipV="1">
            <a:off x="-131762" y="1641475"/>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61" name="Text Box 257"/>
          <p:cNvSpPr txBox="1">
            <a:spLocks noChangeArrowheads="1"/>
          </p:cNvSpPr>
          <p:nvPr/>
        </p:nvSpPr>
        <p:spPr bwMode="auto">
          <a:xfrm>
            <a:off x="592138" y="685800"/>
            <a:ext cx="874712" cy="396875"/>
          </a:xfrm>
          <a:prstGeom prst="rect">
            <a:avLst/>
          </a:prstGeom>
          <a:noFill/>
          <a:ln w="9525">
            <a:noFill/>
            <a:miter lim="800000"/>
            <a:headEnd/>
            <a:tailEnd/>
          </a:ln>
        </p:spPr>
        <p:txBody>
          <a:bodyPr wrap="none">
            <a:spAutoFit/>
          </a:bodyPr>
          <a:lstStyle/>
          <a:p>
            <a:pPr algn="l"/>
            <a:r>
              <a:rPr lang="en-US" sz="2000"/>
              <a:t>“24 V”</a:t>
            </a:r>
          </a:p>
        </p:txBody>
      </p:sp>
      <p:sp>
        <p:nvSpPr>
          <p:cNvPr id="482562" name="Text Box 258"/>
          <p:cNvSpPr txBox="1">
            <a:spLocks noChangeArrowheads="1"/>
          </p:cNvSpPr>
          <p:nvPr/>
        </p:nvSpPr>
        <p:spPr bwMode="auto">
          <a:xfrm>
            <a:off x="622300" y="2322513"/>
            <a:ext cx="733425" cy="396875"/>
          </a:xfrm>
          <a:prstGeom prst="rect">
            <a:avLst/>
          </a:prstGeom>
          <a:noFill/>
          <a:ln w="9525">
            <a:noFill/>
            <a:miter lim="800000"/>
            <a:headEnd/>
            <a:tailEnd/>
          </a:ln>
        </p:spPr>
        <p:txBody>
          <a:bodyPr wrap="none">
            <a:spAutoFit/>
          </a:bodyPr>
          <a:lstStyle/>
          <a:p>
            <a:pPr algn="l"/>
            <a:r>
              <a:rPr lang="en-US" sz="2000"/>
              <a:t>“0 V”</a:t>
            </a:r>
          </a:p>
        </p:txBody>
      </p:sp>
      <p:sp>
        <p:nvSpPr>
          <p:cNvPr id="482563" name="Text Box 259"/>
          <p:cNvSpPr txBox="1">
            <a:spLocks noChangeArrowheads="1"/>
          </p:cNvSpPr>
          <p:nvPr/>
        </p:nvSpPr>
        <p:spPr bwMode="auto">
          <a:xfrm>
            <a:off x="1925638" y="687388"/>
            <a:ext cx="874712" cy="396875"/>
          </a:xfrm>
          <a:prstGeom prst="rect">
            <a:avLst/>
          </a:prstGeom>
          <a:noFill/>
          <a:ln w="9525">
            <a:noFill/>
            <a:miter lim="800000"/>
            <a:headEnd/>
            <a:tailEnd/>
          </a:ln>
        </p:spPr>
        <p:txBody>
          <a:bodyPr wrap="none">
            <a:spAutoFit/>
          </a:bodyPr>
          <a:lstStyle/>
          <a:p>
            <a:pPr algn="l"/>
            <a:r>
              <a:rPr lang="en-US" sz="2000"/>
              <a:t>“20 V”</a:t>
            </a:r>
          </a:p>
        </p:txBody>
      </p:sp>
      <p:sp>
        <p:nvSpPr>
          <p:cNvPr id="482564" name="Text Box 260"/>
          <p:cNvSpPr txBox="1">
            <a:spLocks noChangeArrowheads="1"/>
          </p:cNvSpPr>
          <p:nvPr/>
        </p:nvSpPr>
        <p:spPr bwMode="auto">
          <a:xfrm>
            <a:off x="2044700" y="2303463"/>
            <a:ext cx="733425" cy="396875"/>
          </a:xfrm>
          <a:prstGeom prst="rect">
            <a:avLst/>
          </a:prstGeom>
          <a:noFill/>
          <a:ln w="9525">
            <a:noFill/>
            <a:miter lim="800000"/>
            <a:headEnd/>
            <a:tailEnd/>
          </a:ln>
        </p:spPr>
        <p:txBody>
          <a:bodyPr wrap="none">
            <a:spAutoFit/>
          </a:bodyPr>
          <a:lstStyle/>
          <a:p>
            <a:pPr algn="l"/>
            <a:r>
              <a:rPr lang="en-US" sz="2000"/>
              <a:t>“8 V”</a:t>
            </a:r>
          </a:p>
        </p:txBody>
      </p:sp>
      <p:sp>
        <p:nvSpPr>
          <p:cNvPr id="482565" name="Line 261"/>
          <p:cNvSpPr>
            <a:spLocks noChangeShapeType="1"/>
          </p:cNvSpPr>
          <p:nvPr/>
        </p:nvSpPr>
        <p:spPr bwMode="auto">
          <a:xfrm>
            <a:off x="1422400" y="3135313"/>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66" name="Line 262"/>
          <p:cNvSpPr>
            <a:spLocks noChangeShapeType="1"/>
          </p:cNvSpPr>
          <p:nvPr/>
        </p:nvSpPr>
        <p:spPr bwMode="auto">
          <a:xfrm rot="5400000">
            <a:off x="2814638" y="4370388"/>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67" name="Line 263"/>
          <p:cNvSpPr>
            <a:spLocks noChangeShapeType="1"/>
          </p:cNvSpPr>
          <p:nvPr/>
        </p:nvSpPr>
        <p:spPr bwMode="auto">
          <a:xfrm rot="16200000" flipV="1">
            <a:off x="-131762" y="4241800"/>
            <a:ext cx="609600" cy="0"/>
          </a:xfrm>
          <a:prstGeom prst="line">
            <a:avLst/>
          </a:prstGeom>
          <a:noFill/>
          <a:ln w="25400">
            <a:solidFill>
              <a:schemeClr val="tx1"/>
            </a:solidFill>
            <a:round/>
            <a:headEnd/>
            <a:tailEnd type="triangle" w="lg" len="lg"/>
          </a:ln>
        </p:spPr>
        <p:txBody>
          <a:bodyPr wrap="none">
            <a:spAutoFit/>
          </a:bodyPr>
          <a:lstStyle/>
          <a:p>
            <a:endParaRPr lang="en-US"/>
          </a:p>
        </p:txBody>
      </p:sp>
      <p:sp>
        <p:nvSpPr>
          <p:cNvPr id="482569" name="Text Box 265"/>
          <p:cNvSpPr txBox="1">
            <a:spLocks noChangeArrowheads="1"/>
          </p:cNvSpPr>
          <p:nvPr/>
        </p:nvSpPr>
        <p:spPr bwMode="auto">
          <a:xfrm>
            <a:off x="622300" y="3443288"/>
            <a:ext cx="874713" cy="396875"/>
          </a:xfrm>
          <a:prstGeom prst="rect">
            <a:avLst/>
          </a:prstGeom>
          <a:noFill/>
          <a:ln w="9525">
            <a:noFill/>
            <a:miter lim="800000"/>
            <a:headEnd/>
            <a:tailEnd/>
          </a:ln>
        </p:spPr>
        <p:txBody>
          <a:bodyPr wrap="none">
            <a:spAutoFit/>
          </a:bodyPr>
          <a:lstStyle/>
          <a:p>
            <a:pPr algn="l"/>
            <a:r>
              <a:rPr lang="en-US" sz="2000"/>
              <a:t>“15 V”</a:t>
            </a:r>
          </a:p>
        </p:txBody>
      </p:sp>
      <p:sp>
        <p:nvSpPr>
          <p:cNvPr id="482570" name="Text Box 266"/>
          <p:cNvSpPr txBox="1">
            <a:spLocks noChangeArrowheads="1"/>
          </p:cNvSpPr>
          <p:nvPr/>
        </p:nvSpPr>
        <p:spPr bwMode="auto">
          <a:xfrm>
            <a:off x="2001838" y="3443288"/>
            <a:ext cx="733425" cy="396875"/>
          </a:xfrm>
          <a:prstGeom prst="rect">
            <a:avLst/>
          </a:prstGeom>
          <a:noFill/>
          <a:ln w="9525">
            <a:noFill/>
            <a:miter lim="800000"/>
            <a:headEnd/>
            <a:tailEnd/>
          </a:ln>
        </p:spPr>
        <p:txBody>
          <a:bodyPr wrap="none">
            <a:spAutoFit/>
          </a:bodyPr>
          <a:lstStyle/>
          <a:p>
            <a:pPr algn="l"/>
            <a:r>
              <a:rPr lang="en-US" sz="2000"/>
              <a:t>“6 V”</a:t>
            </a:r>
          </a:p>
        </p:txBody>
      </p:sp>
      <p:sp>
        <p:nvSpPr>
          <p:cNvPr id="482571" name="Text Box 267"/>
          <p:cNvSpPr txBox="1">
            <a:spLocks noChangeArrowheads="1"/>
          </p:cNvSpPr>
          <p:nvPr/>
        </p:nvSpPr>
        <p:spPr bwMode="auto">
          <a:xfrm>
            <a:off x="1376363" y="4835525"/>
            <a:ext cx="733425" cy="396875"/>
          </a:xfrm>
          <a:prstGeom prst="rect">
            <a:avLst/>
          </a:prstGeom>
          <a:noFill/>
          <a:ln w="9525">
            <a:noFill/>
            <a:miter lim="800000"/>
            <a:headEnd/>
            <a:tailEnd/>
          </a:ln>
        </p:spPr>
        <p:txBody>
          <a:bodyPr wrap="none">
            <a:spAutoFit/>
          </a:bodyPr>
          <a:lstStyle/>
          <a:p>
            <a:pPr algn="l"/>
            <a:r>
              <a:rPr lang="en-US" sz="2000"/>
              <a:t>“0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2554"/>
                                        </p:tgtEl>
                                        <p:attrNameLst>
                                          <p:attrName>style.visibility</p:attrName>
                                        </p:attrNameLst>
                                      </p:cBhvr>
                                      <p:to>
                                        <p:strVal val="visible"/>
                                      </p:to>
                                    </p:set>
                                    <p:set>
                                      <p:cBhvr>
                                        <p:cTn id="7" dur="455" fill="hold">
                                          <p:stCondLst>
                                            <p:cond delay="0"/>
                                          </p:stCondLst>
                                        </p:cTn>
                                        <p:tgtEl>
                                          <p:spTgt spid="482554"/>
                                        </p:tgtEl>
                                        <p:attrNameLst>
                                          <p:attrName>style.rotation</p:attrName>
                                        </p:attrNameLst>
                                      </p:cBhvr>
                                      <p:to>
                                        <p:strVal val="-45.0"/>
                                      </p:to>
                                    </p:set>
                                    <p:anim calcmode="lin" valueType="num">
                                      <p:cBhvr>
                                        <p:cTn id="8" dur="455" fill="hold">
                                          <p:stCondLst>
                                            <p:cond delay="455"/>
                                          </p:stCondLst>
                                        </p:cTn>
                                        <p:tgtEl>
                                          <p:spTgt spid="482554"/>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2554"/>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2554"/>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255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482553"/>
                                        </p:tgtEl>
                                        <p:attrNameLst>
                                          <p:attrName>style.visibility</p:attrName>
                                        </p:attrNameLst>
                                      </p:cBhvr>
                                      <p:to>
                                        <p:strVal val="visible"/>
                                      </p:to>
                                    </p:set>
                                    <p:set>
                                      <p:cBhvr>
                                        <p:cTn id="16" dur="455" fill="hold">
                                          <p:stCondLst>
                                            <p:cond delay="0"/>
                                          </p:stCondLst>
                                        </p:cTn>
                                        <p:tgtEl>
                                          <p:spTgt spid="482553"/>
                                        </p:tgtEl>
                                        <p:attrNameLst>
                                          <p:attrName>style.rotation</p:attrName>
                                        </p:attrNameLst>
                                      </p:cBhvr>
                                      <p:to>
                                        <p:strVal val="-45.0"/>
                                      </p:to>
                                    </p:set>
                                    <p:anim calcmode="lin" valueType="num">
                                      <p:cBhvr>
                                        <p:cTn id="17" dur="455" fill="hold">
                                          <p:stCondLst>
                                            <p:cond delay="455"/>
                                          </p:stCondLst>
                                        </p:cTn>
                                        <p:tgtEl>
                                          <p:spTgt spid="482553"/>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482553"/>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482553"/>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482553"/>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2560"/>
                                        </p:tgtEl>
                                        <p:attrNameLst>
                                          <p:attrName>style.visibility</p:attrName>
                                        </p:attrNameLst>
                                      </p:cBhvr>
                                      <p:to>
                                        <p:strVal val="visible"/>
                                      </p:to>
                                    </p:set>
                                    <p:animEffect transition="in" filter="fade">
                                      <p:cBhvr>
                                        <p:cTn id="25" dur="1000"/>
                                        <p:tgtEl>
                                          <p:spTgt spid="482560"/>
                                        </p:tgtEl>
                                      </p:cBhvr>
                                    </p:animEffect>
                                    <p:anim calcmode="lin" valueType="num">
                                      <p:cBhvr>
                                        <p:cTn id="26" dur="1000" fill="hold"/>
                                        <p:tgtEl>
                                          <p:spTgt spid="482560"/>
                                        </p:tgtEl>
                                        <p:attrNameLst>
                                          <p:attrName>ppt_x</p:attrName>
                                        </p:attrNameLst>
                                      </p:cBhvr>
                                      <p:tavLst>
                                        <p:tav tm="0">
                                          <p:val>
                                            <p:strVal val="#ppt_x"/>
                                          </p:val>
                                        </p:tav>
                                        <p:tav tm="100000">
                                          <p:val>
                                            <p:strVal val="#ppt_x"/>
                                          </p:val>
                                        </p:tav>
                                      </p:tavLst>
                                    </p:anim>
                                    <p:anim calcmode="lin" valueType="num">
                                      <p:cBhvr>
                                        <p:cTn id="27" dur="1000" fill="hold"/>
                                        <p:tgtEl>
                                          <p:spTgt spid="48256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grpId="0" nodeType="clickEffect">
                                  <p:stCondLst>
                                    <p:cond delay="0"/>
                                  </p:stCondLst>
                                  <p:childTnLst>
                                    <p:set>
                                      <p:cBhvr>
                                        <p:cTn id="31" dur="1" fill="hold">
                                          <p:stCondLst>
                                            <p:cond delay="0"/>
                                          </p:stCondLst>
                                        </p:cTn>
                                        <p:tgtEl>
                                          <p:spTgt spid="482556"/>
                                        </p:tgtEl>
                                        <p:attrNameLst>
                                          <p:attrName>style.visibility</p:attrName>
                                        </p:attrNameLst>
                                      </p:cBhvr>
                                      <p:to>
                                        <p:strVal val="visible"/>
                                      </p:to>
                                    </p:set>
                                    <p:animEffect transition="in" filter="fade">
                                      <p:cBhvr>
                                        <p:cTn id="32" dur="2000"/>
                                        <p:tgtEl>
                                          <p:spTgt spid="482556"/>
                                        </p:tgtEl>
                                      </p:cBhvr>
                                    </p:animEffect>
                                    <p:anim calcmode="lin" valueType="num">
                                      <p:cBhvr>
                                        <p:cTn id="33" dur="2000" fill="hold"/>
                                        <p:tgtEl>
                                          <p:spTgt spid="482556"/>
                                        </p:tgtEl>
                                        <p:attrNameLst>
                                          <p:attrName>style.rotation</p:attrName>
                                        </p:attrNameLst>
                                      </p:cBhvr>
                                      <p:tavLst>
                                        <p:tav tm="0">
                                          <p:val>
                                            <p:fltVal val="720"/>
                                          </p:val>
                                        </p:tav>
                                        <p:tav tm="100000">
                                          <p:val>
                                            <p:fltVal val="0"/>
                                          </p:val>
                                        </p:tav>
                                      </p:tavLst>
                                    </p:anim>
                                    <p:anim calcmode="lin" valueType="num">
                                      <p:cBhvr>
                                        <p:cTn id="34" dur="2000" fill="hold"/>
                                        <p:tgtEl>
                                          <p:spTgt spid="482556"/>
                                        </p:tgtEl>
                                        <p:attrNameLst>
                                          <p:attrName>ppt_h</p:attrName>
                                        </p:attrNameLst>
                                      </p:cBhvr>
                                      <p:tavLst>
                                        <p:tav tm="0">
                                          <p:val>
                                            <p:fltVal val="0"/>
                                          </p:val>
                                        </p:tav>
                                        <p:tav tm="100000">
                                          <p:val>
                                            <p:strVal val="#ppt_h"/>
                                          </p:val>
                                        </p:tav>
                                      </p:tavLst>
                                    </p:anim>
                                    <p:anim calcmode="lin" valueType="num">
                                      <p:cBhvr>
                                        <p:cTn id="35" dur="2000" fill="hold"/>
                                        <p:tgtEl>
                                          <p:spTgt spid="482556"/>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482559"/>
                                        </p:tgtEl>
                                        <p:attrNameLst>
                                          <p:attrName>style.visibility</p:attrName>
                                        </p:attrNameLst>
                                      </p:cBhvr>
                                      <p:to>
                                        <p:strVal val="visible"/>
                                      </p:to>
                                    </p:set>
                                    <p:animEffect transition="in" filter="fade">
                                      <p:cBhvr>
                                        <p:cTn id="38" dur="2000"/>
                                        <p:tgtEl>
                                          <p:spTgt spid="482559"/>
                                        </p:tgtEl>
                                      </p:cBhvr>
                                    </p:animEffect>
                                    <p:anim calcmode="lin" valueType="num">
                                      <p:cBhvr>
                                        <p:cTn id="39" dur="2000" fill="hold"/>
                                        <p:tgtEl>
                                          <p:spTgt spid="482559"/>
                                        </p:tgtEl>
                                        <p:attrNameLst>
                                          <p:attrName>style.rotation</p:attrName>
                                        </p:attrNameLst>
                                      </p:cBhvr>
                                      <p:tavLst>
                                        <p:tav tm="0">
                                          <p:val>
                                            <p:fltVal val="720"/>
                                          </p:val>
                                        </p:tav>
                                        <p:tav tm="100000">
                                          <p:val>
                                            <p:fltVal val="0"/>
                                          </p:val>
                                        </p:tav>
                                      </p:tavLst>
                                    </p:anim>
                                    <p:anim calcmode="lin" valueType="num">
                                      <p:cBhvr>
                                        <p:cTn id="40" dur="2000" fill="hold"/>
                                        <p:tgtEl>
                                          <p:spTgt spid="482559"/>
                                        </p:tgtEl>
                                        <p:attrNameLst>
                                          <p:attrName>ppt_h</p:attrName>
                                        </p:attrNameLst>
                                      </p:cBhvr>
                                      <p:tavLst>
                                        <p:tav tm="0">
                                          <p:val>
                                            <p:fltVal val="0"/>
                                          </p:val>
                                        </p:tav>
                                        <p:tav tm="100000">
                                          <p:val>
                                            <p:strVal val="#ppt_h"/>
                                          </p:val>
                                        </p:tav>
                                      </p:tavLst>
                                    </p:anim>
                                    <p:anim calcmode="lin" valueType="num">
                                      <p:cBhvr>
                                        <p:cTn id="41" dur="2000" fill="hold"/>
                                        <p:tgtEl>
                                          <p:spTgt spid="482559"/>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482558"/>
                                        </p:tgtEl>
                                        <p:attrNameLst>
                                          <p:attrName>style.visibility</p:attrName>
                                        </p:attrNameLst>
                                      </p:cBhvr>
                                      <p:to>
                                        <p:strVal val="visible"/>
                                      </p:to>
                                    </p:set>
                                    <p:animEffect transition="in" filter="fade">
                                      <p:cBhvr>
                                        <p:cTn id="44" dur="2000"/>
                                        <p:tgtEl>
                                          <p:spTgt spid="482558"/>
                                        </p:tgtEl>
                                      </p:cBhvr>
                                    </p:animEffect>
                                    <p:anim calcmode="lin" valueType="num">
                                      <p:cBhvr>
                                        <p:cTn id="45" dur="2000" fill="hold"/>
                                        <p:tgtEl>
                                          <p:spTgt spid="482558"/>
                                        </p:tgtEl>
                                        <p:attrNameLst>
                                          <p:attrName>style.rotation</p:attrName>
                                        </p:attrNameLst>
                                      </p:cBhvr>
                                      <p:tavLst>
                                        <p:tav tm="0">
                                          <p:val>
                                            <p:fltVal val="720"/>
                                          </p:val>
                                        </p:tav>
                                        <p:tav tm="100000">
                                          <p:val>
                                            <p:fltVal val="0"/>
                                          </p:val>
                                        </p:tav>
                                      </p:tavLst>
                                    </p:anim>
                                    <p:anim calcmode="lin" valueType="num">
                                      <p:cBhvr>
                                        <p:cTn id="46" dur="2000" fill="hold"/>
                                        <p:tgtEl>
                                          <p:spTgt spid="482558"/>
                                        </p:tgtEl>
                                        <p:attrNameLst>
                                          <p:attrName>ppt_h</p:attrName>
                                        </p:attrNameLst>
                                      </p:cBhvr>
                                      <p:tavLst>
                                        <p:tav tm="0">
                                          <p:val>
                                            <p:fltVal val="0"/>
                                          </p:val>
                                        </p:tav>
                                        <p:tav tm="100000">
                                          <p:val>
                                            <p:strVal val="#ppt_h"/>
                                          </p:val>
                                        </p:tav>
                                      </p:tavLst>
                                    </p:anim>
                                    <p:anim calcmode="lin" valueType="num">
                                      <p:cBhvr>
                                        <p:cTn id="47" dur="2000" fill="hold"/>
                                        <p:tgtEl>
                                          <p:spTgt spid="482558"/>
                                        </p:tgtEl>
                                        <p:attrNameLst>
                                          <p:attrName>ppt_w</p:attrName>
                                        </p:attrNameLst>
                                      </p:cBhvr>
                                      <p:tavLst>
                                        <p:tav tm="0">
                                          <p:val>
                                            <p:fltVal val="0"/>
                                          </p:val>
                                        </p:tav>
                                        <p:tav tm="100000">
                                          <p:val>
                                            <p:strVal val="#ppt_w"/>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482551"/>
                                        </p:tgtEl>
                                        <p:attrNameLst>
                                          <p:attrName>style.visibility</p:attrName>
                                        </p:attrNameLst>
                                      </p:cBhvr>
                                      <p:to>
                                        <p:strVal val="visible"/>
                                      </p:to>
                                    </p:set>
                                    <p:set>
                                      <p:cBhvr>
                                        <p:cTn id="52" dur="455" fill="hold">
                                          <p:stCondLst>
                                            <p:cond delay="0"/>
                                          </p:stCondLst>
                                        </p:cTn>
                                        <p:tgtEl>
                                          <p:spTgt spid="482551"/>
                                        </p:tgtEl>
                                        <p:attrNameLst>
                                          <p:attrName>style.rotation</p:attrName>
                                        </p:attrNameLst>
                                      </p:cBhvr>
                                      <p:to>
                                        <p:strVal val="-45.0"/>
                                      </p:to>
                                    </p:set>
                                    <p:anim calcmode="lin" valueType="num">
                                      <p:cBhvr>
                                        <p:cTn id="53" dur="455" fill="hold">
                                          <p:stCondLst>
                                            <p:cond delay="455"/>
                                          </p:stCondLst>
                                        </p:cTn>
                                        <p:tgtEl>
                                          <p:spTgt spid="482551"/>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82551"/>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82551"/>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82551"/>
                                        </p:tgtEl>
                                        <p:attrNameLst>
                                          <p:attrName>ppt_y</p:attrName>
                                        </p:attrNameLst>
                                      </p:cBhvr>
                                      <p:tavLst>
                                        <p:tav tm="0">
                                          <p:val>
                                            <p:strVal val="#ppt_y-(0.354*#ppt_w-0.172*#ppt_h)"/>
                                          </p:val>
                                        </p:tav>
                                        <p:tav tm="100000">
                                          <p:val>
                                            <p:strVal val="#ppt_y"/>
                                          </p:val>
                                        </p:tav>
                                      </p:tavLst>
                                    </p:anim>
                                  </p:childTnLst>
                                </p:cTn>
                              </p:par>
                              <p:par>
                                <p:cTn id="57" presetID="38" presetClass="entr" presetSubtype="0" accel="50000" fill="hold" grpId="0" nodeType="withEffect">
                                  <p:stCondLst>
                                    <p:cond delay="0"/>
                                  </p:stCondLst>
                                  <p:iterate type="lt">
                                    <p:tmPct val="50000"/>
                                  </p:iterate>
                                  <p:childTnLst>
                                    <p:set>
                                      <p:cBhvr>
                                        <p:cTn id="58" dur="1" fill="hold">
                                          <p:stCondLst>
                                            <p:cond delay="0"/>
                                          </p:stCondLst>
                                        </p:cTn>
                                        <p:tgtEl>
                                          <p:spTgt spid="482550"/>
                                        </p:tgtEl>
                                        <p:attrNameLst>
                                          <p:attrName>style.visibility</p:attrName>
                                        </p:attrNameLst>
                                      </p:cBhvr>
                                      <p:to>
                                        <p:strVal val="visible"/>
                                      </p:to>
                                    </p:set>
                                    <p:set>
                                      <p:cBhvr>
                                        <p:cTn id="59" dur="455" fill="hold">
                                          <p:stCondLst>
                                            <p:cond delay="0"/>
                                          </p:stCondLst>
                                        </p:cTn>
                                        <p:tgtEl>
                                          <p:spTgt spid="482550"/>
                                        </p:tgtEl>
                                        <p:attrNameLst>
                                          <p:attrName>style.rotation</p:attrName>
                                        </p:attrNameLst>
                                      </p:cBhvr>
                                      <p:to>
                                        <p:strVal val="-45.0"/>
                                      </p:to>
                                    </p:set>
                                    <p:anim calcmode="lin" valueType="num">
                                      <p:cBhvr>
                                        <p:cTn id="60" dur="455" fill="hold">
                                          <p:stCondLst>
                                            <p:cond delay="455"/>
                                          </p:stCondLst>
                                        </p:cTn>
                                        <p:tgtEl>
                                          <p:spTgt spid="482550"/>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482550"/>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482550"/>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482550"/>
                                        </p:tgtEl>
                                        <p:attrNameLst>
                                          <p:attrName>ppt_y</p:attrName>
                                        </p:attrNameLst>
                                      </p:cBhvr>
                                      <p:tavLst>
                                        <p:tav tm="0">
                                          <p:val>
                                            <p:strVal val="#ppt_y-(0.354*#ppt_w-0.172*#ppt_h)"/>
                                          </p:val>
                                        </p:tav>
                                        <p:tav tm="100000">
                                          <p:val>
                                            <p:strVal val="#ppt_y"/>
                                          </p:val>
                                        </p:tav>
                                      </p:tavLst>
                                    </p:anim>
                                  </p:childTnLst>
                                </p:cTn>
                              </p:par>
                              <p:par>
                                <p:cTn id="64" presetID="38" presetClass="entr" presetSubtype="0" accel="50000" fill="hold" grpId="0" nodeType="withEffect">
                                  <p:stCondLst>
                                    <p:cond delay="0"/>
                                  </p:stCondLst>
                                  <p:iterate type="lt">
                                    <p:tmPct val="50000"/>
                                  </p:iterate>
                                  <p:childTnLst>
                                    <p:set>
                                      <p:cBhvr>
                                        <p:cTn id="65" dur="1" fill="hold">
                                          <p:stCondLst>
                                            <p:cond delay="0"/>
                                          </p:stCondLst>
                                        </p:cTn>
                                        <p:tgtEl>
                                          <p:spTgt spid="482552"/>
                                        </p:tgtEl>
                                        <p:attrNameLst>
                                          <p:attrName>style.visibility</p:attrName>
                                        </p:attrNameLst>
                                      </p:cBhvr>
                                      <p:to>
                                        <p:strVal val="visible"/>
                                      </p:to>
                                    </p:set>
                                    <p:set>
                                      <p:cBhvr>
                                        <p:cTn id="66" dur="455" fill="hold">
                                          <p:stCondLst>
                                            <p:cond delay="0"/>
                                          </p:stCondLst>
                                        </p:cTn>
                                        <p:tgtEl>
                                          <p:spTgt spid="482552"/>
                                        </p:tgtEl>
                                        <p:attrNameLst>
                                          <p:attrName>style.rotation</p:attrName>
                                        </p:attrNameLst>
                                      </p:cBhvr>
                                      <p:to>
                                        <p:strVal val="-45.0"/>
                                      </p:to>
                                    </p:set>
                                    <p:anim calcmode="lin" valueType="num">
                                      <p:cBhvr>
                                        <p:cTn id="67" dur="455" fill="hold">
                                          <p:stCondLst>
                                            <p:cond delay="455"/>
                                          </p:stCondLst>
                                        </p:cTn>
                                        <p:tgtEl>
                                          <p:spTgt spid="482552"/>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482552"/>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482552"/>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482552"/>
                                        </p:tgtEl>
                                        <p:attrNameLst>
                                          <p:attrName>ppt_y</p:attrName>
                                        </p:attrNameLst>
                                      </p:cBhvr>
                                      <p:tavLst>
                                        <p:tav tm="0">
                                          <p:val>
                                            <p:strVal val="#ppt_y-(0.354*#ppt_w-0.172*#ppt_h)"/>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482548"/>
                                        </p:tgtEl>
                                        <p:attrNameLst>
                                          <p:attrName>style.visibility</p:attrName>
                                        </p:attrNameLst>
                                      </p:cBhvr>
                                      <p:to>
                                        <p:strVal val="visible"/>
                                      </p:to>
                                    </p:set>
                                    <p:set>
                                      <p:cBhvr>
                                        <p:cTn id="75" dur="455" fill="hold">
                                          <p:stCondLst>
                                            <p:cond delay="0"/>
                                          </p:stCondLst>
                                        </p:cTn>
                                        <p:tgtEl>
                                          <p:spTgt spid="482548"/>
                                        </p:tgtEl>
                                        <p:attrNameLst>
                                          <p:attrName>style.rotation</p:attrName>
                                        </p:attrNameLst>
                                      </p:cBhvr>
                                      <p:to>
                                        <p:strVal val="-45.0"/>
                                      </p:to>
                                    </p:set>
                                    <p:anim calcmode="lin" valueType="num">
                                      <p:cBhvr>
                                        <p:cTn id="76" dur="455" fill="hold">
                                          <p:stCondLst>
                                            <p:cond delay="455"/>
                                          </p:stCondLst>
                                        </p:cTn>
                                        <p:tgtEl>
                                          <p:spTgt spid="482548"/>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482548"/>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482548"/>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482548"/>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8" presetClass="entr" presetSubtype="0" accel="50000" fill="hold" grpId="0" nodeType="clickEffect">
                                  <p:stCondLst>
                                    <p:cond delay="0"/>
                                  </p:stCondLst>
                                  <p:iterate type="lt">
                                    <p:tmPct val="50000"/>
                                  </p:iterate>
                                  <p:childTnLst>
                                    <p:set>
                                      <p:cBhvr>
                                        <p:cTn id="83" dur="1" fill="hold">
                                          <p:stCondLst>
                                            <p:cond delay="0"/>
                                          </p:stCondLst>
                                        </p:cTn>
                                        <p:tgtEl>
                                          <p:spTgt spid="482547"/>
                                        </p:tgtEl>
                                        <p:attrNameLst>
                                          <p:attrName>style.visibility</p:attrName>
                                        </p:attrNameLst>
                                      </p:cBhvr>
                                      <p:to>
                                        <p:strVal val="visible"/>
                                      </p:to>
                                    </p:set>
                                    <p:set>
                                      <p:cBhvr>
                                        <p:cTn id="84" dur="455" fill="hold">
                                          <p:stCondLst>
                                            <p:cond delay="0"/>
                                          </p:stCondLst>
                                        </p:cTn>
                                        <p:tgtEl>
                                          <p:spTgt spid="482547"/>
                                        </p:tgtEl>
                                        <p:attrNameLst>
                                          <p:attrName>style.rotation</p:attrName>
                                        </p:attrNameLst>
                                      </p:cBhvr>
                                      <p:to>
                                        <p:strVal val="-45.0"/>
                                      </p:to>
                                    </p:set>
                                    <p:anim calcmode="lin" valueType="num">
                                      <p:cBhvr>
                                        <p:cTn id="85" dur="455" fill="hold">
                                          <p:stCondLst>
                                            <p:cond delay="455"/>
                                          </p:stCondLst>
                                        </p:cTn>
                                        <p:tgtEl>
                                          <p:spTgt spid="482547"/>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482547"/>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482547"/>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482547"/>
                                        </p:tgtEl>
                                        <p:attrNameLst>
                                          <p:attrName>ppt_y</p:attrName>
                                        </p:attrNameLst>
                                      </p:cBhvr>
                                      <p:tavLst>
                                        <p:tav tm="0">
                                          <p:val>
                                            <p:strVal val="#ppt_y-(0.354*#ppt_w-0.172*#ppt_h)"/>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482549"/>
                                        </p:tgtEl>
                                        <p:attrNameLst>
                                          <p:attrName>style.visibility</p:attrName>
                                        </p:attrNameLst>
                                      </p:cBhvr>
                                      <p:to>
                                        <p:strVal val="visible"/>
                                      </p:to>
                                    </p:set>
                                    <p:set>
                                      <p:cBhvr>
                                        <p:cTn id="93" dur="455" fill="hold">
                                          <p:stCondLst>
                                            <p:cond delay="0"/>
                                          </p:stCondLst>
                                        </p:cTn>
                                        <p:tgtEl>
                                          <p:spTgt spid="482549"/>
                                        </p:tgtEl>
                                        <p:attrNameLst>
                                          <p:attrName>style.rotation</p:attrName>
                                        </p:attrNameLst>
                                      </p:cBhvr>
                                      <p:to>
                                        <p:strVal val="-45.0"/>
                                      </p:to>
                                    </p:set>
                                    <p:anim calcmode="lin" valueType="num">
                                      <p:cBhvr>
                                        <p:cTn id="94" dur="455" fill="hold">
                                          <p:stCondLst>
                                            <p:cond delay="455"/>
                                          </p:stCondLst>
                                        </p:cTn>
                                        <p:tgtEl>
                                          <p:spTgt spid="482549"/>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482549"/>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482549"/>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482549"/>
                                        </p:tgtEl>
                                        <p:attrNameLst>
                                          <p:attrName>ppt_y</p:attrName>
                                        </p:attrNameLst>
                                      </p:cBhvr>
                                      <p:tavLst>
                                        <p:tav tm="0">
                                          <p:val>
                                            <p:strVal val="#ppt_y-(0.354*#ppt_w-0.172*#ppt_h)"/>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1" presetClass="entr" presetSubtype="0" fill="hold" grpId="0" nodeType="clickEffect">
                                  <p:stCondLst>
                                    <p:cond delay="0"/>
                                  </p:stCondLst>
                                  <p:childTnLst>
                                    <p:set>
                                      <p:cBhvr>
                                        <p:cTn id="101" dur="1" fill="hold">
                                          <p:stCondLst>
                                            <p:cond delay="0"/>
                                          </p:stCondLst>
                                        </p:cTn>
                                        <p:tgtEl>
                                          <p:spTgt spid="482561"/>
                                        </p:tgtEl>
                                        <p:attrNameLst>
                                          <p:attrName>style.visibility</p:attrName>
                                        </p:attrNameLst>
                                      </p:cBhvr>
                                      <p:to>
                                        <p:strVal val="visible"/>
                                      </p:to>
                                    </p:set>
                                    <p:animEffect transition="in" filter="fade">
                                      <p:cBhvr>
                                        <p:cTn id="102" dur="770" decel="100000"/>
                                        <p:tgtEl>
                                          <p:spTgt spid="482561"/>
                                        </p:tgtEl>
                                      </p:cBhvr>
                                    </p:animEffect>
                                    <p:animScale>
                                      <p:cBhvr>
                                        <p:cTn id="103" dur="770" decel="100000"/>
                                        <p:tgtEl>
                                          <p:spTgt spid="482561"/>
                                        </p:tgtEl>
                                      </p:cBhvr>
                                      <p:from x="10000" y="10000"/>
                                      <p:to x="200000" y="450000"/>
                                    </p:animScale>
                                    <p:animScale>
                                      <p:cBhvr>
                                        <p:cTn id="104" dur="1230" accel="100000" fill="hold">
                                          <p:stCondLst>
                                            <p:cond delay="770"/>
                                          </p:stCondLst>
                                        </p:cTn>
                                        <p:tgtEl>
                                          <p:spTgt spid="482561"/>
                                        </p:tgtEl>
                                      </p:cBhvr>
                                      <p:from x="200000" y="450000"/>
                                      <p:to x="100000" y="100000"/>
                                    </p:animScale>
                                    <p:set>
                                      <p:cBhvr>
                                        <p:cTn id="105" dur="770" fill="hold"/>
                                        <p:tgtEl>
                                          <p:spTgt spid="482561"/>
                                        </p:tgtEl>
                                        <p:attrNameLst>
                                          <p:attrName>ppt_x</p:attrName>
                                        </p:attrNameLst>
                                      </p:cBhvr>
                                      <p:to>
                                        <p:strVal val="(0.5)"/>
                                      </p:to>
                                    </p:set>
                                    <p:anim from="(0.5)" to="(#ppt_x)" calcmode="lin" valueType="num">
                                      <p:cBhvr>
                                        <p:cTn id="106" dur="1230" accel="100000" fill="hold">
                                          <p:stCondLst>
                                            <p:cond delay="770"/>
                                          </p:stCondLst>
                                        </p:cTn>
                                        <p:tgtEl>
                                          <p:spTgt spid="482561"/>
                                        </p:tgtEl>
                                        <p:attrNameLst>
                                          <p:attrName>ppt_x</p:attrName>
                                        </p:attrNameLst>
                                      </p:cBhvr>
                                    </p:anim>
                                    <p:set>
                                      <p:cBhvr>
                                        <p:cTn id="107" dur="770" fill="hold"/>
                                        <p:tgtEl>
                                          <p:spTgt spid="482561"/>
                                        </p:tgtEl>
                                        <p:attrNameLst>
                                          <p:attrName>ppt_y</p:attrName>
                                        </p:attrNameLst>
                                      </p:cBhvr>
                                      <p:to>
                                        <p:strVal val="(#ppt_y+0.4)"/>
                                      </p:to>
                                    </p:set>
                                    <p:anim from="(#ppt_y+0.4)" to="(#ppt_y)" calcmode="lin" valueType="num">
                                      <p:cBhvr>
                                        <p:cTn id="108" dur="1230" accel="100000" fill="hold">
                                          <p:stCondLst>
                                            <p:cond delay="770"/>
                                          </p:stCondLst>
                                        </p:cTn>
                                        <p:tgtEl>
                                          <p:spTgt spid="482561"/>
                                        </p:tgtEl>
                                        <p:attrNameLst>
                                          <p:attrName>ppt_y</p:attrName>
                                        </p:attrNameLst>
                                      </p:cBhvr>
                                    </p:anim>
                                  </p:childTnLst>
                                </p:cTn>
                              </p:par>
                            </p:childTnLst>
                          </p:cTn>
                        </p:par>
                      </p:childTnLst>
                    </p:cTn>
                  </p:par>
                  <p:par>
                    <p:cTn id="109" fill="hold">
                      <p:stCondLst>
                        <p:cond delay="indefinite"/>
                      </p:stCondLst>
                      <p:childTnLst>
                        <p:par>
                          <p:cTn id="110" fill="hold">
                            <p:stCondLst>
                              <p:cond delay="0"/>
                            </p:stCondLst>
                            <p:childTnLst>
                              <p:par>
                                <p:cTn id="111" presetID="51" presetClass="entr" presetSubtype="0" fill="hold" grpId="0" nodeType="clickEffect">
                                  <p:stCondLst>
                                    <p:cond delay="0"/>
                                  </p:stCondLst>
                                  <p:childTnLst>
                                    <p:set>
                                      <p:cBhvr>
                                        <p:cTn id="112" dur="1" fill="hold">
                                          <p:stCondLst>
                                            <p:cond delay="0"/>
                                          </p:stCondLst>
                                        </p:cTn>
                                        <p:tgtEl>
                                          <p:spTgt spid="482562"/>
                                        </p:tgtEl>
                                        <p:attrNameLst>
                                          <p:attrName>style.visibility</p:attrName>
                                        </p:attrNameLst>
                                      </p:cBhvr>
                                      <p:to>
                                        <p:strVal val="visible"/>
                                      </p:to>
                                    </p:set>
                                    <p:animEffect transition="in" filter="fade">
                                      <p:cBhvr>
                                        <p:cTn id="113" dur="770" decel="100000"/>
                                        <p:tgtEl>
                                          <p:spTgt spid="482562"/>
                                        </p:tgtEl>
                                      </p:cBhvr>
                                    </p:animEffect>
                                    <p:animScale>
                                      <p:cBhvr>
                                        <p:cTn id="114" dur="770" decel="100000"/>
                                        <p:tgtEl>
                                          <p:spTgt spid="482562"/>
                                        </p:tgtEl>
                                      </p:cBhvr>
                                      <p:from x="10000" y="10000"/>
                                      <p:to x="200000" y="450000"/>
                                    </p:animScale>
                                    <p:animScale>
                                      <p:cBhvr>
                                        <p:cTn id="115" dur="1230" accel="100000" fill="hold">
                                          <p:stCondLst>
                                            <p:cond delay="770"/>
                                          </p:stCondLst>
                                        </p:cTn>
                                        <p:tgtEl>
                                          <p:spTgt spid="482562"/>
                                        </p:tgtEl>
                                      </p:cBhvr>
                                      <p:from x="200000" y="450000"/>
                                      <p:to x="100000" y="100000"/>
                                    </p:animScale>
                                    <p:set>
                                      <p:cBhvr>
                                        <p:cTn id="116" dur="770" fill="hold"/>
                                        <p:tgtEl>
                                          <p:spTgt spid="482562"/>
                                        </p:tgtEl>
                                        <p:attrNameLst>
                                          <p:attrName>ppt_x</p:attrName>
                                        </p:attrNameLst>
                                      </p:cBhvr>
                                      <p:to>
                                        <p:strVal val="(0.5)"/>
                                      </p:to>
                                    </p:set>
                                    <p:anim from="(0.5)" to="(#ppt_x)" calcmode="lin" valueType="num">
                                      <p:cBhvr>
                                        <p:cTn id="117" dur="1230" accel="100000" fill="hold">
                                          <p:stCondLst>
                                            <p:cond delay="770"/>
                                          </p:stCondLst>
                                        </p:cTn>
                                        <p:tgtEl>
                                          <p:spTgt spid="482562"/>
                                        </p:tgtEl>
                                        <p:attrNameLst>
                                          <p:attrName>ppt_x</p:attrName>
                                        </p:attrNameLst>
                                      </p:cBhvr>
                                    </p:anim>
                                    <p:set>
                                      <p:cBhvr>
                                        <p:cTn id="118" dur="770" fill="hold"/>
                                        <p:tgtEl>
                                          <p:spTgt spid="482562"/>
                                        </p:tgtEl>
                                        <p:attrNameLst>
                                          <p:attrName>ppt_y</p:attrName>
                                        </p:attrNameLst>
                                      </p:cBhvr>
                                      <p:to>
                                        <p:strVal val="(#ppt_y+0.4)"/>
                                      </p:to>
                                    </p:set>
                                    <p:anim from="(#ppt_y+0.4)" to="(#ppt_y)" calcmode="lin" valueType="num">
                                      <p:cBhvr>
                                        <p:cTn id="119" dur="1230" accel="100000" fill="hold">
                                          <p:stCondLst>
                                            <p:cond delay="770"/>
                                          </p:stCondLst>
                                        </p:cTn>
                                        <p:tgtEl>
                                          <p:spTgt spid="482562"/>
                                        </p:tgtEl>
                                        <p:attrNameLst>
                                          <p:attrName>ppt_y</p:attrName>
                                        </p:attrNameLst>
                                      </p:cBhvr>
                                    </p:anim>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82563"/>
                                        </p:tgtEl>
                                        <p:attrNameLst>
                                          <p:attrName>style.visibility</p:attrName>
                                        </p:attrNameLst>
                                      </p:cBhvr>
                                      <p:to>
                                        <p:strVal val="visible"/>
                                      </p:to>
                                    </p:set>
                                    <p:animEffect transition="in" filter="fade">
                                      <p:cBhvr>
                                        <p:cTn id="124" dur="770" decel="100000"/>
                                        <p:tgtEl>
                                          <p:spTgt spid="482563"/>
                                        </p:tgtEl>
                                      </p:cBhvr>
                                    </p:animEffect>
                                    <p:animScale>
                                      <p:cBhvr>
                                        <p:cTn id="125" dur="770" decel="100000"/>
                                        <p:tgtEl>
                                          <p:spTgt spid="482563"/>
                                        </p:tgtEl>
                                      </p:cBhvr>
                                      <p:from x="10000" y="10000"/>
                                      <p:to x="200000" y="450000"/>
                                    </p:animScale>
                                    <p:animScale>
                                      <p:cBhvr>
                                        <p:cTn id="126" dur="1230" accel="100000" fill="hold">
                                          <p:stCondLst>
                                            <p:cond delay="770"/>
                                          </p:stCondLst>
                                        </p:cTn>
                                        <p:tgtEl>
                                          <p:spTgt spid="482563"/>
                                        </p:tgtEl>
                                      </p:cBhvr>
                                      <p:from x="200000" y="450000"/>
                                      <p:to x="100000" y="100000"/>
                                    </p:animScale>
                                    <p:set>
                                      <p:cBhvr>
                                        <p:cTn id="127" dur="770" fill="hold"/>
                                        <p:tgtEl>
                                          <p:spTgt spid="482563"/>
                                        </p:tgtEl>
                                        <p:attrNameLst>
                                          <p:attrName>ppt_x</p:attrName>
                                        </p:attrNameLst>
                                      </p:cBhvr>
                                      <p:to>
                                        <p:strVal val="(0.5)"/>
                                      </p:to>
                                    </p:set>
                                    <p:anim from="(0.5)" to="(#ppt_x)" calcmode="lin" valueType="num">
                                      <p:cBhvr>
                                        <p:cTn id="128" dur="1230" accel="100000" fill="hold">
                                          <p:stCondLst>
                                            <p:cond delay="770"/>
                                          </p:stCondLst>
                                        </p:cTn>
                                        <p:tgtEl>
                                          <p:spTgt spid="482563"/>
                                        </p:tgtEl>
                                        <p:attrNameLst>
                                          <p:attrName>ppt_x</p:attrName>
                                        </p:attrNameLst>
                                      </p:cBhvr>
                                    </p:anim>
                                    <p:set>
                                      <p:cBhvr>
                                        <p:cTn id="129" dur="770" fill="hold"/>
                                        <p:tgtEl>
                                          <p:spTgt spid="482563"/>
                                        </p:tgtEl>
                                        <p:attrNameLst>
                                          <p:attrName>ppt_y</p:attrName>
                                        </p:attrNameLst>
                                      </p:cBhvr>
                                      <p:to>
                                        <p:strVal val="(#ppt_y+0.4)"/>
                                      </p:to>
                                    </p:set>
                                    <p:anim from="(#ppt_y+0.4)" to="(#ppt_y)" calcmode="lin" valueType="num">
                                      <p:cBhvr>
                                        <p:cTn id="130" dur="1230" accel="100000" fill="hold">
                                          <p:stCondLst>
                                            <p:cond delay="770"/>
                                          </p:stCondLst>
                                        </p:cTn>
                                        <p:tgtEl>
                                          <p:spTgt spid="482563"/>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51" presetClass="entr" presetSubtype="0" fill="hold" grpId="0" nodeType="clickEffect">
                                  <p:stCondLst>
                                    <p:cond delay="0"/>
                                  </p:stCondLst>
                                  <p:childTnLst>
                                    <p:set>
                                      <p:cBhvr>
                                        <p:cTn id="134" dur="1" fill="hold">
                                          <p:stCondLst>
                                            <p:cond delay="0"/>
                                          </p:stCondLst>
                                        </p:cTn>
                                        <p:tgtEl>
                                          <p:spTgt spid="482564"/>
                                        </p:tgtEl>
                                        <p:attrNameLst>
                                          <p:attrName>style.visibility</p:attrName>
                                        </p:attrNameLst>
                                      </p:cBhvr>
                                      <p:to>
                                        <p:strVal val="visible"/>
                                      </p:to>
                                    </p:set>
                                    <p:animEffect transition="in" filter="fade">
                                      <p:cBhvr>
                                        <p:cTn id="135" dur="770" decel="100000"/>
                                        <p:tgtEl>
                                          <p:spTgt spid="482564"/>
                                        </p:tgtEl>
                                      </p:cBhvr>
                                    </p:animEffect>
                                    <p:animScale>
                                      <p:cBhvr>
                                        <p:cTn id="136" dur="770" decel="100000"/>
                                        <p:tgtEl>
                                          <p:spTgt spid="482564"/>
                                        </p:tgtEl>
                                      </p:cBhvr>
                                      <p:from x="10000" y="10000"/>
                                      <p:to x="200000" y="450000"/>
                                    </p:animScale>
                                    <p:animScale>
                                      <p:cBhvr>
                                        <p:cTn id="137" dur="1230" accel="100000" fill="hold">
                                          <p:stCondLst>
                                            <p:cond delay="770"/>
                                          </p:stCondLst>
                                        </p:cTn>
                                        <p:tgtEl>
                                          <p:spTgt spid="482564"/>
                                        </p:tgtEl>
                                      </p:cBhvr>
                                      <p:from x="200000" y="450000"/>
                                      <p:to x="100000" y="100000"/>
                                    </p:animScale>
                                    <p:set>
                                      <p:cBhvr>
                                        <p:cTn id="138" dur="770" fill="hold"/>
                                        <p:tgtEl>
                                          <p:spTgt spid="482564"/>
                                        </p:tgtEl>
                                        <p:attrNameLst>
                                          <p:attrName>ppt_x</p:attrName>
                                        </p:attrNameLst>
                                      </p:cBhvr>
                                      <p:to>
                                        <p:strVal val="(0.5)"/>
                                      </p:to>
                                    </p:set>
                                    <p:anim from="(0.5)" to="(#ppt_x)" calcmode="lin" valueType="num">
                                      <p:cBhvr>
                                        <p:cTn id="139" dur="1230" accel="100000" fill="hold">
                                          <p:stCondLst>
                                            <p:cond delay="770"/>
                                          </p:stCondLst>
                                        </p:cTn>
                                        <p:tgtEl>
                                          <p:spTgt spid="482564"/>
                                        </p:tgtEl>
                                        <p:attrNameLst>
                                          <p:attrName>ppt_x</p:attrName>
                                        </p:attrNameLst>
                                      </p:cBhvr>
                                    </p:anim>
                                    <p:set>
                                      <p:cBhvr>
                                        <p:cTn id="140" dur="770" fill="hold"/>
                                        <p:tgtEl>
                                          <p:spTgt spid="482564"/>
                                        </p:tgtEl>
                                        <p:attrNameLst>
                                          <p:attrName>ppt_y</p:attrName>
                                        </p:attrNameLst>
                                      </p:cBhvr>
                                      <p:to>
                                        <p:strVal val="(#ppt_y+0.4)"/>
                                      </p:to>
                                    </p:set>
                                    <p:anim from="(#ppt_y+0.4)" to="(#ppt_y)" calcmode="lin" valueType="num">
                                      <p:cBhvr>
                                        <p:cTn id="141" dur="1230" accel="100000" fill="hold">
                                          <p:stCondLst>
                                            <p:cond delay="770"/>
                                          </p:stCondLst>
                                        </p:cTn>
                                        <p:tgtEl>
                                          <p:spTgt spid="482564"/>
                                        </p:tgtEl>
                                        <p:attrNameLst>
                                          <p:attrName>ppt_y</p:attrName>
                                        </p:attrNameLst>
                                      </p:cBhvr>
                                    </p:anim>
                                  </p:childTnLst>
                                </p:cTn>
                              </p:par>
                            </p:childTnLst>
                          </p:cTn>
                        </p:par>
                      </p:childTnLst>
                    </p:cTn>
                  </p:par>
                  <p:par>
                    <p:cTn id="142" fill="hold">
                      <p:stCondLst>
                        <p:cond delay="indefinite"/>
                      </p:stCondLst>
                      <p:childTnLst>
                        <p:par>
                          <p:cTn id="143" fill="hold">
                            <p:stCondLst>
                              <p:cond delay="0"/>
                            </p:stCondLst>
                            <p:childTnLst>
                              <p:par>
                                <p:cTn id="144" presetID="34" presetClass="entr" presetSubtype="0" fill="hold" nodeType="clickEffect">
                                  <p:stCondLst>
                                    <p:cond delay="0"/>
                                  </p:stCondLst>
                                  <p:childTnLst>
                                    <p:set>
                                      <p:cBhvr>
                                        <p:cTn id="145" dur="1" fill="hold">
                                          <p:stCondLst>
                                            <p:cond delay="0"/>
                                          </p:stCondLst>
                                        </p:cTn>
                                        <p:tgtEl>
                                          <p:spTgt spid="2"/>
                                        </p:tgtEl>
                                        <p:attrNameLst>
                                          <p:attrName>style.visibility</p:attrName>
                                        </p:attrNameLst>
                                      </p:cBhvr>
                                      <p:to>
                                        <p:strVal val="visible"/>
                                      </p:to>
                                    </p:set>
                                    <p:anim from="(-#ppt_w/2)" to="(#ppt_x)" calcmode="lin" valueType="num">
                                      <p:cBhvr>
                                        <p:cTn id="146" dur="600" fill="hold">
                                          <p:stCondLst>
                                            <p:cond delay="0"/>
                                          </p:stCondLst>
                                        </p:cTn>
                                        <p:tgtEl>
                                          <p:spTgt spid="2"/>
                                        </p:tgtEl>
                                        <p:attrNameLst>
                                          <p:attrName>ppt_x</p:attrName>
                                        </p:attrNameLst>
                                      </p:cBhvr>
                                    </p:anim>
                                    <p:anim from="0" to="-1.0" calcmode="lin" valueType="num">
                                      <p:cBhvr>
                                        <p:cTn id="147" dur="200" decel="50000" autoRev="1" fill="hold">
                                          <p:stCondLst>
                                            <p:cond delay="600"/>
                                          </p:stCondLst>
                                        </p:cTn>
                                        <p:tgtEl>
                                          <p:spTgt spid="2"/>
                                        </p:tgtEl>
                                        <p:attrNameLst>
                                          <p:attrName>xshear</p:attrName>
                                        </p:attrNameLst>
                                      </p:cBhvr>
                                    </p:anim>
                                    <p:animScale>
                                      <p:cBhvr>
                                        <p:cTn id="148" dur="200" decel="100000" autoRev="1" fill="hold">
                                          <p:stCondLst>
                                            <p:cond delay="600"/>
                                          </p:stCondLst>
                                        </p:cTn>
                                        <p:tgtEl>
                                          <p:spTgt spid="2"/>
                                        </p:tgtEl>
                                      </p:cBhvr>
                                      <p:from x="100000" y="100000"/>
                                      <p:to x="80000" y="100000"/>
                                    </p:animScale>
                                    <p:anim by="(#ppt_h/3+#ppt_w*0.1)" calcmode="lin" valueType="num">
                                      <p:cBhvr additive="sum">
                                        <p:cTn id="149" dur="200" decel="100000" autoRev="1" fill="hold">
                                          <p:stCondLst>
                                            <p:cond delay="600"/>
                                          </p:stCondLst>
                                        </p:cTn>
                                        <p:tgtEl>
                                          <p:spTgt spid="2"/>
                                        </p:tgtEl>
                                        <p:attrNameLst>
                                          <p:attrName>ppt_x</p:attrName>
                                        </p:attrNameLst>
                                      </p:cBhvr>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82567"/>
                                        </p:tgtEl>
                                        <p:attrNameLst>
                                          <p:attrName>style.visibility</p:attrName>
                                        </p:attrNameLst>
                                      </p:cBhvr>
                                      <p:to>
                                        <p:strVal val="visible"/>
                                      </p:to>
                                    </p:set>
                                    <p:animEffect transition="in" filter="fade">
                                      <p:cBhvr>
                                        <p:cTn id="154" dur="1000"/>
                                        <p:tgtEl>
                                          <p:spTgt spid="482567"/>
                                        </p:tgtEl>
                                      </p:cBhvr>
                                    </p:animEffect>
                                    <p:anim calcmode="lin" valueType="num">
                                      <p:cBhvr>
                                        <p:cTn id="155" dur="1000" fill="hold"/>
                                        <p:tgtEl>
                                          <p:spTgt spid="482567"/>
                                        </p:tgtEl>
                                        <p:attrNameLst>
                                          <p:attrName>ppt_x</p:attrName>
                                        </p:attrNameLst>
                                      </p:cBhvr>
                                      <p:tavLst>
                                        <p:tav tm="0">
                                          <p:val>
                                            <p:strVal val="#ppt_x"/>
                                          </p:val>
                                        </p:tav>
                                        <p:tav tm="100000">
                                          <p:val>
                                            <p:strVal val="#ppt_x"/>
                                          </p:val>
                                        </p:tav>
                                      </p:tavLst>
                                    </p:anim>
                                    <p:anim calcmode="lin" valueType="num">
                                      <p:cBhvr>
                                        <p:cTn id="156" dur="1000" fill="hold"/>
                                        <p:tgtEl>
                                          <p:spTgt spid="482567"/>
                                        </p:tgtEl>
                                        <p:attrNameLst>
                                          <p:attrName>ppt_y</p:attrName>
                                        </p:attrNameLst>
                                      </p:cBhvr>
                                      <p:tavLst>
                                        <p:tav tm="0">
                                          <p:val>
                                            <p:strVal val="#ppt_y+.1"/>
                                          </p:val>
                                        </p:tav>
                                        <p:tav tm="100000">
                                          <p:val>
                                            <p:strVal val="#ppt_y"/>
                                          </p:val>
                                        </p:tav>
                                      </p:tavLst>
                                    </p:anim>
                                  </p:childTnLst>
                                </p:cTn>
                              </p:par>
                              <p:par>
                                <p:cTn id="157" presetID="35" presetClass="entr" presetSubtype="0" fill="hold" grpId="0" nodeType="withEffect">
                                  <p:stCondLst>
                                    <p:cond delay="0"/>
                                  </p:stCondLst>
                                  <p:childTnLst>
                                    <p:set>
                                      <p:cBhvr>
                                        <p:cTn id="158" dur="1" fill="hold">
                                          <p:stCondLst>
                                            <p:cond delay="0"/>
                                          </p:stCondLst>
                                        </p:cTn>
                                        <p:tgtEl>
                                          <p:spTgt spid="482565"/>
                                        </p:tgtEl>
                                        <p:attrNameLst>
                                          <p:attrName>style.visibility</p:attrName>
                                        </p:attrNameLst>
                                      </p:cBhvr>
                                      <p:to>
                                        <p:strVal val="visible"/>
                                      </p:to>
                                    </p:set>
                                    <p:animEffect transition="in" filter="fade">
                                      <p:cBhvr>
                                        <p:cTn id="159" dur="2000"/>
                                        <p:tgtEl>
                                          <p:spTgt spid="482565"/>
                                        </p:tgtEl>
                                      </p:cBhvr>
                                    </p:animEffect>
                                    <p:anim calcmode="lin" valueType="num">
                                      <p:cBhvr>
                                        <p:cTn id="160" dur="2000" fill="hold"/>
                                        <p:tgtEl>
                                          <p:spTgt spid="482565"/>
                                        </p:tgtEl>
                                        <p:attrNameLst>
                                          <p:attrName>style.rotation</p:attrName>
                                        </p:attrNameLst>
                                      </p:cBhvr>
                                      <p:tavLst>
                                        <p:tav tm="0">
                                          <p:val>
                                            <p:fltVal val="720"/>
                                          </p:val>
                                        </p:tav>
                                        <p:tav tm="100000">
                                          <p:val>
                                            <p:fltVal val="0"/>
                                          </p:val>
                                        </p:tav>
                                      </p:tavLst>
                                    </p:anim>
                                    <p:anim calcmode="lin" valueType="num">
                                      <p:cBhvr>
                                        <p:cTn id="161" dur="2000" fill="hold"/>
                                        <p:tgtEl>
                                          <p:spTgt spid="482565"/>
                                        </p:tgtEl>
                                        <p:attrNameLst>
                                          <p:attrName>ppt_h</p:attrName>
                                        </p:attrNameLst>
                                      </p:cBhvr>
                                      <p:tavLst>
                                        <p:tav tm="0">
                                          <p:val>
                                            <p:fltVal val="0"/>
                                          </p:val>
                                        </p:tav>
                                        <p:tav tm="100000">
                                          <p:val>
                                            <p:strVal val="#ppt_h"/>
                                          </p:val>
                                        </p:tav>
                                      </p:tavLst>
                                    </p:anim>
                                    <p:anim calcmode="lin" valueType="num">
                                      <p:cBhvr>
                                        <p:cTn id="162" dur="2000" fill="hold"/>
                                        <p:tgtEl>
                                          <p:spTgt spid="482565"/>
                                        </p:tgtEl>
                                        <p:attrNameLst>
                                          <p:attrName>ppt_w</p:attrName>
                                        </p:attrNameLst>
                                      </p:cBhvr>
                                      <p:tavLst>
                                        <p:tav tm="0">
                                          <p:val>
                                            <p:fltVal val="0"/>
                                          </p:val>
                                        </p:tav>
                                        <p:tav tm="100000">
                                          <p:val>
                                            <p:strVal val="#ppt_w"/>
                                          </p:val>
                                        </p:tav>
                                      </p:tavLst>
                                    </p:anim>
                                  </p:childTnLst>
                                </p:cTn>
                              </p:par>
                              <p:par>
                                <p:cTn id="163" presetID="35" presetClass="entr" presetSubtype="0" fill="hold" grpId="0" nodeType="withEffect">
                                  <p:stCondLst>
                                    <p:cond delay="0"/>
                                  </p:stCondLst>
                                  <p:childTnLst>
                                    <p:set>
                                      <p:cBhvr>
                                        <p:cTn id="164" dur="1" fill="hold">
                                          <p:stCondLst>
                                            <p:cond delay="0"/>
                                          </p:stCondLst>
                                        </p:cTn>
                                        <p:tgtEl>
                                          <p:spTgt spid="482566"/>
                                        </p:tgtEl>
                                        <p:attrNameLst>
                                          <p:attrName>style.visibility</p:attrName>
                                        </p:attrNameLst>
                                      </p:cBhvr>
                                      <p:to>
                                        <p:strVal val="visible"/>
                                      </p:to>
                                    </p:set>
                                    <p:animEffect transition="in" filter="fade">
                                      <p:cBhvr>
                                        <p:cTn id="165" dur="2000"/>
                                        <p:tgtEl>
                                          <p:spTgt spid="482566"/>
                                        </p:tgtEl>
                                      </p:cBhvr>
                                    </p:animEffect>
                                    <p:anim calcmode="lin" valueType="num">
                                      <p:cBhvr>
                                        <p:cTn id="166" dur="2000" fill="hold"/>
                                        <p:tgtEl>
                                          <p:spTgt spid="482566"/>
                                        </p:tgtEl>
                                        <p:attrNameLst>
                                          <p:attrName>style.rotation</p:attrName>
                                        </p:attrNameLst>
                                      </p:cBhvr>
                                      <p:tavLst>
                                        <p:tav tm="0">
                                          <p:val>
                                            <p:fltVal val="720"/>
                                          </p:val>
                                        </p:tav>
                                        <p:tav tm="100000">
                                          <p:val>
                                            <p:fltVal val="0"/>
                                          </p:val>
                                        </p:tav>
                                      </p:tavLst>
                                    </p:anim>
                                    <p:anim calcmode="lin" valueType="num">
                                      <p:cBhvr>
                                        <p:cTn id="167" dur="2000" fill="hold"/>
                                        <p:tgtEl>
                                          <p:spTgt spid="482566"/>
                                        </p:tgtEl>
                                        <p:attrNameLst>
                                          <p:attrName>ppt_h</p:attrName>
                                        </p:attrNameLst>
                                      </p:cBhvr>
                                      <p:tavLst>
                                        <p:tav tm="0">
                                          <p:val>
                                            <p:fltVal val="0"/>
                                          </p:val>
                                        </p:tav>
                                        <p:tav tm="100000">
                                          <p:val>
                                            <p:strVal val="#ppt_h"/>
                                          </p:val>
                                        </p:tav>
                                      </p:tavLst>
                                    </p:anim>
                                    <p:anim calcmode="lin" valueType="num">
                                      <p:cBhvr>
                                        <p:cTn id="168" dur="2000" fill="hold"/>
                                        <p:tgtEl>
                                          <p:spTgt spid="482566"/>
                                        </p:tgtEl>
                                        <p:attrNameLst>
                                          <p:attrName>ppt_w</p:attrName>
                                        </p:attrNameLst>
                                      </p:cBhvr>
                                      <p:tavLst>
                                        <p:tav tm="0">
                                          <p:val>
                                            <p:fltVal val="0"/>
                                          </p:val>
                                        </p:tav>
                                        <p:tav tm="100000">
                                          <p:val>
                                            <p:strVal val="#ppt_w"/>
                                          </p:val>
                                        </p:tav>
                                      </p:tavLst>
                                    </p:anim>
                                  </p:childTnLst>
                                </p:cTn>
                              </p:par>
                            </p:childTnLst>
                          </p:cTn>
                        </p:par>
                      </p:childTnLst>
                    </p:cTn>
                  </p:par>
                  <p:par>
                    <p:cTn id="169" fill="hold">
                      <p:stCondLst>
                        <p:cond delay="indefinite"/>
                      </p:stCondLst>
                      <p:childTnLst>
                        <p:par>
                          <p:cTn id="170" fill="hold">
                            <p:stCondLst>
                              <p:cond delay="0"/>
                            </p:stCondLst>
                            <p:childTnLst>
                              <p:par>
                                <p:cTn id="171" presetID="38" presetClass="entr" presetSubtype="0" accel="50000" fill="hold" grpId="0" nodeType="clickEffect">
                                  <p:stCondLst>
                                    <p:cond delay="0"/>
                                  </p:stCondLst>
                                  <p:iterate type="lt">
                                    <p:tmPct val="50000"/>
                                  </p:iterate>
                                  <p:childTnLst>
                                    <p:set>
                                      <p:cBhvr>
                                        <p:cTn id="172" dur="1" fill="hold">
                                          <p:stCondLst>
                                            <p:cond delay="0"/>
                                          </p:stCondLst>
                                        </p:cTn>
                                        <p:tgtEl>
                                          <p:spTgt spid="482545"/>
                                        </p:tgtEl>
                                        <p:attrNameLst>
                                          <p:attrName>style.visibility</p:attrName>
                                        </p:attrNameLst>
                                      </p:cBhvr>
                                      <p:to>
                                        <p:strVal val="visible"/>
                                      </p:to>
                                    </p:set>
                                    <p:set>
                                      <p:cBhvr>
                                        <p:cTn id="173" dur="455" fill="hold">
                                          <p:stCondLst>
                                            <p:cond delay="0"/>
                                          </p:stCondLst>
                                        </p:cTn>
                                        <p:tgtEl>
                                          <p:spTgt spid="482545"/>
                                        </p:tgtEl>
                                        <p:attrNameLst>
                                          <p:attrName>style.rotation</p:attrName>
                                        </p:attrNameLst>
                                      </p:cBhvr>
                                      <p:to>
                                        <p:strVal val="-45.0"/>
                                      </p:to>
                                    </p:set>
                                    <p:anim calcmode="lin" valueType="num">
                                      <p:cBhvr>
                                        <p:cTn id="174" dur="455" fill="hold">
                                          <p:stCondLst>
                                            <p:cond delay="455"/>
                                          </p:stCondLst>
                                        </p:cTn>
                                        <p:tgtEl>
                                          <p:spTgt spid="482545"/>
                                        </p:tgtEl>
                                        <p:attrNameLst>
                                          <p:attrName>style.rotation</p:attrName>
                                        </p:attrNameLst>
                                      </p:cBhvr>
                                      <p:tavLst>
                                        <p:tav tm="0">
                                          <p:val>
                                            <p:fltVal val="-45"/>
                                          </p:val>
                                        </p:tav>
                                        <p:tav tm="69900">
                                          <p:val>
                                            <p:fltVal val="45"/>
                                          </p:val>
                                        </p:tav>
                                        <p:tav tm="100000">
                                          <p:val>
                                            <p:fltVal val="0"/>
                                          </p:val>
                                        </p:tav>
                                      </p:tavLst>
                                    </p:anim>
                                    <p:anim calcmode="lin" valueType="num">
                                      <p:cBhvr>
                                        <p:cTn id="175" dur="455" fill="hold">
                                          <p:stCondLst>
                                            <p:cond delay="0"/>
                                          </p:stCondLst>
                                        </p:cTn>
                                        <p:tgtEl>
                                          <p:spTgt spid="482545"/>
                                        </p:tgtEl>
                                        <p:attrNameLst>
                                          <p:attrName>ppt_y</p:attrName>
                                        </p:attrNameLst>
                                      </p:cBhvr>
                                      <p:tavLst>
                                        <p:tav tm="0">
                                          <p:val>
                                            <p:strVal val="#ppt_y-1"/>
                                          </p:val>
                                        </p:tav>
                                        <p:tav tm="100000">
                                          <p:val>
                                            <p:strVal val="#ppt_y-(0.354*#ppt_w-0.172*#ppt_h)"/>
                                          </p:val>
                                        </p:tav>
                                      </p:tavLst>
                                    </p:anim>
                                    <p:anim calcmode="lin" valueType="num">
                                      <p:cBhvr>
                                        <p:cTn id="176" dur="156" decel="50000" autoRev="1" fill="hold">
                                          <p:stCondLst>
                                            <p:cond delay="455"/>
                                          </p:stCondLst>
                                        </p:cTn>
                                        <p:tgtEl>
                                          <p:spTgt spid="482545"/>
                                        </p:tgtEl>
                                        <p:attrNameLst>
                                          <p:attrName>ppt_y</p:attrName>
                                        </p:attrNameLst>
                                      </p:cBhvr>
                                      <p:tavLst>
                                        <p:tav tm="0">
                                          <p:val>
                                            <p:strVal val="#ppt_y-(0.354*#ppt_w-0.172*#ppt_h)"/>
                                          </p:val>
                                        </p:tav>
                                        <p:tav tm="100000">
                                          <p:val>
                                            <p:strVal val="#ppt_y-(0.354*#ppt_w-0.172*#ppt_h)-#ppt_h/2"/>
                                          </p:val>
                                        </p:tav>
                                      </p:tavLst>
                                    </p:anim>
                                    <p:anim calcmode="lin" valueType="num">
                                      <p:cBhvr>
                                        <p:cTn id="177" dur="136" fill="hold">
                                          <p:stCondLst>
                                            <p:cond delay="864"/>
                                          </p:stCondLst>
                                        </p:cTn>
                                        <p:tgtEl>
                                          <p:spTgt spid="482545"/>
                                        </p:tgtEl>
                                        <p:attrNameLst>
                                          <p:attrName>ppt_y</p:attrName>
                                        </p:attrNameLst>
                                      </p:cBhvr>
                                      <p:tavLst>
                                        <p:tav tm="0">
                                          <p:val>
                                            <p:strVal val="#ppt_y-(0.354*#ppt_w-0.172*#ppt_h)"/>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38" presetClass="entr" presetSubtype="0" accel="50000" fill="hold" grpId="0" nodeType="clickEffect">
                                  <p:stCondLst>
                                    <p:cond delay="0"/>
                                  </p:stCondLst>
                                  <p:iterate type="lt">
                                    <p:tmPct val="50000"/>
                                  </p:iterate>
                                  <p:childTnLst>
                                    <p:set>
                                      <p:cBhvr>
                                        <p:cTn id="181" dur="1" fill="hold">
                                          <p:stCondLst>
                                            <p:cond delay="0"/>
                                          </p:stCondLst>
                                        </p:cTn>
                                        <p:tgtEl>
                                          <p:spTgt spid="482546"/>
                                        </p:tgtEl>
                                        <p:attrNameLst>
                                          <p:attrName>style.visibility</p:attrName>
                                        </p:attrNameLst>
                                      </p:cBhvr>
                                      <p:to>
                                        <p:strVal val="visible"/>
                                      </p:to>
                                    </p:set>
                                    <p:set>
                                      <p:cBhvr>
                                        <p:cTn id="182" dur="455" fill="hold">
                                          <p:stCondLst>
                                            <p:cond delay="0"/>
                                          </p:stCondLst>
                                        </p:cTn>
                                        <p:tgtEl>
                                          <p:spTgt spid="482546"/>
                                        </p:tgtEl>
                                        <p:attrNameLst>
                                          <p:attrName>style.rotation</p:attrName>
                                        </p:attrNameLst>
                                      </p:cBhvr>
                                      <p:to>
                                        <p:strVal val="-45.0"/>
                                      </p:to>
                                    </p:set>
                                    <p:anim calcmode="lin" valueType="num">
                                      <p:cBhvr>
                                        <p:cTn id="183" dur="455" fill="hold">
                                          <p:stCondLst>
                                            <p:cond delay="455"/>
                                          </p:stCondLst>
                                        </p:cTn>
                                        <p:tgtEl>
                                          <p:spTgt spid="482546"/>
                                        </p:tgtEl>
                                        <p:attrNameLst>
                                          <p:attrName>style.rotation</p:attrName>
                                        </p:attrNameLst>
                                      </p:cBhvr>
                                      <p:tavLst>
                                        <p:tav tm="0">
                                          <p:val>
                                            <p:fltVal val="-45"/>
                                          </p:val>
                                        </p:tav>
                                        <p:tav tm="69900">
                                          <p:val>
                                            <p:fltVal val="45"/>
                                          </p:val>
                                        </p:tav>
                                        <p:tav tm="100000">
                                          <p:val>
                                            <p:fltVal val="0"/>
                                          </p:val>
                                        </p:tav>
                                      </p:tavLst>
                                    </p:anim>
                                    <p:anim calcmode="lin" valueType="num">
                                      <p:cBhvr>
                                        <p:cTn id="184" dur="455" fill="hold">
                                          <p:stCondLst>
                                            <p:cond delay="0"/>
                                          </p:stCondLst>
                                        </p:cTn>
                                        <p:tgtEl>
                                          <p:spTgt spid="482546"/>
                                        </p:tgtEl>
                                        <p:attrNameLst>
                                          <p:attrName>ppt_y</p:attrName>
                                        </p:attrNameLst>
                                      </p:cBhvr>
                                      <p:tavLst>
                                        <p:tav tm="0">
                                          <p:val>
                                            <p:strVal val="#ppt_y-1"/>
                                          </p:val>
                                        </p:tav>
                                        <p:tav tm="100000">
                                          <p:val>
                                            <p:strVal val="#ppt_y-(0.354*#ppt_w-0.172*#ppt_h)"/>
                                          </p:val>
                                        </p:tav>
                                      </p:tavLst>
                                    </p:anim>
                                    <p:anim calcmode="lin" valueType="num">
                                      <p:cBhvr>
                                        <p:cTn id="185" dur="156" decel="50000" autoRev="1" fill="hold">
                                          <p:stCondLst>
                                            <p:cond delay="455"/>
                                          </p:stCondLst>
                                        </p:cTn>
                                        <p:tgtEl>
                                          <p:spTgt spid="482546"/>
                                        </p:tgtEl>
                                        <p:attrNameLst>
                                          <p:attrName>ppt_y</p:attrName>
                                        </p:attrNameLst>
                                      </p:cBhvr>
                                      <p:tavLst>
                                        <p:tav tm="0">
                                          <p:val>
                                            <p:strVal val="#ppt_y-(0.354*#ppt_w-0.172*#ppt_h)"/>
                                          </p:val>
                                        </p:tav>
                                        <p:tav tm="100000">
                                          <p:val>
                                            <p:strVal val="#ppt_y-(0.354*#ppt_w-0.172*#ppt_h)-#ppt_h/2"/>
                                          </p:val>
                                        </p:tav>
                                      </p:tavLst>
                                    </p:anim>
                                    <p:anim calcmode="lin" valueType="num">
                                      <p:cBhvr>
                                        <p:cTn id="186" dur="136" fill="hold">
                                          <p:stCondLst>
                                            <p:cond delay="864"/>
                                          </p:stCondLst>
                                        </p:cTn>
                                        <p:tgtEl>
                                          <p:spTgt spid="482546"/>
                                        </p:tgtEl>
                                        <p:attrNameLst>
                                          <p:attrName>ppt_y</p:attrName>
                                        </p:attrNameLst>
                                      </p:cBhvr>
                                      <p:tavLst>
                                        <p:tav tm="0">
                                          <p:val>
                                            <p:strVal val="#ppt_y-(0.354*#ppt_w-0.172*#ppt_h)"/>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38" presetClass="entr" presetSubtype="0" accel="50000" fill="hold" grpId="0" nodeType="clickEffect">
                                  <p:stCondLst>
                                    <p:cond delay="0"/>
                                  </p:stCondLst>
                                  <p:iterate type="lt">
                                    <p:tmPct val="50000"/>
                                  </p:iterate>
                                  <p:childTnLst>
                                    <p:set>
                                      <p:cBhvr>
                                        <p:cTn id="190" dur="1" fill="hold">
                                          <p:stCondLst>
                                            <p:cond delay="0"/>
                                          </p:stCondLst>
                                        </p:cTn>
                                        <p:tgtEl>
                                          <p:spTgt spid="482544"/>
                                        </p:tgtEl>
                                        <p:attrNameLst>
                                          <p:attrName>style.visibility</p:attrName>
                                        </p:attrNameLst>
                                      </p:cBhvr>
                                      <p:to>
                                        <p:strVal val="visible"/>
                                      </p:to>
                                    </p:set>
                                    <p:set>
                                      <p:cBhvr>
                                        <p:cTn id="191" dur="455" fill="hold">
                                          <p:stCondLst>
                                            <p:cond delay="0"/>
                                          </p:stCondLst>
                                        </p:cTn>
                                        <p:tgtEl>
                                          <p:spTgt spid="482544"/>
                                        </p:tgtEl>
                                        <p:attrNameLst>
                                          <p:attrName>style.rotation</p:attrName>
                                        </p:attrNameLst>
                                      </p:cBhvr>
                                      <p:to>
                                        <p:strVal val="-45.0"/>
                                      </p:to>
                                    </p:set>
                                    <p:anim calcmode="lin" valueType="num">
                                      <p:cBhvr>
                                        <p:cTn id="192" dur="455" fill="hold">
                                          <p:stCondLst>
                                            <p:cond delay="455"/>
                                          </p:stCondLst>
                                        </p:cTn>
                                        <p:tgtEl>
                                          <p:spTgt spid="482544"/>
                                        </p:tgtEl>
                                        <p:attrNameLst>
                                          <p:attrName>style.rotation</p:attrName>
                                        </p:attrNameLst>
                                      </p:cBhvr>
                                      <p:tavLst>
                                        <p:tav tm="0">
                                          <p:val>
                                            <p:fltVal val="-45"/>
                                          </p:val>
                                        </p:tav>
                                        <p:tav tm="69900">
                                          <p:val>
                                            <p:fltVal val="45"/>
                                          </p:val>
                                        </p:tav>
                                        <p:tav tm="100000">
                                          <p:val>
                                            <p:fltVal val="0"/>
                                          </p:val>
                                        </p:tav>
                                      </p:tavLst>
                                    </p:anim>
                                    <p:anim calcmode="lin" valueType="num">
                                      <p:cBhvr>
                                        <p:cTn id="193" dur="455" fill="hold">
                                          <p:stCondLst>
                                            <p:cond delay="0"/>
                                          </p:stCondLst>
                                        </p:cTn>
                                        <p:tgtEl>
                                          <p:spTgt spid="482544"/>
                                        </p:tgtEl>
                                        <p:attrNameLst>
                                          <p:attrName>ppt_y</p:attrName>
                                        </p:attrNameLst>
                                      </p:cBhvr>
                                      <p:tavLst>
                                        <p:tav tm="0">
                                          <p:val>
                                            <p:strVal val="#ppt_y-1"/>
                                          </p:val>
                                        </p:tav>
                                        <p:tav tm="100000">
                                          <p:val>
                                            <p:strVal val="#ppt_y-(0.354*#ppt_w-0.172*#ppt_h)"/>
                                          </p:val>
                                        </p:tav>
                                      </p:tavLst>
                                    </p:anim>
                                    <p:anim calcmode="lin" valueType="num">
                                      <p:cBhvr>
                                        <p:cTn id="194" dur="156" decel="50000" autoRev="1" fill="hold">
                                          <p:stCondLst>
                                            <p:cond delay="455"/>
                                          </p:stCondLst>
                                        </p:cTn>
                                        <p:tgtEl>
                                          <p:spTgt spid="482544"/>
                                        </p:tgtEl>
                                        <p:attrNameLst>
                                          <p:attrName>ppt_y</p:attrName>
                                        </p:attrNameLst>
                                      </p:cBhvr>
                                      <p:tavLst>
                                        <p:tav tm="0">
                                          <p:val>
                                            <p:strVal val="#ppt_y-(0.354*#ppt_w-0.172*#ppt_h)"/>
                                          </p:val>
                                        </p:tav>
                                        <p:tav tm="100000">
                                          <p:val>
                                            <p:strVal val="#ppt_y-(0.354*#ppt_w-0.172*#ppt_h)-#ppt_h/2"/>
                                          </p:val>
                                        </p:tav>
                                      </p:tavLst>
                                    </p:anim>
                                    <p:anim calcmode="lin" valueType="num">
                                      <p:cBhvr>
                                        <p:cTn id="195" dur="136" fill="hold">
                                          <p:stCondLst>
                                            <p:cond delay="864"/>
                                          </p:stCondLst>
                                        </p:cTn>
                                        <p:tgtEl>
                                          <p:spTgt spid="482544"/>
                                        </p:tgtEl>
                                        <p:attrNameLst>
                                          <p:attrName>ppt_y</p:attrName>
                                        </p:attrNameLst>
                                      </p:cBhvr>
                                      <p:tavLst>
                                        <p:tav tm="0">
                                          <p:val>
                                            <p:strVal val="#ppt_y-(0.354*#ppt_w-0.172*#ppt_h)"/>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38" presetClass="entr" presetSubtype="0" accel="50000" fill="hold" grpId="0" nodeType="clickEffect">
                                  <p:stCondLst>
                                    <p:cond delay="0"/>
                                  </p:stCondLst>
                                  <p:iterate type="lt">
                                    <p:tmPct val="50000"/>
                                  </p:iterate>
                                  <p:childTnLst>
                                    <p:set>
                                      <p:cBhvr>
                                        <p:cTn id="199" dur="1" fill="hold">
                                          <p:stCondLst>
                                            <p:cond delay="0"/>
                                          </p:stCondLst>
                                        </p:cTn>
                                        <p:tgtEl>
                                          <p:spTgt spid="482306"/>
                                        </p:tgtEl>
                                        <p:attrNameLst>
                                          <p:attrName>style.visibility</p:attrName>
                                        </p:attrNameLst>
                                      </p:cBhvr>
                                      <p:to>
                                        <p:strVal val="visible"/>
                                      </p:to>
                                    </p:set>
                                    <p:set>
                                      <p:cBhvr>
                                        <p:cTn id="200" dur="455" fill="hold">
                                          <p:stCondLst>
                                            <p:cond delay="0"/>
                                          </p:stCondLst>
                                        </p:cTn>
                                        <p:tgtEl>
                                          <p:spTgt spid="482306"/>
                                        </p:tgtEl>
                                        <p:attrNameLst>
                                          <p:attrName>style.rotation</p:attrName>
                                        </p:attrNameLst>
                                      </p:cBhvr>
                                      <p:to>
                                        <p:strVal val="-45.0"/>
                                      </p:to>
                                    </p:set>
                                    <p:anim calcmode="lin" valueType="num">
                                      <p:cBhvr>
                                        <p:cTn id="201" dur="455" fill="hold">
                                          <p:stCondLst>
                                            <p:cond delay="455"/>
                                          </p:stCondLst>
                                        </p:cTn>
                                        <p:tgtEl>
                                          <p:spTgt spid="482306"/>
                                        </p:tgtEl>
                                        <p:attrNameLst>
                                          <p:attrName>style.rotation</p:attrName>
                                        </p:attrNameLst>
                                      </p:cBhvr>
                                      <p:tavLst>
                                        <p:tav tm="0">
                                          <p:val>
                                            <p:fltVal val="-45"/>
                                          </p:val>
                                        </p:tav>
                                        <p:tav tm="69900">
                                          <p:val>
                                            <p:fltVal val="45"/>
                                          </p:val>
                                        </p:tav>
                                        <p:tav tm="100000">
                                          <p:val>
                                            <p:fltVal val="0"/>
                                          </p:val>
                                        </p:tav>
                                      </p:tavLst>
                                    </p:anim>
                                    <p:anim calcmode="lin" valueType="num">
                                      <p:cBhvr>
                                        <p:cTn id="202" dur="455" fill="hold">
                                          <p:stCondLst>
                                            <p:cond delay="0"/>
                                          </p:stCondLst>
                                        </p:cTn>
                                        <p:tgtEl>
                                          <p:spTgt spid="482306"/>
                                        </p:tgtEl>
                                        <p:attrNameLst>
                                          <p:attrName>ppt_y</p:attrName>
                                        </p:attrNameLst>
                                      </p:cBhvr>
                                      <p:tavLst>
                                        <p:tav tm="0">
                                          <p:val>
                                            <p:strVal val="#ppt_y-1"/>
                                          </p:val>
                                        </p:tav>
                                        <p:tav tm="100000">
                                          <p:val>
                                            <p:strVal val="#ppt_y-(0.354*#ppt_w-0.172*#ppt_h)"/>
                                          </p:val>
                                        </p:tav>
                                      </p:tavLst>
                                    </p:anim>
                                    <p:anim calcmode="lin" valueType="num">
                                      <p:cBhvr>
                                        <p:cTn id="203" dur="156" decel="50000" autoRev="1" fill="hold">
                                          <p:stCondLst>
                                            <p:cond delay="455"/>
                                          </p:stCondLst>
                                        </p:cTn>
                                        <p:tgtEl>
                                          <p:spTgt spid="482306"/>
                                        </p:tgtEl>
                                        <p:attrNameLst>
                                          <p:attrName>ppt_y</p:attrName>
                                        </p:attrNameLst>
                                      </p:cBhvr>
                                      <p:tavLst>
                                        <p:tav tm="0">
                                          <p:val>
                                            <p:strVal val="#ppt_y-(0.354*#ppt_w-0.172*#ppt_h)"/>
                                          </p:val>
                                        </p:tav>
                                        <p:tav tm="100000">
                                          <p:val>
                                            <p:strVal val="#ppt_y-(0.354*#ppt_w-0.172*#ppt_h)-#ppt_h/2"/>
                                          </p:val>
                                        </p:tav>
                                      </p:tavLst>
                                    </p:anim>
                                    <p:anim calcmode="lin" valueType="num">
                                      <p:cBhvr>
                                        <p:cTn id="204" dur="136" fill="hold">
                                          <p:stCondLst>
                                            <p:cond delay="864"/>
                                          </p:stCondLst>
                                        </p:cTn>
                                        <p:tgtEl>
                                          <p:spTgt spid="482306"/>
                                        </p:tgtEl>
                                        <p:attrNameLst>
                                          <p:attrName>ppt_y</p:attrName>
                                        </p:attrNameLst>
                                      </p:cBhvr>
                                      <p:tavLst>
                                        <p:tav tm="0">
                                          <p:val>
                                            <p:strVal val="#ppt_y-(0.354*#ppt_w-0.172*#ppt_h)"/>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51" presetClass="entr" presetSubtype="0" fill="hold" grpId="0" nodeType="clickEffect">
                                  <p:stCondLst>
                                    <p:cond delay="0"/>
                                  </p:stCondLst>
                                  <p:childTnLst>
                                    <p:set>
                                      <p:cBhvr>
                                        <p:cTn id="208" dur="1" fill="hold">
                                          <p:stCondLst>
                                            <p:cond delay="0"/>
                                          </p:stCondLst>
                                        </p:cTn>
                                        <p:tgtEl>
                                          <p:spTgt spid="482569"/>
                                        </p:tgtEl>
                                        <p:attrNameLst>
                                          <p:attrName>style.visibility</p:attrName>
                                        </p:attrNameLst>
                                      </p:cBhvr>
                                      <p:to>
                                        <p:strVal val="visible"/>
                                      </p:to>
                                    </p:set>
                                    <p:animEffect transition="in" filter="fade">
                                      <p:cBhvr>
                                        <p:cTn id="209" dur="770" decel="100000"/>
                                        <p:tgtEl>
                                          <p:spTgt spid="482569"/>
                                        </p:tgtEl>
                                      </p:cBhvr>
                                    </p:animEffect>
                                    <p:animScale>
                                      <p:cBhvr>
                                        <p:cTn id="210" dur="770" decel="100000"/>
                                        <p:tgtEl>
                                          <p:spTgt spid="482569"/>
                                        </p:tgtEl>
                                      </p:cBhvr>
                                      <p:from x="10000" y="10000"/>
                                      <p:to x="200000" y="450000"/>
                                    </p:animScale>
                                    <p:animScale>
                                      <p:cBhvr>
                                        <p:cTn id="211" dur="1230" accel="100000" fill="hold">
                                          <p:stCondLst>
                                            <p:cond delay="770"/>
                                          </p:stCondLst>
                                        </p:cTn>
                                        <p:tgtEl>
                                          <p:spTgt spid="482569"/>
                                        </p:tgtEl>
                                      </p:cBhvr>
                                      <p:from x="200000" y="450000"/>
                                      <p:to x="100000" y="100000"/>
                                    </p:animScale>
                                    <p:set>
                                      <p:cBhvr>
                                        <p:cTn id="212" dur="770" fill="hold"/>
                                        <p:tgtEl>
                                          <p:spTgt spid="482569"/>
                                        </p:tgtEl>
                                        <p:attrNameLst>
                                          <p:attrName>ppt_x</p:attrName>
                                        </p:attrNameLst>
                                      </p:cBhvr>
                                      <p:to>
                                        <p:strVal val="(0.5)"/>
                                      </p:to>
                                    </p:set>
                                    <p:anim from="(0.5)" to="(#ppt_x)" calcmode="lin" valueType="num">
                                      <p:cBhvr>
                                        <p:cTn id="213" dur="1230" accel="100000" fill="hold">
                                          <p:stCondLst>
                                            <p:cond delay="770"/>
                                          </p:stCondLst>
                                        </p:cTn>
                                        <p:tgtEl>
                                          <p:spTgt spid="482569"/>
                                        </p:tgtEl>
                                        <p:attrNameLst>
                                          <p:attrName>ppt_x</p:attrName>
                                        </p:attrNameLst>
                                      </p:cBhvr>
                                    </p:anim>
                                    <p:set>
                                      <p:cBhvr>
                                        <p:cTn id="214" dur="770" fill="hold"/>
                                        <p:tgtEl>
                                          <p:spTgt spid="482569"/>
                                        </p:tgtEl>
                                        <p:attrNameLst>
                                          <p:attrName>ppt_y</p:attrName>
                                        </p:attrNameLst>
                                      </p:cBhvr>
                                      <p:to>
                                        <p:strVal val="(#ppt_y+0.4)"/>
                                      </p:to>
                                    </p:set>
                                    <p:anim from="(#ppt_y+0.4)" to="(#ppt_y)" calcmode="lin" valueType="num">
                                      <p:cBhvr>
                                        <p:cTn id="215" dur="1230" accel="100000" fill="hold">
                                          <p:stCondLst>
                                            <p:cond delay="770"/>
                                          </p:stCondLst>
                                        </p:cTn>
                                        <p:tgtEl>
                                          <p:spTgt spid="482569"/>
                                        </p:tgtEl>
                                        <p:attrNameLst>
                                          <p:attrName>ppt_y</p:attrName>
                                        </p:attrNameLst>
                                      </p:cBhvr>
                                    </p:anim>
                                  </p:childTnLst>
                                </p:cTn>
                              </p:par>
                            </p:childTnLst>
                          </p:cTn>
                        </p:par>
                      </p:childTnLst>
                    </p:cTn>
                  </p:par>
                  <p:par>
                    <p:cTn id="216" fill="hold">
                      <p:stCondLst>
                        <p:cond delay="indefinite"/>
                      </p:stCondLst>
                      <p:childTnLst>
                        <p:par>
                          <p:cTn id="217" fill="hold">
                            <p:stCondLst>
                              <p:cond delay="0"/>
                            </p:stCondLst>
                            <p:childTnLst>
                              <p:par>
                                <p:cTn id="218" presetID="51" presetClass="entr" presetSubtype="0" fill="hold" grpId="0" nodeType="clickEffect">
                                  <p:stCondLst>
                                    <p:cond delay="0"/>
                                  </p:stCondLst>
                                  <p:childTnLst>
                                    <p:set>
                                      <p:cBhvr>
                                        <p:cTn id="219" dur="1" fill="hold">
                                          <p:stCondLst>
                                            <p:cond delay="0"/>
                                          </p:stCondLst>
                                        </p:cTn>
                                        <p:tgtEl>
                                          <p:spTgt spid="482571"/>
                                        </p:tgtEl>
                                        <p:attrNameLst>
                                          <p:attrName>style.visibility</p:attrName>
                                        </p:attrNameLst>
                                      </p:cBhvr>
                                      <p:to>
                                        <p:strVal val="visible"/>
                                      </p:to>
                                    </p:set>
                                    <p:animEffect transition="in" filter="fade">
                                      <p:cBhvr>
                                        <p:cTn id="220" dur="770" decel="100000"/>
                                        <p:tgtEl>
                                          <p:spTgt spid="482571"/>
                                        </p:tgtEl>
                                      </p:cBhvr>
                                    </p:animEffect>
                                    <p:animScale>
                                      <p:cBhvr>
                                        <p:cTn id="221" dur="770" decel="100000"/>
                                        <p:tgtEl>
                                          <p:spTgt spid="482571"/>
                                        </p:tgtEl>
                                      </p:cBhvr>
                                      <p:from x="10000" y="10000"/>
                                      <p:to x="200000" y="450000"/>
                                    </p:animScale>
                                    <p:animScale>
                                      <p:cBhvr>
                                        <p:cTn id="222" dur="1230" accel="100000" fill="hold">
                                          <p:stCondLst>
                                            <p:cond delay="770"/>
                                          </p:stCondLst>
                                        </p:cTn>
                                        <p:tgtEl>
                                          <p:spTgt spid="482571"/>
                                        </p:tgtEl>
                                      </p:cBhvr>
                                      <p:from x="200000" y="450000"/>
                                      <p:to x="100000" y="100000"/>
                                    </p:animScale>
                                    <p:set>
                                      <p:cBhvr>
                                        <p:cTn id="223" dur="770" fill="hold"/>
                                        <p:tgtEl>
                                          <p:spTgt spid="482571"/>
                                        </p:tgtEl>
                                        <p:attrNameLst>
                                          <p:attrName>ppt_x</p:attrName>
                                        </p:attrNameLst>
                                      </p:cBhvr>
                                      <p:to>
                                        <p:strVal val="(0.5)"/>
                                      </p:to>
                                    </p:set>
                                    <p:anim from="(0.5)" to="(#ppt_x)" calcmode="lin" valueType="num">
                                      <p:cBhvr>
                                        <p:cTn id="224" dur="1230" accel="100000" fill="hold">
                                          <p:stCondLst>
                                            <p:cond delay="770"/>
                                          </p:stCondLst>
                                        </p:cTn>
                                        <p:tgtEl>
                                          <p:spTgt spid="482571"/>
                                        </p:tgtEl>
                                        <p:attrNameLst>
                                          <p:attrName>ppt_x</p:attrName>
                                        </p:attrNameLst>
                                      </p:cBhvr>
                                    </p:anim>
                                    <p:set>
                                      <p:cBhvr>
                                        <p:cTn id="225" dur="770" fill="hold"/>
                                        <p:tgtEl>
                                          <p:spTgt spid="482571"/>
                                        </p:tgtEl>
                                        <p:attrNameLst>
                                          <p:attrName>ppt_y</p:attrName>
                                        </p:attrNameLst>
                                      </p:cBhvr>
                                      <p:to>
                                        <p:strVal val="(#ppt_y+0.4)"/>
                                      </p:to>
                                    </p:set>
                                    <p:anim from="(#ppt_y+0.4)" to="(#ppt_y)" calcmode="lin" valueType="num">
                                      <p:cBhvr>
                                        <p:cTn id="226" dur="1230" accel="100000" fill="hold">
                                          <p:stCondLst>
                                            <p:cond delay="770"/>
                                          </p:stCondLst>
                                        </p:cTn>
                                        <p:tgtEl>
                                          <p:spTgt spid="482571"/>
                                        </p:tgtEl>
                                        <p:attrNameLst>
                                          <p:attrName>ppt_y</p:attrName>
                                        </p:attrNameLst>
                                      </p:cBhvr>
                                    </p:anim>
                                  </p:childTnLst>
                                </p:cTn>
                              </p:par>
                            </p:childTnLst>
                          </p:cTn>
                        </p:par>
                      </p:childTnLst>
                    </p:cTn>
                  </p:par>
                  <p:par>
                    <p:cTn id="227" fill="hold">
                      <p:stCondLst>
                        <p:cond delay="indefinite"/>
                      </p:stCondLst>
                      <p:childTnLst>
                        <p:par>
                          <p:cTn id="228" fill="hold">
                            <p:stCondLst>
                              <p:cond delay="0"/>
                            </p:stCondLst>
                            <p:childTnLst>
                              <p:par>
                                <p:cTn id="229" presetID="51" presetClass="entr" presetSubtype="0" fill="hold" grpId="0" nodeType="clickEffect">
                                  <p:stCondLst>
                                    <p:cond delay="0"/>
                                  </p:stCondLst>
                                  <p:childTnLst>
                                    <p:set>
                                      <p:cBhvr>
                                        <p:cTn id="230" dur="1" fill="hold">
                                          <p:stCondLst>
                                            <p:cond delay="0"/>
                                          </p:stCondLst>
                                        </p:cTn>
                                        <p:tgtEl>
                                          <p:spTgt spid="482570"/>
                                        </p:tgtEl>
                                        <p:attrNameLst>
                                          <p:attrName>style.visibility</p:attrName>
                                        </p:attrNameLst>
                                      </p:cBhvr>
                                      <p:to>
                                        <p:strVal val="visible"/>
                                      </p:to>
                                    </p:set>
                                    <p:animEffect transition="in" filter="fade">
                                      <p:cBhvr>
                                        <p:cTn id="231" dur="770" decel="100000"/>
                                        <p:tgtEl>
                                          <p:spTgt spid="482570"/>
                                        </p:tgtEl>
                                      </p:cBhvr>
                                    </p:animEffect>
                                    <p:animScale>
                                      <p:cBhvr>
                                        <p:cTn id="232" dur="770" decel="100000"/>
                                        <p:tgtEl>
                                          <p:spTgt spid="482570"/>
                                        </p:tgtEl>
                                      </p:cBhvr>
                                      <p:from x="10000" y="10000"/>
                                      <p:to x="200000" y="450000"/>
                                    </p:animScale>
                                    <p:animScale>
                                      <p:cBhvr>
                                        <p:cTn id="233" dur="1230" accel="100000" fill="hold">
                                          <p:stCondLst>
                                            <p:cond delay="770"/>
                                          </p:stCondLst>
                                        </p:cTn>
                                        <p:tgtEl>
                                          <p:spTgt spid="482570"/>
                                        </p:tgtEl>
                                      </p:cBhvr>
                                      <p:from x="200000" y="450000"/>
                                      <p:to x="100000" y="100000"/>
                                    </p:animScale>
                                    <p:set>
                                      <p:cBhvr>
                                        <p:cTn id="234" dur="770" fill="hold"/>
                                        <p:tgtEl>
                                          <p:spTgt spid="482570"/>
                                        </p:tgtEl>
                                        <p:attrNameLst>
                                          <p:attrName>ppt_x</p:attrName>
                                        </p:attrNameLst>
                                      </p:cBhvr>
                                      <p:to>
                                        <p:strVal val="(0.5)"/>
                                      </p:to>
                                    </p:set>
                                    <p:anim from="(0.5)" to="(#ppt_x)" calcmode="lin" valueType="num">
                                      <p:cBhvr>
                                        <p:cTn id="235" dur="1230" accel="100000" fill="hold">
                                          <p:stCondLst>
                                            <p:cond delay="770"/>
                                          </p:stCondLst>
                                        </p:cTn>
                                        <p:tgtEl>
                                          <p:spTgt spid="482570"/>
                                        </p:tgtEl>
                                        <p:attrNameLst>
                                          <p:attrName>ppt_x</p:attrName>
                                        </p:attrNameLst>
                                      </p:cBhvr>
                                    </p:anim>
                                    <p:set>
                                      <p:cBhvr>
                                        <p:cTn id="236" dur="770" fill="hold"/>
                                        <p:tgtEl>
                                          <p:spTgt spid="482570"/>
                                        </p:tgtEl>
                                        <p:attrNameLst>
                                          <p:attrName>ppt_y</p:attrName>
                                        </p:attrNameLst>
                                      </p:cBhvr>
                                      <p:to>
                                        <p:strVal val="(#ppt_y+0.4)"/>
                                      </p:to>
                                    </p:set>
                                    <p:anim from="(#ppt_y+0.4)" to="(#ppt_y)" calcmode="lin" valueType="num">
                                      <p:cBhvr>
                                        <p:cTn id="237" dur="1230" accel="100000" fill="hold">
                                          <p:stCondLst>
                                            <p:cond delay="770"/>
                                          </p:stCondLst>
                                        </p:cTn>
                                        <p:tgtEl>
                                          <p:spTgt spid="482570"/>
                                        </p:tgtEl>
                                        <p:attrNameLst>
                                          <p:attrName>ppt_y</p:attrName>
                                        </p:attrNameLst>
                                      </p:cBhvr>
                                    </p:anim>
                                  </p:childTnLst>
                                </p:cTn>
                              </p:par>
                            </p:childTnLst>
                          </p:cTn>
                        </p:par>
                      </p:childTnLst>
                    </p:cTn>
                  </p:par>
                  <p:par>
                    <p:cTn id="238" fill="hold">
                      <p:stCondLst>
                        <p:cond delay="indefinite"/>
                      </p:stCondLst>
                      <p:childTnLst>
                        <p:par>
                          <p:cTn id="239" fill="hold">
                            <p:stCondLst>
                              <p:cond delay="0"/>
                            </p:stCondLst>
                            <p:childTnLst>
                              <p:par>
                                <p:cTn id="240" presetID="34" presetClass="entr" presetSubtype="0" fill="hold" grpId="0" nodeType="clickEffect">
                                  <p:stCondLst>
                                    <p:cond delay="0"/>
                                  </p:stCondLst>
                                  <p:childTnLst>
                                    <p:set>
                                      <p:cBhvr>
                                        <p:cTn id="241" dur="1" fill="hold">
                                          <p:stCondLst>
                                            <p:cond delay="0"/>
                                          </p:stCondLst>
                                        </p:cTn>
                                        <p:tgtEl>
                                          <p:spTgt spid="482536"/>
                                        </p:tgtEl>
                                        <p:attrNameLst>
                                          <p:attrName>style.visibility</p:attrName>
                                        </p:attrNameLst>
                                      </p:cBhvr>
                                      <p:to>
                                        <p:strVal val="visible"/>
                                      </p:to>
                                    </p:set>
                                    <p:anim from="(-#ppt_w/2)" to="(#ppt_x)" calcmode="lin" valueType="num">
                                      <p:cBhvr>
                                        <p:cTn id="242" dur="600" fill="hold">
                                          <p:stCondLst>
                                            <p:cond delay="0"/>
                                          </p:stCondLst>
                                        </p:cTn>
                                        <p:tgtEl>
                                          <p:spTgt spid="482536"/>
                                        </p:tgtEl>
                                        <p:attrNameLst>
                                          <p:attrName>ppt_x</p:attrName>
                                        </p:attrNameLst>
                                      </p:cBhvr>
                                    </p:anim>
                                    <p:anim from="0" to="-1.0" calcmode="lin" valueType="num">
                                      <p:cBhvr>
                                        <p:cTn id="243" dur="200" decel="50000" autoRev="1" fill="hold">
                                          <p:stCondLst>
                                            <p:cond delay="600"/>
                                          </p:stCondLst>
                                        </p:cTn>
                                        <p:tgtEl>
                                          <p:spTgt spid="482536"/>
                                        </p:tgtEl>
                                        <p:attrNameLst>
                                          <p:attrName>xshear</p:attrName>
                                        </p:attrNameLst>
                                      </p:cBhvr>
                                    </p:anim>
                                    <p:animScale>
                                      <p:cBhvr>
                                        <p:cTn id="244" dur="200" decel="100000" autoRev="1" fill="hold">
                                          <p:stCondLst>
                                            <p:cond delay="600"/>
                                          </p:stCondLst>
                                        </p:cTn>
                                        <p:tgtEl>
                                          <p:spTgt spid="482536"/>
                                        </p:tgtEl>
                                      </p:cBhvr>
                                      <p:from x="100000" y="100000"/>
                                      <p:to x="80000" y="100000"/>
                                    </p:animScale>
                                    <p:anim by="(#ppt_h/3+#ppt_w*0.1)" calcmode="lin" valueType="num">
                                      <p:cBhvr additive="sum">
                                        <p:cTn id="245" dur="200" decel="100000" autoRev="1" fill="hold">
                                          <p:stCondLst>
                                            <p:cond delay="600"/>
                                          </p:stCondLst>
                                        </p:cTn>
                                        <p:tgtEl>
                                          <p:spTgt spid="482536"/>
                                        </p:tgtEl>
                                        <p:attrNameLst>
                                          <p:attrName>ppt_x</p:attrName>
                                        </p:attrNameLst>
                                      </p:cBhvr>
                                    </p:anim>
                                  </p:childTnLst>
                                </p:cTn>
                              </p:par>
                            </p:childTnLst>
                          </p:cTn>
                        </p:par>
                      </p:childTnLst>
                    </p:cTn>
                  </p:par>
                  <p:par>
                    <p:cTn id="246" fill="hold">
                      <p:stCondLst>
                        <p:cond delay="indefinite"/>
                      </p:stCondLst>
                      <p:childTnLst>
                        <p:par>
                          <p:cTn id="247" fill="hold">
                            <p:stCondLst>
                              <p:cond delay="0"/>
                            </p:stCondLst>
                            <p:childTnLst>
                              <p:par>
                                <p:cTn id="248" presetID="35" presetClass="entr" presetSubtype="0" fill="hold" grpId="0" nodeType="clickEffect">
                                  <p:stCondLst>
                                    <p:cond delay="0"/>
                                  </p:stCondLst>
                                  <p:childTnLst>
                                    <p:set>
                                      <p:cBhvr>
                                        <p:cTn id="249" dur="1" fill="hold">
                                          <p:stCondLst>
                                            <p:cond delay="0"/>
                                          </p:stCondLst>
                                        </p:cTn>
                                        <p:tgtEl>
                                          <p:spTgt spid="482542"/>
                                        </p:tgtEl>
                                        <p:attrNameLst>
                                          <p:attrName>style.visibility</p:attrName>
                                        </p:attrNameLst>
                                      </p:cBhvr>
                                      <p:to>
                                        <p:strVal val="visible"/>
                                      </p:to>
                                    </p:set>
                                    <p:animEffect transition="in" filter="fade">
                                      <p:cBhvr>
                                        <p:cTn id="250" dur="2000"/>
                                        <p:tgtEl>
                                          <p:spTgt spid="482542"/>
                                        </p:tgtEl>
                                      </p:cBhvr>
                                    </p:animEffect>
                                    <p:anim calcmode="lin" valueType="num">
                                      <p:cBhvr>
                                        <p:cTn id="251" dur="2000" fill="hold"/>
                                        <p:tgtEl>
                                          <p:spTgt spid="482542"/>
                                        </p:tgtEl>
                                        <p:attrNameLst>
                                          <p:attrName>style.rotation</p:attrName>
                                        </p:attrNameLst>
                                      </p:cBhvr>
                                      <p:tavLst>
                                        <p:tav tm="0">
                                          <p:val>
                                            <p:fltVal val="720"/>
                                          </p:val>
                                        </p:tav>
                                        <p:tav tm="100000">
                                          <p:val>
                                            <p:fltVal val="0"/>
                                          </p:val>
                                        </p:tav>
                                      </p:tavLst>
                                    </p:anim>
                                    <p:anim calcmode="lin" valueType="num">
                                      <p:cBhvr>
                                        <p:cTn id="252" dur="2000" fill="hold"/>
                                        <p:tgtEl>
                                          <p:spTgt spid="482542"/>
                                        </p:tgtEl>
                                        <p:attrNameLst>
                                          <p:attrName>ppt_h</p:attrName>
                                        </p:attrNameLst>
                                      </p:cBhvr>
                                      <p:tavLst>
                                        <p:tav tm="0">
                                          <p:val>
                                            <p:fltVal val="0"/>
                                          </p:val>
                                        </p:tav>
                                        <p:tav tm="100000">
                                          <p:val>
                                            <p:strVal val="#ppt_h"/>
                                          </p:val>
                                        </p:tav>
                                      </p:tavLst>
                                    </p:anim>
                                    <p:anim calcmode="lin" valueType="num">
                                      <p:cBhvr>
                                        <p:cTn id="253" dur="2000" fill="hold"/>
                                        <p:tgtEl>
                                          <p:spTgt spid="482542"/>
                                        </p:tgtEl>
                                        <p:attrNameLst>
                                          <p:attrName>ppt_w</p:attrName>
                                        </p:attrNameLst>
                                      </p:cBhvr>
                                      <p:tavLst>
                                        <p:tav tm="0">
                                          <p:val>
                                            <p:fltVal val="0"/>
                                          </p:val>
                                        </p:tav>
                                        <p:tav tm="100000">
                                          <p:val>
                                            <p:strVal val="#ppt_w"/>
                                          </p:val>
                                        </p:tav>
                                      </p:tavLst>
                                    </p:anim>
                                  </p:childTnLst>
                                </p:cTn>
                              </p:par>
                              <p:par>
                                <p:cTn id="254" presetID="35" presetClass="entr" presetSubtype="0" fill="hold" grpId="0" nodeType="withEffect">
                                  <p:stCondLst>
                                    <p:cond delay="0"/>
                                  </p:stCondLst>
                                  <p:childTnLst>
                                    <p:set>
                                      <p:cBhvr>
                                        <p:cTn id="255" dur="1" fill="hold">
                                          <p:stCondLst>
                                            <p:cond delay="0"/>
                                          </p:stCondLst>
                                        </p:cTn>
                                        <p:tgtEl>
                                          <p:spTgt spid="482541"/>
                                        </p:tgtEl>
                                        <p:attrNameLst>
                                          <p:attrName>style.visibility</p:attrName>
                                        </p:attrNameLst>
                                      </p:cBhvr>
                                      <p:to>
                                        <p:strVal val="visible"/>
                                      </p:to>
                                    </p:set>
                                    <p:animEffect transition="in" filter="fade">
                                      <p:cBhvr>
                                        <p:cTn id="256" dur="2000"/>
                                        <p:tgtEl>
                                          <p:spTgt spid="482541"/>
                                        </p:tgtEl>
                                      </p:cBhvr>
                                    </p:animEffect>
                                    <p:anim calcmode="lin" valueType="num">
                                      <p:cBhvr>
                                        <p:cTn id="257" dur="2000" fill="hold"/>
                                        <p:tgtEl>
                                          <p:spTgt spid="482541"/>
                                        </p:tgtEl>
                                        <p:attrNameLst>
                                          <p:attrName>style.rotation</p:attrName>
                                        </p:attrNameLst>
                                      </p:cBhvr>
                                      <p:tavLst>
                                        <p:tav tm="0">
                                          <p:val>
                                            <p:fltVal val="720"/>
                                          </p:val>
                                        </p:tav>
                                        <p:tav tm="100000">
                                          <p:val>
                                            <p:fltVal val="0"/>
                                          </p:val>
                                        </p:tav>
                                      </p:tavLst>
                                    </p:anim>
                                    <p:anim calcmode="lin" valueType="num">
                                      <p:cBhvr>
                                        <p:cTn id="258" dur="2000" fill="hold"/>
                                        <p:tgtEl>
                                          <p:spTgt spid="482541"/>
                                        </p:tgtEl>
                                        <p:attrNameLst>
                                          <p:attrName>ppt_h</p:attrName>
                                        </p:attrNameLst>
                                      </p:cBhvr>
                                      <p:tavLst>
                                        <p:tav tm="0">
                                          <p:val>
                                            <p:fltVal val="0"/>
                                          </p:val>
                                        </p:tav>
                                        <p:tav tm="100000">
                                          <p:val>
                                            <p:strVal val="#ppt_h"/>
                                          </p:val>
                                        </p:tav>
                                      </p:tavLst>
                                    </p:anim>
                                    <p:anim calcmode="lin" valueType="num">
                                      <p:cBhvr>
                                        <p:cTn id="259" dur="2000" fill="hold"/>
                                        <p:tgtEl>
                                          <p:spTgt spid="482541"/>
                                        </p:tgtEl>
                                        <p:attrNameLst>
                                          <p:attrName>ppt_w</p:attrName>
                                        </p:attrNameLst>
                                      </p:cBhvr>
                                      <p:tavLst>
                                        <p:tav tm="0">
                                          <p:val>
                                            <p:fltVal val="0"/>
                                          </p:val>
                                        </p:tav>
                                        <p:tav tm="100000">
                                          <p:val>
                                            <p:strVal val="#ppt_w"/>
                                          </p:val>
                                        </p:tav>
                                      </p:tavLst>
                                    </p:anim>
                                  </p:childTnLst>
                                </p:cTn>
                              </p:par>
                            </p:childTnLst>
                          </p:cTn>
                        </p:par>
                        <p:par>
                          <p:cTn id="260" fill="hold">
                            <p:stCondLst>
                              <p:cond delay="2000"/>
                            </p:stCondLst>
                            <p:childTnLst>
                              <p:par>
                                <p:cTn id="261" presetID="9" presetClass="entr" presetSubtype="0" fill="hold" grpId="0" nodeType="afterEffect">
                                  <p:stCondLst>
                                    <p:cond delay="0"/>
                                  </p:stCondLst>
                                  <p:childTnLst>
                                    <p:set>
                                      <p:cBhvr>
                                        <p:cTn id="262" dur="1" fill="hold">
                                          <p:stCondLst>
                                            <p:cond delay="0"/>
                                          </p:stCondLst>
                                        </p:cTn>
                                        <p:tgtEl>
                                          <p:spTgt spid="482543"/>
                                        </p:tgtEl>
                                        <p:attrNameLst>
                                          <p:attrName>style.visibility</p:attrName>
                                        </p:attrNameLst>
                                      </p:cBhvr>
                                      <p:to>
                                        <p:strVal val="visible"/>
                                      </p:to>
                                    </p:set>
                                    <p:animEffect transition="in" filter="dissolve">
                                      <p:cBhvr>
                                        <p:cTn id="263" dur="500"/>
                                        <p:tgtEl>
                                          <p:spTgt spid="482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543" grpId="0" animBg="1"/>
      <p:bldP spid="482306" grpId="0"/>
      <p:bldP spid="482536" grpId="0"/>
      <p:bldP spid="482541" grpId="0"/>
      <p:bldP spid="482542" grpId="0"/>
      <p:bldP spid="482544" grpId="0"/>
      <p:bldP spid="482545" grpId="0"/>
      <p:bldP spid="482546" grpId="0"/>
      <p:bldP spid="482547" grpId="0"/>
      <p:bldP spid="482548" grpId="0"/>
      <p:bldP spid="482549" grpId="0"/>
      <p:bldP spid="482550" grpId="0"/>
      <p:bldP spid="482551" grpId="0"/>
      <p:bldP spid="482552" grpId="0"/>
      <p:bldP spid="482553" grpId="0"/>
      <p:bldP spid="482554" grpId="0"/>
      <p:bldP spid="482556" grpId="0" animBg="1"/>
      <p:bldP spid="482558" grpId="0" animBg="1"/>
      <p:bldP spid="482559" grpId="0" animBg="1"/>
      <p:bldP spid="482560" grpId="0" animBg="1"/>
      <p:bldP spid="482561" grpId="0"/>
      <p:bldP spid="482562" grpId="0"/>
      <p:bldP spid="482563" grpId="0"/>
      <p:bldP spid="482564" grpId="0"/>
      <p:bldP spid="482565" grpId="0" animBg="1"/>
      <p:bldP spid="482566" grpId="0" animBg="1"/>
      <p:bldP spid="482567" grpId="0" animBg="1"/>
      <p:bldP spid="482569" grpId="0"/>
      <p:bldP spid="482570" grpId="0"/>
      <p:bldP spid="4825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21-4 Resistors in Series and Parallel</a:t>
            </a:r>
          </a:p>
        </p:txBody>
      </p:sp>
      <p:sp>
        <p:nvSpPr>
          <p:cNvPr id="26627" name="Text Box 3"/>
          <p:cNvSpPr txBox="1">
            <a:spLocks noChangeArrowheads="1"/>
          </p:cNvSpPr>
          <p:nvPr/>
        </p:nvSpPr>
        <p:spPr bwMode="auto">
          <a:xfrm>
            <a:off x="368300" y="1920875"/>
            <a:ext cx="4445000" cy="1938992"/>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Resistors are in </a:t>
            </a:r>
            <a:r>
              <a:rPr lang="en-US" sz="2400" dirty="0">
                <a:latin typeface="Arial" pitchFamily="34" charset="0"/>
                <a:cs typeface="Arial" pitchFamily="34" charset="0"/>
              </a:rPr>
              <a:t>parallel</a:t>
            </a:r>
            <a:r>
              <a:rPr lang="en-US" sz="2400" dirty="0">
                <a:solidFill>
                  <a:srgbClr val="FF0000"/>
                </a:solidFill>
                <a:latin typeface="Arial" pitchFamily="34" charset="0"/>
                <a:cs typeface="Arial" pitchFamily="34" charset="0"/>
              </a:rPr>
              <a:t> when they are across the same potential difference; they can again be replaced by a single equivalent resistance</a:t>
            </a:r>
            <a:r>
              <a:rPr lang="en-US" dirty="0">
                <a:solidFill>
                  <a:schemeClr val="accent2"/>
                </a:solidFill>
              </a:rPr>
              <a:t>:</a:t>
            </a:r>
          </a:p>
        </p:txBody>
      </p:sp>
      <p:pic>
        <p:nvPicPr>
          <p:cNvPr id="26628" name="Picture 4" descr="FG21_08"/>
          <p:cNvPicPr>
            <a:picLocks noChangeAspect="1" noChangeArrowheads="1"/>
          </p:cNvPicPr>
          <p:nvPr/>
        </p:nvPicPr>
        <p:blipFill>
          <a:blip r:embed="rId2" cstate="print"/>
          <a:srcRect l="23845" r="22754"/>
          <a:stretch>
            <a:fillRect/>
          </a:stretch>
        </p:blipFill>
        <p:spPr bwMode="auto">
          <a:xfrm>
            <a:off x="4843463" y="1000125"/>
            <a:ext cx="4016375" cy="564038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21-4 Resistors in Series and Parallel</a:t>
            </a:r>
          </a:p>
        </p:txBody>
      </p:sp>
      <p:sp>
        <p:nvSpPr>
          <p:cNvPr id="25603" name="Text Box 3"/>
          <p:cNvSpPr txBox="1">
            <a:spLocks noChangeArrowheads="1"/>
          </p:cNvSpPr>
          <p:nvPr/>
        </p:nvSpPr>
        <p:spPr bwMode="auto">
          <a:xfrm>
            <a:off x="403225" y="1081088"/>
            <a:ext cx="8443913" cy="1200329"/>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Using the fact that the potential difference across each resistor is the same, and the total current is the sum of the currents in each resistor, we find:</a:t>
            </a:r>
          </a:p>
        </p:txBody>
      </p:sp>
      <p:pic>
        <p:nvPicPr>
          <p:cNvPr id="25604" name="Picture 4"/>
          <p:cNvPicPr>
            <a:picLocks noChangeAspect="1" noChangeArrowheads="1"/>
          </p:cNvPicPr>
          <p:nvPr/>
        </p:nvPicPr>
        <p:blipFill>
          <a:blip r:embed="rId2" cstate="print"/>
          <a:srcRect/>
          <a:stretch>
            <a:fillRect/>
          </a:stretch>
        </p:blipFill>
        <p:spPr bwMode="auto">
          <a:xfrm>
            <a:off x="603250" y="2987675"/>
            <a:ext cx="7699375" cy="2027238"/>
          </a:xfrm>
          <a:prstGeom prst="rect">
            <a:avLst/>
          </a:prstGeom>
          <a:noFill/>
          <a:ln w="9525">
            <a:noFill/>
            <a:miter lim="800000"/>
            <a:headEnd/>
            <a:tailEnd/>
          </a:ln>
          <a:effectLst/>
        </p:spPr>
      </p:pic>
      <p:sp>
        <p:nvSpPr>
          <p:cNvPr id="25605" name="Text Box 5"/>
          <p:cNvSpPr txBox="1">
            <a:spLocks noChangeArrowheads="1"/>
          </p:cNvSpPr>
          <p:nvPr/>
        </p:nvSpPr>
        <p:spPr bwMode="auto">
          <a:xfrm>
            <a:off x="396875" y="5113338"/>
            <a:ext cx="845820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Note that this equation gives you the inverse of the resistance, not the resistance itself!</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3" name="Rectangle 5"/>
          <p:cNvSpPr>
            <a:spLocks noChangeArrowheads="1"/>
          </p:cNvSpPr>
          <p:nvPr/>
        </p:nvSpPr>
        <p:spPr bwMode="auto">
          <a:xfrm>
            <a:off x="4513263" y="1001713"/>
            <a:ext cx="3921125" cy="1260475"/>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24580" name="Rectangle 8"/>
          <p:cNvSpPr>
            <a:spLocks noChangeArrowheads="1"/>
          </p:cNvSpPr>
          <p:nvPr/>
        </p:nvSpPr>
        <p:spPr bwMode="auto">
          <a:xfrm>
            <a:off x="2971800" y="257324"/>
            <a:ext cx="2510624" cy="461665"/>
          </a:xfrm>
          <a:prstGeom prst="rect">
            <a:avLst/>
          </a:prstGeom>
          <a:noFill/>
          <a:ln w="15875" algn="ctr">
            <a:noFill/>
            <a:miter lim="800000"/>
            <a:headEnd/>
            <a:tailEnd/>
          </a:ln>
        </p:spPr>
        <p:txBody>
          <a:bodyPr wrap="none" anchor="ctr">
            <a:spAutoFit/>
          </a:bodyPr>
          <a:lstStyle/>
          <a:p>
            <a:pPr algn="l"/>
            <a:r>
              <a:rPr lang="en-US" sz="2400" b="1" dirty="0">
                <a:solidFill>
                  <a:srgbClr val="FF0000"/>
                </a:solidFill>
                <a:latin typeface="Arial" pitchFamily="34" charset="0"/>
                <a:cs typeface="Arial" pitchFamily="34" charset="0"/>
              </a:rPr>
              <a:t>Parallel Circuits</a:t>
            </a:r>
            <a:endParaRPr lang="en-US" sz="2400" dirty="0">
              <a:solidFill>
                <a:srgbClr val="FF0000"/>
              </a:solidFill>
              <a:latin typeface="Arial" pitchFamily="34" charset="0"/>
              <a:cs typeface="Arial" pitchFamily="34" charset="0"/>
            </a:endParaRPr>
          </a:p>
        </p:txBody>
      </p:sp>
      <p:sp>
        <p:nvSpPr>
          <p:cNvPr id="24581" name="Rectangle 9"/>
          <p:cNvSpPr>
            <a:spLocks noChangeArrowheads="1"/>
          </p:cNvSpPr>
          <p:nvPr/>
        </p:nvSpPr>
        <p:spPr bwMode="auto">
          <a:xfrm>
            <a:off x="811213" y="1224112"/>
            <a:ext cx="2940228"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For parallel circuits: </a:t>
            </a:r>
          </a:p>
        </p:txBody>
      </p:sp>
      <p:graphicFrame>
        <p:nvGraphicFramePr>
          <p:cNvPr id="483338" name="Object 10"/>
          <p:cNvGraphicFramePr>
            <a:graphicFrameLocks noChangeAspect="1"/>
          </p:cNvGraphicFramePr>
          <p:nvPr/>
        </p:nvGraphicFramePr>
        <p:xfrm>
          <a:off x="4699000" y="1133475"/>
          <a:ext cx="3557588" cy="1050925"/>
        </p:xfrm>
        <a:graphic>
          <a:graphicData uri="http://schemas.openxmlformats.org/presentationml/2006/ole">
            <p:oleObj spid="_x0000_s9218" name="Equation" r:id="rId3" imgW="3288960" imgH="965160" progId="Equation.3">
              <p:embed/>
            </p:oleObj>
          </a:graphicData>
        </a:graphic>
      </p:graphicFrame>
      <p:grpSp>
        <p:nvGrpSpPr>
          <p:cNvPr id="2" name="Group 13"/>
          <p:cNvGrpSpPr>
            <a:grpSpLocks/>
          </p:cNvGrpSpPr>
          <p:nvPr/>
        </p:nvGrpSpPr>
        <p:grpSpPr bwMode="auto">
          <a:xfrm>
            <a:off x="2928938" y="3722688"/>
            <a:ext cx="161925" cy="471487"/>
            <a:chOff x="7200" y="2952"/>
            <a:chExt cx="180" cy="720"/>
          </a:xfrm>
        </p:grpSpPr>
        <p:sp>
          <p:nvSpPr>
            <p:cNvPr id="24637" name="Line 14"/>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4638" name="Line 15"/>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4639" name="Line 16"/>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4640" name="Line 17"/>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24583" name="Line 18"/>
          <p:cNvSpPr>
            <a:spLocks noChangeShapeType="1"/>
          </p:cNvSpPr>
          <p:nvPr/>
        </p:nvSpPr>
        <p:spPr bwMode="auto">
          <a:xfrm>
            <a:off x="654050" y="3605213"/>
            <a:ext cx="0" cy="942975"/>
          </a:xfrm>
          <a:prstGeom prst="line">
            <a:avLst/>
          </a:prstGeom>
          <a:noFill/>
          <a:ln w="22225">
            <a:solidFill>
              <a:srgbClr val="FF0000"/>
            </a:solidFill>
            <a:round/>
            <a:headEnd/>
            <a:tailEnd/>
          </a:ln>
        </p:spPr>
        <p:txBody>
          <a:bodyPr/>
          <a:lstStyle/>
          <a:p>
            <a:endParaRPr lang="en-US"/>
          </a:p>
        </p:txBody>
      </p:sp>
      <p:sp>
        <p:nvSpPr>
          <p:cNvPr id="24584" name="Line 19"/>
          <p:cNvSpPr>
            <a:spLocks noChangeShapeType="1"/>
          </p:cNvSpPr>
          <p:nvPr/>
        </p:nvSpPr>
        <p:spPr bwMode="auto">
          <a:xfrm>
            <a:off x="654050" y="2662238"/>
            <a:ext cx="0" cy="825500"/>
          </a:xfrm>
          <a:prstGeom prst="line">
            <a:avLst/>
          </a:prstGeom>
          <a:noFill/>
          <a:ln w="22225">
            <a:solidFill>
              <a:srgbClr val="FF0000"/>
            </a:solidFill>
            <a:round/>
            <a:headEnd/>
            <a:tailEnd/>
          </a:ln>
        </p:spPr>
        <p:txBody>
          <a:bodyPr/>
          <a:lstStyle/>
          <a:p>
            <a:endParaRPr lang="en-US"/>
          </a:p>
        </p:txBody>
      </p:sp>
      <p:sp>
        <p:nvSpPr>
          <p:cNvPr id="24585" name="Line 20"/>
          <p:cNvSpPr>
            <a:spLocks noChangeShapeType="1"/>
          </p:cNvSpPr>
          <p:nvPr/>
        </p:nvSpPr>
        <p:spPr bwMode="auto">
          <a:xfrm>
            <a:off x="2930525" y="2665413"/>
            <a:ext cx="0" cy="1060450"/>
          </a:xfrm>
          <a:prstGeom prst="line">
            <a:avLst/>
          </a:prstGeom>
          <a:noFill/>
          <a:ln w="22225">
            <a:solidFill>
              <a:srgbClr val="FF0000"/>
            </a:solidFill>
            <a:round/>
            <a:headEnd/>
            <a:tailEnd/>
          </a:ln>
        </p:spPr>
        <p:txBody>
          <a:bodyPr/>
          <a:lstStyle/>
          <a:p>
            <a:endParaRPr lang="en-US"/>
          </a:p>
        </p:txBody>
      </p:sp>
      <p:sp>
        <p:nvSpPr>
          <p:cNvPr id="24586" name="Line 21"/>
          <p:cNvSpPr>
            <a:spLocks noChangeShapeType="1"/>
          </p:cNvSpPr>
          <p:nvPr/>
        </p:nvSpPr>
        <p:spPr bwMode="auto">
          <a:xfrm>
            <a:off x="328613" y="3487738"/>
            <a:ext cx="649287" cy="0"/>
          </a:xfrm>
          <a:prstGeom prst="line">
            <a:avLst/>
          </a:prstGeom>
          <a:noFill/>
          <a:ln w="22225">
            <a:solidFill>
              <a:srgbClr val="FF0000"/>
            </a:solidFill>
            <a:round/>
            <a:headEnd/>
            <a:tailEnd/>
          </a:ln>
        </p:spPr>
        <p:txBody>
          <a:bodyPr/>
          <a:lstStyle/>
          <a:p>
            <a:endParaRPr lang="en-US"/>
          </a:p>
        </p:txBody>
      </p:sp>
      <p:sp>
        <p:nvSpPr>
          <p:cNvPr id="24587" name="Line 22"/>
          <p:cNvSpPr>
            <a:spLocks noChangeShapeType="1"/>
          </p:cNvSpPr>
          <p:nvPr/>
        </p:nvSpPr>
        <p:spPr bwMode="auto">
          <a:xfrm>
            <a:off x="490538" y="3605213"/>
            <a:ext cx="325437" cy="0"/>
          </a:xfrm>
          <a:prstGeom prst="line">
            <a:avLst/>
          </a:prstGeom>
          <a:noFill/>
          <a:ln w="22225">
            <a:solidFill>
              <a:srgbClr val="FF0000"/>
            </a:solidFill>
            <a:round/>
            <a:headEnd/>
            <a:tailEnd/>
          </a:ln>
        </p:spPr>
        <p:txBody>
          <a:bodyPr/>
          <a:lstStyle/>
          <a:p>
            <a:endParaRPr lang="en-US"/>
          </a:p>
        </p:txBody>
      </p:sp>
      <p:sp>
        <p:nvSpPr>
          <p:cNvPr id="24588" name="Text Box 23"/>
          <p:cNvSpPr txBox="1">
            <a:spLocks noChangeArrowheads="1"/>
          </p:cNvSpPr>
          <p:nvPr/>
        </p:nvSpPr>
        <p:spPr bwMode="auto">
          <a:xfrm>
            <a:off x="1862138" y="3016250"/>
            <a:ext cx="654050" cy="471488"/>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1</a:t>
            </a:r>
            <a:endParaRPr lang="en-US" sz="2400">
              <a:solidFill>
                <a:srgbClr val="FF0000"/>
              </a:solidFill>
            </a:endParaRPr>
          </a:p>
        </p:txBody>
      </p:sp>
      <p:sp>
        <p:nvSpPr>
          <p:cNvPr id="24589" name="Text Box 24"/>
          <p:cNvSpPr txBox="1">
            <a:spLocks noChangeArrowheads="1"/>
          </p:cNvSpPr>
          <p:nvPr/>
        </p:nvSpPr>
        <p:spPr bwMode="auto">
          <a:xfrm>
            <a:off x="2378075" y="3636963"/>
            <a:ext cx="623888" cy="471487"/>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24590" name="Text Box 25"/>
          <p:cNvSpPr txBox="1">
            <a:spLocks noChangeArrowheads="1"/>
          </p:cNvSpPr>
          <p:nvPr/>
        </p:nvSpPr>
        <p:spPr bwMode="auto">
          <a:xfrm>
            <a:off x="873125" y="3313113"/>
            <a:ext cx="623888" cy="471487"/>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24591" name="Line 26"/>
          <p:cNvSpPr>
            <a:spLocks noChangeShapeType="1"/>
          </p:cNvSpPr>
          <p:nvPr/>
        </p:nvSpPr>
        <p:spPr bwMode="auto">
          <a:xfrm>
            <a:off x="654050" y="2662238"/>
            <a:ext cx="1136650" cy="0"/>
          </a:xfrm>
          <a:prstGeom prst="line">
            <a:avLst/>
          </a:prstGeom>
          <a:noFill/>
          <a:ln w="22225">
            <a:solidFill>
              <a:srgbClr val="FF0000"/>
            </a:solidFill>
            <a:round/>
            <a:headEnd/>
            <a:tailEnd/>
          </a:ln>
        </p:spPr>
        <p:txBody>
          <a:bodyPr/>
          <a:lstStyle/>
          <a:p>
            <a:endParaRPr lang="en-US"/>
          </a:p>
        </p:txBody>
      </p:sp>
      <p:sp>
        <p:nvSpPr>
          <p:cNvPr id="24592" name="Line 27"/>
          <p:cNvSpPr>
            <a:spLocks noChangeShapeType="1"/>
          </p:cNvSpPr>
          <p:nvPr/>
        </p:nvSpPr>
        <p:spPr bwMode="auto">
          <a:xfrm>
            <a:off x="1790700" y="2662238"/>
            <a:ext cx="1138238" cy="0"/>
          </a:xfrm>
          <a:prstGeom prst="line">
            <a:avLst/>
          </a:prstGeom>
          <a:noFill/>
          <a:ln w="22225">
            <a:solidFill>
              <a:srgbClr val="FF0000"/>
            </a:solidFill>
            <a:round/>
            <a:headEnd/>
            <a:tailEnd/>
          </a:ln>
        </p:spPr>
        <p:txBody>
          <a:bodyPr/>
          <a:lstStyle/>
          <a:p>
            <a:endParaRPr lang="en-US"/>
          </a:p>
        </p:txBody>
      </p:sp>
      <p:sp>
        <p:nvSpPr>
          <p:cNvPr id="24593" name="Line 28"/>
          <p:cNvSpPr>
            <a:spLocks noChangeShapeType="1"/>
          </p:cNvSpPr>
          <p:nvPr/>
        </p:nvSpPr>
        <p:spPr bwMode="auto">
          <a:xfrm>
            <a:off x="654050" y="4548188"/>
            <a:ext cx="1136650" cy="0"/>
          </a:xfrm>
          <a:prstGeom prst="line">
            <a:avLst/>
          </a:prstGeom>
          <a:noFill/>
          <a:ln w="22225">
            <a:solidFill>
              <a:srgbClr val="FF0000"/>
            </a:solidFill>
            <a:round/>
            <a:headEnd/>
            <a:tailEnd/>
          </a:ln>
        </p:spPr>
        <p:txBody>
          <a:bodyPr/>
          <a:lstStyle/>
          <a:p>
            <a:endParaRPr lang="en-US"/>
          </a:p>
        </p:txBody>
      </p:sp>
      <p:sp>
        <p:nvSpPr>
          <p:cNvPr id="24594" name="Line 29"/>
          <p:cNvSpPr>
            <a:spLocks noChangeShapeType="1"/>
          </p:cNvSpPr>
          <p:nvPr/>
        </p:nvSpPr>
        <p:spPr bwMode="auto">
          <a:xfrm>
            <a:off x="1790700" y="4548188"/>
            <a:ext cx="1138238" cy="0"/>
          </a:xfrm>
          <a:prstGeom prst="line">
            <a:avLst/>
          </a:prstGeom>
          <a:noFill/>
          <a:ln w="22225">
            <a:solidFill>
              <a:srgbClr val="FF0000"/>
            </a:solidFill>
            <a:round/>
            <a:headEnd/>
            <a:tailEnd/>
          </a:ln>
        </p:spPr>
        <p:txBody>
          <a:bodyPr/>
          <a:lstStyle/>
          <a:p>
            <a:endParaRPr lang="en-US"/>
          </a:p>
        </p:txBody>
      </p:sp>
      <p:sp>
        <p:nvSpPr>
          <p:cNvPr id="24595" name="Line 30"/>
          <p:cNvSpPr>
            <a:spLocks noChangeShapeType="1"/>
          </p:cNvSpPr>
          <p:nvPr/>
        </p:nvSpPr>
        <p:spPr bwMode="auto">
          <a:xfrm>
            <a:off x="1790700" y="2662238"/>
            <a:ext cx="0" cy="354012"/>
          </a:xfrm>
          <a:prstGeom prst="line">
            <a:avLst/>
          </a:prstGeom>
          <a:noFill/>
          <a:ln w="22225">
            <a:solidFill>
              <a:srgbClr val="FF0000"/>
            </a:solidFill>
            <a:round/>
            <a:headEnd/>
            <a:tailEnd/>
          </a:ln>
        </p:spPr>
        <p:txBody>
          <a:bodyPr/>
          <a:lstStyle/>
          <a:p>
            <a:endParaRPr lang="en-US"/>
          </a:p>
        </p:txBody>
      </p:sp>
      <p:grpSp>
        <p:nvGrpSpPr>
          <p:cNvPr id="3" name="Group 31"/>
          <p:cNvGrpSpPr>
            <a:grpSpLocks/>
          </p:cNvGrpSpPr>
          <p:nvPr/>
        </p:nvGrpSpPr>
        <p:grpSpPr bwMode="auto">
          <a:xfrm>
            <a:off x="1790700" y="3016250"/>
            <a:ext cx="163513" cy="471488"/>
            <a:chOff x="7200" y="2952"/>
            <a:chExt cx="180" cy="720"/>
          </a:xfrm>
        </p:grpSpPr>
        <p:sp>
          <p:nvSpPr>
            <p:cNvPr id="24633" name="Line 32"/>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4634" name="Line 33"/>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4635" name="Line 34"/>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4636" name="Line 35"/>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24597" name="Line 36"/>
          <p:cNvSpPr>
            <a:spLocks noChangeShapeType="1"/>
          </p:cNvSpPr>
          <p:nvPr/>
        </p:nvSpPr>
        <p:spPr bwMode="auto">
          <a:xfrm>
            <a:off x="2928938" y="4194175"/>
            <a:ext cx="0" cy="354013"/>
          </a:xfrm>
          <a:prstGeom prst="line">
            <a:avLst/>
          </a:prstGeom>
          <a:noFill/>
          <a:ln w="22225">
            <a:solidFill>
              <a:srgbClr val="FF0000"/>
            </a:solidFill>
            <a:round/>
            <a:headEnd/>
            <a:tailEnd/>
          </a:ln>
        </p:spPr>
        <p:txBody>
          <a:bodyPr/>
          <a:lstStyle/>
          <a:p>
            <a:endParaRPr lang="en-US"/>
          </a:p>
        </p:txBody>
      </p:sp>
      <p:sp>
        <p:nvSpPr>
          <p:cNvPr id="24598" name="Line 37"/>
          <p:cNvSpPr>
            <a:spLocks noChangeShapeType="1"/>
          </p:cNvSpPr>
          <p:nvPr/>
        </p:nvSpPr>
        <p:spPr bwMode="auto">
          <a:xfrm>
            <a:off x="1790700" y="3487738"/>
            <a:ext cx="0" cy="1060450"/>
          </a:xfrm>
          <a:prstGeom prst="line">
            <a:avLst/>
          </a:prstGeom>
          <a:noFill/>
          <a:ln w="22225">
            <a:solidFill>
              <a:srgbClr val="FF0000"/>
            </a:solidFill>
            <a:round/>
            <a:headEnd/>
            <a:tailEnd/>
          </a:ln>
        </p:spPr>
        <p:txBody>
          <a:bodyPr/>
          <a:lstStyle/>
          <a:p>
            <a:endParaRPr lang="en-US"/>
          </a:p>
        </p:txBody>
      </p:sp>
      <p:sp>
        <p:nvSpPr>
          <p:cNvPr id="24599" name="Rectangle 41"/>
          <p:cNvSpPr>
            <a:spLocks noChangeArrowheads="1"/>
          </p:cNvSpPr>
          <p:nvPr/>
        </p:nvSpPr>
        <p:spPr bwMode="auto">
          <a:xfrm>
            <a:off x="7329488" y="41941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3</a:t>
            </a:r>
          </a:p>
        </p:txBody>
      </p:sp>
      <p:sp>
        <p:nvSpPr>
          <p:cNvPr id="24600" name="Rectangle 42"/>
          <p:cNvSpPr>
            <a:spLocks noChangeArrowheads="1"/>
          </p:cNvSpPr>
          <p:nvPr/>
        </p:nvSpPr>
        <p:spPr bwMode="auto">
          <a:xfrm>
            <a:off x="4476750" y="4194175"/>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24601" name="Rectangle 43"/>
          <p:cNvSpPr>
            <a:spLocks noChangeArrowheads="1"/>
          </p:cNvSpPr>
          <p:nvPr/>
        </p:nvSpPr>
        <p:spPr bwMode="auto">
          <a:xfrm>
            <a:off x="3468688" y="415131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24602" name="Rectangle 45"/>
          <p:cNvSpPr>
            <a:spLocks noChangeArrowheads="1"/>
          </p:cNvSpPr>
          <p:nvPr/>
        </p:nvSpPr>
        <p:spPr bwMode="auto">
          <a:xfrm>
            <a:off x="7329488" y="367665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24603" name="Rectangle 47"/>
          <p:cNvSpPr>
            <a:spLocks noChangeArrowheads="1"/>
          </p:cNvSpPr>
          <p:nvPr/>
        </p:nvSpPr>
        <p:spPr bwMode="auto">
          <a:xfrm>
            <a:off x="3468688" y="364807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24604" name="Rectangle 48"/>
          <p:cNvSpPr>
            <a:spLocks noChangeArrowheads="1"/>
          </p:cNvSpPr>
          <p:nvPr/>
        </p:nvSpPr>
        <p:spPr bwMode="auto">
          <a:xfrm>
            <a:off x="7351713" y="3159125"/>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24605" name="Rectangle 50"/>
          <p:cNvSpPr>
            <a:spLocks noChangeArrowheads="1"/>
          </p:cNvSpPr>
          <p:nvPr/>
        </p:nvSpPr>
        <p:spPr bwMode="auto">
          <a:xfrm>
            <a:off x="4476750" y="3159125"/>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12</a:t>
            </a:r>
            <a:endParaRPr lang="en-US">
              <a:solidFill>
                <a:srgbClr val="FF0000"/>
              </a:solidFill>
              <a:ea typeface="Times New Roman" pitchFamily="18" charset="0"/>
              <a:cs typeface="Arial" charset="0"/>
            </a:endParaRPr>
          </a:p>
        </p:txBody>
      </p:sp>
      <p:sp>
        <p:nvSpPr>
          <p:cNvPr id="24606" name="Rectangle 51"/>
          <p:cNvSpPr>
            <a:spLocks noChangeArrowheads="1"/>
          </p:cNvSpPr>
          <p:nvPr/>
        </p:nvSpPr>
        <p:spPr bwMode="auto">
          <a:xfrm>
            <a:off x="3468688" y="31591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24607" name="Rectangle 52"/>
          <p:cNvSpPr>
            <a:spLocks noChangeArrowheads="1"/>
          </p:cNvSpPr>
          <p:nvPr/>
        </p:nvSpPr>
        <p:spPr bwMode="auto">
          <a:xfrm>
            <a:off x="7351713" y="2641600"/>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24608" name="Rectangle 53"/>
          <p:cNvSpPr>
            <a:spLocks noChangeArrowheads="1"/>
          </p:cNvSpPr>
          <p:nvPr/>
        </p:nvSpPr>
        <p:spPr bwMode="auto">
          <a:xfrm>
            <a:off x="5915025" y="2641600"/>
            <a:ext cx="1436688"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24609" name="Rectangle 54"/>
          <p:cNvSpPr>
            <a:spLocks noChangeArrowheads="1"/>
          </p:cNvSpPr>
          <p:nvPr/>
        </p:nvSpPr>
        <p:spPr bwMode="auto">
          <a:xfrm>
            <a:off x="4476750" y="2641600"/>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24610" name="Rectangle 55"/>
          <p:cNvSpPr>
            <a:spLocks noChangeArrowheads="1"/>
          </p:cNvSpPr>
          <p:nvPr/>
        </p:nvSpPr>
        <p:spPr bwMode="auto">
          <a:xfrm>
            <a:off x="3468688" y="2641600"/>
            <a:ext cx="1008062"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24611" name="Line 56"/>
          <p:cNvSpPr>
            <a:spLocks noChangeShapeType="1"/>
          </p:cNvSpPr>
          <p:nvPr/>
        </p:nvSpPr>
        <p:spPr bwMode="auto">
          <a:xfrm>
            <a:off x="8789988" y="2641600"/>
            <a:ext cx="0" cy="2065338"/>
          </a:xfrm>
          <a:prstGeom prst="line">
            <a:avLst/>
          </a:prstGeom>
          <a:noFill/>
          <a:ln w="12700" cap="rnd">
            <a:solidFill>
              <a:srgbClr val="000000"/>
            </a:solidFill>
            <a:round/>
            <a:headEnd/>
            <a:tailEnd/>
          </a:ln>
        </p:spPr>
        <p:txBody>
          <a:bodyPr>
            <a:spAutoFit/>
          </a:bodyPr>
          <a:lstStyle/>
          <a:p>
            <a:endParaRPr lang="en-US"/>
          </a:p>
        </p:txBody>
      </p:sp>
      <p:sp>
        <p:nvSpPr>
          <p:cNvPr id="24612" name="Line 57"/>
          <p:cNvSpPr>
            <a:spLocks noChangeShapeType="1"/>
          </p:cNvSpPr>
          <p:nvPr/>
        </p:nvSpPr>
        <p:spPr bwMode="auto">
          <a:xfrm>
            <a:off x="4476750" y="2641600"/>
            <a:ext cx="4313238" cy="0"/>
          </a:xfrm>
          <a:prstGeom prst="line">
            <a:avLst/>
          </a:prstGeom>
          <a:noFill/>
          <a:ln w="12700" cap="rnd">
            <a:solidFill>
              <a:srgbClr val="000000"/>
            </a:solidFill>
            <a:round/>
            <a:headEnd/>
            <a:tailEnd/>
          </a:ln>
        </p:spPr>
        <p:txBody>
          <a:bodyPr wrap="none">
            <a:spAutoFit/>
          </a:bodyPr>
          <a:lstStyle/>
          <a:p>
            <a:endParaRPr lang="en-US"/>
          </a:p>
        </p:txBody>
      </p:sp>
      <p:sp>
        <p:nvSpPr>
          <p:cNvPr id="24613" name="Line 58"/>
          <p:cNvSpPr>
            <a:spLocks noChangeShapeType="1"/>
          </p:cNvSpPr>
          <p:nvPr/>
        </p:nvSpPr>
        <p:spPr bwMode="auto">
          <a:xfrm>
            <a:off x="3468688" y="3159125"/>
            <a:ext cx="5321300" cy="0"/>
          </a:xfrm>
          <a:prstGeom prst="line">
            <a:avLst/>
          </a:prstGeom>
          <a:noFill/>
          <a:ln w="12700" cap="rnd">
            <a:solidFill>
              <a:srgbClr val="000000"/>
            </a:solidFill>
            <a:round/>
            <a:headEnd/>
            <a:tailEnd/>
          </a:ln>
        </p:spPr>
        <p:txBody>
          <a:bodyPr wrap="none">
            <a:spAutoFit/>
          </a:bodyPr>
          <a:lstStyle/>
          <a:p>
            <a:endParaRPr lang="en-US"/>
          </a:p>
        </p:txBody>
      </p:sp>
      <p:sp>
        <p:nvSpPr>
          <p:cNvPr id="24614" name="Line 59"/>
          <p:cNvSpPr>
            <a:spLocks noChangeShapeType="1"/>
          </p:cNvSpPr>
          <p:nvPr/>
        </p:nvSpPr>
        <p:spPr bwMode="auto">
          <a:xfrm>
            <a:off x="3468688" y="3159125"/>
            <a:ext cx="0" cy="1547813"/>
          </a:xfrm>
          <a:prstGeom prst="line">
            <a:avLst/>
          </a:prstGeom>
          <a:noFill/>
          <a:ln w="12700" cap="rnd">
            <a:solidFill>
              <a:srgbClr val="000000"/>
            </a:solidFill>
            <a:round/>
            <a:headEnd/>
            <a:tailEnd/>
          </a:ln>
        </p:spPr>
        <p:txBody>
          <a:bodyPr>
            <a:spAutoFit/>
          </a:bodyPr>
          <a:lstStyle/>
          <a:p>
            <a:endParaRPr lang="en-US"/>
          </a:p>
        </p:txBody>
      </p:sp>
      <p:sp>
        <p:nvSpPr>
          <p:cNvPr id="24615" name="Line 60"/>
          <p:cNvSpPr>
            <a:spLocks noChangeShapeType="1"/>
          </p:cNvSpPr>
          <p:nvPr/>
        </p:nvSpPr>
        <p:spPr bwMode="auto">
          <a:xfrm>
            <a:off x="4476750" y="2641600"/>
            <a:ext cx="0" cy="2066925"/>
          </a:xfrm>
          <a:prstGeom prst="line">
            <a:avLst/>
          </a:prstGeom>
          <a:noFill/>
          <a:ln w="12700" cap="rnd">
            <a:solidFill>
              <a:srgbClr val="000000"/>
            </a:solidFill>
            <a:round/>
            <a:headEnd/>
            <a:tailEnd/>
          </a:ln>
        </p:spPr>
        <p:txBody>
          <a:bodyPr>
            <a:spAutoFit/>
          </a:bodyPr>
          <a:lstStyle/>
          <a:p>
            <a:endParaRPr lang="en-US"/>
          </a:p>
        </p:txBody>
      </p:sp>
      <p:sp>
        <p:nvSpPr>
          <p:cNvPr id="24616" name="Line 61"/>
          <p:cNvSpPr>
            <a:spLocks noChangeShapeType="1"/>
          </p:cNvSpPr>
          <p:nvPr/>
        </p:nvSpPr>
        <p:spPr bwMode="auto">
          <a:xfrm>
            <a:off x="5915025" y="2641600"/>
            <a:ext cx="0" cy="2065338"/>
          </a:xfrm>
          <a:prstGeom prst="line">
            <a:avLst/>
          </a:prstGeom>
          <a:noFill/>
          <a:ln w="12700" cap="rnd">
            <a:solidFill>
              <a:srgbClr val="000000"/>
            </a:solidFill>
            <a:round/>
            <a:headEnd/>
            <a:tailEnd/>
          </a:ln>
        </p:spPr>
        <p:txBody>
          <a:bodyPr>
            <a:spAutoFit/>
          </a:bodyPr>
          <a:lstStyle/>
          <a:p>
            <a:endParaRPr lang="en-US"/>
          </a:p>
        </p:txBody>
      </p:sp>
      <p:sp>
        <p:nvSpPr>
          <p:cNvPr id="24617" name="Line 62"/>
          <p:cNvSpPr>
            <a:spLocks noChangeShapeType="1"/>
          </p:cNvSpPr>
          <p:nvPr/>
        </p:nvSpPr>
        <p:spPr bwMode="auto">
          <a:xfrm>
            <a:off x="7351713" y="2641600"/>
            <a:ext cx="0" cy="2065338"/>
          </a:xfrm>
          <a:prstGeom prst="line">
            <a:avLst/>
          </a:prstGeom>
          <a:noFill/>
          <a:ln w="12700" cap="rnd">
            <a:solidFill>
              <a:srgbClr val="000000"/>
            </a:solidFill>
            <a:round/>
            <a:headEnd/>
            <a:tailEnd/>
          </a:ln>
        </p:spPr>
        <p:txBody>
          <a:bodyPr>
            <a:spAutoFit/>
          </a:bodyPr>
          <a:lstStyle/>
          <a:p>
            <a:endParaRPr lang="en-US"/>
          </a:p>
        </p:txBody>
      </p:sp>
      <p:sp>
        <p:nvSpPr>
          <p:cNvPr id="24618" name="Line 63"/>
          <p:cNvSpPr>
            <a:spLocks noChangeShapeType="1"/>
          </p:cNvSpPr>
          <p:nvPr/>
        </p:nvSpPr>
        <p:spPr bwMode="auto">
          <a:xfrm>
            <a:off x="3468688" y="3676650"/>
            <a:ext cx="5321300" cy="0"/>
          </a:xfrm>
          <a:prstGeom prst="line">
            <a:avLst/>
          </a:prstGeom>
          <a:noFill/>
          <a:ln w="12700" cap="rnd">
            <a:solidFill>
              <a:srgbClr val="000000"/>
            </a:solidFill>
            <a:round/>
            <a:headEnd/>
            <a:tailEnd/>
          </a:ln>
        </p:spPr>
        <p:txBody>
          <a:bodyPr wrap="none">
            <a:spAutoFit/>
          </a:bodyPr>
          <a:lstStyle/>
          <a:p>
            <a:endParaRPr lang="en-US"/>
          </a:p>
        </p:txBody>
      </p:sp>
      <p:sp>
        <p:nvSpPr>
          <p:cNvPr id="24619" name="Line 64"/>
          <p:cNvSpPr>
            <a:spLocks noChangeShapeType="1"/>
          </p:cNvSpPr>
          <p:nvPr/>
        </p:nvSpPr>
        <p:spPr bwMode="auto">
          <a:xfrm>
            <a:off x="3468688" y="4194175"/>
            <a:ext cx="5321300" cy="0"/>
          </a:xfrm>
          <a:prstGeom prst="line">
            <a:avLst/>
          </a:prstGeom>
          <a:noFill/>
          <a:ln w="12700" cap="rnd">
            <a:solidFill>
              <a:srgbClr val="000000"/>
            </a:solidFill>
            <a:round/>
            <a:headEnd/>
            <a:tailEnd/>
          </a:ln>
        </p:spPr>
        <p:txBody>
          <a:bodyPr wrap="none">
            <a:spAutoFit/>
          </a:bodyPr>
          <a:lstStyle/>
          <a:p>
            <a:endParaRPr lang="en-US"/>
          </a:p>
        </p:txBody>
      </p:sp>
      <p:sp>
        <p:nvSpPr>
          <p:cNvPr id="24620" name="Line 65"/>
          <p:cNvSpPr>
            <a:spLocks noChangeShapeType="1"/>
          </p:cNvSpPr>
          <p:nvPr/>
        </p:nvSpPr>
        <p:spPr bwMode="auto">
          <a:xfrm>
            <a:off x="3468688" y="4711700"/>
            <a:ext cx="5321300" cy="0"/>
          </a:xfrm>
          <a:prstGeom prst="line">
            <a:avLst/>
          </a:prstGeom>
          <a:noFill/>
          <a:ln w="12700" cap="rnd">
            <a:solidFill>
              <a:srgbClr val="000000"/>
            </a:solidFill>
            <a:round/>
            <a:headEnd/>
            <a:tailEnd/>
          </a:ln>
        </p:spPr>
        <p:txBody>
          <a:bodyPr wrap="none">
            <a:spAutoFit/>
          </a:bodyPr>
          <a:lstStyle/>
          <a:p>
            <a:endParaRPr lang="en-US"/>
          </a:p>
        </p:txBody>
      </p:sp>
      <p:sp>
        <p:nvSpPr>
          <p:cNvPr id="483419" name="Text Box 91"/>
          <p:cNvSpPr txBox="1">
            <a:spLocks noChangeArrowheads="1"/>
          </p:cNvSpPr>
          <p:nvPr/>
        </p:nvSpPr>
        <p:spPr bwMode="auto">
          <a:xfrm>
            <a:off x="4862513" y="3684588"/>
            <a:ext cx="581025" cy="519112"/>
          </a:xfrm>
          <a:prstGeom prst="rect">
            <a:avLst/>
          </a:prstGeom>
          <a:noFill/>
          <a:ln w="9525">
            <a:noFill/>
            <a:miter lim="800000"/>
            <a:headEnd/>
            <a:tailEnd/>
          </a:ln>
        </p:spPr>
        <p:txBody>
          <a:bodyPr wrap="none">
            <a:spAutoFit/>
          </a:bodyPr>
          <a:lstStyle/>
          <a:p>
            <a:r>
              <a:rPr lang="en-US"/>
              <a:t>12</a:t>
            </a:r>
          </a:p>
        </p:txBody>
      </p:sp>
      <p:sp>
        <p:nvSpPr>
          <p:cNvPr id="483420" name="Text Box 92"/>
          <p:cNvSpPr txBox="1">
            <a:spLocks noChangeArrowheads="1"/>
          </p:cNvSpPr>
          <p:nvPr/>
        </p:nvSpPr>
        <p:spPr bwMode="auto">
          <a:xfrm>
            <a:off x="4862513" y="4192588"/>
            <a:ext cx="581025" cy="519112"/>
          </a:xfrm>
          <a:prstGeom prst="rect">
            <a:avLst/>
          </a:prstGeom>
          <a:noFill/>
          <a:ln w="9525">
            <a:noFill/>
            <a:miter lim="800000"/>
            <a:headEnd/>
            <a:tailEnd/>
          </a:ln>
        </p:spPr>
        <p:txBody>
          <a:bodyPr wrap="none">
            <a:spAutoFit/>
          </a:bodyPr>
          <a:lstStyle/>
          <a:p>
            <a:r>
              <a:rPr lang="en-US"/>
              <a:t>12</a:t>
            </a:r>
          </a:p>
        </p:txBody>
      </p:sp>
      <p:sp>
        <p:nvSpPr>
          <p:cNvPr id="483421" name="Text Box 93"/>
          <p:cNvSpPr txBox="1">
            <a:spLocks noChangeArrowheads="1"/>
          </p:cNvSpPr>
          <p:nvPr/>
        </p:nvSpPr>
        <p:spPr bwMode="auto">
          <a:xfrm>
            <a:off x="6440488" y="3698875"/>
            <a:ext cx="382587" cy="519113"/>
          </a:xfrm>
          <a:prstGeom prst="rect">
            <a:avLst/>
          </a:prstGeom>
          <a:noFill/>
          <a:ln w="9525">
            <a:noFill/>
            <a:miter lim="800000"/>
            <a:headEnd/>
            <a:tailEnd/>
          </a:ln>
        </p:spPr>
        <p:txBody>
          <a:bodyPr wrap="none">
            <a:spAutoFit/>
          </a:bodyPr>
          <a:lstStyle/>
          <a:p>
            <a:r>
              <a:rPr lang="en-US"/>
              <a:t>2</a:t>
            </a:r>
          </a:p>
        </p:txBody>
      </p:sp>
      <p:sp>
        <p:nvSpPr>
          <p:cNvPr id="483422" name="Text Box 94"/>
          <p:cNvSpPr txBox="1">
            <a:spLocks noChangeArrowheads="1"/>
          </p:cNvSpPr>
          <p:nvPr/>
        </p:nvSpPr>
        <p:spPr bwMode="auto">
          <a:xfrm>
            <a:off x="6440488" y="4192588"/>
            <a:ext cx="382587" cy="519112"/>
          </a:xfrm>
          <a:prstGeom prst="rect">
            <a:avLst/>
          </a:prstGeom>
          <a:noFill/>
          <a:ln w="9525">
            <a:noFill/>
            <a:miter lim="800000"/>
            <a:headEnd/>
            <a:tailEnd/>
          </a:ln>
        </p:spPr>
        <p:txBody>
          <a:bodyPr wrap="none">
            <a:spAutoFit/>
          </a:bodyPr>
          <a:lstStyle/>
          <a:p>
            <a:r>
              <a:rPr lang="en-US"/>
              <a:t>4</a:t>
            </a:r>
          </a:p>
        </p:txBody>
      </p:sp>
      <p:sp>
        <p:nvSpPr>
          <p:cNvPr id="483423" name="Text Box 95"/>
          <p:cNvSpPr txBox="1">
            <a:spLocks noChangeArrowheads="1"/>
          </p:cNvSpPr>
          <p:nvPr/>
        </p:nvSpPr>
        <p:spPr bwMode="auto">
          <a:xfrm>
            <a:off x="6440488" y="3162300"/>
            <a:ext cx="382587" cy="519113"/>
          </a:xfrm>
          <a:prstGeom prst="rect">
            <a:avLst/>
          </a:prstGeom>
          <a:noFill/>
          <a:ln w="9525">
            <a:noFill/>
            <a:miter lim="800000"/>
            <a:headEnd/>
            <a:tailEnd/>
          </a:ln>
        </p:spPr>
        <p:txBody>
          <a:bodyPr wrap="none">
            <a:spAutoFit/>
          </a:bodyPr>
          <a:lstStyle/>
          <a:p>
            <a:r>
              <a:rPr lang="en-US"/>
              <a:t>6</a:t>
            </a:r>
          </a:p>
        </p:txBody>
      </p:sp>
      <p:sp>
        <p:nvSpPr>
          <p:cNvPr id="483424" name="Text Box 96"/>
          <p:cNvSpPr txBox="1">
            <a:spLocks noChangeArrowheads="1"/>
          </p:cNvSpPr>
          <p:nvPr/>
        </p:nvSpPr>
        <p:spPr bwMode="auto">
          <a:xfrm>
            <a:off x="7834313" y="3162300"/>
            <a:ext cx="382587" cy="519113"/>
          </a:xfrm>
          <a:prstGeom prst="rect">
            <a:avLst/>
          </a:prstGeom>
          <a:noFill/>
          <a:ln w="9525">
            <a:noFill/>
            <a:miter lim="800000"/>
            <a:headEnd/>
            <a:tailEnd/>
          </a:ln>
        </p:spPr>
        <p:txBody>
          <a:bodyPr wrap="none">
            <a:spAutoFit/>
          </a:bodyPr>
          <a:lstStyle/>
          <a:p>
            <a:r>
              <a:rPr lang="en-US"/>
              <a:t>2</a:t>
            </a:r>
          </a:p>
        </p:txBody>
      </p:sp>
      <p:sp>
        <p:nvSpPr>
          <p:cNvPr id="483425" name="Text Box 97"/>
          <p:cNvSpPr txBox="1">
            <a:spLocks noChangeArrowheads="1"/>
          </p:cNvSpPr>
          <p:nvPr/>
        </p:nvSpPr>
        <p:spPr bwMode="auto">
          <a:xfrm>
            <a:off x="1392238" y="2263775"/>
            <a:ext cx="874712" cy="396875"/>
          </a:xfrm>
          <a:prstGeom prst="rect">
            <a:avLst/>
          </a:prstGeom>
          <a:noFill/>
          <a:ln w="9525">
            <a:noFill/>
            <a:miter lim="800000"/>
            <a:headEnd/>
            <a:tailEnd/>
          </a:ln>
        </p:spPr>
        <p:txBody>
          <a:bodyPr wrap="none">
            <a:spAutoFit/>
          </a:bodyPr>
          <a:lstStyle/>
          <a:p>
            <a:pPr algn="l"/>
            <a:r>
              <a:rPr lang="en-US" sz="2000"/>
              <a:t>“12 V”</a:t>
            </a:r>
          </a:p>
        </p:txBody>
      </p:sp>
      <p:sp>
        <p:nvSpPr>
          <p:cNvPr id="483426" name="Text Box 98"/>
          <p:cNvSpPr txBox="1">
            <a:spLocks noChangeArrowheads="1"/>
          </p:cNvSpPr>
          <p:nvPr/>
        </p:nvSpPr>
        <p:spPr bwMode="auto">
          <a:xfrm>
            <a:off x="1392238" y="4529138"/>
            <a:ext cx="733425" cy="396875"/>
          </a:xfrm>
          <a:prstGeom prst="rect">
            <a:avLst/>
          </a:prstGeom>
          <a:noFill/>
          <a:ln w="9525">
            <a:noFill/>
            <a:miter lim="800000"/>
            <a:headEnd/>
            <a:tailEnd/>
          </a:ln>
        </p:spPr>
        <p:txBody>
          <a:bodyPr wrap="none">
            <a:spAutoFit/>
          </a:bodyPr>
          <a:lstStyle/>
          <a:p>
            <a:pPr algn="l"/>
            <a:r>
              <a:rPr lang="en-US" sz="2000"/>
              <a:t>“0 V”</a:t>
            </a:r>
          </a:p>
        </p:txBody>
      </p:sp>
      <p:sp>
        <p:nvSpPr>
          <p:cNvPr id="483427" name="Rectangle 99"/>
          <p:cNvSpPr>
            <a:spLocks noChangeArrowheads="1"/>
          </p:cNvSpPr>
          <p:nvPr/>
        </p:nvSpPr>
        <p:spPr bwMode="auto">
          <a:xfrm>
            <a:off x="423863" y="5502424"/>
            <a:ext cx="3522118"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Also for parallel circuits: </a:t>
            </a:r>
          </a:p>
        </p:txBody>
      </p:sp>
      <p:sp>
        <p:nvSpPr>
          <p:cNvPr id="483429" name="Rectangle 101"/>
          <p:cNvSpPr>
            <a:spLocks noChangeArrowheads="1"/>
          </p:cNvSpPr>
          <p:nvPr/>
        </p:nvSpPr>
        <p:spPr bwMode="auto">
          <a:xfrm>
            <a:off x="4498975" y="5173663"/>
            <a:ext cx="3963988" cy="1227137"/>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83430" name="Text Box 102"/>
          <p:cNvSpPr txBox="1">
            <a:spLocks noChangeArrowheads="1"/>
          </p:cNvSpPr>
          <p:nvPr/>
        </p:nvSpPr>
        <p:spPr bwMode="auto">
          <a:xfrm>
            <a:off x="4611688" y="5799138"/>
            <a:ext cx="2906565" cy="461665"/>
          </a:xfrm>
          <a:prstGeom prst="rect">
            <a:avLst/>
          </a:prstGeom>
          <a:noFill/>
          <a:ln w="9525">
            <a:noFill/>
            <a:miter lim="800000"/>
            <a:headEnd/>
            <a:tailEnd/>
          </a:ln>
        </p:spPr>
        <p:txBody>
          <a:bodyPr wrap="none">
            <a:spAutoFit/>
          </a:bodyPr>
          <a:lstStyle/>
          <a:p>
            <a:pPr algn="l"/>
            <a:r>
              <a:rPr lang="en-US" sz="2400" dirty="0" err="1">
                <a:latin typeface="Symbol" pitchFamily="18" charset="2"/>
              </a:rPr>
              <a:t>D</a:t>
            </a:r>
            <a:r>
              <a:rPr lang="en-US" sz="2400" dirty="0" err="1"/>
              <a:t>V</a:t>
            </a:r>
            <a:r>
              <a:rPr lang="en-US" sz="2400" baseline="-25000" dirty="0" err="1"/>
              <a:t>batt</a:t>
            </a:r>
            <a:r>
              <a:rPr lang="en-US" sz="2400" dirty="0"/>
              <a:t> = </a:t>
            </a:r>
            <a:r>
              <a:rPr lang="en-US" sz="2400" dirty="0">
                <a:latin typeface="Symbol" pitchFamily="18" charset="2"/>
              </a:rPr>
              <a:t>D</a:t>
            </a:r>
            <a:r>
              <a:rPr lang="en-US" sz="2400" dirty="0"/>
              <a:t>V</a:t>
            </a:r>
            <a:r>
              <a:rPr lang="en-US" sz="2400" baseline="-25000" dirty="0"/>
              <a:t>1</a:t>
            </a:r>
            <a:r>
              <a:rPr lang="en-US" sz="2400" dirty="0"/>
              <a:t> = </a:t>
            </a:r>
            <a:r>
              <a:rPr lang="en-US" sz="2400" dirty="0">
                <a:latin typeface="Symbol" pitchFamily="18" charset="2"/>
              </a:rPr>
              <a:t>D</a:t>
            </a:r>
            <a:r>
              <a:rPr lang="en-US" sz="2400" dirty="0"/>
              <a:t>V</a:t>
            </a:r>
            <a:r>
              <a:rPr lang="en-US" sz="2400" baseline="-25000" dirty="0"/>
              <a:t>2</a:t>
            </a:r>
            <a:r>
              <a:rPr lang="en-US" sz="2400" dirty="0"/>
              <a:t> = …</a:t>
            </a:r>
          </a:p>
        </p:txBody>
      </p:sp>
      <p:sp>
        <p:nvSpPr>
          <p:cNvPr id="483431" name="Text Box 103"/>
          <p:cNvSpPr txBox="1">
            <a:spLocks noChangeArrowheads="1"/>
          </p:cNvSpPr>
          <p:nvPr/>
        </p:nvSpPr>
        <p:spPr bwMode="auto">
          <a:xfrm>
            <a:off x="5426075" y="5260975"/>
            <a:ext cx="2023311"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I = I</a:t>
            </a:r>
            <a:r>
              <a:rPr lang="en-US" sz="2400" baseline="-25000" dirty="0">
                <a:latin typeface="Arial" pitchFamily="34" charset="0"/>
                <a:cs typeface="Arial" pitchFamily="34" charset="0"/>
              </a:rPr>
              <a:t>1</a:t>
            </a:r>
            <a:r>
              <a:rPr lang="en-US" sz="2400" dirty="0">
                <a:latin typeface="Arial" pitchFamily="34" charset="0"/>
                <a:cs typeface="Arial" pitchFamily="34" charset="0"/>
              </a:rPr>
              <a:t> + I</a:t>
            </a:r>
            <a:r>
              <a:rPr lang="en-US" sz="2400" baseline="-25000" dirty="0">
                <a:latin typeface="Arial" pitchFamily="34" charset="0"/>
                <a:cs typeface="Arial" pitchFamily="34" charset="0"/>
              </a:rPr>
              <a:t>2</a:t>
            </a:r>
            <a:r>
              <a:rPr lang="en-US" sz="2400" dirty="0">
                <a:latin typeface="Arial" pitchFamily="34" charset="0"/>
                <a:cs typeface="Arial" pitchFamily="34"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83338"/>
                                        </p:tgtEl>
                                        <p:attrNameLst>
                                          <p:attrName>style.visibility</p:attrName>
                                        </p:attrNameLst>
                                      </p:cBhvr>
                                      <p:to>
                                        <p:strVal val="visible"/>
                                      </p:to>
                                    </p:set>
                                    <p:animEffect transition="in" filter="fade">
                                      <p:cBhvr>
                                        <p:cTn id="7" dur="2000"/>
                                        <p:tgtEl>
                                          <p:spTgt spid="483338"/>
                                        </p:tgtEl>
                                      </p:cBhvr>
                                    </p:animEffect>
                                    <p:anim calcmode="lin" valueType="num">
                                      <p:cBhvr>
                                        <p:cTn id="8" dur="2000" fill="hold"/>
                                        <p:tgtEl>
                                          <p:spTgt spid="483338"/>
                                        </p:tgtEl>
                                        <p:attrNameLst>
                                          <p:attrName>style.rotation</p:attrName>
                                        </p:attrNameLst>
                                      </p:cBhvr>
                                      <p:tavLst>
                                        <p:tav tm="0">
                                          <p:val>
                                            <p:fltVal val="720"/>
                                          </p:val>
                                        </p:tav>
                                        <p:tav tm="100000">
                                          <p:val>
                                            <p:fltVal val="0"/>
                                          </p:val>
                                        </p:tav>
                                      </p:tavLst>
                                    </p:anim>
                                    <p:anim calcmode="lin" valueType="num">
                                      <p:cBhvr>
                                        <p:cTn id="9" dur="2000" fill="hold"/>
                                        <p:tgtEl>
                                          <p:spTgt spid="483338"/>
                                        </p:tgtEl>
                                        <p:attrNameLst>
                                          <p:attrName>ppt_h</p:attrName>
                                        </p:attrNameLst>
                                      </p:cBhvr>
                                      <p:tavLst>
                                        <p:tav tm="0">
                                          <p:val>
                                            <p:fltVal val="0"/>
                                          </p:val>
                                        </p:tav>
                                        <p:tav tm="100000">
                                          <p:val>
                                            <p:strVal val="#ppt_h"/>
                                          </p:val>
                                        </p:tav>
                                      </p:tavLst>
                                    </p:anim>
                                    <p:anim calcmode="lin" valueType="num">
                                      <p:cBhvr>
                                        <p:cTn id="10" dur="2000" fill="hold"/>
                                        <p:tgtEl>
                                          <p:spTgt spid="483338"/>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483333"/>
                                        </p:tgtEl>
                                        <p:attrNameLst>
                                          <p:attrName>style.visibility</p:attrName>
                                        </p:attrNameLst>
                                      </p:cBhvr>
                                      <p:to>
                                        <p:strVal val="visible"/>
                                      </p:to>
                                    </p:set>
                                    <p:animEffect transition="in" filter="dissolve">
                                      <p:cBhvr>
                                        <p:cTn id="14" dur="500"/>
                                        <p:tgtEl>
                                          <p:spTgt spid="483333"/>
                                        </p:tgtEl>
                                      </p:cBhvr>
                                    </p:animEffect>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483424"/>
                                        </p:tgtEl>
                                        <p:attrNameLst>
                                          <p:attrName>style.visibility</p:attrName>
                                        </p:attrNameLst>
                                      </p:cBhvr>
                                      <p:to>
                                        <p:strVal val="visible"/>
                                      </p:to>
                                    </p:set>
                                    <p:set>
                                      <p:cBhvr>
                                        <p:cTn id="19" dur="455" fill="hold">
                                          <p:stCondLst>
                                            <p:cond delay="0"/>
                                          </p:stCondLst>
                                        </p:cTn>
                                        <p:tgtEl>
                                          <p:spTgt spid="483424"/>
                                        </p:tgtEl>
                                        <p:attrNameLst>
                                          <p:attrName>style.rotation</p:attrName>
                                        </p:attrNameLst>
                                      </p:cBhvr>
                                      <p:to>
                                        <p:strVal val="-45.0"/>
                                      </p:to>
                                    </p:set>
                                    <p:anim calcmode="lin" valueType="num">
                                      <p:cBhvr>
                                        <p:cTn id="20" dur="455" fill="hold">
                                          <p:stCondLst>
                                            <p:cond delay="455"/>
                                          </p:stCondLst>
                                        </p:cTn>
                                        <p:tgtEl>
                                          <p:spTgt spid="483424"/>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483424"/>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483424"/>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483424"/>
                                        </p:tgtEl>
                                        <p:attrNameLst>
                                          <p:attrName>ppt_y</p:attrName>
                                        </p:attrNameLst>
                                      </p:cBhvr>
                                      <p:tavLst>
                                        <p:tav tm="0">
                                          <p:val>
                                            <p:strVal val="#ppt_y-(0.354*#ppt_w-0.172*#ppt_h)"/>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8" presetClass="entr" presetSubtype="0" accel="50000" fill="hold" grpId="0" nodeType="clickEffect">
                                  <p:stCondLst>
                                    <p:cond delay="0"/>
                                  </p:stCondLst>
                                  <p:iterate type="lt">
                                    <p:tmPct val="50000"/>
                                  </p:iterate>
                                  <p:childTnLst>
                                    <p:set>
                                      <p:cBhvr>
                                        <p:cTn id="27" dur="1" fill="hold">
                                          <p:stCondLst>
                                            <p:cond delay="0"/>
                                          </p:stCondLst>
                                        </p:cTn>
                                        <p:tgtEl>
                                          <p:spTgt spid="483423"/>
                                        </p:tgtEl>
                                        <p:attrNameLst>
                                          <p:attrName>style.visibility</p:attrName>
                                        </p:attrNameLst>
                                      </p:cBhvr>
                                      <p:to>
                                        <p:strVal val="visible"/>
                                      </p:to>
                                    </p:set>
                                    <p:set>
                                      <p:cBhvr>
                                        <p:cTn id="28" dur="455" fill="hold">
                                          <p:stCondLst>
                                            <p:cond delay="0"/>
                                          </p:stCondLst>
                                        </p:cTn>
                                        <p:tgtEl>
                                          <p:spTgt spid="483423"/>
                                        </p:tgtEl>
                                        <p:attrNameLst>
                                          <p:attrName>style.rotation</p:attrName>
                                        </p:attrNameLst>
                                      </p:cBhvr>
                                      <p:to>
                                        <p:strVal val="-45.0"/>
                                      </p:to>
                                    </p:set>
                                    <p:anim calcmode="lin" valueType="num">
                                      <p:cBhvr>
                                        <p:cTn id="29" dur="455" fill="hold">
                                          <p:stCondLst>
                                            <p:cond delay="455"/>
                                          </p:stCondLst>
                                        </p:cTn>
                                        <p:tgtEl>
                                          <p:spTgt spid="483423"/>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483423"/>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483423"/>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483423"/>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grpId="0" nodeType="clickEffect">
                                  <p:stCondLst>
                                    <p:cond delay="0"/>
                                  </p:stCondLst>
                                  <p:childTnLst>
                                    <p:set>
                                      <p:cBhvr>
                                        <p:cTn id="36" dur="1" fill="hold">
                                          <p:stCondLst>
                                            <p:cond delay="0"/>
                                          </p:stCondLst>
                                        </p:cTn>
                                        <p:tgtEl>
                                          <p:spTgt spid="483425"/>
                                        </p:tgtEl>
                                        <p:attrNameLst>
                                          <p:attrName>style.visibility</p:attrName>
                                        </p:attrNameLst>
                                      </p:cBhvr>
                                      <p:to>
                                        <p:strVal val="visible"/>
                                      </p:to>
                                    </p:set>
                                    <p:animEffect transition="in" filter="fade">
                                      <p:cBhvr>
                                        <p:cTn id="37" dur="770" decel="100000"/>
                                        <p:tgtEl>
                                          <p:spTgt spid="483425"/>
                                        </p:tgtEl>
                                      </p:cBhvr>
                                    </p:animEffect>
                                    <p:animScale>
                                      <p:cBhvr>
                                        <p:cTn id="38" dur="770" decel="100000"/>
                                        <p:tgtEl>
                                          <p:spTgt spid="483425"/>
                                        </p:tgtEl>
                                      </p:cBhvr>
                                      <p:from x="10000" y="10000"/>
                                      <p:to x="200000" y="450000"/>
                                    </p:animScale>
                                    <p:animScale>
                                      <p:cBhvr>
                                        <p:cTn id="39" dur="1230" accel="100000" fill="hold">
                                          <p:stCondLst>
                                            <p:cond delay="770"/>
                                          </p:stCondLst>
                                        </p:cTn>
                                        <p:tgtEl>
                                          <p:spTgt spid="483425"/>
                                        </p:tgtEl>
                                      </p:cBhvr>
                                      <p:from x="200000" y="450000"/>
                                      <p:to x="100000" y="100000"/>
                                    </p:animScale>
                                    <p:set>
                                      <p:cBhvr>
                                        <p:cTn id="40" dur="770" fill="hold"/>
                                        <p:tgtEl>
                                          <p:spTgt spid="483425"/>
                                        </p:tgtEl>
                                        <p:attrNameLst>
                                          <p:attrName>ppt_x</p:attrName>
                                        </p:attrNameLst>
                                      </p:cBhvr>
                                      <p:to>
                                        <p:strVal val="(0.5)"/>
                                      </p:to>
                                    </p:set>
                                    <p:anim from="(0.5)" to="(#ppt_x)" calcmode="lin" valueType="num">
                                      <p:cBhvr>
                                        <p:cTn id="41" dur="1230" accel="100000" fill="hold">
                                          <p:stCondLst>
                                            <p:cond delay="770"/>
                                          </p:stCondLst>
                                        </p:cTn>
                                        <p:tgtEl>
                                          <p:spTgt spid="483425"/>
                                        </p:tgtEl>
                                        <p:attrNameLst>
                                          <p:attrName>ppt_x</p:attrName>
                                        </p:attrNameLst>
                                      </p:cBhvr>
                                    </p:anim>
                                    <p:set>
                                      <p:cBhvr>
                                        <p:cTn id="42" dur="770" fill="hold"/>
                                        <p:tgtEl>
                                          <p:spTgt spid="483425"/>
                                        </p:tgtEl>
                                        <p:attrNameLst>
                                          <p:attrName>ppt_y</p:attrName>
                                        </p:attrNameLst>
                                      </p:cBhvr>
                                      <p:to>
                                        <p:strVal val="(#ppt_y+0.4)"/>
                                      </p:to>
                                    </p:set>
                                    <p:anim from="(#ppt_y+0.4)" to="(#ppt_y)" calcmode="lin" valueType="num">
                                      <p:cBhvr>
                                        <p:cTn id="43" dur="1230" accel="100000" fill="hold">
                                          <p:stCondLst>
                                            <p:cond delay="770"/>
                                          </p:stCondLst>
                                        </p:cTn>
                                        <p:tgtEl>
                                          <p:spTgt spid="483425"/>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51" presetClass="entr" presetSubtype="0" fill="hold" grpId="0" nodeType="clickEffect">
                                  <p:stCondLst>
                                    <p:cond delay="0"/>
                                  </p:stCondLst>
                                  <p:childTnLst>
                                    <p:set>
                                      <p:cBhvr>
                                        <p:cTn id="47" dur="1" fill="hold">
                                          <p:stCondLst>
                                            <p:cond delay="0"/>
                                          </p:stCondLst>
                                        </p:cTn>
                                        <p:tgtEl>
                                          <p:spTgt spid="483426"/>
                                        </p:tgtEl>
                                        <p:attrNameLst>
                                          <p:attrName>style.visibility</p:attrName>
                                        </p:attrNameLst>
                                      </p:cBhvr>
                                      <p:to>
                                        <p:strVal val="visible"/>
                                      </p:to>
                                    </p:set>
                                    <p:animEffect transition="in" filter="fade">
                                      <p:cBhvr>
                                        <p:cTn id="48" dur="770" decel="100000"/>
                                        <p:tgtEl>
                                          <p:spTgt spid="483426"/>
                                        </p:tgtEl>
                                      </p:cBhvr>
                                    </p:animEffect>
                                    <p:animScale>
                                      <p:cBhvr>
                                        <p:cTn id="49" dur="770" decel="100000"/>
                                        <p:tgtEl>
                                          <p:spTgt spid="483426"/>
                                        </p:tgtEl>
                                      </p:cBhvr>
                                      <p:from x="10000" y="10000"/>
                                      <p:to x="200000" y="450000"/>
                                    </p:animScale>
                                    <p:animScale>
                                      <p:cBhvr>
                                        <p:cTn id="50" dur="1230" accel="100000" fill="hold">
                                          <p:stCondLst>
                                            <p:cond delay="770"/>
                                          </p:stCondLst>
                                        </p:cTn>
                                        <p:tgtEl>
                                          <p:spTgt spid="483426"/>
                                        </p:tgtEl>
                                      </p:cBhvr>
                                      <p:from x="200000" y="450000"/>
                                      <p:to x="100000" y="100000"/>
                                    </p:animScale>
                                    <p:set>
                                      <p:cBhvr>
                                        <p:cTn id="51" dur="770" fill="hold"/>
                                        <p:tgtEl>
                                          <p:spTgt spid="483426"/>
                                        </p:tgtEl>
                                        <p:attrNameLst>
                                          <p:attrName>ppt_x</p:attrName>
                                        </p:attrNameLst>
                                      </p:cBhvr>
                                      <p:to>
                                        <p:strVal val="(0.5)"/>
                                      </p:to>
                                    </p:set>
                                    <p:anim from="(0.5)" to="(#ppt_x)" calcmode="lin" valueType="num">
                                      <p:cBhvr>
                                        <p:cTn id="52" dur="1230" accel="100000" fill="hold">
                                          <p:stCondLst>
                                            <p:cond delay="770"/>
                                          </p:stCondLst>
                                        </p:cTn>
                                        <p:tgtEl>
                                          <p:spTgt spid="483426"/>
                                        </p:tgtEl>
                                        <p:attrNameLst>
                                          <p:attrName>ppt_x</p:attrName>
                                        </p:attrNameLst>
                                      </p:cBhvr>
                                    </p:anim>
                                    <p:set>
                                      <p:cBhvr>
                                        <p:cTn id="53" dur="770" fill="hold"/>
                                        <p:tgtEl>
                                          <p:spTgt spid="483426"/>
                                        </p:tgtEl>
                                        <p:attrNameLst>
                                          <p:attrName>ppt_y</p:attrName>
                                        </p:attrNameLst>
                                      </p:cBhvr>
                                      <p:to>
                                        <p:strVal val="(#ppt_y+0.4)"/>
                                      </p:to>
                                    </p:set>
                                    <p:anim from="(#ppt_y+0.4)" to="(#ppt_y)" calcmode="lin" valueType="num">
                                      <p:cBhvr>
                                        <p:cTn id="54" dur="1230" accel="100000" fill="hold">
                                          <p:stCondLst>
                                            <p:cond delay="770"/>
                                          </p:stCondLst>
                                        </p:cTn>
                                        <p:tgtEl>
                                          <p:spTgt spid="483426"/>
                                        </p:tgtEl>
                                        <p:attrNameLst>
                                          <p:attrName>ppt_y</p:attrName>
                                        </p:attrNameLst>
                                      </p:cBhvr>
                                    </p:anim>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483419"/>
                                        </p:tgtEl>
                                        <p:attrNameLst>
                                          <p:attrName>style.visibility</p:attrName>
                                        </p:attrNameLst>
                                      </p:cBhvr>
                                      <p:to>
                                        <p:strVal val="visible"/>
                                      </p:to>
                                    </p:set>
                                    <p:set>
                                      <p:cBhvr>
                                        <p:cTn id="59" dur="455" fill="hold">
                                          <p:stCondLst>
                                            <p:cond delay="0"/>
                                          </p:stCondLst>
                                        </p:cTn>
                                        <p:tgtEl>
                                          <p:spTgt spid="483419"/>
                                        </p:tgtEl>
                                        <p:attrNameLst>
                                          <p:attrName>style.rotation</p:attrName>
                                        </p:attrNameLst>
                                      </p:cBhvr>
                                      <p:to>
                                        <p:strVal val="-45.0"/>
                                      </p:to>
                                    </p:set>
                                    <p:anim calcmode="lin" valueType="num">
                                      <p:cBhvr>
                                        <p:cTn id="60" dur="455" fill="hold">
                                          <p:stCondLst>
                                            <p:cond delay="455"/>
                                          </p:stCondLst>
                                        </p:cTn>
                                        <p:tgtEl>
                                          <p:spTgt spid="483419"/>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483419"/>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483419"/>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483419"/>
                                        </p:tgtEl>
                                        <p:attrNameLst>
                                          <p:attrName>ppt_y</p:attrName>
                                        </p:attrNameLst>
                                      </p:cBhvr>
                                      <p:tavLst>
                                        <p:tav tm="0">
                                          <p:val>
                                            <p:strVal val="#ppt_y-(0.354*#ppt_w-0.172*#ppt_h)"/>
                                          </p:val>
                                        </p:tav>
                                        <p:tav tm="100000">
                                          <p:val>
                                            <p:strVal val="#ppt_y"/>
                                          </p:val>
                                        </p:tav>
                                      </p:tavLst>
                                    </p:anim>
                                  </p:childTnLst>
                                </p:cTn>
                              </p:par>
                              <p:par>
                                <p:cTn id="64" presetID="38" presetClass="entr" presetSubtype="0" accel="50000" fill="hold" grpId="0" nodeType="withEffect">
                                  <p:stCondLst>
                                    <p:cond delay="0"/>
                                  </p:stCondLst>
                                  <p:iterate type="lt">
                                    <p:tmPct val="50000"/>
                                  </p:iterate>
                                  <p:childTnLst>
                                    <p:set>
                                      <p:cBhvr>
                                        <p:cTn id="65" dur="1" fill="hold">
                                          <p:stCondLst>
                                            <p:cond delay="0"/>
                                          </p:stCondLst>
                                        </p:cTn>
                                        <p:tgtEl>
                                          <p:spTgt spid="483420"/>
                                        </p:tgtEl>
                                        <p:attrNameLst>
                                          <p:attrName>style.visibility</p:attrName>
                                        </p:attrNameLst>
                                      </p:cBhvr>
                                      <p:to>
                                        <p:strVal val="visible"/>
                                      </p:to>
                                    </p:set>
                                    <p:set>
                                      <p:cBhvr>
                                        <p:cTn id="66" dur="455" fill="hold">
                                          <p:stCondLst>
                                            <p:cond delay="0"/>
                                          </p:stCondLst>
                                        </p:cTn>
                                        <p:tgtEl>
                                          <p:spTgt spid="483420"/>
                                        </p:tgtEl>
                                        <p:attrNameLst>
                                          <p:attrName>style.rotation</p:attrName>
                                        </p:attrNameLst>
                                      </p:cBhvr>
                                      <p:to>
                                        <p:strVal val="-45.0"/>
                                      </p:to>
                                    </p:set>
                                    <p:anim calcmode="lin" valueType="num">
                                      <p:cBhvr>
                                        <p:cTn id="67" dur="455" fill="hold">
                                          <p:stCondLst>
                                            <p:cond delay="455"/>
                                          </p:stCondLst>
                                        </p:cTn>
                                        <p:tgtEl>
                                          <p:spTgt spid="483420"/>
                                        </p:tgtEl>
                                        <p:attrNameLst>
                                          <p:attrName>style.rotation</p:attrName>
                                        </p:attrNameLst>
                                      </p:cBhvr>
                                      <p:tavLst>
                                        <p:tav tm="0">
                                          <p:val>
                                            <p:fltVal val="-45"/>
                                          </p:val>
                                        </p:tav>
                                        <p:tav tm="69900">
                                          <p:val>
                                            <p:fltVal val="45"/>
                                          </p:val>
                                        </p:tav>
                                        <p:tav tm="100000">
                                          <p:val>
                                            <p:fltVal val="0"/>
                                          </p:val>
                                        </p:tav>
                                      </p:tavLst>
                                    </p:anim>
                                    <p:anim calcmode="lin" valueType="num">
                                      <p:cBhvr>
                                        <p:cTn id="68" dur="455" fill="hold">
                                          <p:stCondLst>
                                            <p:cond delay="0"/>
                                          </p:stCondLst>
                                        </p:cTn>
                                        <p:tgtEl>
                                          <p:spTgt spid="483420"/>
                                        </p:tgtEl>
                                        <p:attrNameLst>
                                          <p:attrName>ppt_y</p:attrName>
                                        </p:attrNameLst>
                                      </p:cBhvr>
                                      <p:tavLst>
                                        <p:tav tm="0">
                                          <p:val>
                                            <p:strVal val="#ppt_y-1"/>
                                          </p:val>
                                        </p:tav>
                                        <p:tav tm="100000">
                                          <p:val>
                                            <p:strVal val="#ppt_y-(0.354*#ppt_w-0.172*#ppt_h)"/>
                                          </p:val>
                                        </p:tav>
                                      </p:tavLst>
                                    </p:anim>
                                    <p:anim calcmode="lin" valueType="num">
                                      <p:cBhvr>
                                        <p:cTn id="69" dur="156" decel="50000" autoRev="1" fill="hold">
                                          <p:stCondLst>
                                            <p:cond delay="455"/>
                                          </p:stCondLst>
                                        </p:cTn>
                                        <p:tgtEl>
                                          <p:spTgt spid="483420"/>
                                        </p:tgtEl>
                                        <p:attrNameLst>
                                          <p:attrName>ppt_y</p:attrName>
                                        </p:attrNameLst>
                                      </p:cBhvr>
                                      <p:tavLst>
                                        <p:tav tm="0">
                                          <p:val>
                                            <p:strVal val="#ppt_y-(0.354*#ppt_w-0.172*#ppt_h)"/>
                                          </p:val>
                                        </p:tav>
                                        <p:tav tm="100000">
                                          <p:val>
                                            <p:strVal val="#ppt_y-(0.354*#ppt_w-0.172*#ppt_h)-#ppt_h/2"/>
                                          </p:val>
                                        </p:tav>
                                      </p:tavLst>
                                    </p:anim>
                                    <p:anim calcmode="lin" valueType="num">
                                      <p:cBhvr>
                                        <p:cTn id="70" dur="136" fill="hold">
                                          <p:stCondLst>
                                            <p:cond delay="864"/>
                                          </p:stCondLst>
                                        </p:cTn>
                                        <p:tgtEl>
                                          <p:spTgt spid="483420"/>
                                        </p:tgtEl>
                                        <p:attrNameLst>
                                          <p:attrName>ppt_y</p:attrName>
                                        </p:attrNameLst>
                                      </p:cBhvr>
                                      <p:tavLst>
                                        <p:tav tm="0">
                                          <p:val>
                                            <p:strVal val="#ppt_y-(0.354*#ppt_w-0.172*#ppt_h)"/>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483421"/>
                                        </p:tgtEl>
                                        <p:attrNameLst>
                                          <p:attrName>style.visibility</p:attrName>
                                        </p:attrNameLst>
                                      </p:cBhvr>
                                      <p:to>
                                        <p:strVal val="visible"/>
                                      </p:to>
                                    </p:set>
                                    <p:set>
                                      <p:cBhvr>
                                        <p:cTn id="75" dur="455" fill="hold">
                                          <p:stCondLst>
                                            <p:cond delay="0"/>
                                          </p:stCondLst>
                                        </p:cTn>
                                        <p:tgtEl>
                                          <p:spTgt spid="483421"/>
                                        </p:tgtEl>
                                        <p:attrNameLst>
                                          <p:attrName>style.rotation</p:attrName>
                                        </p:attrNameLst>
                                      </p:cBhvr>
                                      <p:to>
                                        <p:strVal val="-45.0"/>
                                      </p:to>
                                    </p:set>
                                    <p:anim calcmode="lin" valueType="num">
                                      <p:cBhvr>
                                        <p:cTn id="76" dur="455" fill="hold">
                                          <p:stCondLst>
                                            <p:cond delay="455"/>
                                          </p:stCondLst>
                                        </p:cTn>
                                        <p:tgtEl>
                                          <p:spTgt spid="483421"/>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483421"/>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483421"/>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483421"/>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8" presetClass="entr" presetSubtype="0" accel="50000" fill="hold" grpId="0" nodeType="clickEffect">
                                  <p:stCondLst>
                                    <p:cond delay="0"/>
                                  </p:stCondLst>
                                  <p:iterate type="lt">
                                    <p:tmPct val="50000"/>
                                  </p:iterate>
                                  <p:childTnLst>
                                    <p:set>
                                      <p:cBhvr>
                                        <p:cTn id="83" dur="1" fill="hold">
                                          <p:stCondLst>
                                            <p:cond delay="0"/>
                                          </p:stCondLst>
                                        </p:cTn>
                                        <p:tgtEl>
                                          <p:spTgt spid="483422"/>
                                        </p:tgtEl>
                                        <p:attrNameLst>
                                          <p:attrName>style.visibility</p:attrName>
                                        </p:attrNameLst>
                                      </p:cBhvr>
                                      <p:to>
                                        <p:strVal val="visible"/>
                                      </p:to>
                                    </p:set>
                                    <p:set>
                                      <p:cBhvr>
                                        <p:cTn id="84" dur="455" fill="hold">
                                          <p:stCondLst>
                                            <p:cond delay="0"/>
                                          </p:stCondLst>
                                        </p:cTn>
                                        <p:tgtEl>
                                          <p:spTgt spid="483422"/>
                                        </p:tgtEl>
                                        <p:attrNameLst>
                                          <p:attrName>style.rotation</p:attrName>
                                        </p:attrNameLst>
                                      </p:cBhvr>
                                      <p:to>
                                        <p:strVal val="-45.0"/>
                                      </p:to>
                                    </p:set>
                                    <p:anim calcmode="lin" valueType="num">
                                      <p:cBhvr>
                                        <p:cTn id="85" dur="455" fill="hold">
                                          <p:stCondLst>
                                            <p:cond delay="455"/>
                                          </p:stCondLst>
                                        </p:cTn>
                                        <p:tgtEl>
                                          <p:spTgt spid="483422"/>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483422"/>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483422"/>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483422"/>
                                        </p:tgtEl>
                                        <p:attrNameLst>
                                          <p:attrName>ppt_y</p:attrName>
                                        </p:attrNameLst>
                                      </p:cBhvr>
                                      <p:tavLst>
                                        <p:tav tm="0">
                                          <p:val>
                                            <p:strVal val="#ppt_y-(0.354*#ppt_w-0.172*#ppt_h)"/>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4" presetClass="entr" presetSubtype="0" fill="hold" grpId="0" nodeType="clickEffect">
                                  <p:stCondLst>
                                    <p:cond delay="0"/>
                                  </p:stCondLst>
                                  <p:childTnLst>
                                    <p:set>
                                      <p:cBhvr>
                                        <p:cTn id="92" dur="1" fill="hold">
                                          <p:stCondLst>
                                            <p:cond delay="0"/>
                                          </p:stCondLst>
                                        </p:cTn>
                                        <p:tgtEl>
                                          <p:spTgt spid="483427"/>
                                        </p:tgtEl>
                                        <p:attrNameLst>
                                          <p:attrName>style.visibility</p:attrName>
                                        </p:attrNameLst>
                                      </p:cBhvr>
                                      <p:to>
                                        <p:strVal val="visible"/>
                                      </p:to>
                                    </p:set>
                                    <p:anim from="(-#ppt_w/2)" to="(#ppt_x)" calcmode="lin" valueType="num">
                                      <p:cBhvr>
                                        <p:cTn id="93" dur="600" fill="hold">
                                          <p:stCondLst>
                                            <p:cond delay="0"/>
                                          </p:stCondLst>
                                        </p:cTn>
                                        <p:tgtEl>
                                          <p:spTgt spid="483427"/>
                                        </p:tgtEl>
                                        <p:attrNameLst>
                                          <p:attrName>ppt_x</p:attrName>
                                        </p:attrNameLst>
                                      </p:cBhvr>
                                    </p:anim>
                                    <p:anim from="0" to="-1.0" calcmode="lin" valueType="num">
                                      <p:cBhvr>
                                        <p:cTn id="94" dur="200" decel="50000" autoRev="1" fill="hold">
                                          <p:stCondLst>
                                            <p:cond delay="600"/>
                                          </p:stCondLst>
                                        </p:cTn>
                                        <p:tgtEl>
                                          <p:spTgt spid="483427"/>
                                        </p:tgtEl>
                                        <p:attrNameLst>
                                          <p:attrName>xshear</p:attrName>
                                        </p:attrNameLst>
                                      </p:cBhvr>
                                    </p:anim>
                                    <p:animScale>
                                      <p:cBhvr>
                                        <p:cTn id="95" dur="200" decel="100000" autoRev="1" fill="hold">
                                          <p:stCondLst>
                                            <p:cond delay="600"/>
                                          </p:stCondLst>
                                        </p:cTn>
                                        <p:tgtEl>
                                          <p:spTgt spid="483427"/>
                                        </p:tgtEl>
                                      </p:cBhvr>
                                      <p:from x="100000" y="100000"/>
                                      <p:to x="80000" y="100000"/>
                                    </p:animScale>
                                    <p:anim by="(#ppt_h/3+#ppt_w*0.1)" calcmode="lin" valueType="num">
                                      <p:cBhvr additive="sum">
                                        <p:cTn id="96" dur="200" decel="100000" autoRev="1" fill="hold">
                                          <p:stCondLst>
                                            <p:cond delay="600"/>
                                          </p:stCondLst>
                                        </p:cTn>
                                        <p:tgtEl>
                                          <p:spTgt spid="483427"/>
                                        </p:tgtEl>
                                        <p:attrNameLst>
                                          <p:attrName>ppt_x</p:attrName>
                                        </p:attrNameLst>
                                      </p:cBhvr>
                                    </p:anim>
                                  </p:childTnLst>
                                </p:cTn>
                              </p:par>
                            </p:childTnLst>
                          </p:cTn>
                        </p:par>
                      </p:childTnLst>
                    </p:cTn>
                  </p:par>
                  <p:par>
                    <p:cTn id="97" fill="hold">
                      <p:stCondLst>
                        <p:cond delay="indefinite"/>
                      </p:stCondLst>
                      <p:childTnLst>
                        <p:par>
                          <p:cTn id="98" fill="hold">
                            <p:stCondLst>
                              <p:cond delay="0"/>
                            </p:stCondLst>
                            <p:childTnLst>
                              <p:par>
                                <p:cTn id="99" presetID="35" presetClass="entr" presetSubtype="0" fill="hold" grpId="0" nodeType="clickEffect">
                                  <p:stCondLst>
                                    <p:cond delay="0"/>
                                  </p:stCondLst>
                                  <p:childTnLst>
                                    <p:set>
                                      <p:cBhvr>
                                        <p:cTn id="100" dur="1" fill="hold">
                                          <p:stCondLst>
                                            <p:cond delay="0"/>
                                          </p:stCondLst>
                                        </p:cTn>
                                        <p:tgtEl>
                                          <p:spTgt spid="483431"/>
                                        </p:tgtEl>
                                        <p:attrNameLst>
                                          <p:attrName>style.visibility</p:attrName>
                                        </p:attrNameLst>
                                      </p:cBhvr>
                                      <p:to>
                                        <p:strVal val="visible"/>
                                      </p:to>
                                    </p:set>
                                    <p:animEffect transition="in" filter="fade">
                                      <p:cBhvr>
                                        <p:cTn id="101" dur="2000"/>
                                        <p:tgtEl>
                                          <p:spTgt spid="483431"/>
                                        </p:tgtEl>
                                      </p:cBhvr>
                                    </p:animEffect>
                                    <p:anim calcmode="lin" valueType="num">
                                      <p:cBhvr>
                                        <p:cTn id="102" dur="2000" fill="hold"/>
                                        <p:tgtEl>
                                          <p:spTgt spid="483431"/>
                                        </p:tgtEl>
                                        <p:attrNameLst>
                                          <p:attrName>style.rotation</p:attrName>
                                        </p:attrNameLst>
                                      </p:cBhvr>
                                      <p:tavLst>
                                        <p:tav tm="0">
                                          <p:val>
                                            <p:fltVal val="720"/>
                                          </p:val>
                                        </p:tav>
                                        <p:tav tm="100000">
                                          <p:val>
                                            <p:fltVal val="0"/>
                                          </p:val>
                                        </p:tav>
                                      </p:tavLst>
                                    </p:anim>
                                    <p:anim calcmode="lin" valueType="num">
                                      <p:cBhvr>
                                        <p:cTn id="103" dur="2000" fill="hold"/>
                                        <p:tgtEl>
                                          <p:spTgt spid="483431"/>
                                        </p:tgtEl>
                                        <p:attrNameLst>
                                          <p:attrName>ppt_h</p:attrName>
                                        </p:attrNameLst>
                                      </p:cBhvr>
                                      <p:tavLst>
                                        <p:tav tm="0">
                                          <p:val>
                                            <p:fltVal val="0"/>
                                          </p:val>
                                        </p:tav>
                                        <p:tav tm="100000">
                                          <p:val>
                                            <p:strVal val="#ppt_h"/>
                                          </p:val>
                                        </p:tav>
                                      </p:tavLst>
                                    </p:anim>
                                    <p:anim calcmode="lin" valueType="num">
                                      <p:cBhvr>
                                        <p:cTn id="104" dur="2000" fill="hold"/>
                                        <p:tgtEl>
                                          <p:spTgt spid="483431"/>
                                        </p:tgtEl>
                                        <p:attrNameLst>
                                          <p:attrName>ppt_w</p:attrName>
                                        </p:attrNameLst>
                                      </p:cBhvr>
                                      <p:tavLst>
                                        <p:tav tm="0">
                                          <p:val>
                                            <p:fltVal val="0"/>
                                          </p:val>
                                        </p:tav>
                                        <p:tav tm="100000">
                                          <p:val>
                                            <p:strVal val="#ppt_w"/>
                                          </p:val>
                                        </p:tav>
                                      </p:tavLst>
                                    </p:anim>
                                  </p:childTnLst>
                                </p:cTn>
                              </p:par>
                              <p:par>
                                <p:cTn id="105" presetID="35" presetClass="entr" presetSubtype="0" fill="hold" grpId="0" nodeType="withEffect">
                                  <p:stCondLst>
                                    <p:cond delay="0"/>
                                  </p:stCondLst>
                                  <p:childTnLst>
                                    <p:set>
                                      <p:cBhvr>
                                        <p:cTn id="106" dur="1" fill="hold">
                                          <p:stCondLst>
                                            <p:cond delay="0"/>
                                          </p:stCondLst>
                                        </p:cTn>
                                        <p:tgtEl>
                                          <p:spTgt spid="483430"/>
                                        </p:tgtEl>
                                        <p:attrNameLst>
                                          <p:attrName>style.visibility</p:attrName>
                                        </p:attrNameLst>
                                      </p:cBhvr>
                                      <p:to>
                                        <p:strVal val="visible"/>
                                      </p:to>
                                    </p:set>
                                    <p:animEffect transition="in" filter="fade">
                                      <p:cBhvr>
                                        <p:cTn id="107" dur="2000"/>
                                        <p:tgtEl>
                                          <p:spTgt spid="483430"/>
                                        </p:tgtEl>
                                      </p:cBhvr>
                                    </p:animEffect>
                                    <p:anim calcmode="lin" valueType="num">
                                      <p:cBhvr>
                                        <p:cTn id="108" dur="2000" fill="hold"/>
                                        <p:tgtEl>
                                          <p:spTgt spid="483430"/>
                                        </p:tgtEl>
                                        <p:attrNameLst>
                                          <p:attrName>style.rotation</p:attrName>
                                        </p:attrNameLst>
                                      </p:cBhvr>
                                      <p:tavLst>
                                        <p:tav tm="0">
                                          <p:val>
                                            <p:fltVal val="720"/>
                                          </p:val>
                                        </p:tav>
                                        <p:tav tm="100000">
                                          <p:val>
                                            <p:fltVal val="0"/>
                                          </p:val>
                                        </p:tav>
                                      </p:tavLst>
                                    </p:anim>
                                    <p:anim calcmode="lin" valueType="num">
                                      <p:cBhvr>
                                        <p:cTn id="109" dur="2000" fill="hold"/>
                                        <p:tgtEl>
                                          <p:spTgt spid="483430"/>
                                        </p:tgtEl>
                                        <p:attrNameLst>
                                          <p:attrName>ppt_h</p:attrName>
                                        </p:attrNameLst>
                                      </p:cBhvr>
                                      <p:tavLst>
                                        <p:tav tm="0">
                                          <p:val>
                                            <p:fltVal val="0"/>
                                          </p:val>
                                        </p:tav>
                                        <p:tav tm="100000">
                                          <p:val>
                                            <p:strVal val="#ppt_h"/>
                                          </p:val>
                                        </p:tav>
                                      </p:tavLst>
                                    </p:anim>
                                    <p:anim calcmode="lin" valueType="num">
                                      <p:cBhvr>
                                        <p:cTn id="110" dur="2000" fill="hold"/>
                                        <p:tgtEl>
                                          <p:spTgt spid="483430"/>
                                        </p:tgtEl>
                                        <p:attrNameLst>
                                          <p:attrName>ppt_w</p:attrName>
                                        </p:attrNameLst>
                                      </p:cBhvr>
                                      <p:tavLst>
                                        <p:tav tm="0">
                                          <p:val>
                                            <p:fltVal val="0"/>
                                          </p:val>
                                        </p:tav>
                                        <p:tav tm="100000">
                                          <p:val>
                                            <p:strVal val="#ppt_w"/>
                                          </p:val>
                                        </p:tav>
                                      </p:tavLst>
                                    </p:anim>
                                  </p:childTnLst>
                                </p:cTn>
                              </p:par>
                            </p:childTnLst>
                          </p:cTn>
                        </p:par>
                        <p:par>
                          <p:cTn id="111" fill="hold">
                            <p:stCondLst>
                              <p:cond delay="2000"/>
                            </p:stCondLst>
                            <p:childTnLst>
                              <p:par>
                                <p:cTn id="112" presetID="9" presetClass="entr" presetSubtype="0" fill="hold" grpId="0" nodeType="afterEffect">
                                  <p:stCondLst>
                                    <p:cond delay="0"/>
                                  </p:stCondLst>
                                  <p:childTnLst>
                                    <p:set>
                                      <p:cBhvr>
                                        <p:cTn id="113" dur="1" fill="hold">
                                          <p:stCondLst>
                                            <p:cond delay="0"/>
                                          </p:stCondLst>
                                        </p:cTn>
                                        <p:tgtEl>
                                          <p:spTgt spid="483429"/>
                                        </p:tgtEl>
                                        <p:attrNameLst>
                                          <p:attrName>style.visibility</p:attrName>
                                        </p:attrNameLst>
                                      </p:cBhvr>
                                      <p:to>
                                        <p:strVal val="visible"/>
                                      </p:to>
                                    </p:set>
                                    <p:animEffect transition="in" filter="dissolve">
                                      <p:cBhvr>
                                        <p:cTn id="114" dur="500"/>
                                        <p:tgtEl>
                                          <p:spTgt spid="483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333" grpId="0" animBg="1"/>
      <p:bldP spid="483419" grpId="0"/>
      <p:bldP spid="483420" grpId="0"/>
      <p:bldP spid="483421" grpId="0"/>
      <p:bldP spid="483422" grpId="0"/>
      <p:bldP spid="483423" grpId="0"/>
      <p:bldP spid="483424" grpId="0"/>
      <p:bldP spid="483425" grpId="0"/>
      <p:bldP spid="483426" grpId="0"/>
      <p:bldP spid="483427" grpId="0"/>
      <p:bldP spid="483429" grpId="0" animBg="1"/>
      <p:bldP spid="483430" grpId="0"/>
      <p:bldP spid="4834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FG21_02"/>
          <p:cNvPicPr>
            <a:picLocks noChangeAspect="1" noChangeArrowheads="1"/>
          </p:cNvPicPr>
          <p:nvPr/>
        </p:nvPicPr>
        <p:blipFill>
          <a:blip r:embed="rId2" cstate="print"/>
          <a:srcRect l="17723" r="16704"/>
          <a:stretch>
            <a:fillRect/>
          </a:stretch>
        </p:blipFill>
        <p:spPr bwMode="auto">
          <a:xfrm>
            <a:off x="0" y="3273425"/>
            <a:ext cx="3133725" cy="3584575"/>
          </a:xfrm>
          <a:prstGeom prst="rect">
            <a:avLst/>
          </a:prstGeom>
          <a:noFill/>
        </p:spPr>
      </p:pic>
      <p:sp>
        <p:nvSpPr>
          <p:cNvPr id="40962"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21-1 Electric Current</a:t>
            </a:r>
          </a:p>
        </p:txBody>
      </p:sp>
      <p:sp>
        <p:nvSpPr>
          <p:cNvPr id="40963" name="Text Box 3"/>
          <p:cNvSpPr txBox="1">
            <a:spLocks noChangeArrowheads="1"/>
          </p:cNvSpPr>
          <p:nvPr/>
        </p:nvSpPr>
        <p:spPr bwMode="auto">
          <a:xfrm>
            <a:off x="285750" y="866775"/>
            <a:ext cx="8420100" cy="1938992"/>
          </a:xfrm>
          <a:prstGeom prst="rect">
            <a:avLst/>
          </a:prstGeom>
          <a:noFill/>
          <a:ln w="9525">
            <a:noFill/>
            <a:miter lim="800000"/>
            <a:headEnd/>
            <a:tailEnd/>
          </a:ln>
          <a:effectLst/>
        </p:spPr>
        <p:txBody>
          <a:bodyPr>
            <a:spAutoFit/>
          </a:bodyPr>
          <a:lstStyle/>
          <a:p>
            <a:pPr algn="ctr">
              <a:spcBef>
                <a:spcPct val="50000"/>
              </a:spcBef>
            </a:pPr>
            <a:r>
              <a:rPr lang="en-US" sz="2400" dirty="0">
                <a:solidFill>
                  <a:srgbClr val="FF0000"/>
                </a:solidFill>
                <a:latin typeface="Arial" pitchFamily="34" charset="0"/>
                <a:cs typeface="Arial" pitchFamily="34" charset="0"/>
              </a:rPr>
              <a:t>A battery uses chemical reactions to produce a </a:t>
            </a:r>
            <a:r>
              <a:rPr lang="en-US" sz="2400" dirty="0">
                <a:latin typeface="Arial" pitchFamily="34" charset="0"/>
                <a:cs typeface="Arial" pitchFamily="34" charset="0"/>
              </a:rPr>
              <a:t>potential difference between its terminals.</a:t>
            </a:r>
            <a:r>
              <a:rPr lang="en-US" sz="2400" dirty="0">
                <a:solidFill>
                  <a:srgbClr val="FF0000"/>
                </a:solidFill>
                <a:latin typeface="Arial" pitchFamily="34" charset="0"/>
                <a:cs typeface="Arial" pitchFamily="34" charset="0"/>
              </a:rPr>
              <a:t> It causes current to flow through the flashlight bulb similar to the way the person lifting the water causes the water to flow through the paddle wheel.</a:t>
            </a:r>
          </a:p>
        </p:txBody>
      </p:sp>
      <p:pic>
        <p:nvPicPr>
          <p:cNvPr id="40965" name="Picture 5" descr="FG21_03"/>
          <p:cNvPicPr>
            <a:picLocks noChangeAspect="1" noChangeArrowheads="1"/>
          </p:cNvPicPr>
          <p:nvPr/>
        </p:nvPicPr>
        <p:blipFill>
          <a:blip r:embed="rId3" cstate="print"/>
          <a:srcRect t="11746" b="11433"/>
          <a:stretch>
            <a:fillRect/>
          </a:stretch>
        </p:blipFill>
        <p:spPr bwMode="auto">
          <a:xfrm>
            <a:off x="4286250" y="3738563"/>
            <a:ext cx="4311650" cy="248443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11"/>
          <p:cNvSpPr txBox="1">
            <a:spLocks noChangeArrowheads="1"/>
          </p:cNvSpPr>
          <p:nvPr/>
        </p:nvSpPr>
        <p:spPr bwMode="auto">
          <a:xfrm>
            <a:off x="1790700" y="1524000"/>
            <a:ext cx="550863" cy="4889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25604" name="Text Box 12"/>
          <p:cNvSpPr txBox="1">
            <a:spLocks noChangeArrowheads="1"/>
          </p:cNvSpPr>
          <p:nvPr/>
        </p:nvSpPr>
        <p:spPr bwMode="auto">
          <a:xfrm>
            <a:off x="1092200" y="2366963"/>
            <a:ext cx="550863" cy="485775"/>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grpSp>
        <p:nvGrpSpPr>
          <p:cNvPr id="2" name="Group 93"/>
          <p:cNvGrpSpPr>
            <a:grpSpLocks/>
          </p:cNvGrpSpPr>
          <p:nvPr/>
        </p:nvGrpSpPr>
        <p:grpSpPr bwMode="auto">
          <a:xfrm>
            <a:off x="493713" y="915988"/>
            <a:ext cx="2397125" cy="3778250"/>
            <a:chOff x="356" y="361"/>
            <a:chExt cx="1510" cy="2380"/>
          </a:xfrm>
        </p:grpSpPr>
        <p:sp>
          <p:nvSpPr>
            <p:cNvPr id="25672" name="Line 9"/>
            <p:cNvSpPr>
              <a:spLocks noChangeShapeType="1"/>
            </p:cNvSpPr>
            <p:nvPr/>
          </p:nvSpPr>
          <p:spPr bwMode="auto">
            <a:xfrm>
              <a:off x="356" y="514"/>
              <a:ext cx="0" cy="538"/>
            </a:xfrm>
            <a:prstGeom prst="line">
              <a:avLst/>
            </a:prstGeom>
            <a:noFill/>
            <a:ln w="22225">
              <a:solidFill>
                <a:srgbClr val="FF0000"/>
              </a:solidFill>
              <a:round/>
              <a:headEnd/>
              <a:tailEnd/>
            </a:ln>
          </p:spPr>
          <p:txBody>
            <a:bodyPr/>
            <a:lstStyle/>
            <a:p>
              <a:endParaRPr lang="en-US"/>
            </a:p>
          </p:txBody>
        </p:sp>
        <p:sp>
          <p:nvSpPr>
            <p:cNvPr id="25673" name="Line 10"/>
            <p:cNvSpPr>
              <a:spLocks noChangeShapeType="1"/>
            </p:cNvSpPr>
            <p:nvPr/>
          </p:nvSpPr>
          <p:spPr bwMode="auto">
            <a:xfrm flipH="1">
              <a:off x="1864" y="516"/>
              <a:ext cx="2" cy="536"/>
            </a:xfrm>
            <a:prstGeom prst="line">
              <a:avLst/>
            </a:prstGeom>
            <a:noFill/>
            <a:ln w="22225">
              <a:solidFill>
                <a:srgbClr val="FF0000"/>
              </a:solidFill>
              <a:round/>
              <a:headEnd/>
              <a:tailEnd/>
            </a:ln>
          </p:spPr>
          <p:txBody>
            <a:bodyPr/>
            <a:lstStyle/>
            <a:p>
              <a:endParaRPr lang="en-US"/>
            </a:p>
          </p:txBody>
        </p:sp>
        <p:sp>
          <p:nvSpPr>
            <p:cNvPr id="25674" name="Line 13"/>
            <p:cNvSpPr>
              <a:spLocks noChangeShapeType="1"/>
            </p:cNvSpPr>
            <p:nvPr/>
          </p:nvSpPr>
          <p:spPr bwMode="auto">
            <a:xfrm>
              <a:off x="356" y="514"/>
              <a:ext cx="647" cy="0"/>
            </a:xfrm>
            <a:prstGeom prst="line">
              <a:avLst/>
            </a:prstGeom>
            <a:noFill/>
            <a:ln w="22225">
              <a:solidFill>
                <a:srgbClr val="FF0000"/>
              </a:solidFill>
              <a:round/>
              <a:headEnd/>
              <a:tailEnd/>
            </a:ln>
          </p:spPr>
          <p:txBody>
            <a:bodyPr/>
            <a:lstStyle/>
            <a:p>
              <a:endParaRPr lang="en-US"/>
            </a:p>
          </p:txBody>
        </p:sp>
        <p:sp>
          <p:nvSpPr>
            <p:cNvPr id="25675" name="Line 14"/>
            <p:cNvSpPr>
              <a:spLocks noChangeShapeType="1"/>
            </p:cNvSpPr>
            <p:nvPr/>
          </p:nvSpPr>
          <p:spPr bwMode="auto">
            <a:xfrm>
              <a:off x="1110" y="514"/>
              <a:ext cx="754" cy="0"/>
            </a:xfrm>
            <a:prstGeom prst="line">
              <a:avLst/>
            </a:prstGeom>
            <a:noFill/>
            <a:ln w="22225">
              <a:solidFill>
                <a:srgbClr val="FF0000"/>
              </a:solidFill>
              <a:round/>
              <a:headEnd/>
              <a:tailEnd/>
            </a:ln>
          </p:spPr>
          <p:txBody>
            <a:bodyPr/>
            <a:lstStyle/>
            <a:p>
              <a:endParaRPr lang="en-US"/>
            </a:p>
          </p:txBody>
        </p:sp>
        <p:sp>
          <p:nvSpPr>
            <p:cNvPr id="25676" name="Line 15"/>
            <p:cNvSpPr>
              <a:spLocks noChangeShapeType="1"/>
            </p:cNvSpPr>
            <p:nvPr/>
          </p:nvSpPr>
          <p:spPr bwMode="auto">
            <a:xfrm>
              <a:off x="1003" y="438"/>
              <a:ext cx="0" cy="153"/>
            </a:xfrm>
            <a:prstGeom prst="line">
              <a:avLst/>
            </a:prstGeom>
            <a:noFill/>
            <a:ln w="22225">
              <a:solidFill>
                <a:srgbClr val="FF0000"/>
              </a:solidFill>
              <a:round/>
              <a:headEnd/>
              <a:tailEnd/>
            </a:ln>
          </p:spPr>
          <p:txBody>
            <a:bodyPr/>
            <a:lstStyle/>
            <a:p>
              <a:endParaRPr lang="en-US"/>
            </a:p>
          </p:txBody>
        </p:sp>
        <p:grpSp>
          <p:nvGrpSpPr>
            <p:cNvPr id="3" name="Group 16"/>
            <p:cNvGrpSpPr>
              <a:grpSpLocks/>
            </p:cNvGrpSpPr>
            <p:nvPr/>
          </p:nvGrpSpPr>
          <p:grpSpPr bwMode="auto">
            <a:xfrm rot="5350136">
              <a:off x="1287" y="875"/>
              <a:ext cx="77" cy="431"/>
              <a:chOff x="7200" y="2952"/>
              <a:chExt cx="180" cy="720"/>
            </a:xfrm>
          </p:grpSpPr>
          <p:sp>
            <p:nvSpPr>
              <p:cNvPr id="25708" name="Line 1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5709" name="Line 1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5710" name="Line 1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5711" name="Line 2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25678" name="Line 21"/>
            <p:cNvSpPr>
              <a:spLocks noChangeShapeType="1"/>
            </p:cNvSpPr>
            <p:nvPr/>
          </p:nvSpPr>
          <p:spPr bwMode="auto">
            <a:xfrm>
              <a:off x="1110" y="361"/>
              <a:ext cx="0" cy="307"/>
            </a:xfrm>
            <a:prstGeom prst="line">
              <a:avLst/>
            </a:prstGeom>
            <a:noFill/>
            <a:ln w="22225">
              <a:solidFill>
                <a:srgbClr val="FF0000"/>
              </a:solidFill>
              <a:round/>
              <a:headEnd/>
              <a:tailEnd/>
            </a:ln>
          </p:spPr>
          <p:txBody>
            <a:bodyPr/>
            <a:lstStyle/>
            <a:p>
              <a:endParaRPr lang="en-US"/>
            </a:p>
          </p:txBody>
        </p:sp>
        <p:sp>
          <p:nvSpPr>
            <p:cNvPr id="25679" name="Line 22"/>
            <p:cNvSpPr>
              <a:spLocks noChangeShapeType="1"/>
            </p:cNvSpPr>
            <p:nvPr/>
          </p:nvSpPr>
          <p:spPr bwMode="auto">
            <a:xfrm>
              <a:off x="1541" y="1052"/>
              <a:ext cx="323" cy="0"/>
            </a:xfrm>
            <a:prstGeom prst="line">
              <a:avLst/>
            </a:prstGeom>
            <a:noFill/>
            <a:ln w="22225">
              <a:solidFill>
                <a:srgbClr val="FF0000"/>
              </a:solidFill>
              <a:round/>
              <a:headEnd/>
              <a:tailEnd/>
            </a:ln>
          </p:spPr>
          <p:txBody>
            <a:bodyPr/>
            <a:lstStyle/>
            <a:p>
              <a:endParaRPr lang="en-US"/>
            </a:p>
          </p:txBody>
        </p:sp>
        <p:sp>
          <p:nvSpPr>
            <p:cNvPr id="25680" name="Line 23"/>
            <p:cNvSpPr>
              <a:spLocks noChangeShapeType="1"/>
            </p:cNvSpPr>
            <p:nvPr/>
          </p:nvSpPr>
          <p:spPr bwMode="auto">
            <a:xfrm>
              <a:off x="356" y="1052"/>
              <a:ext cx="754" cy="0"/>
            </a:xfrm>
            <a:prstGeom prst="line">
              <a:avLst/>
            </a:prstGeom>
            <a:noFill/>
            <a:ln w="22225">
              <a:solidFill>
                <a:srgbClr val="FF0000"/>
              </a:solidFill>
              <a:round/>
              <a:headEnd/>
              <a:tailEnd/>
            </a:ln>
          </p:spPr>
          <p:txBody>
            <a:bodyPr/>
            <a:lstStyle/>
            <a:p>
              <a:endParaRPr lang="en-US"/>
            </a:p>
          </p:txBody>
        </p:sp>
        <p:sp>
          <p:nvSpPr>
            <p:cNvPr id="25681" name="Line 24"/>
            <p:cNvSpPr>
              <a:spLocks noChangeShapeType="1"/>
            </p:cNvSpPr>
            <p:nvPr/>
          </p:nvSpPr>
          <p:spPr bwMode="auto">
            <a:xfrm>
              <a:off x="356" y="1052"/>
              <a:ext cx="0" cy="537"/>
            </a:xfrm>
            <a:prstGeom prst="line">
              <a:avLst/>
            </a:prstGeom>
            <a:noFill/>
            <a:ln w="22225">
              <a:solidFill>
                <a:srgbClr val="FF0000"/>
              </a:solidFill>
              <a:round/>
              <a:headEnd/>
              <a:tailEnd/>
            </a:ln>
          </p:spPr>
          <p:txBody>
            <a:bodyPr/>
            <a:lstStyle/>
            <a:p>
              <a:endParaRPr lang="en-US"/>
            </a:p>
          </p:txBody>
        </p:sp>
        <p:sp>
          <p:nvSpPr>
            <p:cNvPr id="25682" name="Line 25"/>
            <p:cNvSpPr>
              <a:spLocks noChangeShapeType="1"/>
            </p:cNvSpPr>
            <p:nvPr/>
          </p:nvSpPr>
          <p:spPr bwMode="auto">
            <a:xfrm>
              <a:off x="356" y="1589"/>
              <a:ext cx="323" cy="0"/>
            </a:xfrm>
            <a:prstGeom prst="line">
              <a:avLst/>
            </a:prstGeom>
            <a:noFill/>
            <a:ln w="22225">
              <a:solidFill>
                <a:srgbClr val="FF0000"/>
              </a:solidFill>
              <a:round/>
              <a:headEnd/>
              <a:tailEnd/>
            </a:ln>
          </p:spPr>
          <p:txBody>
            <a:bodyPr/>
            <a:lstStyle/>
            <a:p>
              <a:endParaRPr lang="en-US"/>
            </a:p>
          </p:txBody>
        </p:sp>
        <p:sp>
          <p:nvSpPr>
            <p:cNvPr id="25683" name="Line 26"/>
            <p:cNvSpPr>
              <a:spLocks noChangeShapeType="1"/>
            </p:cNvSpPr>
            <p:nvPr/>
          </p:nvSpPr>
          <p:spPr bwMode="auto">
            <a:xfrm>
              <a:off x="1864" y="1052"/>
              <a:ext cx="0" cy="537"/>
            </a:xfrm>
            <a:prstGeom prst="line">
              <a:avLst/>
            </a:prstGeom>
            <a:noFill/>
            <a:ln w="22225">
              <a:solidFill>
                <a:srgbClr val="FF0000"/>
              </a:solidFill>
              <a:round/>
              <a:headEnd/>
              <a:tailEnd/>
            </a:ln>
          </p:spPr>
          <p:txBody>
            <a:bodyPr/>
            <a:lstStyle/>
            <a:p>
              <a:endParaRPr lang="en-US"/>
            </a:p>
          </p:txBody>
        </p:sp>
        <p:sp>
          <p:nvSpPr>
            <p:cNvPr id="25684" name="Line 27"/>
            <p:cNvSpPr>
              <a:spLocks noChangeShapeType="1"/>
            </p:cNvSpPr>
            <p:nvPr/>
          </p:nvSpPr>
          <p:spPr bwMode="auto">
            <a:xfrm>
              <a:off x="1110" y="1589"/>
              <a:ext cx="754" cy="0"/>
            </a:xfrm>
            <a:prstGeom prst="line">
              <a:avLst/>
            </a:prstGeom>
            <a:noFill/>
            <a:ln w="22225">
              <a:solidFill>
                <a:srgbClr val="FF0000"/>
              </a:solidFill>
              <a:round/>
              <a:headEnd/>
              <a:tailEnd/>
            </a:ln>
          </p:spPr>
          <p:txBody>
            <a:bodyPr/>
            <a:lstStyle/>
            <a:p>
              <a:endParaRPr lang="en-US"/>
            </a:p>
          </p:txBody>
        </p:sp>
        <p:sp>
          <p:nvSpPr>
            <p:cNvPr id="25685" name="Line 28"/>
            <p:cNvSpPr>
              <a:spLocks noChangeShapeType="1"/>
            </p:cNvSpPr>
            <p:nvPr/>
          </p:nvSpPr>
          <p:spPr bwMode="auto">
            <a:xfrm>
              <a:off x="1864" y="1589"/>
              <a:ext cx="0" cy="538"/>
            </a:xfrm>
            <a:prstGeom prst="line">
              <a:avLst/>
            </a:prstGeom>
            <a:noFill/>
            <a:ln w="22225">
              <a:solidFill>
                <a:srgbClr val="FF0000"/>
              </a:solidFill>
              <a:round/>
              <a:headEnd/>
              <a:tailEnd/>
            </a:ln>
          </p:spPr>
          <p:txBody>
            <a:bodyPr/>
            <a:lstStyle/>
            <a:p>
              <a:endParaRPr lang="en-US"/>
            </a:p>
          </p:txBody>
        </p:sp>
        <p:sp>
          <p:nvSpPr>
            <p:cNvPr id="25686" name="Line 29"/>
            <p:cNvSpPr>
              <a:spLocks noChangeShapeType="1"/>
            </p:cNvSpPr>
            <p:nvPr/>
          </p:nvSpPr>
          <p:spPr bwMode="auto">
            <a:xfrm>
              <a:off x="356" y="1589"/>
              <a:ext cx="0" cy="538"/>
            </a:xfrm>
            <a:prstGeom prst="line">
              <a:avLst/>
            </a:prstGeom>
            <a:noFill/>
            <a:ln w="22225">
              <a:solidFill>
                <a:srgbClr val="FF0000"/>
              </a:solidFill>
              <a:round/>
              <a:headEnd/>
              <a:tailEnd/>
            </a:ln>
          </p:spPr>
          <p:txBody>
            <a:bodyPr/>
            <a:lstStyle/>
            <a:p>
              <a:endParaRPr lang="en-US"/>
            </a:p>
          </p:txBody>
        </p:sp>
        <p:sp>
          <p:nvSpPr>
            <p:cNvPr id="25687" name="Line 30"/>
            <p:cNvSpPr>
              <a:spLocks noChangeShapeType="1"/>
            </p:cNvSpPr>
            <p:nvPr/>
          </p:nvSpPr>
          <p:spPr bwMode="auto">
            <a:xfrm>
              <a:off x="356" y="2127"/>
              <a:ext cx="754" cy="0"/>
            </a:xfrm>
            <a:prstGeom prst="line">
              <a:avLst/>
            </a:prstGeom>
            <a:noFill/>
            <a:ln w="22225">
              <a:solidFill>
                <a:srgbClr val="FF0000"/>
              </a:solidFill>
              <a:round/>
              <a:headEnd/>
              <a:tailEnd/>
            </a:ln>
          </p:spPr>
          <p:txBody>
            <a:bodyPr/>
            <a:lstStyle/>
            <a:p>
              <a:endParaRPr lang="en-US"/>
            </a:p>
          </p:txBody>
        </p:sp>
        <p:sp>
          <p:nvSpPr>
            <p:cNvPr id="25688" name="Line 31"/>
            <p:cNvSpPr>
              <a:spLocks noChangeShapeType="1"/>
            </p:cNvSpPr>
            <p:nvPr/>
          </p:nvSpPr>
          <p:spPr bwMode="auto">
            <a:xfrm>
              <a:off x="1864" y="2127"/>
              <a:ext cx="0" cy="537"/>
            </a:xfrm>
            <a:prstGeom prst="line">
              <a:avLst/>
            </a:prstGeom>
            <a:noFill/>
            <a:ln w="22225">
              <a:solidFill>
                <a:srgbClr val="FF0000"/>
              </a:solidFill>
              <a:round/>
              <a:headEnd/>
              <a:tailEnd/>
            </a:ln>
          </p:spPr>
          <p:txBody>
            <a:bodyPr/>
            <a:lstStyle/>
            <a:p>
              <a:endParaRPr lang="en-US"/>
            </a:p>
          </p:txBody>
        </p:sp>
        <p:sp>
          <p:nvSpPr>
            <p:cNvPr id="25689" name="Line 32"/>
            <p:cNvSpPr>
              <a:spLocks noChangeShapeType="1"/>
            </p:cNvSpPr>
            <p:nvPr/>
          </p:nvSpPr>
          <p:spPr bwMode="auto">
            <a:xfrm>
              <a:off x="356" y="2127"/>
              <a:ext cx="0" cy="537"/>
            </a:xfrm>
            <a:prstGeom prst="line">
              <a:avLst/>
            </a:prstGeom>
            <a:noFill/>
            <a:ln w="22225">
              <a:solidFill>
                <a:srgbClr val="FF0000"/>
              </a:solidFill>
              <a:round/>
              <a:headEnd/>
              <a:tailEnd/>
            </a:ln>
          </p:spPr>
          <p:txBody>
            <a:bodyPr/>
            <a:lstStyle/>
            <a:p>
              <a:endParaRPr lang="en-US"/>
            </a:p>
          </p:txBody>
        </p:sp>
        <p:sp>
          <p:nvSpPr>
            <p:cNvPr id="25690" name="Line 33"/>
            <p:cNvSpPr>
              <a:spLocks noChangeShapeType="1"/>
            </p:cNvSpPr>
            <p:nvPr/>
          </p:nvSpPr>
          <p:spPr bwMode="auto">
            <a:xfrm>
              <a:off x="1110" y="2664"/>
              <a:ext cx="754" cy="0"/>
            </a:xfrm>
            <a:prstGeom prst="line">
              <a:avLst/>
            </a:prstGeom>
            <a:noFill/>
            <a:ln w="22225">
              <a:solidFill>
                <a:srgbClr val="FF0000"/>
              </a:solidFill>
              <a:round/>
              <a:headEnd/>
              <a:tailEnd/>
            </a:ln>
          </p:spPr>
          <p:txBody>
            <a:bodyPr/>
            <a:lstStyle/>
            <a:p>
              <a:endParaRPr lang="en-US"/>
            </a:p>
          </p:txBody>
        </p:sp>
        <p:sp>
          <p:nvSpPr>
            <p:cNvPr id="25691" name="Line 34"/>
            <p:cNvSpPr>
              <a:spLocks noChangeShapeType="1"/>
            </p:cNvSpPr>
            <p:nvPr/>
          </p:nvSpPr>
          <p:spPr bwMode="auto">
            <a:xfrm>
              <a:off x="1541" y="2127"/>
              <a:ext cx="323" cy="0"/>
            </a:xfrm>
            <a:prstGeom prst="line">
              <a:avLst/>
            </a:prstGeom>
            <a:noFill/>
            <a:ln w="22225">
              <a:solidFill>
                <a:srgbClr val="FF0000"/>
              </a:solidFill>
              <a:round/>
              <a:headEnd/>
              <a:tailEnd/>
            </a:ln>
          </p:spPr>
          <p:txBody>
            <a:bodyPr/>
            <a:lstStyle/>
            <a:p>
              <a:endParaRPr lang="en-US"/>
            </a:p>
          </p:txBody>
        </p:sp>
        <p:sp>
          <p:nvSpPr>
            <p:cNvPr id="25692" name="Line 35"/>
            <p:cNvSpPr>
              <a:spLocks noChangeShapeType="1"/>
            </p:cNvSpPr>
            <p:nvPr/>
          </p:nvSpPr>
          <p:spPr bwMode="auto">
            <a:xfrm>
              <a:off x="356" y="2664"/>
              <a:ext cx="323" cy="0"/>
            </a:xfrm>
            <a:prstGeom prst="line">
              <a:avLst/>
            </a:prstGeom>
            <a:noFill/>
            <a:ln w="22225">
              <a:solidFill>
                <a:srgbClr val="FF0000"/>
              </a:solidFill>
              <a:round/>
              <a:headEnd/>
              <a:tailEnd/>
            </a:ln>
          </p:spPr>
          <p:txBody>
            <a:bodyPr/>
            <a:lstStyle/>
            <a:p>
              <a:endParaRPr lang="en-US"/>
            </a:p>
          </p:txBody>
        </p:sp>
        <p:grpSp>
          <p:nvGrpSpPr>
            <p:cNvPr id="4" name="Group 36"/>
            <p:cNvGrpSpPr>
              <a:grpSpLocks/>
            </p:cNvGrpSpPr>
            <p:nvPr/>
          </p:nvGrpSpPr>
          <p:grpSpPr bwMode="auto">
            <a:xfrm rot="5350136">
              <a:off x="856" y="1412"/>
              <a:ext cx="77" cy="431"/>
              <a:chOff x="7200" y="2952"/>
              <a:chExt cx="180" cy="720"/>
            </a:xfrm>
          </p:grpSpPr>
          <p:sp>
            <p:nvSpPr>
              <p:cNvPr id="25704" name="Line 3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5705" name="Line 3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5706" name="Line 3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5707" name="Line 4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5" name="Group 41"/>
            <p:cNvGrpSpPr>
              <a:grpSpLocks/>
            </p:cNvGrpSpPr>
            <p:nvPr/>
          </p:nvGrpSpPr>
          <p:grpSpPr bwMode="auto">
            <a:xfrm rot="5350136">
              <a:off x="1287" y="1950"/>
              <a:ext cx="77" cy="431"/>
              <a:chOff x="7200" y="2952"/>
              <a:chExt cx="180" cy="720"/>
            </a:xfrm>
          </p:grpSpPr>
          <p:sp>
            <p:nvSpPr>
              <p:cNvPr id="25700" name="Line 42"/>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5701" name="Line 43"/>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5702" name="Line 44"/>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5703" name="Line 45"/>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6" name="Group 46"/>
            <p:cNvGrpSpPr>
              <a:grpSpLocks/>
            </p:cNvGrpSpPr>
            <p:nvPr/>
          </p:nvGrpSpPr>
          <p:grpSpPr bwMode="auto">
            <a:xfrm rot="5350136">
              <a:off x="856" y="2487"/>
              <a:ext cx="77" cy="431"/>
              <a:chOff x="7200" y="2952"/>
              <a:chExt cx="180" cy="720"/>
            </a:xfrm>
          </p:grpSpPr>
          <p:sp>
            <p:nvSpPr>
              <p:cNvPr id="25696" name="Line 4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5697" name="Line 4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5698" name="Line 4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5699" name="Line 5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sp>
        <p:nvSpPr>
          <p:cNvPr id="25606" name="Text Box 51"/>
          <p:cNvSpPr txBox="1">
            <a:spLocks noChangeArrowheads="1"/>
          </p:cNvSpPr>
          <p:nvPr/>
        </p:nvSpPr>
        <p:spPr bwMode="auto">
          <a:xfrm>
            <a:off x="1776413" y="3216275"/>
            <a:ext cx="550862" cy="487363"/>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25607" name="Text Box 52"/>
          <p:cNvSpPr txBox="1">
            <a:spLocks noChangeArrowheads="1"/>
          </p:cNvSpPr>
          <p:nvPr/>
        </p:nvSpPr>
        <p:spPr bwMode="auto">
          <a:xfrm>
            <a:off x="1092200" y="4100513"/>
            <a:ext cx="550863" cy="4889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25608" name="Rectangle 53"/>
          <p:cNvSpPr>
            <a:spLocks noChangeArrowheads="1"/>
          </p:cNvSpPr>
          <p:nvPr/>
        </p:nvSpPr>
        <p:spPr bwMode="auto">
          <a:xfrm>
            <a:off x="7142163" y="266700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a:t>
            </a:r>
          </a:p>
        </p:txBody>
      </p:sp>
      <p:sp>
        <p:nvSpPr>
          <p:cNvPr id="25609" name="Rectangle 54"/>
          <p:cNvSpPr>
            <a:spLocks noChangeArrowheads="1"/>
          </p:cNvSpPr>
          <p:nvPr/>
        </p:nvSpPr>
        <p:spPr bwMode="auto">
          <a:xfrm>
            <a:off x="4289425" y="26670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25610" name="Rectangle 55"/>
          <p:cNvSpPr>
            <a:spLocks noChangeArrowheads="1"/>
          </p:cNvSpPr>
          <p:nvPr/>
        </p:nvSpPr>
        <p:spPr bwMode="auto">
          <a:xfrm>
            <a:off x="3281363" y="26384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25611" name="Rectangle 56"/>
          <p:cNvSpPr>
            <a:spLocks noChangeArrowheads="1"/>
          </p:cNvSpPr>
          <p:nvPr/>
        </p:nvSpPr>
        <p:spPr bwMode="auto">
          <a:xfrm>
            <a:off x="7142163" y="21494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2</a:t>
            </a:r>
          </a:p>
        </p:txBody>
      </p:sp>
      <p:sp>
        <p:nvSpPr>
          <p:cNvPr id="25612" name="Rectangle 57"/>
          <p:cNvSpPr>
            <a:spLocks noChangeArrowheads="1"/>
          </p:cNvSpPr>
          <p:nvPr/>
        </p:nvSpPr>
        <p:spPr bwMode="auto">
          <a:xfrm>
            <a:off x="3281363" y="212090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25613" name="Rectangle 58"/>
          <p:cNvSpPr>
            <a:spLocks noChangeArrowheads="1"/>
          </p:cNvSpPr>
          <p:nvPr/>
        </p:nvSpPr>
        <p:spPr bwMode="auto">
          <a:xfrm>
            <a:off x="7164388" y="1631950"/>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484411" name="Rectangle 59"/>
          <p:cNvSpPr>
            <a:spLocks noChangeArrowheads="1"/>
          </p:cNvSpPr>
          <p:nvPr/>
        </p:nvSpPr>
        <p:spPr bwMode="auto">
          <a:xfrm>
            <a:off x="4232275" y="1631950"/>
            <a:ext cx="1438275" cy="517525"/>
          </a:xfrm>
          <a:prstGeom prst="rect">
            <a:avLst/>
          </a:prstGeom>
          <a:noFill/>
          <a:ln w="15875" algn="ctr">
            <a:noFill/>
            <a:miter lim="800000"/>
            <a:headEnd/>
            <a:tailEnd/>
          </a:ln>
        </p:spPr>
        <p:txBody>
          <a:bodyPr anchor="ctr"/>
          <a:lstStyle/>
          <a:p>
            <a:r>
              <a:rPr lang="en-US">
                <a:ea typeface="Times New Roman" pitchFamily="18" charset="0"/>
                <a:cs typeface="Arial" charset="0"/>
              </a:rPr>
              <a:t>16</a:t>
            </a:r>
          </a:p>
        </p:txBody>
      </p:sp>
      <p:sp>
        <p:nvSpPr>
          <p:cNvPr id="25615" name="Rectangle 60"/>
          <p:cNvSpPr>
            <a:spLocks noChangeArrowheads="1"/>
          </p:cNvSpPr>
          <p:nvPr/>
        </p:nvSpPr>
        <p:spPr bwMode="auto">
          <a:xfrm>
            <a:off x="3281363" y="163195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25616" name="Rectangle 61"/>
          <p:cNvSpPr>
            <a:spLocks noChangeArrowheads="1"/>
          </p:cNvSpPr>
          <p:nvPr/>
        </p:nvSpPr>
        <p:spPr bwMode="auto">
          <a:xfrm>
            <a:off x="7164388" y="1114425"/>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25617" name="Rectangle 62"/>
          <p:cNvSpPr>
            <a:spLocks noChangeArrowheads="1"/>
          </p:cNvSpPr>
          <p:nvPr/>
        </p:nvSpPr>
        <p:spPr bwMode="auto">
          <a:xfrm>
            <a:off x="5727700" y="1114425"/>
            <a:ext cx="1436688"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25618" name="Rectangle 63"/>
          <p:cNvSpPr>
            <a:spLocks noChangeArrowheads="1"/>
          </p:cNvSpPr>
          <p:nvPr/>
        </p:nvSpPr>
        <p:spPr bwMode="auto">
          <a:xfrm>
            <a:off x="4289425" y="1114425"/>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25619" name="Rectangle 64"/>
          <p:cNvSpPr>
            <a:spLocks noChangeArrowheads="1"/>
          </p:cNvSpPr>
          <p:nvPr/>
        </p:nvSpPr>
        <p:spPr bwMode="auto">
          <a:xfrm>
            <a:off x="3281363" y="1114425"/>
            <a:ext cx="1008062"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25620" name="Line 65"/>
          <p:cNvSpPr>
            <a:spLocks noChangeShapeType="1"/>
          </p:cNvSpPr>
          <p:nvPr/>
        </p:nvSpPr>
        <p:spPr bwMode="auto">
          <a:xfrm>
            <a:off x="8602663" y="1114425"/>
            <a:ext cx="0" cy="3103563"/>
          </a:xfrm>
          <a:prstGeom prst="line">
            <a:avLst/>
          </a:prstGeom>
          <a:noFill/>
          <a:ln w="12700" cap="rnd">
            <a:solidFill>
              <a:srgbClr val="000000"/>
            </a:solidFill>
            <a:round/>
            <a:headEnd/>
            <a:tailEnd/>
          </a:ln>
        </p:spPr>
        <p:txBody>
          <a:bodyPr>
            <a:spAutoFit/>
          </a:bodyPr>
          <a:lstStyle/>
          <a:p>
            <a:endParaRPr lang="en-US"/>
          </a:p>
        </p:txBody>
      </p:sp>
      <p:sp>
        <p:nvSpPr>
          <p:cNvPr id="25621" name="Line 66"/>
          <p:cNvSpPr>
            <a:spLocks noChangeShapeType="1"/>
          </p:cNvSpPr>
          <p:nvPr/>
        </p:nvSpPr>
        <p:spPr bwMode="auto">
          <a:xfrm>
            <a:off x="4289425" y="1114425"/>
            <a:ext cx="4313238" cy="0"/>
          </a:xfrm>
          <a:prstGeom prst="line">
            <a:avLst/>
          </a:prstGeom>
          <a:noFill/>
          <a:ln w="12700" cap="rnd">
            <a:solidFill>
              <a:srgbClr val="000000"/>
            </a:solidFill>
            <a:round/>
            <a:headEnd/>
            <a:tailEnd/>
          </a:ln>
        </p:spPr>
        <p:txBody>
          <a:bodyPr wrap="none">
            <a:spAutoFit/>
          </a:bodyPr>
          <a:lstStyle/>
          <a:p>
            <a:endParaRPr lang="en-US"/>
          </a:p>
        </p:txBody>
      </p:sp>
      <p:sp>
        <p:nvSpPr>
          <p:cNvPr id="25622" name="Line 67"/>
          <p:cNvSpPr>
            <a:spLocks noChangeShapeType="1"/>
          </p:cNvSpPr>
          <p:nvPr/>
        </p:nvSpPr>
        <p:spPr bwMode="auto">
          <a:xfrm>
            <a:off x="3281363" y="1631950"/>
            <a:ext cx="5321300" cy="0"/>
          </a:xfrm>
          <a:prstGeom prst="line">
            <a:avLst/>
          </a:prstGeom>
          <a:noFill/>
          <a:ln w="12700" cap="rnd">
            <a:solidFill>
              <a:srgbClr val="000000"/>
            </a:solidFill>
            <a:round/>
            <a:headEnd/>
            <a:tailEnd/>
          </a:ln>
        </p:spPr>
        <p:txBody>
          <a:bodyPr wrap="none">
            <a:spAutoFit/>
          </a:bodyPr>
          <a:lstStyle/>
          <a:p>
            <a:endParaRPr lang="en-US"/>
          </a:p>
        </p:txBody>
      </p:sp>
      <p:sp>
        <p:nvSpPr>
          <p:cNvPr id="25623" name="Line 68"/>
          <p:cNvSpPr>
            <a:spLocks noChangeShapeType="1"/>
          </p:cNvSpPr>
          <p:nvPr/>
        </p:nvSpPr>
        <p:spPr bwMode="auto">
          <a:xfrm>
            <a:off x="3281363" y="1631950"/>
            <a:ext cx="0" cy="2574925"/>
          </a:xfrm>
          <a:prstGeom prst="line">
            <a:avLst/>
          </a:prstGeom>
          <a:noFill/>
          <a:ln w="12700" cap="rnd">
            <a:solidFill>
              <a:srgbClr val="000000"/>
            </a:solidFill>
            <a:round/>
            <a:headEnd/>
            <a:tailEnd/>
          </a:ln>
        </p:spPr>
        <p:txBody>
          <a:bodyPr>
            <a:spAutoFit/>
          </a:bodyPr>
          <a:lstStyle/>
          <a:p>
            <a:endParaRPr lang="en-US"/>
          </a:p>
        </p:txBody>
      </p:sp>
      <p:sp>
        <p:nvSpPr>
          <p:cNvPr id="25624" name="Line 69"/>
          <p:cNvSpPr>
            <a:spLocks noChangeShapeType="1"/>
          </p:cNvSpPr>
          <p:nvPr/>
        </p:nvSpPr>
        <p:spPr bwMode="auto">
          <a:xfrm>
            <a:off x="4289425" y="1114425"/>
            <a:ext cx="0" cy="3092450"/>
          </a:xfrm>
          <a:prstGeom prst="line">
            <a:avLst/>
          </a:prstGeom>
          <a:noFill/>
          <a:ln w="12700" cap="rnd">
            <a:solidFill>
              <a:srgbClr val="000000"/>
            </a:solidFill>
            <a:round/>
            <a:headEnd/>
            <a:tailEnd/>
          </a:ln>
        </p:spPr>
        <p:txBody>
          <a:bodyPr>
            <a:spAutoFit/>
          </a:bodyPr>
          <a:lstStyle/>
          <a:p>
            <a:endParaRPr lang="en-US"/>
          </a:p>
        </p:txBody>
      </p:sp>
      <p:sp>
        <p:nvSpPr>
          <p:cNvPr id="25625" name="Line 70"/>
          <p:cNvSpPr>
            <a:spLocks noChangeShapeType="1"/>
          </p:cNvSpPr>
          <p:nvPr/>
        </p:nvSpPr>
        <p:spPr bwMode="auto">
          <a:xfrm>
            <a:off x="5727700" y="1114425"/>
            <a:ext cx="0" cy="3097213"/>
          </a:xfrm>
          <a:prstGeom prst="line">
            <a:avLst/>
          </a:prstGeom>
          <a:noFill/>
          <a:ln w="12700" cap="rnd">
            <a:solidFill>
              <a:srgbClr val="000000"/>
            </a:solidFill>
            <a:round/>
            <a:headEnd/>
            <a:tailEnd/>
          </a:ln>
        </p:spPr>
        <p:txBody>
          <a:bodyPr>
            <a:spAutoFit/>
          </a:bodyPr>
          <a:lstStyle/>
          <a:p>
            <a:endParaRPr lang="en-US"/>
          </a:p>
        </p:txBody>
      </p:sp>
      <p:sp>
        <p:nvSpPr>
          <p:cNvPr id="25626" name="Line 71"/>
          <p:cNvSpPr>
            <a:spLocks noChangeShapeType="1"/>
          </p:cNvSpPr>
          <p:nvPr/>
        </p:nvSpPr>
        <p:spPr bwMode="auto">
          <a:xfrm>
            <a:off x="7164388" y="1114425"/>
            <a:ext cx="0" cy="3097213"/>
          </a:xfrm>
          <a:prstGeom prst="line">
            <a:avLst/>
          </a:prstGeom>
          <a:noFill/>
          <a:ln w="12700" cap="rnd">
            <a:solidFill>
              <a:srgbClr val="000000"/>
            </a:solidFill>
            <a:round/>
            <a:headEnd/>
            <a:tailEnd/>
          </a:ln>
        </p:spPr>
        <p:txBody>
          <a:bodyPr>
            <a:spAutoFit/>
          </a:bodyPr>
          <a:lstStyle/>
          <a:p>
            <a:endParaRPr lang="en-US"/>
          </a:p>
        </p:txBody>
      </p:sp>
      <p:sp>
        <p:nvSpPr>
          <p:cNvPr id="25627" name="Line 72"/>
          <p:cNvSpPr>
            <a:spLocks noChangeShapeType="1"/>
          </p:cNvSpPr>
          <p:nvPr/>
        </p:nvSpPr>
        <p:spPr bwMode="auto">
          <a:xfrm>
            <a:off x="3281363" y="2149475"/>
            <a:ext cx="5321300" cy="0"/>
          </a:xfrm>
          <a:prstGeom prst="line">
            <a:avLst/>
          </a:prstGeom>
          <a:noFill/>
          <a:ln w="12700" cap="rnd">
            <a:solidFill>
              <a:srgbClr val="000000"/>
            </a:solidFill>
            <a:round/>
            <a:headEnd/>
            <a:tailEnd/>
          </a:ln>
        </p:spPr>
        <p:txBody>
          <a:bodyPr wrap="none">
            <a:spAutoFit/>
          </a:bodyPr>
          <a:lstStyle/>
          <a:p>
            <a:endParaRPr lang="en-US"/>
          </a:p>
        </p:txBody>
      </p:sp>
      <p:sp>
        <p:nvSpPr>
          <p:cNvPr id="25628" name="Line 73"/>
          <p:cNvSpPr>
            <a:spLocks noChangeShapeType="1"/>
          </p:cNvSpPr>
          <p:nvPr/>
        </p:nvSpPr>
        <p:spPr bwMode="auto">
          <a:xfrm>
            <a:off x="3281363" y="2667000"/>
            <a:ext cx="5321300" cy="0"/>
          </a:xfrm>
          <a:prstGeom prst="line">
            <a:avLst/>
          </a:prstGeom>
          <a:noFill/>
          <a:ln w="12700" cap="rnd">
            <a:solidFill>
              <a:srgbClr val="000000"/>
            </a:solidFill>
            <a:round/>
            <a:headEnd/>
            <a:tailEnd/>
          </a:ln>
        </p:spPr>
        <p:txBody>
          <a:bodyPr wrap="none">
            <a:spAutoFit/>
          </a:bodyPr>
          <a:lstStyle/>
          <a:p>
            <a:endParaRPr lang="en-US"/>
          </a:p>
        </p:txBody>
      </p:sp>
      <p:sp>
        <p:nvSpPr>
          <p:cNvPr id="25629" name="Line 74"/>
          <p:cNvSpPr>
            <a:spLocks noChangeShapeType="1"/>
          </p:cNvSpPr>
          <p:nvPr/>
        </p:nvSpPr>
        <p:spPr bwMode="auto">
          <a:xfrm>
            <a:off x="3281363" y="3190875"/>
            <a:ext cx="5321300" cy="0"/>
          </a:xfrm>
          <a:prstGeom prst="line">
            <a:avLst/>
          </a:prstGeom>
          <a:noFill/>
          <a:ln w="12700" cap="rnd">
            <a:solidFill>
              <a:srgbClr val="000000"/>
            </a:solidFill>
            <a:round/>
            <a:headEnd/>
            <a:tailEnd/>
          </a:ln>
        </p:spPr>
        <p:txBody>
          <a:bodyPr wrap="none">
            <a:spAutoFit/>
          </a:bodyPr>
          <a:lstStyle/>
          <a:p>
            <a:endParaRPr lang="en-US"/>
          </a:p>
        </p:txBody>
      </p:sp>
      <p:sp>
        <p:nvSpPr>
          <p:cNvPr id="25630" name="Text Box 75"/>
          <p:cNvSpPr txBox="1">
            <a:spLocks noChangeArrowheads="1"/>
          </p:cNvSpPr>
          <p:nvPr/>
        </p:nvSpPr>
        <p:spPr bwMode="auto">
          <a:xfrm>
            <a:off x="4675188" y="2157413"/>
            <a:ext cx="581025" cy="519112"/>
          </a:xfrm>
          <a:prstGeom prst="rect">
            <a:avLst/>
          </a:prstGeom>
          <a:noFill/>
          <a:ln w="9525">
            <a:noFill/>
            <a:miter lim="800000"/>
            <a:headEnd/>
            <a:tailEnd/>
          </a:ln>
        </p:spPr>
        <p:txBody>
          <a:bodyPr wrap="none">
            <a:spAutoFit/>
          </a:bodyPr>
          <a:lstStyle/>
          <a:p>
            <a:r>
              <a:rPr lang="en-US" b="1">
                <a:solidFill>
                  <a:srgbClr val="FF0000"/>
                </a:solidFill>
              </a:rPr>
              <a:t>16</a:t>
            </a:r>
          </a:p>
        </p:txBody>
      </p:sp>
      <p:sp>
        <p:nvSpPr>
          <p:cNvPr id="484428" name="Text Box 76"/>
          <p:cNvSpPr txBox="1">
            <a:spLocks noChangeArrowheads="1"/>
          </p:cNvSpPr>
          <p:nvPr/>
        </p:nvSpPr>
        <p:spPr bwMode="auto">
          <a:xfrm>
            <a:off x="4675188" y="2665413"/>
            <a:ext cx="581025" cy="519112"/>
          </a:xfrm>
          <a:prstGeom prst="rect">
            <a:avLst/>
          </a:prstGeom>
          <a:noFill/>
          <a:ln w="9525">
            <a:noFill/>
            <a:miter lim="800000"/>
            <a:headEnd/>
            <a:tailEnd/>
          </a:ln>
        </p:spPr>
        <p:txBody>
          <a:bodyPr wrap="none">
            <a:spAutoFit/>
          </a:bodyPr>
          <a:lstStyle/>
          <a:p>
            <a:r>
              <a:rPr lang="en-US"/>
              <a:t>16</a:t>
            </a:r>
          </a:p>
        </p:txBody>
      </p:sp>
      <p:sp>
        <p:nvSpPr>
          <p:cNvPr id="484429" name="Text Box 77"/>
          <p:cNvSpPr txBox="1">
            <a:spLocks noChangeArrowheads="1"/>
          </p:cNvSpPr>
          <p:nvPr/>
        </p:nvSpPr>
        <p:spPr bwMode="auto">
          <a:xfrm>
            <a:off x="6253163" y="2171700"/>
            <a:ext cx="382587" cy="519113"/>
          </a:xfrm>
          <a:prstGeom prst="rect">
            <a:avLst/>
          </a:prstGeom>
          <a:noFill/>
          <a:ln w="9525">
            <a:noFill/>
            <a:miter lim="800000"/>
            <a:headEnd/>
            <a:tailEnd/>
          </a:ln>
        </p:spPr>
        <p:txBody>
          <a:bodyPr wrap="none">
            <a:spAutoFit/>
          </a:bodyPr>
          <a:lstStyle/>
          <a:p>
            <a:r>
              <a:rPr lang="en-US"/>
              <a:t>8</a:t>
            </a:r>
          </a:p>
        </p:txBody>
      </p:sp>
      <p:sp>
        <p:nvSpPr>
          <p:cNvPr id="484430" name="Text Box 78"/>
          <p:cNvSpPr txBox="1">
            <a:spLocks noChangeArrowheads="1"/>
          </p:cNvSpPr>
          <p:nvPr/>
        </p:nvSpPr>
        <p:spPr bwMode="auto">
          <a:xfrm>
            <a:off x="6253163" y="2665413"/>
            <a:ext cx="382587" cy="519112"/>
          </a:xfrm>
          <a:prstGeom prst="rect">
            <a:avLst/>
          </a:prstGeom>
          <a:noFill/>
          <a:ln w="9525">
            <a:noFill/>
            <a:miter lim="800000"/>
            <a:headEnd/>
            <a:tailEnd/>
          </a:ln>
        </p:spPr>
        <p:txBody>
          <a:bodyPr wrap="none">
            <a:spAutoFit/>
          </a:bodyPr>
          <a:lstStyle/>
          <a:p>
            <a:r>
              <a:rPr lang="en-US"/>
              <a:t>4</a:t>
            </a:r>
          </a:p>
        </p:txBody>
      </p:sp>
      <p:sp>
        <p:nvSpPr>
          <p:cNvPr id="484431" name="Text Box 79"/>
          <p:cNvSpPr txBox="1">
            <a:spLocks noChangeArrowheads="1"/>
          </p:cNvSpPr>
          <p:nvPr/>
        </p:nvSpPr>
        <p:spPr bwMode="auto">
          <a:xfrm>
            <a:off x="5908675" y="1635125"/>
            <a:ext cx="1076325" cy="519113"/>
          </a:xfrm>
          <a:prstGeom prst="rect">
            <a:avLst/>
          </a:prstGeom>
          <a:noFill/>
          <a:ln w="9525">
            <a:noFill/>
            <a:miter lim="800000"/>
            <a:headEnd/>
            <a:tailEnd/>
          </a:ln>
        </p:spPr>
        <p:txBody>
          <a:bodyPr wrap="none">
            <a:spAutoFit/>
          </a:bodyPr>
          <a:lstStyle/>
          <a:p>
            <a:r>
              <a:rPr lang="en-US"/>
              <a:t>16.67</a:t>
            </a:r>
          </a:p>
        </p:txBody>
      </p:sp>
      <p:sp>
        <p:nvSpPr>
          <p:cNvPr id="484432" name="Text Box 80"/>
          <p:cNvSpPr txBox="1">
            <a:spLocks noChangeArrowheads="1"/>
          </p:cNvSpPr>
          <p:nvPr/>
        </p:nvSpPr>
        <p:spPr bwMode="auto">
          <a:xfrm>
            <a:off x="7400925" y="1635125"/>
            <a:ext cx="877888" cy="519113"/>
          </a:xfrm>
          <a:prstGeom prst="rect">
            <a:avLst/>
          </a:prstGeom>
          <a:noFill/>
          <a:ln w="9525">
            <a:noFill/>
            <a:miter lim="800000"/>
            <a:headEnd/>
            <a:tailEnd/>
          </a:ln>
        </p:spPr>
        <p:txBody>
          <a:bodyPr wrap="none">
            <a:spAutoFit/>
          </a:bodyPr>
          <a:lstStyle/>
          <a:p>
            <a:r>
              <a:rPr lang="en-US"/>
              <a:t>0.96</a:t>
            </a:r>
          </a:p>
        </p:txBody>
      </p:sp>
      <p:sp>
        <p:nvSpPr>
          <p:cNvPr id="25636" name="Rectangle 81"/>
          <p:cNvSpPr>
            <a:spLocks noChangeArrowheads="1"/>
          </p:cNvSpPr>
          <p:nvPr/>
        </p:nvSpPr>
        <p:spPr bwMode="auto">
          <a:xfrm>
            <a:off x="7142163" y="3703638"/>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8</a:t>
            </a:r>
          </a:p>
        </p:txBody>
      </p:sp>
      <p:sp>
        <p:nvSpPr>
          <p:cNvPr id="25637" name="Rectangle 82"/>
          <p:cNvSpPr>
            <a:spLocks noChangeArrowheads="1"/>
          </p:cNvSpPr>
          <p:nvPr/>
        </p:nvSpPr>
        <p:spPr bwMode="auto">
          <a:xfrm>
            <a:off x="4289425" y="3703638"/>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25638" name="Rectangle 83"/>
          <p:cNvSpPr>
            <a:spLocks noChangeArrowheads="1"/>
          </p:cNvSpPr>
          <p:nvPr/>
        </p:nvSpPr>
        <p:spPr bwMode="auto">
          <a:xfrm>
            <a:off x="3281363" y="36750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25639" name="Rectangle 84"/>
          <p:cNvSpPr>
            <a:spLocks noChangeArrowheads="1"/>
          </p:cNvSpPr>
          <p:nvPr/>
        </p:nvSpPr>
        <p:spPr bwMode="auto">
          <a:xfrm>
            <a:off x="7142163" y="3186113"/>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a:t>
            </a:r>
          </a:p>
        </p:txBody>
      </p:sp>
      <p:sp>
        <p:nvSpPr>
          <p:cNvPr id="25640" name="Rectangle 85"/>
          <p:cNvSpPr>
            <a:spLocks noChangeArrowheads="1"/>
          </p:cNvSpPr>
          <p:nvPr/>
        </p:nvSpPr>
        <p:spPr bwMode="auto">
          <a:xfrm>
            <a:off x="3281363" y="31575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25641" name="Line 87"/>
          <p:cNvSpPr>
            <a:spLocks noChangeShapeType="1"/>
          </p:cNvSpPr>
          <p:nvPr/>
        </p:nvSpPr>
        <p:spPr bwMode="auto">
          <a:xfrm>
            <a:off x="3281363" y="37036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25642" name="Line 88"/>
          <p:cNvSpPr>
            <a:spLocks noChangeShapeType="1"/>
          </p:cNvSpPr>
          <p:nvPr/>
        </p:nvSpPr>
        <p:spPr bwMode="auto">
          <a:xfrm>
            <a:off x="3281363" y="42211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484441" name="Text Box 89"/>
          <p:cNvSpPr txBox="1">
            <a:spLocks noChangeArrowheads="1"/>
          </p:cNvSpPr>
          <p:nvPr/>
        </p:nvSpPr>
        <p:spPr bwMode="auto">
          <a:xfrm>
            <a:off x="4675188" y="3194050"/>
            <a:ext cx="581025" cy="519113"/>
          </a:xfrm>
          <a:prstGeom prst="rect">
            <a:avLst/>
          </a:prstGeom>
          <a:noFill/>
          <a:ln w="9525">
            <a:noFill/>
            <a:miter lim="800000"/>
            <a:headEnd/>
            <a:tailEnd/>
          </a:ln>
        </p:spPr>
        <p:txBody>
          <a:bodyPr wrap="none">
            <a:spAutoFit/>
          </a:bodyPr>
          <a:lstStyle/>
          <a:p>
            <a:r>
              <a:rPr lang="en-US"/>
              <a:t>16</a:t>
            </a:r>
          </a:p>
        </p:txBody>
      </p:sp>
      <p:sp>
        <p:nvSpPr>
          <p:cNvPr id="484442" name="Text Box 90"/>
          <p:cNvSpPr txBox="1">
            <a:spLocks noChangeArrowheads="1"/>
          </p:cNvSpPr>
          <p:nvPr/>
        </p:nvSpPr>
        <p:spPr bwMode="auto">
          <a:xfrm>
            <a:off x="4675188" y="3702050"/>
            <a:ext cx="581025" cy="519113"/>
          </a:xfrm>
          <a:prstGeom prst="rect">
            <a:avLst/>
          </a:prstGeom>
          <a:noFill/>
          <a:ln w="9525">
            <a:noFill/>
            <a:miter lim="800000"/>
            <a:headEnd/>
            <a:tailEnd/>
          </a:ln>
        </p:spPr>
        <p:txBody>
          <a:bodyPr wrap="none">
            <a:spAutoFit/>
          </a:bodyPr>
          <a:lstStyle/>
          <a:p>
            <a:r>
              <a:rPr lang="en-US"/>
              <a:t>16</a:t>
            </a:r>
          </a:p>
        </p:txBody>
      </p:sp>
      <p:sp>
        <p:nvSpPr>
          <p:cNvPr id="484443" name="Text Box 91"/>
          <p:cNvSpPr txBox="1">
            <a:spLocks noChangeArrowheads="1"/>
          </p:cNvSpPr>
          <p:nvPr/>
        </p:nvSpPr>
        <p:spPr bwMode="auto">
          <a:xfrm>
            <a:off x="6007100" y="3208338"/>
            <a:ext cx="877888" cy="519112"/>
          </a:xfrm>
          <a:prstGeom prst="rect">
            <a:avLst/>
          </a:prstGeom>
          <a:noFill/>
          <a:ln w="9525">
            <a:noFill/>
            <a:miter lim="800000"/>
            <a:headEnd/>
            <a:tailEnd/>
          </a:ln>
        </p:spPr>
        <p:txBody>
          <a:bodyPr wrap="none">
            <a:spAutoFit/>
          </a:bodyPr>
          <a:lstStyle/>
          <a:p>
            <a:r>
              <a:rPr lang="en-US"/>
              <a:t>2.67</a:t>
            </a:r>
          </a:p>
        </p:txBody>
      </p:sp>
      <p:sp>
        <p:nvSpPr>
          <p:cNvPr id="484444" name="Text Box 92"/>
          <p:cNvSpPr txBox="1">
            <a:spLocks noChangeArrowheads="1"/>
          </p:cNvSpPr>
          <p:nvPr/>
        </p:nvSpPr>
        <p:spPr bwMode="auto">
          <a:xfrm>
            <a:off x="6253163" y="3702050"/>
            <a:ext cx="382587" cy="519113"/>
          </a:xfrm>
          <a:prstGeom prst="rect">
            <a:avLst/>
          </a:prstGeom>
          <a:noFill/>
          <a:ln w="9525">
            <a:noFill/>
            <a:miter lim="800000"/>
            <a:headEnd/>
            <a:tailEnd/>
          </a:ln>
        </p:spPr>
        <p:txBody>
          <a:bodyPr wrap="none">
            <a:spAutoFit/>
          </a:bodyPr>
          <a:lstStyle/>
          <a:p>
            <a:r>
              <a:rPr lang="en-US"/>
              <a:t>2</a:t>
            </a:r>
          </a:p>
        </p:txBody>
      </p:sp>
      <p:sp>
        <p:nvSpPr>
          <p:cNvPr id="25647" name="Text Box 94"/>
          <p:cNvSpPr txBox="1">
            <a:spLocks noChangeArrowheads="1"/>
          </p:cNvSpPr>
          <p:nvPr/>
        </p:nvSpPr>
        <p:spPr bwMode="auto">
          <a:xfrm>
            <a:off x="1325563" y="436563"/>
            <a:ext cx="695325" cy="48895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484447" name="Text Box 95"/>
          <p:cNvSpPr txBox="1">
            <a:spLocks noChangeArrowheads="1"/>
          </p:cNvSpPr>
          <p:nvPr/>
        </p:nvSpPr>
        <p:spPr bwMode="auto">
          <a:xfrm>
            <a:off x="2001838" y="722313"/>
            <a:ext cx="874712" cy="396875"/>
          </a:xfrm>
          <a:prstGeom prst="rect">
            <a:avLst/>
          </a:prstGeom>
          <a:noFill/>
          <a:ln w="9525">
            <a:noFill/>
            <a:miter lim="800000"/>
            <a:headEnd/>
            <a:tailEnd/>
          </a:ln>
        </p:spPr>
        <p:txBody>
          <a:bodyPr wrap="none">
            <a:spAutoFit/>
          </a:bodyPr>
          <a:lstStyle/>
          <a:p>
            <a:pPr algn="l"/>
            <a:r>
              <a:rPr lang="en-US" sz="2000"/>
              <a:t>“16 V”</a:t>
            </a:r>
          </a:p>
        </p:txBody>
      </p:sp>
      <p:sp>
        <p:nvSpPr>
          <p:cNvPr id="484448" name="Text Box 96"/>
          <p:cNvSpPr txBox="1">
            <a:spLocks noChangeArrowheads="1"/>
          </p:cNvSpPr>
          <p:nvPr/>
        </p:nvSpPr>
        <p:spPr bwMode="auto">
          <a:xfrm>
            <a:off x="565150" y="722313"/>
            <a:ext cx="733425" cy="396875"/>
          </a:xfrm>
          <a:prstGeom prst="rect">
            <a:avLst/>
          </a:prstGeom>
          <a:noFill/>
          <a:ln w="9525">
            <a:noFill/>
            <a:miter lim="800000"/>
            <a:headEnd/>
            <a:tailEnd/>
          </a:ln>
        </p:spPr>
        <p:txBody>
          <a:bodyPr wrap="none">
            <a:spAutoFit/>
          </a:bodyPr>
          <a:lstStyle/>
          <a:p>
            <a:pPr algn="l"/>
            <a:r>
              <a:rPr lang="en-US" sz="2000"/>
              <a:t>“0 V”</a:t>
            </a:r>
          </a:p>
        </p:txBody>
      </p:sp>
      <p:grpSp>
        <p:nvGrpSpPr>
          <p:cNvPr id="7" name="Group 108"/>
          <p:cNvGrpSpPr>
            <a:grpSpLocks/>
          </p:cNvGrpSpPr>
          <p:nvPr/>
        </p:nvGrpSpPr>
        <p:grpSpPr bwMode="auto">
          <a:xfrm>
            <a:off x="1987550" y="4176713"/>
            <a:ext cx="822325" cy="396875"/>
            <a:chOff x="1252" y="3072"/>
            <a:chExt cx="518" cy="250"/>
          </a:xfrm>
        </p:grpSpPr>
        <p:sp>
          <p:nvSpPr>
            <p:cNvPr id="25670" name="Text Box 100"/>
            <p:cNvSpPr txBox="1">
              <a:spLocks noChangeArrowheads="1"/>
            </p:cNvSpPr>
            <p:nvPr/>
          </p:nvSpPr>
          <p:spPr bwMode="auto">
            <a:xfrm>
              <a:off x="1414" y="3072"/>
              <a:ext cx="356" cy="250"/>
            </a:xfrm>
            <a:prstGeom prst="rect">
              <a:avLst/>
            </a:prstGeom>
            <a:noFill/>
            <a:ln w="9525">
              <a:noFill/>
              <a:miter lim="800000"/>
              <a:headEnd/>
              <a:tailEnd/>
            </a:ln>
          </p:spPr>
          <p:txBody>
            <a:bodyPr wrap="none">
              <a:spAutoFit/>
            </a:bodyPr>
            <a:lstStyle/>
            <a:p>
              <a:pPr algn="l"/>
              <a:r>
                <a:rPr lang="en-US" sz="2000"/>
                <a:t>2 A</a:t>
              </a:r>
            </a:p>
          </p:txBody>
        </p:sp>
        <p:sp>
          <p:nvSpPr>
            <p:cNvPr id="25671" name="Line 101"/>
            <p:cNvSpPr>
              <a:spLocks noChangeShapeType="1"/>
            </p:cNvSpPr>
            <p:nvPr/>
          </p:nvSpPr>
          <p:spPr bwMode="auto">
            <a:xfrm flipH="1">
              <a:off x="1252" y="3200"/>
              <a:ext cx="174" cy="0"/>
            </a:xfrm>
            <a:prstGeom prst="line">
              <a:avLst/>
            </a:prstGeom>
            <a:noFill/>
            <a:ln w="22225">
              <a:solidFill>
                <a:schemeClr val="tx1"/>
              </a:solidFill>
              <a:round/>
              <a:headEnd/>
              <a:tailEnd type="triangle" w="lg" len="lg"/>
            </a:ln>
          </p:spPr>
          <p:txBody>
            <a:bodyPr wrap="none">
              <a:spAutoFit/>
            </a:bodyPr>
            <a:lstStyle/>
            <a:p>
              <a:endParaRPr lang="en-US"/>
            </a:p>
          </p:txBody>
        </p:sp>
      </p:grpSp>
      <p:grpSp>
        <p:nvGrpSpPr>
          <p:cNvPr id="8" name="Group 107"/>
          <p:cNvGrpSpPr>
            <a:grpSpLocks/>
          </p:cNvGrpSpPr>
          <p:nvPr/>
        </p:nvGrpSpPr>
        <p:grpSpPr bwMode="auto">
          <a:xfrm>
            <a:off x="652463" y="3335338"/>
            <a:ext cx="1190625" cy="396875"/>
            <a:chOff x="411" y="2542"/>
            <a:chExt cx="750" cy="250"/>
          </a:xfrm>
        </p:grpSpPr>
        <p:sp>
          <p:nvSpPr>
            <p:cNvPr id="25668" name="Text Box 99"/>
            <p:cNvSpPr txBox="1">
              <a:spLocks noChangeArrowheads="1"/>
            </p:cNvSpPr>
            <p:nvPr/>
          </p:nvSpPr>
          <p:spPr bwMode="auto">
            <a:xfrm>
              <a:off x="583" y="2542"/>
              <a:ext cx="578" cy="250"/>
            </a:xfrm>
            <a:prstGeom prst="rect">
              <a:avLst/>
            </a:prstGeom>
            <a:noFill/>
            <a:ln w="9525">
              <a:noFill/>
              <a:miter lim="800000"/>
              <a:headEnd/>
              <a:tailEnd/>
            </a:ln>
          </p:spPr>
          <p:txBody>
            <a:bodyPr wrap="none">
              <a:spAutoFit/>
            </a:bodyPr>
            <a:lstStyle/>
            <a:p>
              <a:pPr algn="l"/>
              <a:r>
                <a:rPr lang="en-US" sz="2000"/>
                <a:t>2.67 A</a:t>
              </a:r>
            </a:p>
          </p:txBody>
        </p:sp>
        <p:sp>
          <p:nvSpPr>
            <p:cNvPr id="25669" name="Line 102"/>
            <p:cNvSpPr>
              <a:spLocks noChangeShapeType="1"/>
            </p:cNvSpPr>
            <p:nvPr/>
          </p:nvSpPr>
          <p:spPr bwMode="auto">
            <a:xfrm flipH="1">
              <a:off x="411" y="2661"/>
              <a:ext cx="174" cy="0"/>
            </a:xfrm>
            <a:prstGeom prst="line">
              <a:avLst/>
            </a:prstGeom>
            <a:noFill/>
            <a:ln w="22225">
              <a:solidFill>
                <a:schemeClr val="tx1"/>
              </a:solidFill>
              <a:round/>
              <a:headEnd/>
              <a:tailEnd type="triangle" w="lg" len="lg"/>
            </a:ln>
          </p:spPr>
          <p:txBody>
            <a:bodyPr wrap="none">
              <a:spAutoFit/>
            </a:bodyPr>
            <a:lstStyle/>
            <a:p>
              <a:endParaRPr lang="en-US"/>
            </a:p>
          </p:txBody>
        </p:sp>
      </p:grpSp>
      <p:grpSp>
        <p:nvGrpSpPr>
          <p:cNvPr id="9" name="Group 106"/>
          <p:cNvGrpSpPr>
            <a:grpSpLocks/>
          </p:cNvGrpSpPr>
          <p:nvPr/>
        </p:nvGrpSpPr>
        <p:grpSpPr bwMode="auto">
          <a:xfrm>
            <a:off x="1973263" y="2435225"/>
            <a:ext cx="836612" cy="396875"/>
            <a:chOff x="1243" y="1975"/>
            <a:chExt cx="527" cy="250"/>
          </a:xfrm>
        </p:grpSpPr>
        <p:sp>
          <p:nvSpPr>
            <p:cNvPr id="25666" name="Text Box 98"/>
            <p:cNvSpPr txBox="1">
              <a:spLocks noChangeArrowheads="1"/>
            </p:cNvSpPr>
            <p:nvPr/>
          </p:nvSpPr>
          <p:spPr bwMode="auto">
            <a:xfrm>
              <a:off x="1414" y="1975"/>
              <a:ext cx="356" cy="250"/>
            </a:xfrm>
            <a:prstGeom prst="rect">
              <a:avLst/>
            </a:prstGeom>
            <a:noFill/>
            <a:ln w="9525">
              <a:noFill/>
              <a:miter lim="800000"/>
              <a:headEnd/>
              <a:tailEnd/>
            </a:ln>
          </p:spPr>
          <p:txBody>
            <a:bodyPr wrap="none">
              <a:spAutoFit/>
            </a:bodyPr>
            <a:lstStyle/>
            <a:p>
              <a:pPr algn="l"/>
              <a:r>
                <a:rPr lang="en-US" sz="2000"/>
                <a:t>4 A</a:t>
              </a:r>
            </a:p>
          </p:txBody>
        </p:sp>
        <p:sp>
          <p:nvSpPr>
            <p:cNvPr id="25667" name="Line 103"/>
            <p:cNvSpPr>
              <a:spLocks noChangeShapeType="1"/>
            </p:cNvSpPr>
            <p:nvPr/>
          </p:nvSpPr>
          <p:spPr bwMode="auto">
            <a:xfrm flipH="1">
              <a:off x="1243" y="2103"/>
              <a:ext cx="174" cy="0"/>
            </a:xfrm>
            <a:prstGeom prst="line">
              <a:avLst/>
            </a:prstGeom>
            <a:noFill/>
            <a:ln w="22225">
              <a:solidFill>
                <a:schemeClr val="tx1"/>
              </a:solidFill>
              <a:round/>
              <a:headEnd/>
              <a:tailEnd type="triangle" w="lg" len="lg"/>
            </a:ln>
          </p:spPr>
          <p:txBody>
            <a:bodyPr wrap="none">
              <a:spAutoFit/>
            </a:bodyPr>
            <a:lstStyle/>
            <a:p>
              <a:endParaRPr lang="en-US"/>
            </a:p>
          </p:txBody>
        </p:sp>
      </p:grpSp>
      <p:grpSp>
        <p:nvGrpSpPr>
          <p:cNvPr id="10" name="Group 105"/>
          <p:cNvGrpSpPr>
            <a:grpSpLocks/>
          </p:cNvGrpSpPr>
          <p:nvPr/>
        </p:nvGrpSpPr>
        <p:grpSpPr bwMode="auto">
          <a:xfrm>
            <a:off x="796925" y="1579563"/>
            <a:ext cx="838200" cy="396875"/>
            <a:chOff x="502" y="1436"/>
            <a:chExt cx="528" cy="250"/>
          </a:xfrm>
        </p:grpSpPr>
        <p:sp>
          <p:nvSpPr>
            <p:cNvPr id="25664" name="Text Box 97"/>
            <p:cNvSpPr txBox="1">
              <a:spLocks noChangeArrowheads="1"/>
            </p:cNvSpPr>
            <p:nvPr/>
          </p:nvSpPr>
          <p:spPr bwMode="auto">
            <a:xfrm>
              <a:off x="674" y="1436"/>
              <a:ext cx="356" cy="250"/>
            </a:xfrm>
            <a:prstGeom prst="rect">
              <a:avLst/>
            </a:prstGeom>
            <a:noFill/>
            <a:ln w="9525">
              <a:noFill/>
              <a:miter lim="800000"/>
              <a:headEnd/>
              <a:tailEnd/>
            </a:ln>
          </p:spPr>
          <p:txBody>
            <a:bodyPr wrap="none">
              <a:spAutoFit/>
            </a:bodyPr>
            <a:lstStyle/>
            <a:p>
              <a:pPr algn="l"/>
              <a:r>
                <a:rPr lang="en-US" sz="2000"/>
                <a:t>8 A</a:t>
              </a:r>
            </a:p>
          </p:txBody>
        </p:sp>
        <p:sp>
          <p:nvSpPr>
            <p:cNvPr id="25665" name="Line 104"/>
            <p:cNvSpPr>
              <a:spLocks noChangeShapeType="1"/>
            </p:cNvSpPr>
            <p:nvPr/>
          </p:nvSpPr>
          <p:spPr bwMode="auto">
            <a:xfrm flipH="1">
              <a:off x="502" y="1554"/>
              <a:ext cx="174" cy="0"/>
            </a:xfrm>
            <a:prstGeom prst="line">
              <a:avLst/>
            </a:prstGeom>
            <a:noFill/>
            <a:ln w="22225">
              <a:solidFill>
                <a:schemeClr val="tx1"/>
              </a:solidFill>
              <a:round/>
              <a:headEnd/>
              <a:tailEnd type="triangle" w="lg" len="lg"/>
            </a:ln>
          </p:spPr>
          <p:txBody>
            <a:bodyPr wrap="none">
              <a:spAutoFit/>
            </a:bodyPr>
            <a:lstStyle/>
            <a:p>
              <a:endParaRPr lang="en-US"/>
            </a:p>
          </p:txBody>
        </p:sp>
      </p:grpSp>
      <p:graphicFrame>
        <p:nvGraphicFramePr>
          <p:cNvPr id="484461" name="Object 109"/>
          <p:cNvGraphicFramePr>
            <a:graphicFrameLocks noChangeAspect="1"/>
          </p:cNvGraphicFramePr>
          <p:nvPr/>
        </p:nvGraphicFramePr>
        <p:xfrm>
          <a:off x="384175" y="5048250"/>
          <a:ext cx="3970338" cy="1050925"/>
        </p:xfrm>
        <a:graphic>
          <a:graphicData uri="http://schemas.openxmlformats.org/presentationml/2006/ole">
            <p:oleObj spid="_x0000_s10242" name="Equation" r:id="rId3" imgW="3670200" imgH="965160" progId="Equation.3">
              <p:embed/>
            </p:oleObj>
          </a:graphicData>
        </a:graphic>
      </p:graphicFrame>
      <p:sp>
        <p:nvSpPr>
          <p:cNvPr id="484462" name="AutoShape 110"/>
          <p:cNvSpPr>
            <a:spLocks noChangeArrowheads="1"/>
          </p:cNvSpPr>
          <p:nvPr/>
        </p:nvSpPr>
        <p:spPr bwMode="auto">
          <a:xfrm>
            <a:off x="4546600" y="5341938"/>
            <a:ext cx="900113" cy="406400"/>
          </a:xfrm>
          <a:prstGeom prst="rightArrow">
            <a:avLst>
              <a:gd name="adj1" fmla="val 50000"/>
              <a:gd name="adj2" fmla="val 55371"/>
            </a:avLst>
          </a:prstGeom>
          <a:solidFill>
            <a:srgbClr val="00FFFF"/>
          </a:solidFill>
          <a:ln w="15875" algn="ctr">
            <a:solidFill>
              <a:schemeClr val="tx1"/>
            </a:solidFill>
            <a:miter lim="800000"/>
            <a:headEnd/>
            <a:tailEnd/>
          </a:ln>
        </p:spPr>
        <p:txBody>
          <a:bodyPr wrap="none" anchor="ctr">
            <a:spAutoFit/>
          </a:bodyPr>
          <a:lstStyle/>
          <a:p>
            <a:endParaRPr lang="en-US"/>
          </a:p>
        </p:txBody>
      </p:sp>
      <p:sp>
        <p:nvSpPr>
          <p:cNvPr id="484463" name="Text Box 111"/>
          <p:cNvSpPr txBox="1">
            <a:spLocks noChangeArrowheads="1"/>
          </p:cNvSpPr>
          <p:nvPr/>
        </p:nvSpPr>
        <p:spPr bwMode="auto">
          <a:xfrm>
            <a:off x="5518150" y="5257800"/>
            <a:ext cx="2181225" cy="519113"/>
          </a:xfrm>
          <a:prstGeom prst="rect">
            <a:avLst/>
          </a:prstGeom>
          <a:noFill/>
          <a:ln w="9525">
            <a:noFill/>
            <a:miter lim="800000"/>
            <a:headEnd/>
            <a:tailEnd/>
          </a:ln>
        </p:spPr>
        <p:txBody>
          <a:bodyPr wrap="none">
            <a:spAutoFit/>
          </a:bodyPr>
          <a:lstStyle/>
          <a:p>
            <a:pPr algn="l"/>
            <a:r>
              <a:rPr lang="en-US"/>
              <a:t>R</a:t>
            </a:r>
            <a:r>
              <a:rPr lang="en-US" baseline="-25000"/>
              <a:t>eq</a:t>
            </a:r>
            <a:r>
              <a:rPr lang="en-US"/>
              <a:t> = 0.96 </a:t>
            </a:r>
            <a:r>
              <a:rPr lang="en-US">
                <a:latin typeface="Symbol" pitchFamily="18" charset="2"/>
              </a:rPr>
              <a:t>W</a:t>
            </a:r>
          </a:p>
        </p:txBody>
      </p:sp>
      <p:grpSp>
        <p:nvGrpSpPr>
          <p:cNvPr id="11" name="Group 143"/>
          <p:cNvGrpSpPr>
            <a:grpSpLocks/>
          </p:cNvGrpSpPr>
          <p:nvPr/>
        </p:nvGrpSpPr>
        <p:grpSpPr bwMode="auto">
          <a:xfrm>
            <a:off x="7872413" y="5060950"/>
            <a:ext cx="1066800" cy="854075"/>
            <a:chOff x="3966" y="3255"/>
            <a:chExt cx="892" cy="714"/>
          </a:xfrm>
        </p:grpSpPr>
        <p:sp>
          <p:nvSpPr>
            <p:cNvPr id="25657" name="Freeform 132"/>
            <p:cNvSpPr>
              <a:spLocks/>
            </p:cNvSpPr>
            <p:nvPr/>
          </p:nvSpPr>
          <p:spPr bwMode="auto">
            <a:xfrm>
              <a:off x="3974" y="3263"/>
              <a:ext cx="876" cy="698"/>
            </a:xfrm>
            <a:custGeom>
              <a:avLst/>
              <a:gdLst>
                <a:gd name="T0" fmla="*/ 316 w 876"/>
                <a:gd name="T1" fmla="*/ 694 h 698"/>
                <a:gd name="T2" fmla="*/ 316 w 876"/>
                <a:gd name="T3" fmla="*/ 694 h 698"/>
                <a:gd name="T4" fmla="*/ 322 w 876"/>
                <a:gd name="T5" fmla="*/ 698 h 698"/>
                <a:gd name="T6" fmla="*/ 328 w 876"/>
                <a:gd name="T7" fmla="*/ 698 h 698"/>
                <a:gd name="T8" fmla="*/ 332 w 876"/>
                <a:gd name="T9" fmla="*/ 698 h 698"/>
                <a:gd name="T10" fmla="*/ 338 w 876"/>
                <a:gd name="T11" fmla="*/ 694 h 698"/>
                <a:gd name="T12" fmla="*/ 872 w 876"/>
                <a:gd name="T13" fmla="*/ 160 h 698"/>
                <a:gd name="T14" fmla="*/ 872 w 876"/>
                <a:gd name="T15" fmla="*/ 160 h 698"/>
                <a:gd name="T16" fmla="*/ 874 w 876"/>
                <a:gd name="T17" fmla="*/ 154 h 698"/>
                <a:gd name="T18" fmla="*/ 876 w 876"/>
                <a:gd name="T19" fmla="*/ 150 h 698"/>
                <a:gd name="T20" fmla="*/ 874 w 876"/>
                <a:gd name="T21" fmla="*/ 144 h 698"/>
                <a:gd name="T22" fmla="*/ 872 w 876"/>
                <a:gd name="T23" fmla="*/ 138 h 698"/>
                <a:gd name="T24" fmla="*/ 738 w 876"/>
                <a:gd name="T25" fmla="*/ 4 h 698"/>
                <a:gd name="T26" fmla="*/ 738 w 876"/>
                <a:gd name="T27" fmla="*/ 4 h 698"/>
                <a:gd name="T28" fmla="*/ 732 w 876"/>
                <a:gd name="T29" fmla="*/ 2 h 698"/>
                <a:gd name="T30" fmla="*/ 726 w 876"/>
                <a:gd name="T31" fmla="*/ 0 h 698"/>
                <a:gd name="T32" fmla="*/ 722 w 876"/>
                <a:gd name="T33" fmla="*/ 2 h 698"/>
                <a:gd name="T34" fmla="*/ 716 w 876"/>
                <a:gd name="T35" fmla="*/ 4 h 698"/>
                <a:gd name="T36" fmla="*/ 328 w 876"/>
                <a:gd name="T37" fmla="*/ 394 h 698"/>
                <a:gd name="T38" fmla="*/ 160 w 876"/>
                <a:gd name="T39" fmla="*/ 226 h 698"/>
                <a:gd name="T40" fmla="*/ 160 w 876"/>
                <a:gd name="T41" fmla="*/ 226 h 698"/>
                <a:gd name="T42" fmla="*/ 156 w 876"/>
                <a:gd name="T43" fmla="*/ 224 h 698"/>
                <a:gd name="T44" fmla="*/ 150 w 876"/>
                <a:gd name="T45" fmla="*/ 222 h 698"/>
                <a:gd name="T46" fmla="*/ 144 w 876"/>
                <a:gd name="T47" fmla="*/ 224 h 698"/>
                <a:gd name="T48" fmla="*/ 138 w 876"/>
                <a:gd name="T49" fmla="*/ 226 h 698"/>
                <a:gd name="T50" fmla="*/ 4 w 876"/>
                <a:gd name="T51" fmla="*/ 360 h 698"/>
                <a:gd name="T52" fmla="*/ 4 w 876"/>
                <a:gd name="T53" fmla="*/ 360 h 698"/>
                <a:gd name="T54" fmla="*/ 2 w 876"/>
                <a:gd name="T55" fmla="*/ 366 h 698"/>
                <a:gd name="T56" fmla="*/ 0 w 876"/>
                <a:gd name="T57" fmla="*/ 372 h 698"/>
                <a:gd name="T58" fmla="*/ 2 w 876"/>
                <a:gd name="T59" fmla="*/ 376 h 698"/>
                <a:gd name="T60" fmla="*/ 4 w 876"/>
                <a:gd name="T61" fmla="*/ 382 h 698"/>
                <a:gd name="T62" fmla="*/ 316 w 876"/>
                <a:gd name="T63" fmla="*/ 694 h 698"/>
                <a:gd name="T64" fmla="*/ 316 w 876"/>
                <a:gd name="T65" fmla="*/ 694 h 698"/>
                <a:gd name="T66" fmla="*/ 322 w 876"/>
                <a:gd name="T67" fmla="*/ 698 h 698"/>
                <a:gd name="T68" fmla="*/ 328 w 876"/>
                <a:gd name="T69" fmla="*/ 698 h 698"/>
                <a:gd name="T70" fmla="*/ 332 w 876"/>
                <a:gd name="T71" fmla="*/ 698 h 698"/>
                <a:gd name="T72" fmla="*/ 338 w 876"/>
                <a:gd name="T73" fmla="*/ 694 h 698"/>
                <a:gd name="T74" fmla="*/ 316 w 876"/>
                <a:gd name="T75" fmla="*/ 694 h 6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6"/>
                <a:gd name="T115" fmla="*/ 0 h 698"/>
                <a:gd name="T116" fmla="*/ 876 w 876"/>
                <a:gd name="T117" fmla="*/ 698 h 6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6" h="698">
                  <a:moveTo>
                    <a:pt x="316" y="694"/>
                  </a:moveTo>
                  <a:lnTo>
                    <a:pt x="316" y="694"/>
                  </a:lnTo>
                  <a:lnTo>
                    <a:pt x="322" y="698"/>
                  </a:lnTo>
                  <a:lnTo>
                    <a:pt x="328" y="698"/>
                  </a:lnTo>
                  <a:lnTo>
                    <a:pt x="332" y="698"/>
                  </a:lnTo>
                  <a:lnTo>
                    <a:pt x="338" y="694"/>
                  </a:lnTo>
                  <a:lnTo>
                    <a:pt x="872" y="160"/>
                  </a:lnTo>
                  <a:lnTo>
                    <a:pt x="874" y="154"/>
                  </a:lnTo>
                  <a:lnTo>
                    <a:pt x="876" y="150"/>
                  </a:lnTo>
                  <a:lnTo>
                    <a:pt x="874" y="144"/>
                  </a:lnTo>
                  <a:lnTo>
                    <a:pt x="872" y="138"/>
                  </a:lnTo>
                  <a:lnTo>
                    <a:pt x="738" y="4"/>
                  </a:lnTo>
                  <a:lnTo>
                    <a:pt x="732" y="2"/>
                  </a:lnTo>
                  <a:lnTo>
                    <a:pt x="726" y="0"/>
                  </a:lnTo>
                  <a:lnTo>
                    <a:pt x="722" y="2"/>
                  </a:lnTo>
                  <a:lnTo>
                    <a:pt x="716" y="4"/>
                  </a:lnTo>
                  <a:lnTo>
                    <a:pt x="328" y="394"/>
                  </a:lnTo>
                  <a:lnTo>
                    <a:pt x="160" y="226"/>
                  </a:lnTo>
                  <a:lnTo>
                    <a:pt x="156" y="224"/>
                  </a:lnTo>
                  <a:lnTo>
                    <a:pt x="150" y="222"/>
                  </a:lnTo>
                  <a:lnTo>
                    <a:pt x="144" y="224"/>
                  </a:lnTo>
                  <a:lnTo>
                    <a:pt x="138" y="226"/>
                  </a:lnTo>
                  <a:lnTo>
                    <a:pt x="4" y="360"/>
                  </a:lnTo>
                  <a:lnTo>
                    <a:pt x="2" y="366"/>
                  </a:lnTo>
                  <a:lnTo>
                    <a:pt x="0" y="372"/>
                  </a:lnTo>
                  <a:lnTo>
                    <a:pt x="2" y="376"/>
                  </a:lnTo>
                  <a:lnTo>
                    <a:pt x="4" y="382"/>
                  </a:lnTo>
                  <a:lnTo>
                    <a:pt x="316" y="694"/>
                  </a:lnTo>
                  <a:lnTo>
                    <a:pt x="322" y="698"/>
                  </a:lnTo>
                  <a:lnTo>
                    <a:pt x="328" y="698"/>
                  </a:lnTo>
                  <a:lnTo>
                    <a:pt x="332" y="698"/>
                  </a:lnTo>
                  <a:lnTo>
                    <a:pt x="338" y="694"/>
                  </a:lnTo>
                  <a:lnTo>
                    <a:pt x="316" y="694"/>
                  </a:lnTo>
                  <a:close/>
                </a:path>
              </a:pathLst>
            </a:custGeom>
            <a:solidFill>
              <a:srgbClr val="67C6DD"/>
            </a:solidFill>
            <a:ln w="9525">
              <a:noFill/>
              <a:round/>
              <a:headEnd/>
              <a:tailEnd/>
            </a:ln>
          </p:spPr>
          <p:txBody>
            <a:bodyPr/>
            <a:lstStyle/>
            <a:p>
              <a:endParaRPr lang="en-US"/>
            </a:p>
          </p:txBody>
        </p:sp>
        <p:sp>
          <p:nvSpPr>
            <p:cNvPr id="25658" name="Freeform 133"/>
            <p:cNvSpPr>
              <a:spLocks/>
            </p:cNvSpPr>
            <p:nvPr/>
          </p:nvSpPr>
          <p:spPr bwMode="auto">
            <a:xfrm>
              <a:off x="3974" y="3263"/>
              <a:ext cx="876" cy="698"/>
            </a:xfrm>
            <a:custGeom>
              <a:avLst/>
              <a:gdLst>
                <a:gd name="T0" fmla="*/ 316 w 876"/>
                <a:gd name="T1" fmla="*/ 694 h 698"/>
                <a:gd name="T2" fmla="*/ 316 w 876"/>
                <a:gd name="T3" fmla="*/ 694 h 698"/>
                <a:gd name="T4" fmla="*/ 322 w 876"/>
                <a:gd name="T5" fmla="*/ 698 h 698"/>
                <a:gd name="T6" fmla="*/ 328 w 876"/>
                <a:gd name="T7" fmla="*/ 698 h 698"/>
                <a:gd name="T8" fmla="*/ 332 w 876"/>
                <a:gd name="T9" fmla="*/ 698 h 698"/>
                <a:gd name="T10" fmla="*/ 338 w 876"/>
                <a:gd name="T11" fmla="*/ 694 h 698"/>
                <a:gd name="T12" fmla="*/ 872 w 876"/>
                <a:gd name="T13" fmla="*/ 160 h 698"/>
                <a:gd name="T14" fmla="*/ 872 w 876"/>
                <a:gd name="T15" fmla="*/ 160 h 698"/>
                <a:gd name="T16" fmla="*/ 874 w 876"/>
                <a:gd name="T17" fmla="*/ 154 h 698"/>
                <a:gd name="T18" fmla="*/ 876 w 876"/>
                <a:gd name="T19" fmla="*/ 150 h 698"/>
                <a:gd name="T20" fmla="*/ 874 w 876"/>
                <a:gd name="T21" fmla="*/ 144 h 698"/>
                <a:gd name="T22" fmla="*/ 872 w 876"/>
                <a:gd name="T23" fmla="*/ 138 h 698"/>
                <a:gd name="T24" fmla="*/ 738 w 876"/>
                <a:gd name="T25" fmla="*/ 4 h 698"/>
                <a:gd name="T26" fmla="*/ 738 w 876"/>
                <a:gd name="T27" fmla="*/ 4 h 698"/>
                <a:gd name="T28" fmla="*/ 732 w 876"/>
                <a:gd name="T29" fmla="*/ 2 h 698"/>
                <a:gd name="T30" fmla="*/ 726 w 876"/>
                <a:gd name="T31" fmla="*/ 0 h 698"/>
                <a:gd name="T32" fmla="*/ 722 w 876"/>
                <a:gd name="T33" fmla="*/ 2 h 698"/>
                <a:gd name="T34" fmla="*/ 716 w 876"/>
                <a:gd name="T35" fmla="*/ 4 h 698"/>
                <a:gd name="T36" fmla="*/ 328 w 876"/>
                <a:gd name="T37" fmla="*/ 394 h 698"/>
                <a:gd name="T38" fmla="*/ 160 w 876"/>
                <a:gd name="T39" fmla="*/ 226 h 698"/>
                <a:gd name="T40" fmla="*/ 160 w 876"/>
                <a:gd name="T41" fmla="*/ 226 h 698"/>
                <a:gd name="T42" fmla="*/ 156 w 876"/>
                <a:gd name="T43" fmla="*/ 224 h 698"/>
                <a:gd name="T44" fmla="*/ 150 w 876"/>
                <a:gd name="T45" fmla="*/ 222 h 698"/>
                <a:gd name="T46" fmla="*/ 144 w 876"/>
                <a:gd name="T47" fmla="*/ 224 h 698"/>
                <a:gd name="T48" fmla="*/ 138 w 876"/>
                <a:gd name="T49" fmla="*/ 226 h 698"/>
                <a:gd name="T50" fmla="*/ 4 w 876"/>
                <a:gd name="T51" fmla="*/ 360 h 698"/>
                <a:gd name="T52" fmla="*/ 4 w 876"/>
                <a:gd name="T53" fmla="*/ 360 h 698"/>
                <a:gd name="T54" fmla="*/ 2 w 876"/>
                <a:gd name="T55" fmla="*/ 366 h 698"/>
                <a:gd name="T56" fmla="*/ 0 w 876"/>
                <a:gd name="T57" fmla="*/ 372 h 698"/>
                <a:gd name="T58" fmla="*/ 2 w 876"/>
                <a:gd name="T59" fmla="*/ 376 h 698"/>
                <a:gd name="T60" fmla="*/ 4 w 876"/>
                <a:gd name="T61" fmla="*/ 382 h 698"/>
                <a:gd name="T62" fmla="*/ 316 w 876"/>
                <a:gd name="T63" fmla="*/ 694 h 698"/>
                <a:gd name="T64" fmla="*/ 316 w 876"/>
                <a:gd name="T65" fmla="*/ 694 h 698"/>
                <a:gd name="T66" fmla="*/ 322 w 876"/>
                <a:gd name="T67" fmla="*/ 698 h 698"/>
                <a:gd name="T68" fmla="*/ 328 w 876"/>
                <a:gd name="T69" fmla="*/ 698 h 698"/>
                <a:gd name="T70" fmla="*/ 332 w 876"/>
                <a:gd name="T71" fmla="*/ 698 h 698"/>
                <a:gd name="T72" fmla="*/ 338 w 876"/>
                <a:gd name="T73" fmla="*/ 694 h 6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6"/>
                <a:gd name="T112" fmla="*/ 0 h 698"/>
                <a:gd name="T113" fmla="*/ 876 w 876"/>
                <a:gd name="T114" fmla="*/ 698 h 6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6" h="698">
                  <a:moveTo>
                    <a:pt x="316" y="694"/>
                  </a:moveTo>
                  <a:lnTo>
                    <a:pt x="316" y="694"/>
                  </a:lnTo>
                  <a:lnTo>
                    <a:pt x="322" y="698"/>
                  </a:lnTo>
                  <a:lnTo>
                    <a:pt x="328" y="698"/>
                  </a:lnTo>
                  <a:lnTo>
                    <a:pt x="332" y="698"/>
                  </a:lnTo>
                  <a:lnTo>
                    <a:pt x="338" y="694"/>
                  </a:lnTo>
                  <a:lnTo>
                    <a:pt x="872" y="160"/>
                  </a:lnTo>
                  <a:lnTo>
                    <a:pt x="874" y="154"/>
                  </a:lnTo>
                  <a:lnTo>
                    <a:pt x="876" y="150"/>
                  </a:lnTo>
                  <a:lnTo>
                    <a:pt x="874" y="144"/>
                  </a:lnTo>
                  <a:lnTo>
                    <a:pt x="872" y="138"/>
                  </a:lnTo>
                  <a:lnTo>
                    <a:pt x="738" y="4"/>
                  </a:lnTo>
                  <a:lnTo>
                    <a:pt x="732" y="2"/>
                  </a:lnTo>
                  <a:lnTo>
                    <a:pt x="726" y="0"/>
                  </a:lnTo>
                  <a:lnTo>
                    <a:pt x="722" y="2"/>
                  </a:lnTo>
                  <a:lnTo>
                    <a:pt x="716" y="4"/>
                  </a:lnTo>
                  <a:lnTo>
                    <a:pt x="328" y="394"/>
                  </a:lnTo>
                  <a:lnTo>
                    <a:pt x="160" y="226"/>
                  </a:lnTo>
                  <a:lnTo>
                    <a:pt x="156" y="224"/>
                  </a:lnTo>
                  <a:lnTo>
                    <a:pt x="150" y="222"/>
                  </a:lnTo>
                  <a:lnTo>
                    <a:pt x="144" y="224"/>
                  </a:lnTo>
                  <a:lnTo>
                    <a:pt x="138" y="226"/>
                  </a:lnTo>
                  <a:lnTo>
                    <a:pt x="4" y="360"/>
                  </a:lnTo>
                  <a:lnTo>
                    <a:pt x="2" y="366"/>
                  </a:lnTo>
                  <a:lnTo>
                    <a:pt x="0" y="372"/>
                  </a:lnTo>
                  <a:lnTo>
                    <a:pt x="2" y="376"/>
                  </a:lnTo>
                  <a:lnTo>
                    <a:pt x="4" y="382"/>
                  </a:lnTo>
                  <a:lnTo>
                    <a:pt x="316" y="694"/>
                  </a:lnTo>
                  <a:lnTo>
                    <a:pt x="322" y="698"/>
                  </a:lnTo>
                  <a:lnTo>
                    <a:pt x="328" y="698"/>
                  </a:lnTo>
                  <a:lnTo>
                    <a:pt x="332" y="698"/>
                  </a:lnTo>
                  <a:lnTo>
                    <a:pt x="338" y="694"/>
                  </a:lnTo>
                </a:path>
              </a:pathLst>
            </a:custGeom>
            <a:noFill/>
            <a:ln w="9525">
              <a:noFill/>
              <a:round/>
              <a:headEnd/>
              <a:tailEnd/>
            </a:ln>
          </p:spPr>
          <p:txBody>
            <a:bodyPr/>
            <a:lstStyle/>
            <a:p>
              <a:endParaRPr lang="en-US"/>
            </a:p>
          </p:txBody>
        </p:sp>
        <p:sp>
          <p:nvSpPr>
            <p:cNvPr id="25659" name="Freeform 134"/>
            <p:cNvSpPr>
              <a:spLocks/>
            </p:cNvSpPr>
            <p:nvPr/>
          </p:nvSpPr>
          <p:spPr bwMode="auto">
            <a:xfrm>
              <a:off x="3992" y="3281"/>
              <a:ext cx="840" cy="662"/>
            </a:xfrm>
            <a:custGeom>
              <a:avLst/>
              <a:gdLst>
                <a:gd name="T0" fmla="*/ 708 w 840"/>
                <a:gd name="T1" fmla="*/ 0 h 662"/>
                <a:gd name="T2" fmla="*/ 708 w 840"/>
                <a:gd name="T3" fmla="*/ 0 h 662"/>
                <a:gd name="T4" fmla="*/ 840 w 840"/>
                <a:gd name="T5" fmla="*/ 132 h 662"/>
                <a:gd name="T6" fmla="*/ 840 w 840"/>
                <a:gd name="T7" fmla="*/ 132 h 662"/>
                <a:gd name="T8" fmla="*/ 310 w 840"/>
                <a:gd name="T9" fmla="*/ 662 h 662"/>
                <a:gd name="T10" fmla="*/ 310 w 840"/>
                <a:gd name="T11" fmla="*/ 662 h 662"/>
                <a:gd name="T12" fmla="*/ 0 w 840"/>
                <a:gd name="T13" fmla="*/ 354 h 662"/>
                <a:gd name="T14" fmla="*/ 0 w 840"/>
                <a:gd name="T15" fmla="*/ 354 h 662"/>
                <a:gd name="T16" fmla="*/ 132 w 840"/>
                <a:gd name="T17" fmla="*/ 222 h 662"/>
                <a:gd name="T18" fmla="*/ 132 w 840"/>
                <a:gd name="T19" fmla="*/ 222 h 662"/>
                <a:gd name="T20" fmla="*/ 310 w 840"/>
                <a:gd name="T21" fmla="*/ 400 h 662"/>
                <a:gd name="T22" fmla="*/ 310 w 840"/>
                <a:gd name="T23" fmla="*/ 400 h 662"/>
                <a:gd name="T24" fmla="*/ 708 w 840"/>
                <a:gd name="T25" fmla="*/ 0 h 662"/>
                <a:gd name="T26" fmla="*/ 708 w 840"/>
                <a:gd name="T27" fmla="*/ 0 h 6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0"/>
                <a:gd name="T43" fmla="*/ 0 h 662"/>
                <a:gd name="T44" fmla="*/ 840 w 840"/>
                <a:gd name="T45" fmla="*/ 662 h 6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0" h="662">
                  <a:moveTo>
                    <a:pt x="708" y="0"/>
                  </a:moveTo>
                  <a:lnTo>
                    <a:pt x="708" y="0"/>
                  </a:lnTo>
                  <a:lnTo>
                    <a:pt x="840" y="132"/>
                  </a:lnTo>
                  <a:lnTo>
                    <a:pt x="310" y="662"/>
                  </a:lnTo>
                  <a:lnTo>
                    <a:pt x="0" y="354"/>
                  </a:lnTo>
                  <a:lnTo>
                    <a:pt x="132" y="222"/>
                  </a:lnTo>
                  <a:lnTo>
                    <a:pt x="310" y="400"/>
                  </a:lnTo>
                  <a:lnTo>
                    <a:pt x="708" y="0"/>
                  </a:lnTo>
                  <a:close/>
                </a:path>
              </a:pathLst>
            </a:custGeom>
            <a:solidFill>
              <a:srgbClr val="67C6DD"/>
            </a:solidFill>
            <a:ln w="9525">
              <a:noFill/>
              <a:round/>
              <a:headEnd/>
              <a:tailEnd/>
            </a:ln>
          </p:spPr>
          <p:txBody>
            <a:bodyPr/>
            <a:lstStyle/>
            <a:p>
              <a:endParaRPr lang="en-US"/>
            </a:p>
          </p:txBody>
        </p:sp>
        <p:sp>
          <p:nvSpPr>
            <p:cNvPr id="25660" name="Freeform 135"/>
            <p:cNvSpPr>
              <a:spLocks/>
            </p:cNvSpPr>
            <p:nvPr/>
          </p:nvSpPr>
          <p:spPr bwMode="auto">
            <a:xfrm>
              <a:off x="4518" y="3281"/>
              <a:ext cx="304" cy="182"/>
            </a:xfrm>
            <a:custGeom>
              <a:avLst/>
              <a:gdLst>
                <a:gd name="T0" fmla="*/ 0 w 304"/>
                <a:gd name="T1" fmla="*/ 182 h 182"/>
                <a:gd name="T2" fmla="*/ 0 w 304"/>
                <a:gd name="T3" fmla="*/ 182 h 182"/>
                <a:gd name="T4" fmla="*/ 182 w 304"/>
                <a:gd name="T5" fmla="*/ 0 h 182"/>
                <a:gd name="T6" fmla="*/ 182 w 304"/>
                <a:gd name="T7" fmla="*/ 0 h 182"/>
                <a:gd name="T8" fmla="*/ 304 w 304"/>
                <a:gd name="T9" fmla="*/ 120 h 182"/>
                <a:gd name="T10" fmla="*/ 304 w 304"/>
                <a:gd name="T11" fmla="*/ 120 h 182"/>
                <a:gd name="T12" fmla="*/ 286 w 304"/>
                <a:gd name="T13" fmla="*/ 134 h 182"/>
                <a:gd name="T14" fmla="*/ 268 w 304"/>
                <a:gd name="T15" fmla="*/ 142 h 182"/>
                <a:gd name="T16" fmla="*/ 252 w 304"/>
                <a:gd name="T17" fmla="*/ 148 h 182"/>
                <a:gd name="T18" fmla="*/ 234 w 304"/>
                <a:gd name="T19" fmla="*/ 152 h 182"/>
                <a:gd name="T20" fmla="*/ 218 w 304"/>
                <a:gd name="T21" fmla="*/ 152 h 182"/>
                <a:gd name="T22" fmla="*/ 200 w 304"/>
                <a:gd name="T23" fmla="*/ 152 h 182"/>
                <a:gd name="T24" fmla="*/ 166 w 304"/>
                <a:gd name="T25" fmla="*/ 148 h 182"/>
                <a:gd name="T26" fmla="*/ 128 w 304"/>
                <a:gd name="T27" fmla="*/ 146 h 182"/>
                <a:gd name="T28" fmla="*/ 110 w 304"/>
                <a:gd name="T29" fmla="*/ 146 h 182"/>
                <a:gd name="T30" fmla="*/ 90 w 304"/>
                <a:gd name="T31" fmla="*/ 146 h 182"/>
                <a:gd name="T32" fmla="*/ 68 w 304"/>
                <a:gd name="T33" fmla="*/ 150 h 182"/>
                <a:gd name="T34" fmla="*/ 48 w 304"/>
                <a:gd name="T35" fmla="*/ 158 h 182"/>
                <a:gd name="T36" fmla="*/ 24 w 304"/>
                <a:gd name="T37" fmla="*/ 168 h 182"/>
                <a:gd name="T38" fmla="*/ 0 w 304"/>
                <a:gd name="T39" fmla="*/ 182 h 182"/>
                <a:gd name="T40" fmla="*/ 0 w 304"/>
                <a:gd name="T41" fmla="*/ 182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4"/>
                <a:gd name="T64" fmla="*/ 0 h 182"/>
                <a:gd name="T65" fmla="*/ 304 w 304"/>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4" h="182">
                  <a:moveTo>
                    <a:pt x="0" y="182"/>
                  </a:moveTo>
                  <a:lnTo>
                    <a:pt x="0" y="182"/>
                  </a:lnTo>
                  <a:lnTo>
                    <a:pt x="182" y="0"/>
                  </a:lnTo>
                  <a:lnTo>
                    <a:pt x="304" y="120"/>
                  </a:lnTo>
                  <a:lnTo>
                    <a:pt x="286" y="134"/>
                  </a:lnTo>
                  <a:lnTo>
                    <a:pt x="268" y="142"/>
                  </a:lnTo>
                  <a:lnTo>
                    <a:pt x="252" y="148"/>
                  </a:lnTo>
                  <a:lnTo>
                    <a:pt x="234" y="152"/>
                  </a:lnTo>
                  <a:lnTo>
                    <a:pt x="218" y="152"/>
                  </a:lnTo>
                  <a:lnTo>
                    <a:pt x="200" y="152"/>
                  </a:lnTo>
                  <a:lnTo>
                    <a:pt x="166" y="148"/>
                  </a:lnTo>
                  <a:lnTo>
                    <a:pt x="128" y="146"/>
                  </a:lnTo>
                  <a:lnTo>
                    <a:pt x="110" y="146"/>
                  </a:lnTo>
                  <a:lnTo>
                    <a:pt x="90" y="146"/>
                  </a:lnTo>
                  <a:lnTo>
                    <a:pt x="68" y="150"/>
                  </a:lnTo>
                  <a:lnTo>
                    <a:pt x="48" y="158"/>
                  </a:lnTo>
                  <a:lnTo>
                    <a:pt x="24" y="168"/>
                  </a:lnTo>
                  <a:lnTo>
                    <a:pt x="0" y="182"/>
                  </a:lnTo>
                  <a:close/>
                </a:path>
              </a:pathLst>
            </a:custGeom>
            <a:solidFill>
              <a:srgbClr val="8DD4E5"/>
            </a:solidFill>
            <a:ln w="9525">
              <a:noFill/>
              <a:round/>
              <a:headEnd/>
              <a:tailEnd/>
            </a:ln>
          </p:spPr>
          <p:txBody>
            <a:bodyPr/>
            <a:lstStyle/>
            <a:p>
              <a:endParaRPr lang="en-US"/>
            </a:p>
          </p:txBody>
        </p:sp>
        <p:sp>
          <p:nvSpPr>
            <p:cNvPr id="25661" name="Freeform 137"/>
            <p:cNvSpPr>
              <a:spLocks/>
            </p:cNvSpPr>
            <p:nvPr/>
          </p:nvSpPr>
          <p:spPr bwMode="auto">
            <a:xfrm>
              <a:off x="4154" y="3689"/>
              <a:ext cx="424" cy="272"/>
            </a:xfrm>
            <a:custGeom>
              <a:avLst/>
              <a:gdLst>
                <a:gd name="T0" fmla="*/ 424 w 424"/>
                <a:gd name="T1" fmla="*/ 0 h 272"/>
                <a:gd name="T2" fmla="*/ 158 w 424"/>
                <a:gd name="T3" fmla="*/ 268 h 272"/>
                <a:gd name="T4" fmla="*/ 158 w 424"/>
                <a:gd name="T5" fmla="*/ 268 h 272"/>
                <a:gd name="T6" fmla="*/ 152 w 424"/>
                <a:gd name="T7" fmla="*/ 272 h 272"/>
                <a:gd name="T8" fmla="*/ 148 w 424"/>
                <a:gd name="T9" fmla="*/ 272 h 272"/>
                <a:gd name="T10" fmla="*/ 142 w 424"/>
                <a:gd name="T11" fmla="*/ 272 h 272"/>
                <a:gd name="T12" fmla="*/ 136 w 424"/>
                <a:gd name="T13" fmla="*/ 268 h 272"/>
                <a:gd name="T14" fmla="*/ 0 w 424"/>
                <a:gd name="T15" fmla="*/ 132 h 272"/>
                <a:gd name="T16" fmla="*/ 0 w 424"/>
                <a:gd name="T17" fmla="*/ 132 h 272"/>
                <a:gd name="T18" fmla="*/ 22 w 424"/>
                <a:gd name="T19" fmla="*/ 124 h 272"/>
                <a:gd name="T20" fmla="*/ 40 w 424"/>
                <a:gd name="T21" fmla="*/ 122 h 272"/>
                <a:gd name="T22" fmla="*/ 56 w 424"/>
                <a:gd name="T23" fmla="*/ 122 h 272"/>
                <a:gd name="T24" fmla="*/ 72 w 424"/>
                <a:gd name="T25" fmla="*/ 126 h 272"/>
                <a:gd name="T26" fmla="*/ 104 w 424"/>
                <a:gd name="T27" fmla="*/ 136 h 272"/>
                <a:gd name="T28" fmla="*/ 120 w 424"/>
                <a:gd name="T29" fmla="*/ 140 h 272"/>
                <a:gd name="T30" fmla="*/ 138 w 424"/>
                <a:gd name="T31" fmla="*/ 142 h 272"/>
                <a:gd name="T32" fmla="*/ 160 w 424"/>
                <a:gd name="T33" fmla="*/ 144 h 272"/>
                <a:gd name="T34" fmla="*/ 182 w 424"/>
                <a:gd name="T35" fmla="*/ 142 h 272"/>
                <a:gd name="T36" fmla="*/ 210 w 424"/>
                <a:gd name="T37" fmla="*/ 134 h 272"/>
                <a:gd name="T38" fmla="*/ 242 w 424"/>
                <a:gd name="T39" fmla="*/ 122 h 272"/>
                <a:gd name="T40" fmla="*/ 278 w 424"/>
                <a:gd name="T41" fmla="*/ 104 h 272"/>
                <a:gd name="T42" fmla="*/ 320 w 424"/>
                <a:gd name="T43" fmla="*/ 78 h 272"/>
                <a:gd name="T44" fmla="*/ 368 w 424"/>
                <a:gd name="T45" fmla="*/ 44 h 272"/>
                <a:gd name="T46" fmla="*/ 424 w 424"/>
                <a:gd name="T47" fmla="*/ 0 h 272"/>
                <a:gd name="T48" fmla="*/ 424 w 424"/>
                <a:gd name="T49" fmla="*/ 0 h 2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
                <a:gd name="T76" fmla="*/ 0 h 272"/>
                <a:gd name="T77" fmla="*/ 424 w 424"/>
                <a:gd name="T78" fmla="*/ 272 h 2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 h="272">
                  <a:moveTo>
                    <a:pt x="424" y="0"/>
                  </a:moveTo>
                  <a:lnTo>
                    <a:pt x="158" y="268"/>
                  </a:lnTo>
                  <a:lnTo>
                    <a:pt x="152" y="272"/>
                  </a:lnTo>
                  <a:lnTo>
                    <a:pt x="148" y="272"/>
                  </a:lnTo>
                  <a:lnTo>
                    <a:pt x="142" y="272"/>
                  </a:lnTo>
                  <a:lnTo>
                    <a:pt x="136" y="268"/>
                  </a:lnTo>
                  <a:lnTo>
                    <a:pt x="0" y="132"/>
                  </a:lnTo>
                  <a:lnTo>
                    <a:pt x="22" y="124"/>
                  </a:lnTo>
                  <a:lnTo>
                    <a:pt x="40" y="122"/>
                  </a:lnTo>
                  <a:lnTo>
                    <a:pt x="56" y="122"/>
                  </a:lnTo>
                  <a:lnTo>
                    <a:pt x="72" y="126"/>
                  </a:lnTo>
                  <a:lnTo>
                    <a:pt x="104" y="136"/>
                  </a:lnTo>
                  <a:lnTo>
                    <a:pt x="120" y="140"/>
                  </a:lnTo>
                  <a:lnTo>
                    <a:pt x="138" y="142"/>
                  </a:lnTo>
                  <a:lnTo>
                    <a:pt x="160" y="144"/>
                  </a:lnTo>
                  <a:lnTo>
                    <a:pt x="182" y="142"/>
                  </a:lnTo>
                  <a:lnTo>
                    <a:pt x="210" y="134"/>
                  </a:lnTo>
                  <a:lnTo>
                    <a:pt x="242" y="122"/>
                  </a:lnTo>
                  <a:lnTo>
                    <a:pt x="278" y="104"/>
                  </a:lnTo>
                  <a:lnTo>
                    <a:pt x="320" y="78"/>
                  </a:lnTo>
                  <a:lnTo>
                    <a:pt x="368" y="44"/>
                  </a:lnTo>
                  <a:lnTo>
                    <a:pt x="424" y="0"/>
                  </a:lnTo>
                  <a:close/>
                </a:path>
              </a:pathLst>
            </a:custGeom>
            <a:solidFill>
              <a:srgbClr val="41B8D4"/>
            </a:solidFill>
            <a:ln w="9525">
              <a:noFill/>
              <a:round/>
              <a:headEnd/>
              <a:tailEnd/>
            </a:ln>
          </p:spPr>
          <p:txBody>
            <a:bodyPr/>
            <a:lstStyle/>
            <a:p>
              <a:endParaRPr lang="en-US"/>
            </a:p>
          </p:txBody>
        </p:sp>
        <p:sp>
          <p:nvSpPr>
            <p:cNvPr id="25662" name="Freeform 139"/>
            <p:cNvSpPr>
              <a:spLocks/>
            </p:cNvSpPr>
            <p:nvPr/>
          </p:nvSpPr>
          <p:spPr bwMode="auto">
            <a:xfrm>
              <a:off x="4036" y="3453"/>
              <a:ext cx="756" cy="490"/>
            </a:xfrm>
            <a:custGeom>
              <a:avLst/>
              <a:gdLst>
                <a:gd name="T0" fmla="*/ 756 w 756"/>
                <a:gd name="T1" fmla="*/ 0 h 490"/>
                <a:gd name="T2" fmla="*/ 756 w 756"/>
                <a:gd name="T3" fmla="*/ 0 h 490"/>
                <a:gd name="T4" fmla="*/ 266 w 756"/>
                <a:gd name="T5" fmla="*/ 490 h 490"/>
                <a:gd name="T6" fmla="*/ 266 w 756"/>
                <a:gd name="T7" fmla="*/ 490 h 490"/>
                <a:gd name="T8" fmla="*/ 0 w 756"/>
                <a:gd name="T9" fmla="*/ 226 h 490"/>
                <a:gd name="T10" fmla="*/ 266 w 756"/>
                <a:gd name="T11" fmla="*/ 476 h 490"/>
                <a:gd name="T12" fmla="*/ 756 w 756"/>
                <a:gd name="T13" fmla="*/ 0 h 490"/>
                <a:gd name="T14" fmla="*/ 0 60000 65536"/>
                <a:gd name="T15" fmla="*/ 0 60000 65536"/>
                <a:gd name="T16" fmla="*/ 0 60000 65536"/>
                <a:gd name="T17" fmla="*/ 0 60000 65536"/>
                <a:gd name="T18" fmla="*/ 0 60000 65536"/>
                <a:gd name="T19" fmla="*/ 0 60000 65536"/>
                <a:gd name="T20" fmla="*/ 0 60000 65536"/>
                <a:gd name="T21" fmla="*/ 0 w 756"/>
                <a:gd name="T22" fmla="*/ 0 h 490"/>
                <a:gd name="T23" fmla="*/ 756 w 756"/>
                <a:gd name="T24" fmla="*/ 490 h 4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6" h="490">
                  <a:moveTo>
                    <a:pt x="756" y="0"/>
                  </a:moveTo>
                  <a:lnTo>
                    <a:pt x="756" y="0"/>
                  </a:lnTo>
                  <a:lnTo>
                    <a:pt x="266" y="490"/>
                  </a:lnTo>
                  <a:lnTo>
                    <a:pt x="0" y="226"/>
                  </a:lnTo>
                  <a:lnTo>
                    <a:pt x="266" y="476"/>
                  </a:lnTo>
                  <a:lnTo>
                    <a:pt x="756" y="0"/>
                  </a:lnTo>
                  <a:close/>
                </a:path>
              </a:pathLst>
            </a:custGeom>
            <a:solidFill>
              <a:srgbClr val="FFFFFF"/>
            </a:solidFill>
            <a:ln w="9525">
              <a:noFill/>
              <a:round/>
              <a:headEnd/>
              <a:tailEnd/>
            </a:ln>
          </p:spPr>
          <p:txBody>
            <a:bodyPr/>
            <a:lstStyle/>
            <a:p>
              <a:endParaRPr lang="en-US"/>
            </a:p>
          </p:txBody>
        </p:sp>
        <p:sp>
          <p:nvSpPr>
            <p:cNvPr id="25663" name="Freeform 142"/>
            <p:cNvSpPr>
              <a:spLocks noEditPoints="1"/>
            </p:cNvSpPr>
            <p:nvPr/>
          </p:nvSpPr>
          <p:spPr bwMode="auto">
            <a:xfrm>
              <a:off x="3966" y="3255"/>
              <a:ext cx="892" cy="714"/>
            </a:xfrm>
            <a:custGeom>
              <a:avLst/>
              <a:gdLst>
                <a:gd name="T0" fmla="*/ 730 w 892"/>
                <a:gd name="T1" fmla="*/ 18 h 714"/>
                <a:gd name="T2" fmla="*/ 734 w 892"/>
                <a:gd name="T3" fmla="*/ 16 h 714"/>
                <a:gd name="T4" fmla="*/ 874 w 892"/>
                <a:gd name="T5" fmla="*/ 152 h 714"/>
                <a:gd name="T6" fmla="*/ 876 w 892"/>
                <a:gd name="T7" fmla="*/ 158 h 714"/>
                <a:gd name="T8" fmla="*/ 874 w 892"/>
                <a:gd name="T9" fmla="*/ 162 h 714"/>
                <a:gd name="T10" fmla="*/ 340 w 892"/>
                <a:gd name="T11" fmla="*/ 696 h 714"/>
                <a:gd name="T12" fmla="*/ 336 w 892"/>
                <a:gd name="T13" fmla="*/ 698 h 714"/>
                <a:gd name="T14" fmla="*/ 336 w 892"/>
                <a:gd name="T15" fmla="*/ 698 h 714"/>
                <a:gd name="T16" fmla="*/ 330 w 892"/>
                <a:gd name="T17" fmla="*/ 696 h 714"/>
                <a:gd name="T18" fmla="*/ 18 w 892"/>
                <a:gd name="T19" fmla="*/ 384 h 714"/>
                <a:gd name="T20" fmla="*/ 18 w 892"/>
                <a:gd name="T21" fmla="*/ 374 h 714"/>
                <a:gd name="T22" fmla="*/ 152 w 892"/>
                <a:gd name="T23" fmla="*/ 240 h 714"/>
                <a:gd name="T24" fmla="*/ 158 w 892"/>
                <a:gd name="T25" fmla="*/ 238 h 714"/>
                <a:gd name="T26" fmla="*/ 162 w 892"/>
                <a:gd name="T27" fmla="*/ 240 h 714"/>
                <a:gd name="T28" fmla="*/ 340 w 892"/>
                <a:gd name="T29" fmla="*/ 408 h 714"/>
                <a:gd name="T30" fmla="*/ 718 w 892"/>
                <a:gd name="T31" fmla="*/ 6 h 714"/>
                <a:gd name="T32" fmla="*/ 336 w 892"/>
                <a:gd name="T33" fmla="*/ 390 h 714"/>
                <a:gd name="T34" fmla="*/ 174 w 892"/>
                <a:gd name="T35" fmla="*/ 228 h 714"/>
                <a:gd name="T36" fmla="*/ 158 w 892"/>
                <a:gd name="T37" fmla="*/ 222 h 714"/>
                <a:gd name="T38" fmla="*/ 148 w 892"/>
                <a:gd name="T39" fmla="*/ 224 h 714"/>
                <a:gd name="T40" fmla="*/ 8 w 892"/>
                <a:gd name="T41" fmla="*/ 362 h 714"/>
                <a:gd name="T42" fmla="*/ 2 w 892"/>
                <a:gd name="T43" fmla="*/ 370 h 714"/>
                <a:gd name="T44" fmla="*/ 2 w 892"/>
                <a:gd name="T45" fmla="*/ 388 h 714"/>
                <a:gd name="T46" fmla="*/ 318 w 892"/>
                <a:gd name="T47" fmla="*/ 708 h 714"/>
                <a:gd name="T48" fmla="*/ 326 w 892"/>
                <a:gd name="T49" fmla="*/ 712 h 714"/>
                <a:gd name="T50" fmla="*/ 336 w 892"/>
                <a:gd name="T51" fmla="*/ 714 h 714"/>
                <a:gd name="T52" fmla="*/ 352 w 892"/>
                <a:gd name="T53" fmla="*/ 708 h 714"/>
                <a:gd name="T54" fmla="*/ 886 w 892"/>
                <a:gd name="T55" fmla="*/ 174 h 714"/>
                <a:gd name="T56" fmla="*/ 892 w 892"/>
                <a:gd name="T57" fmla="*/ 158 h 714"/>
                <a:gd name="T58" fmla="*/ 890 w 892"/>
                <a:gd name="T59" fmla="*/ 148 h 714"/>
                <a:gd name="T60" fmla="*/ 752 w 892"/>
                <a:gd name="T61" fmla="*/ 6 h 714"/>
                <a:gd name="T62" fmla="*/ 744 w 892"/>
                <a:gd name="T63" fmla="*/ 2 h 714"/>
                <a:gd name="T64" fmla="*/ 726 w 892"/>
                <a:gd name="T65" fmla="*/ 2 h 714"/>
                <a:gd name="T66" fmla="*/ 718 w 892"/>
                <a:gd name="T67" fmla="*/ 6 h 7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92"/>
                <a:gd name="T103" fmla="*/ 0 h 714"/>
                <a:gd name="T104" fmla="*/ 892 w 892"/>
                <a:gd name="T105" fmla="*/ 714 h 7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92" h="714">
                  <a:moveTo>
                    <a:pt x="340" y="408"/>
                  </a:moveTo>
                  <a:lnTo>
                    <a:pt x="730" y="18"/>
                  </a:lnTo>
                  <a:lnTo>
                    <a:pt x="734" y="16"/>
                  </a:lnTo>
                  <a:lnTo>
                    <a:pt x="740" y="18"/>
                  </a:lnTo>
                  <a:lnTo>
                    <a:pt x="874" y="152"/>
                  </a:lnTo>
                  <a:lnTo>
                    <a:pt x="876" y="158"/>
                  </a:lnTo>
                  <a:lnTo>
                    <a:pt x="874" y="162"/>
                  </a:lnTo>
                  <a:lnTo>
                    <a:pt x="340" y="696"/>
                  </a:lnTo>
                  <a:lnTo>
                    <a:pt x="336" y="698"/>
                  </a:lnTo>
                  <a:lnTo>
                    <a:pt x="330" y="696"/>
                  </a:lnTo>
                  <a:lnTo>
                    <a:pt x="18" y="384"/>
                  </a:lnTo>
                  <a:lnTo>
                    <a:pt x="16" y="380"/>
                  </a:lnTo>
                  <a:lnTo>
                    <a:pt x="18" y="374"/>
                  </a:lnTo>
                  <a:lnTo>
                    <a:pt x="152" y="240"/>
                  </a:lnTo>
                  <a:lnTo>
                    <a:pt x="158" y="238"/>
                  </a:lnTo>
                  <a:lnTo>
                    <a:pt x="162" y="240"/>
                  </a:lnTo>
                  <a:lnTo>
                    <a:pt x="336" y="412"/>
                  </a:lnTo>
                  <a:lnTo>
                    <a:pt x="340" y="408"/>
                  </a:lnTo>
                  <a:close/>
                  <a:moveTo>
                    <a:pt x="718" y="6"/>
                  </a:moveTo>
                  <a:lnTo>
                    <a:pt x="718" y="6"/>
                  </a:lnTo>
                  <a:lnTo>
                    <a:pt x="336" y="390"/>
                  </a:lnTo>
                  <a:lnTo>
                    <a:pt x="174" y="228"/>
                  </a:lnTo>
                  <a:lnTo>
                    <a:pt x="166" y="224"/>
                  </a:lnTo>
                  <a:lnTo>
                    <a:pt x="158" y="222"/>
                  </a:lnTo>
                  <a:lnTo>
                    <a:pt x="148" y="224"/>
                  </a:lnTo>
                  <a:lnTo>
                    <a:pt x="142" y="228"/>
                  </a:lnTo>
                  <a:lnTo>
                    <a:pt x="8" y="362"/>
                  </a:lnTo>
                  <a:lnTo>
                    <a:pt x="2" y="370"/>
                  </a:lnTo>
                  <a:lnTo>
                    <a:pt x="0" y="380"/>
                  </a:lnTo>
                  <a:lnTo>
                    <a:pt x="2" y="388"/>
                  </a:lnTo>
                  <a:lnTo>
                    <a:pt x="8" y="396"/>
                  </a:lnTo>
                  <a:lnTo>
                    <a:pt x="318" y="708"/>
                  </a:lnTo>
                  <a:lnTo>
                    <a:pt x="326" y="712"/>
                  </a:lnTo>
                  <a:lnTo>
                    <a:pt x="336" y="714"/>
                  </a:lnTo>
                  <a:lnTo>
                    <a:pt x="344" y="712"/>
                  </a:lnTo>
                  <a:lnTo>
                    <a:pt x="352" y="708"/>
                  </a:lnTo>
                  <a:lnTo>
                    <a:pt x="886" y="174"/>
                  </a:lnTo>
                  <a:lnTo>
                    <a:pt x="890" y="166"/>
                  </a:lnTo>
                  <a:lnTo>
                    <a:pt x="892" y="158"/>
                  </a:lnTo>
                  <a:lnTo>
                    <a:pt x="890" y="148"/>
                  </a:lnTo>
                  <a:lnTo>
                    <a:pt x="886" y="140"/>
                  </a:lnTo>
                  <a:lnTo>
                    <a:pt x="752" y="6"/>
                  </a:lnTo>
                  <a:lnTo>
                    <a:pt x="744" y="2"/>
                  </a:lnTo>
                  <a:lnTo>
                    <a:pt x="734" y="0"/>
                  </a:lnTo>
                  <a:lnTo>
                    <a:pt x="726" y="2"/>
                  </a:lnTo>
                  <a:lnTo>
                    <a:pt x="718" y="6"/>
                  </a:lnTo>
                  <a:close/>
                </a:path>
              </a:pathLst>
            </a:custGeom>
            <a:solidFill>
              <a:srgbClr val="000000"/>
            </a:solidFill>
            <a:ln w="9525">
              <a:no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4429"/>
                                        </p:tgtEl>
                                        <p:attrNameLst>
                                          <p:attrName>style.visibility</p:attrName>
                                        </p:attrNameLst>
                                      </p:cBhvr>
                                      <p:to>
                                        <p:strVal val="visible"/>
                                      </p:to>
                                    </p:set>
                                    <p:set>
                                      <p:cBhvr>
                                        <p:cTn id="7" dur="455" fill="hold">
                                          <p:stCondLst>
                                            <p:cond delay="0"/>
                                          </p:stCondLst>
                                        </p:cTn>
                                        <p:tgtEl>
                                          <p:spTgt spid="484429"/>
                                        </p:tgtEl>
                                        <p:attrNameLst>
                                          <p:attrName>style.rotation</p:attrName>
                                        </p:attrNameLst>
                                      </p:cBhvr>
                                      <p:to>
                                        <p:strVal val="-45.0"/>
                                      </p:to>
                                    </p:set>
                                    <p:anim calcmode="lin" valueType="num">
                                      <p:cBhvr>
                                        <p:cTn id="8" dur="455" fill="hold">
                                          <p:stCondLst>
                                            <p:cond delay="455"/>
                                          </p:stCondLst>
                                        </p:cTn>
                                        <p:tgtEl>
                                          <p:spTgt spid="48442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442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442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4429"/>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70" decel="100000"/>
                                        <p:tgtEl>
                                          <p:spTgt spid="10"/>
                                        </p:tgtEl>
                                      </p:cBhvr>
                                    </p:animEffect>
                                    <p:animScale>
                                      <p:cBhvr>
                                        <p:cTn id="17" dur="770" decel="100000"/>
                                        <p:tgtEl>
                                          <p:spTgt spid="10"/>
                                        </p:tgtEl>
                                      </p:cBhvr>
                                      <p:from x="10000" y="10000"/>
                                      <p:to x="200000" y="450000"/>
                                    </p:animScale>
                                    <p:animScale>
                                      <p:cBhvr>
                                        <p:cTn id="18" dur="1230" accel="100000" fill="hold">
                                          <p:stCondLst>
                                            <p:cond delay="770"/>
                                          </p:stCondLst>
                                        </p:cTn>
                                        <p:tgtEl>
                                          <p:spTgt spid="10"/>
                                        </p:tgtEl>
                                      </p:cBhvr>
                                      <p:from x="200000" y="450000"/>
                                      <p:to x="100000" y="100000"/>
                                    </p:animScale>
                                    <p:set>
                                      <p:cBhvr>
                                        <p:cTn id="19" dur="770" fill="hold"/>
                                        <p:tgtEl>
                                          <p:spTgt spid="10"/>
                                        </p:tgtEl>
                                        <p:attrNameLst>
                                          <p:attrName>ppt_x</p:attrName>
                                        </p:attrNameLst>
                                      </p:cBhvr>
                                      <p:to>
                                        <p:strVal val="(0.5)"/>
                                      </p:to>
                                    </p:set>
                                    <p:anim from="(0.5)" to="(#ppt_x)" calcmode="lin" valueType="num">
                                      <p:cBhvr>
                                        <p:cTn id="20" dur="1230" accel="100000" fill="hold">
                                          <p:stCondLst>
                                            <p:cond delay="770"/>
                                          </p:stCondLst>
                                        </p:cTn>
                                        <p:tgtEl>
                                          <p:spTgt spid="10"/>
                                        </p:tgtEl>
                                        <p:attrNameLst>
                                          <p:attrName>ppt_x</p:attrName>
                                        </p:attrNameLst>
                                      </p:cBhvr>
                                    </p:anim>
                                    <p:set>
                                      <p:cBhvr>
                                        <p:cTn id="21" dur="770" fill="hold"/>
                                        <p:tgtEl>
                                          <p:spTgt spid="10"/>
                                        </p:tgtEl>
                                        <p:attrNameLst>
                                          <p:attrName>ppt_y</p:attrName>
                                        </p:attrNameLst>
                                      </p:cBhvr>
                                      <p:to>
                                        <p:strVal val="(#ppt_y+0.4)"/>
                                      </p:to>
                                    </p:set>
                                    <p:anim from="(#ppt_y+0.4)" to="(#ppt_y)" calcmode="lin" valueType="num">
                                      <p:cBhvr>
                                        <p:cTn id="22" dur="1230" accel="100000" fill="hold">
                                          <p:stCondLst>
                                            <p:cond delay="770"/>
                                          </p:stCondLst>
                                        </p:cTn>
                                        <p:tgtEl>
                                          <p:spTgt spid="10"/>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484447"/>
                                        </p:tgtEl>
                                        <p:attrNameLst>
                                          <p:attrName>style.visibility</p:attrName>
                                        </p:attrNameLst>
                                      </p:cBhvr>
                                      <p:to>
                                        <p:strVal val="visible"/>
                                      </p:to>
                                    </p:set>
                                    <p:animEffect transition="in" filter="fade">
                                      <p:cBhvr>
                                        <p:cTn id="27" dur="770" decel="100000"/>
                                        <p:tgtEl>
                                          <p:spTgt spid="484447"/>
                                        </p:tgtEl>
                                      </p:cBhvr>
                                    </p:animEffect>
                                    <p:animScale>
                                      <p:cBhvr>
                                        <p:cTn id="28" dur="770" decel="100000"/>
                                        <p:tgtEl>
                                          <p:spTgt spid="484447"/>
                                        </p:tgtEl>
                                      </p:cBhvr>
                                      <p:from x="10000" y="10000"/>
                                      <p:to x="200000" y="450000"/>
                                    </p:animScale>
                                    <p:animScale>
                                      <p:cBhvr>
                                        <p:cTn id="29" dur="1230" accel="100000" fill="hold">
                                          <p:stCondLst>
                                            <p:cond delay="770"/>
                                          </p:stCondLst>
                                        </p:cTn>
                                        <p:tgtEl>
                                          <p:spTgt spid="484447"/>
                                        </p:tgtEl>
                                      </p:cBhvr>
                                      <p:from x="200000" y="450000"/>
                                      <p:to x="100000" y="100000"/>
                                    </p:animScale>
                                    <p:set>
                                      <p:cBhvr>
                                        <p:cTn id="30" dur="770" fill="hold"/>
                                        <p:tgtEl>
                                          <p:spTgt spid="484447"/>
                                        </p:tgtEl>
                                        <p:attrNameLst>
                                          <p:attrName>ppt_x</p:attrName>
                                        </p:attrNameLst>
                                      </p:cBhvr>
                                      <p:to>
                                        <p:strVal val="(0.5)"/>
                                      </p:to>
                                    </p:set>
                                    <p:anim from="(0.5)" to="(#ppt_x)" calcmode="lin" valueType="num">
                                      <p:cBhvr>
                                        <p:cTn id="31" dur="1230" accel="100000" fill="hold">
                                          <p:stCondLst>
                                            <p:cond delay="770"/>
                                          </p:stCondLst>
                                        </p:cTn>
                                        <p:tgtEl>
                                          <p:spTgt spid="484447"/>
                                        </p:tgtEl>
                                        <p:attrNameLst>
                                          <p:attrName>ppt_x</p:attrName>
                                        </p:attrNameLst>
                                      </p:cBhvr>
                                    </p:anim>
                                    <p:set>
                                      <p:cBhvr>
                                        <p:cTn id="32" dur="770" fill="hold"/>
                                        <p:tgtEl>
                                          <p:spTgt spid="484447"/>
                                        </p:tgtEl>
                                        <p:attrNameLst>
                                          <p:attrName>ppt_y</p:attrName>
                                        </p:attrNameLst>
                                      </p:cBhvr>
                                      <p:to>
                                        <p:strVal val="(#ppt_y+0.4)"/>
                                      </p:to>
                                    </p:set>
                                    <p:anim from="(#ppt_y+0.4)" to="(#ppt_y)" calcmode="lin" valueType="num">
                                      <p:cBhvr>
                                        <p:cTn id="33" dur="1230" accel="100000" fill="hold">
                                          <p:stCondLst>
                                            <p:cond delay="770"/>
                                          </p:stCondLst>
                                        </p:cTn>
                                        <p:tgtEl>
                                          <p:spTgt spid="484447"/>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484448"/>
                                        </p:tgtEl>
                                        <p:attrNameLst>
                                          <p:attrName>style.visibility</p:attrName>
                                        </p:attrNameLst>
                                      </p:cBhvr>
                                      <p:to>
                                        <p:strVal val="visible"/>
                                      </p:to>
                                    </p:set>
                                    <p:animEffect transition="in" filter="fade">
                                      <p:cBhvr>
                                        <p:cTn id="36" dur="770" decel="100000"/>
                                        <p:tgtEl>
                                          <p:spTgt spid="484448"/>
                                        </p:tgtEl>
                                      </p:cBhvr>
                                    </p:animEffect>
                                    <p:animScale>
                                      <p:cBhvr>
                                        <p:cTn id="37" dur="770" decel="100000"/>
                                        <p:tgtEl>
                                          <p:spTgt spid="484448"/>
                                        </p:tgtEl>
                                      </p:cBhvr>
                                      <p:from x="10000" y="10000"/>
                                      <p:to x="200000" y="450000"/>
                                    </p:animScale>
                                    <p:animScale>
                                      <p:cBhvr>
                                        <p:cTn id="38" dur="1230" accel="100000" fill="hold">
                                          <p:stCondLst>
                                            <p:cond delay="770"/>
                                          </p:stCondLst>
                                        </p:cTn>
                                        <p:tgtEl>
                                          <p:spTgt spid="484448"/>
                                        </p:tgtEl>
                                      </p:cBhvr>
                                      <p:from x="200000" y="450000"/>
                                      <p:to x="100000" y="100000"/>
                                    </p:animScale>
                                    <p:set>
                                      <p:cBhvr>
                                        <p:cTn id="39" dur="770" fill="hold"/>
                                        <p:tgtEl>
                                          <p:spTgt spid="484448"/>
                                        </p:tgtEl>
                                        <p:attrNameLst>
                                          <p:attrName>ppt_x</p:attrName>
                                        </p:attrNameLst>
                                      </p:cBhvr>
                                      <p:to>
                                        <p:strVal val="(0.5)"/>
                                      </p:to>
                                    </p:set>
                                    <p:anim from="(0.5)" to="(#ppt_x)" calcmode="lin" valueType="num">
                                      <p:cBhvr>
                                        <p:cTn id="40" dur="1230" accel="100000" fill="hold">
                                          <p:stCondLst>
                                            <p:cond delay="770"/>
                                          </p:stCondLst>
                                        </p:cTn>
                                        <p:tgtEl>
                                          <p:spTgt spid="484448"/>
                                        </p:tgtEl>
                                        <p:attrNameLst>
                                          <p:attrName>ppt_x</p:attrName>
                                        </p:attrNameLst>
                                      </p:cBhvr>
                                    </p:anim>
                                    <p:set>
                                      <p:cBhvr>
                                        <p:cTn id="41" dur="770" fill="hold"/>
                                        <p:tgtEl>
                                          <p:spTgt spid="484448"/>
                                        </p:tgtEl>
                                        <p:attrNameLst>
                                          <p:attrName>ppt_y</p:attrName>
                                        </p:attrNameLst>
                                      </p:cBhvr>
                                      <p:to>
                                        <p:strVal val="(#ppt_y+0.4)"/>
                                      </p:to>
                                    </p:set>
                                    <p:anim from="(#ppt_y+0.4)" to="(#ppt_y)" calcmode="lin" valueType="num">
                                      <p:cBhvr>
                                        <p:cTn id="42" dur="1230" accel="100000" fill="hold">
                                          <p:stCondLst>
                                            <p:cond delay="770"/>
                                          </p:stCondLst>
                                        </p:cTn>
                                        <p:tgtEl>
                                          <p:spTgt spid="484448"/>
                                        </p:tgtEl>
                                        <p:attrNameLst>
                                          <p:attrName>ppt_y</p:attrName>
                                        </p:attrNameLst>
                                      </p:cBhvr>
                                    </p:anim>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484411"/>
                                        </p:tgtEl>
                                        <p:attrNameLst>
                                          <p:attrName>style.visibility</p:attrName>
                                        </p:attrNameLst>
                                      </p:cBhvr>
                                      <p:to>
                                        <p:strVal val="visible"/>
                                      </p:to>
                                    </p:set>
                                    <p:set>
                                      <p:cBhvr>
                                        <p:cTn id="47" dur="455" fill="hold">
                                          <p:stCondLst>
                                            <p:cond delay="0"/>
                                          </p:stCondLst>
                                        </p:cTn>
                                        <p:tgtEl>
                                          <p:spTgt spid="484411"/>
                                        </p:tgtEl>
                                        <p:attrNameLst>
                                          <p:attrName>style.rotation</p:attrName>
                                        </p:attrNameLst>
                                      </p:cBhvr>
                                      <p:to>
                                        <p:strVal val="-45.0"/>
                                      </p:to>
                                    </p:set>
                                    <p:anim calcmode="lin" valueType="num">
                                      <p:cBhvr>
                                        <p:cTn id="48" dur="455" fill="hold">
                                          <p:stCondLst>
                                            <p:cond delay="455"/>
                                          </p:stCondLst>
                                        </p:cTn>
                                        <p:tgtEl>
                                          <p:spTgt spid="484411"/>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484411"/>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484411"/>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484411"/>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50000"/>
                                  </p:iterate>
                                  <p:childTnLst>
                                    <p:set>
                                      <p:cBhvr>
                                        <p:cTn id="53" dur="1" fill="hold">
                                          <p:stCondLst>
                                            <p:cond delay="0"/>
                                          </p:stCondLst>
                                        </p:cTn>
                                        <p:tgtEl>
                                          <p:spTgt spid="484428"/>
                                        </p:tgtEl>
                                        <p:attrNameLst>
                                          <p:attrName>style.visibility</p:attrName>
                                        </p:attrNameLst>
                                      </p:cBhvr>
                                      <p:to>
                                        <p:strVal val="visible"/>
                                      </p:to>
                                    </p:set>
                                    <p:set>
                                      <p:cBhvr>
                                        <p:cTn id="54" dur="455" fill="hold">
                                          <p:stCondLst>
                                            <p:cond delay="0"/>
                                          </p:stCondLst>
                                        </p:cTn>
                                        <p:tgtEl>
                                          <p:spTgt spid="484428"/>
                                        </p:tgtEl>
                                        <p:attrNameLst>
                                          <p:attrName>style.rotation</p:attrName>
                                        </p:attrNameLst>
                                      </p:cBhvr>
                                      <p:to>
                                        <p:strVal val="-45.0"/>
                                      </p:to>
                                    </p:set>
                                    <p:anim calcmode="lin" valueType="num">
                                      <p:cBhvr>
                                        <p:cTn id="55" dur="455" fill="hold">
                                          <p:stCondLst>
                                            <p:cond delay="455"/>
                                          </p:stCondLst>
                                        </p:cTn>
                                        <p:tgtEl>
                                          <p:spTgt spid="484428"/>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484428"/>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484428"/>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484428"/>
                                        </p:tgtEl>
                                        <p:attrNameLst>
                                          <p:attrName>ppt_y</p:attrName>
                                        </p:attrNameLst>
                                      </p:cBhvr>
                                      <p:tavLst>
                                        <p:tav tm="0">
                                          <p:val>
                                            <p:strVal val="#ppt_y-(0.354*#ppt_w-0.172*#ppt_h)"/>
                                          </p:val>
                                        </p:tav>
                                        <p:tav tm="100000">
                                          <p:val>
                                            <p:strVal val="#ppt_y"/>
                                          </p:val>
                                        </p:tav>
                                      </p:tavLst>
                                    </p:anim>
                                  </p:childTnLst>
                                </p:cTn>
                              </p:par>
                              <p:par>
                                <p:cTn id="59" presetID="38" presetClass="entr" presetSubtype="0" accel="50000" fill="hold" grpId="0" nodeType="withEffect">
                                  <p:stCondLst>
                                    <p:cond delay="0"/>
                                  </p:stCondLst>
                                  <p:iterate type="lt">
                                    <p:tmPct val="50000"/>
                                  </p:iterate>
                                  <p:childTnLst>
                                    <p:set>
                                      <p:cBhvr>
                                        <p:cTn id="60" dur="1" fill="hold">
                                          <p:stCondLst>
                                            <p:cond delay="0"/>
                                          </p:stCondLst>
                                        </p:cTn>
                                        <p:tgtEl>
                                          <p:spTgt spid="484441"/>
                                        </p:tgtEl>
                                        <p:attrNameLst>
                                          <p:attrName>style.visibility</p:attrName>
                                        </p:attrNameLst>
                                      </p:cBhvr>
                                      <p:to>
                                        <p:strVal val="visible"/>
                                      </p:to>
                                    </p:set>
                                    <p:set>
                                      <p:cBhvr>
                                        <p:cTn id="61" dur="455" fill="hold">
                                          <p:stCondLst>
                                            <p:cond delay="0"/>
                                          </p:stCondLst>
                                        </p:cTn>
                                        <p:tgtEl>
                                          <p:spTgt spid="484441"/>
                                        </p:tgtEl>
                                        <p:attrNameLst>
                                          <p:attrName>style.rotation</p:attrName>
                                        </p:attrNameLst>
                                      </p:cBhvr>
                                      <p:to>
                                        <p:strVal val="-45.0"/>
                                      </p:to>
                                    </p:set>
                                    <p:anim calcmode="lin" valueType="num">
                                      <p:cBhvr>
                                        <p:cTn id="62" dur="455" fill="hold">
                                          <p:stCondLst>
                                            <p:cond delay="455"/>
                                          </p:stCondLst>
                                        </p:cTn>
                                        <p:tgtEl>
                                          <p:spTgt spid="484441"/>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84441"/>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84441"/>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84441"/>
                                        </p:tgtEl>
                                        <p:attrNameLst>
                                          <p:attrName>ppt_y</p:attrName>
                                        </p:attrNameLst>
                                      </p:cBhvr>
                                      <p:tavLst>
                                        <p:tav tm="0">
                                          <p:val>
                                            <p:strVal val="#ppt_y-(0.354*#ppt_w-0.172*#ppt_h)"/>
                                          </p:val>
                                        </p:tav>
                                        <p:tav tm="100000">
                                          <p:val>
                                            <p:strVal val="#ppt_y"/>
                                          </p:val>
                                        </p:tav>
                                      </p:tavLst>
                                    </p:anim>
                                  </p:childTnLst>
                                </p:cTn>
                              </p:par>
                              <p:par>
                                <p:cTn id="66" presetID="38" presetClass="entr" presetSubtype="0" accel="50000" fill="hold" grpId="0" nodeType="withEffect">
                                  <p:stCondLst>
                                    <p:cond delay="0"/>
                                  </p:stCondLst>
                                  <p:iterate type="lt">
                                    <p:tmPct val="50000"/>
                                  </p:iterate>
                                  <p:childTnLst>
                                    <p:set>
                                      <p:cBhvr>
                                        <p:cTn id="67" dur="1" fill="hold">
                                          <p:stCondLst>
                                            <p:cond delay="0"/>
                                          </p:stCondLst>
                                        </p:cTn>
                                        <p:tgtEl>
                                          <p:spTgt spid="484442"/>
                                        </p:tgtEl>
                                        <p:attrNameLst>
                                          <p:attrName>style.visibility</p:attrName>
                                        </p:attrNameLst>
                                      </p:cBhvr>
                                      <p:to>
                                        <p:strVal val="visible"/>
                                      </p:to>
                                    </p:set>
                                    <p:set>
                                      <p:cBhvr>
                                        <p:cTn id="68" dur="455" fill="hold">
                                          <p:stCondLst>
                                            <p:cond delay="0"/>
                                          </p:stCondLst>
                                        </p:cTn>
                                        <p:tgtEl>
                                          <p:spTgt spid="484442"/>
                                        </p:tgtEl>
                                        <p:attrNameLst>
                                          <p:attrName>style.rotation</p:attrName>
                                        </p:attrNameLst>
                                      </p:cBhvr>
                                      <p:to>
                                        <p:strVal val="-45.0"/>
                                      </p:to>
                                    </p:set>
                                    <p:anim calcmode="lin" valueType="num">
                                      <p:cBhvr>
                                        <p:cTn id="69" dur="455" fill="hold">
                                          <p:stCondLst>
                                            <p:cond delay="455"/>
                                          </p:stCondLst>
                                        </p:cTn>
                                        <p:tgtEl>
                                          <p:spTgt spid="484442"/>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484442"/>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484442"/>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484442"/>
                                        </p:tgtEl>
                                        <p:attrNameLst>
                                          <p:attrName>ppt_y</p:attrName>
                                        </p:attrNameLst>
                                      </p:cBhvr>
                                      <p:tavLst>
                                        <p:tav tm="0">
                                          <p:val>
                                            <p:strVal val="#ppt_y-(0.354*#ppt_w-0.172*#ppt_h)"/>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484430"/>
                                        </p:tgtEl>
                                        <p:attrNameLst>
                                          <p:attrName>style.visibility</p:attrName>
                                        </p:attrNameLst>
                                      </p:cBhvr>
                                      <p:to>
                                        <p:strVal val="visible"/>
                                      </p:to>
                                    </p:set>
                                    <p:set>
                                      <p:cBhvr>
                                        <p:cTn id="77" dur="455" fill="hold">
                                          <p:stCondLst>
                                            <p:cond delay="0"/>
                                          </p:stCondLst>
                                        </p:cTn>
                                        <p:tgtEl>
                                          <p:spTgt spid="484430"/>
                                        </p:tgtEl>
                                        <p:attrNameLst>
                                          <p:attrName>style.rotation</p:attrName>
                                        </p:attrNameLst>
                                      </p:cBhvr>
                                      <p:to>
                                        <p:strVal val="-45.0"/>
                                      </p:to>
                                    </p:set>
                                    <p:anim calcmode="lin" valueType="num">
                                      <p:cBhvr>
                                        <p:cTn id="78" dur="455" fill="hold">
                                          <p:stCondLst>
                                            <p:cond delay="455"/>
                                          </p:stCondLst>
                                        </p:cTn>
                                        <p:tgtEl>
                                          <p:spTgt spid="484430"/>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484430"/>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484430"/>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484430"/>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1" presetClass="entr" presetSubtype="0"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fade">
                                      <p:cBhvr>
                                        <p:cTn id="86" dur="770" decel="100000"/>
                                        <p:tgtEl>
                                          <p:spTgt spid="9"/>
                                        </p:tgtEl>
                                      </p:cBhvr>
                                    </p:animEffect>
                                    <p:animScale>
                                      <p:cBhvr>
                                        <p:cTn id="87" dur="770" decel="100000"/>
                                        <p:tgtEl>
                                          <p:spTgt spid="9"/>
                                        </p:tgtEl>
                                      </p:cBhvr>
                                      <p:from x="10000" y="10000"/>
                                      <p:to x="200000" y="450000"/>
                                    </p:animScale>
                                    <p:animScale>
                                      <p:cBhvr>
                                        <p:cTn id="88" dur="1230" accel="100000" fill="hold">
                                          <p:stCondLst>
                                            <p:cond delay="770"/>
                                          </p:stCondLst>
                                        </p:cTn>
                                        <p:tgtEl>
                                          <p:spTgt spid="9"/>
                                        </p:tgtEl>
                                      </p:cBhvr>
                                      <p:from x="200000" y="450000"/>
                                      <p:to x="100000" y="100000"/>
                                    </p:animScale>
                                    <p:set>
                                      <p:cBhvr>
                                        <p:cTn id="89" dur="770" fill="hold"/>
                                        <p:tgtEl>
                                          <p:spTgt spid="9"/>
                                        </p:tgtEl>
                                        <p:attrNameLst>
                                          <p:attrName>ppt_x</p:attrName>
                                        </p:attrNameLst>
                                      </p:cBhvr>
                                      <p:to>
                                        <p:strVal val="(0.5)"/>
                                      </p:to>
                                    </p:set>
                                    <p:anim from="(0.5)" to="(#ppt_x)" calcmode="lin" valueType="num">
                                      <p:cBhvr>
                                        <p:cTn id="90" dur="1230" accel="100000" fill="hold">
                                          <p:stCondLst>
                                            <p:cond delay="770"/>
                                          </p:stCondLst>
                                        </p:cTn>
                                        <p:tgtEl>
                                          <p:spTgt spid="9"/>
                                        </p:tgtEl>
                                        <p:attrNameLst>
                                          <p:attrName>ppt_x</p:attrName>
                                        </p:attrNameLst>
                                      </p:cBhvr>
                                    </p:anim>
                                    <p:set>
                                      <p:cBhvr>
                                        <p:cTn id="91" dur="770" fill="hold"/>
                                        <p:tgtEl>
                                          <p:spTgt spid="9"/>
                                        </p:tgtEl>
                                        <p:attrNameLst>
                                          <p:attrName>ppt_y</p:attrName>
                                        </p:attrNameLst>
                                      </p:cBhvr>
                                      <p:to>
                                        <p:strVal val="(#ppt_y+0.4)"/>
                                      </p:to>
                                    </p:set>
                                    <p:anim from="(#ppt_y+0.4)" to="(#ppt_y)" calcmode="lin" valueType="num">
                                      <p:cBhvr>
                                        <p:cTn id="92" dur="1230" accel="100000" fill="hold">
                                          <p:stCondLst>
                                            <p:cond delay="770"/>
                                          </p:stCondLst>
                                        </p:cTn>
                                        <p:tgtEl>
                                          <p:spTgt spid="9"/>
                                        </p:tgtEl>
                                        <p:attrNameLst>
                                          <p:attrName>ppt_y</p:attrName>
                                        </p:attrNameLst>
                                      </p:cBhvr>
                                    </p:anim>
                                  </p:childTnLst>
                                </p:cTn>
                              </p:par>
                            </p:childTnLst>
                          </p:cTn>
                        </p:par>
                      </p:childTnLst>
                    </p:cTn>
                  </p:par>
                  <p:par>
                    <p:cTn id="93" fill="hold">
                      <p:stCondLst>
                        <p:cond delay="indefinite"/>
                      </p:stCondLst>
                      <p:childTnLst>
                        <p:par>
                          <p:cTn id="94" fill="hold">
                            <p:stCondLst>
                              <p:cond delay="0"/>
                            </p:stCondLst>
                            <p:childTnLst>
                              <p:par>
                                <p:cTn id="95" presetID="38" presetClass="entr" presetSubtype="0" accel="50000" fill="hold" grpId="0" nodeType="clickEffect">
                                  <p:stCondLst>
                                    <p:cond delay="0"/>
                                  </p:stCondLst>
                                  <p:iterate type="lt">
                                    <p:tmPct val="50000"/>
                                  </p:iterate>
                                  <p:childTnLst>
                                    <p:set>
                                      <p:cBhvr>
                                        <p:cTn id="96" dur="1" fill="hold">
                                          <p:stCondLst>
                                            <p:cond delay="0"/>
                                          </p:stCondLst>
                                        </p:cTn>
                                        <p:tgtEl>
                                          <p:spTgt spid="484443"/>
                                        </p:tgtEl>
                                        <p:attrNameLst>
                                          <p:attrName>style.visibility</p:attrName>
                                        </p:attrNameLst>
                                      </p:cBhvr>
                                      <p:to>
                                        <p:strVal val="visible"/>
                                      </p:to>
                                    </p:set>
                                    <p:set>
                                      <p:cBhvr>
                                        <p:cTn id="97" dur="455" fill="hold">
                                          <p:stCondLst>
                                            <p:cond delay="0"/>
                                          </p:stCondLst>
                                        </p:cTn>
                                        <p:tgtEl>
                                          <p:spTgt spid="484443"/>
                                        </p:tgtEl>
                                        <p:attrNameLst>
                                          <p:attrName>style.rotation</p:attrName>
                                        </p:attrNameLst>
                                      </p:cBhvr>
                                      <p:to>
                                        <p:strVal val="-45.0"/>
                                      </p:to>
                                    </p:set>
                                    <p:anim calcmode="lin" valueType="num">
                                      <p:cBhvr>
                                        <p:cTn id="98" dur="455" fill="hold">
                                          <p:stCondLst>
                                            <p:cond delay="455"/>
                                          </p:stCondLst>
                                        </p:cTn>
                                        <p:tgtEl>
                                          <p:spTgt spid="484443"/>
                                        </p:tgtEl>
                                        <p:attrNameLst>
                                          <p:attrName>style.rotation</p:attrName>
                                        </p:attrNameLst>
                                      </p:cBhvr>
                                      <p:tavLst>
                                        <p:tav tm="0">
                                          <p:val>
                                            <p:fltVal val="-45"/>
                                          </p:val>
                                        </p:tav>
                                        <p:tav tm="69900">
                                          <p:val>
                                            <p:fltVal val="45"/>
                                          </p:val>
                                        </p:tav>
                                        <p:tav tm="100000">
                                          <p:val>
                                            <p:fltVal val="0"/>
                                          </p:val>
                                        </p:tav>
                                      </p:tavLst>
                                    </p:anim>
                                    <p:anim calcmode="lin" valueType="num">
                                      <p:cBhvr>
                                        <p:cTn id="99" dur="455" fill="hold">
                                          <p:stCondLst>
                                            <p:cond delay="0"/>
                                          </p:stCondLst>
                                        </p:cTn>
                                        <p:tgtEl>
                                          <p:spTgt spid="484443"/>
                                        </p:tgtEl>
                                        <p:attrNameLst>
                                          <p:attrName>ppt_y</p:attrName>
                                        </p:attrNameLst>
                                      </p:cBhvr>
                                      <p:tavLst>
                                        <p:tav tm="0">
                                          <p:val>
                                            <p:strVal val="#ppt_y-1"/>
                                          </p:val>
                                        </p:tav>
                                        <p:tav tm="100000">
                                          <p:val>
                                            <p:strVal val="#ppt_y-(0.354*#ppt_w-0.172*#ppt_h)"/>
                                          </p:val>
                                        </p:tav>
                                      </p:tavLst>
                                    </p:anim>
                                    <p:anim calcmode="lin" valueType="num">
                                      <p:cBhvr>
                                        <p:cTn id="100" dur="156" decel="50000" autoRev="1" fill="hold">
                                          <p:stCondLst>
                                            <p:cond delay="455"/>
                                          </p:stCondLst>
                                        </p:cTn>
                                        <p:tgtEl>
                                          <p:spTgt spid="484443"/>
                                        </p:tgtEl>
                                        <p:attrNameLst>
                                          <p:attrName>ppt_y</p:attrName>
                                        </p:attrNameLst>
                                      </p:cBhvr>
                                      <p:tavLst>
                                        <p:tav tm="0">
                                          <p:val>
                                            <p:strVal val="#ppt_y-(0.354*#ppt_w-0.172*#ppt_h)"/>
                                          </p:val>
                                        </p:tav>
                                        <p:tav tm="100000">
                                          <p:val>
                                            <p:strVal val="#ppt_y-(0.354*#ppt_w-0.172*#ppt_h)-#ppt_h/2"/>
                                          </p:val>
                                        </p:tav>
                                      </p:tavLst>
                                    </p:anim>
                                    <p:anim calcmode="lin" valueType="num">
                                      <p:cBhvr>
                                        <p:cTn id="101" dur="136" fill="hold">
                                          <p:stCondLst>
                                            <p:cond delay="864"/>
                                          </p:stCondLst>
                                        </p:cTn>
                                        <p:tgtEl>
                                          <p:spTgt spid="484443"/>
                                        </p:tgtEl>
                                        <p:attrNameLst>
                                          <p:attrName>ppt_y</p:attrName>
                                        </p:attrNameLst>
                                      </p:cBhvr>
                                      <p:tavLst>
                                        <p:tav tm="0">
                                          <p:val>
                                            <p:strVal val="#ppt_y-(0.354*#ppt_w-0.172*#ppt_h)"/>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51" presetClass="entr" presetSubtype="0" fill="hold" nodeType="click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770" decel="100000"/>
                                        <p:tgtEl>
                                          <p:spTgt spid="8"/>
                                        </p:tgtEl>
                                      </p:cBhvr>
                                    </p:animEffect>
                                    <p:animScale>
                                      <p:cBhvr>
                                        <p:cTn id="107" dur="770" decel="100000"/>
                                        <p:tgtEl>
                                          <p:spTgt spid="8"/>
                                        </p:tgtEl>
                                      </p:cBhvr>
                                      <p:from x="10000" y="10000"/>
                                      <p:to x="200000" y="450000"/>
                                    </p:animScale>
                                    <p:animScale>
                                      <p:cBhvr>
                                        <p:cTn id="108" dur="1230" accel="100000" fill="hold">
                                          <p:stCondLst>
                                            <p:cond delay="770"/>
                                          </p:stCondLst>
                                        </p:cTn>
                                        <p:tgtEl>
                                          <p:spTgt spid="8"/>
                                        </p:tgtEl>
                                      </p:cBhvr>
                                      <p:from x="200000" y="450000"/>
                                      <p:to x="100000" y="100000"/>
                                    </p:animScale>
                                    <p:set>
                                      <p:cBhvr>
                                        <p:cTn id="109" dur="770" fill="hold"/>
                                        <p:tgtEl>
                                          <p:spTgt spid="8"/>
                                        </p:tgtEl>
                                        <p:attrNameLst>
                                          <p:attrName>ppt_x</p:attrName>
                                        </p:attrNameLst>
                                      </p:cBhvr>
                                      <p:to>
                                        <p:strVal val="(0.5)"/>
                                      </p:to>
                                    </p:set>
                                    <p:anim from="(0.5)" to="(#ppt_x)" calcmode="lin" valueType="num">
                                      <p:cBhvr>
                                        <p:cTn id="110" dur="1230" accel="100000" fill="hold">
                                          <p:stCondLst>
                                            <p:cond delay="770"/>
                                          </p:stCondLst>
                                        </p:cTn>
                                        <p:tgtEl>
                                          <p:spTgt spid="8"/>
                                        </p:tgtEl>
                                        <p:attrNameLst>
                                          <p:attrName>ppt_x</p:attrName>
                                        </p:attrNameLst>
                                      </p:cBhvr>
                                    </p:anim>
                                    <p:set>
                                      <p:cBhvr>
                                        <p:cTn id="111" dur="770" fill="hold"/>
                                        <p:tgtEl>
                                          <p:spTgt spid="8"/>
                                        </p:tgtEl>
                                        <p:attrNameLst>
                                          <p:attrName>ppt_y</p:attrName>
                                        </p:attrNameLst>
                                      </p:cBhvr>
                                      <p:to>
                                        <p:strVal val="(#ppt_y+0.4)"/>
                                      </p:to>
                                    </p:set>
                                    <p:anim from="(#ppt_y+0.4)" to="(#ppt_y)" calcmode="lin" valueType="num">
                                      <p:cBhvr>
                                        <p:cTn id="112" dur="1230" accel="100000" fill="hold">
                                          <p:stCondLst>
                                            <p:cond delay="770"/>
                                          </p:stCondLst>
                                        </p:cTn>
                                        <p:tgtEl>
                                          <p:spTgt spid="8"/>
                                        </p:tgtEl>
                                        <p:attrNameLst>
                                          <p:attrName>ppt_y</p:attrName>
                                        </p:attrNameLst>
                                      </p:cBhvr>
                                    </p:anim>
                                  </p:childTnLst>
                                </p:cTn>
                              </p:par>
                            </p:childTnLst>
                          </p:cTn>
                        </p:par>
                      </p:childTnLst>
                    </p:cTn>
                  </p:par>
                  <p:par>
                    <p:cTn id="113" fill="hold">
                      <p:stCondLst>
                        <p:cond delay="indefinite"/>
                      </p:stCondLst>
                      <p:childTnLst>
                        <p:par>
                          <p:cTn id="114" fill="hold">
                            <p:stCondLst>
                              <p:cond delay="0"/>
                            </p:stCondLst>
                            <p:childTnLst>
                              <p:par>
                                <p:cTn id="115" presetID="38" presetClass="entr" presetSubtype="0" accel="50000" fill="hold" grpId="0" nodeType="clickEffect">
                                  <p:stCondLst>
                                    <p:cond delay="0"/>
                                  </p:stCondLst>
                                  <p:iterate type="lt">
                                    <p:tmPct val="50000"/>
                                  </p:iterate>
                                  <p:childTnLst>
                                    <p:set>
                                      <p:cBhvr>
                                        <p:cTn id="116" dur="1" fill="hold">
                                          <p:stCondLst>
                                            <p:cond delay="0"/>
                                          </p:stCondLst>
                                        </p:cTn>
                                        <p:tgtEl>
                                          <p:spTgt spid="484444"/>
                                        </p:tgtEl>
                                        <p:attrNameLst>
                                          <p:attrName>style.visibility</p:attrName>
                                        </p:attrNameLst>
                                      </p:cBhvr>
                                      <p:to>
                                        <p:strVal val="visible"/>
                                      </p:to>
                                    </p:set>
                                    <p:set>
                                      <p:cBhvr>
                                        <p:cTn id="117" dur="455" fill="hold">
                                          <p:stCondLst>
                                            <p:cond delay="0"/>
                                          </p:stCondLst>
                                        </p:cTn>
                                        <p:tgtEl>
                                          <p:spTgt spid="484444"/>
                                        </p:tgtEl>
                                        <p:attrNameLst>
                                          <p:attrName>style.rotation</p:attrName>
                                        </p:attrNameLst>
                                      </p:cBhvr>
                                      <p:to>
                                        <p:strVal val="-45.0"/>
                                      </p:to>
                                    </p:set>
                                    <p:anim calcmode="lin" valueType="num">
                                      <p:cBhvr>
                                        <p:cTn id="118" dur="455" fill="hold">
                                          <p:stCondLst>
                                            <p:cond delay="455"/>
                                          </p:stCondLst>
                                        </p:cTn>
                                        <p:tgtEl>
                                          <p:spTgt spid="484444"/>
                                        </p:tgtEl>
                                        <p:attrNameLst>
                                          <p:attrName>style.rotation</p:attrName>
                                        </p:attrNameLst>
                                      </p:cBhvr>
                                      <p:tavLst>
                                        <p:tav tm="0">
                                          <p:val>
                                            <p:fltVal val="-45"/>
                                          </p:val>
                                        </p:tav>
                                        <p:tav tm="69900">
                                          <p:val>
                                            <p:fltVal val="45"/>
                                          </p:val>
                                        </p:tav>
                                        <p:tav tm="100000">
                                          <p:val>
                                            <p:fltVal val="0"/>
                                          </p:val>
                                        </p:tav>
                                      </p:tavLst>
                                    </p:anim>
                                    <p:anim calcmode="lin" valueType="num">
                                      <p:cBhvr>
                                        <p:cTn id="119" dur="455" fill="hold">
                                          <p:stCondLst>
                                            <p:cond delay="0"/>
                                          </p:stCondLst>
                                        </p:cTn>
                                        <p:tgtEl>
                                          <p:spTgt spid="484444"/>
                                        </p:tgtEl>
                                        <p:attrNameLst>
                                          <p:attrName>ppt_y</p:attrName>
                                        </p:attrNameLst>
                                      </p:cBhvr>
                                      <p:tavLst>
                                        <p:tav tm="0">
                                          <p:val>
                                            <p:strVal val="#ppt_y-1"/>
                                          </p:val>
                                        </p:tav>
                                        <p:tav tm="100000">
                                          <p:val>
                                            <p:strVal val="#ppt_y-(0.354*#ppt_w-0.172*#ppt_h)"/>
                                          </p:val>
                                        </p:tav>
                                      </p:tavLst>
                                    </p:anim>
                                    <p:anim calcmode="lin" valueType="num">
                                      <p:cBhvr>
                                        <p:cTn id="120" dur="156" decel="50000" autoRev="1" fill="hold">
                                          <p:stCondLst>
                                            <p:cond delay="455"/>
                                          </p:stCondLst>
                                        </p:cTn>
                                        <p:tgtEl>
                                          <p:spTgt spid="484444"/>
                                        </p:tgtEl>
                                        <p:attrNameLst>
                                          <p:attrName>ppt_y</p:attrName>
                                        </p:attrNameLst>
                                      </p:cBhvr>
                                      <p:tavLst>
                                        <p:tav tm="0">
                                          <p:val>
                                            <p:strVal val="#ppt_y-(0.354*#ppt_w-0.172*#ppt_h)"/>
                                          </p:val>
                                        </p:tav>
                                        <p:tav tm="100000">
                                          <p:val>
                                            <p:strVal val="#ppt_y-(0.354*#ppt_w-0.172*#ppt_h)-#ppt_h/2"/>
                                          </p:val>
                                        </p:tav>
                                      </p:tavLst>
                                    </p:anim>
                                    <p:anim calcmode="lin" valueType="num">
                                      <p:cBhvr>
                                        <p:cTn id="121" dur="136" fill="hold">
                                          <p:stCondLst>
                                            <p:cond delay="864"/>
                                          </p:stCondLst>
                                        </p:cTn>
                                        <p:tgtEl>
                                          <p:spTgt spid="484444"/>
                                        </p:tgtEl>
                                        <p:attrNameLst>
                                          <p:attrName>ppt_y</p:attrName>
                                        </p:attrNameLst>
                                      </p:cBhvr>
                                      <p:tavLst>
                                        <p:tav tm="0">
                                          <p:val>
                                            <p:strVal val="#ppt_y-(0.354*#ppt_w-0.172*#ppt_h)"/>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38" presetClass="entr" presetSubtype="0" accel="50000" fill="hold" grpId="0" nodeType="clickEffect">
                                  <p:stCondLst>
                                    <p:cond delay="0"/>
                                  </p:stCondLst>
                                  <p:iterate type="lt">
                                    <p:tmPct val="50000"/>
                                  </p:iterate>
                                  <p:childTnLst>
                                    <p:set>
                                      <p:cBhvr>
                                        <p:cTn id="132" dur="1" fill="hold">
                                          <p:stCondLst>
                                            <p:cond delay="0"/>
                                          </p:stCondLst>
                                        </p:cTn>
                                        <p:tgtEl>
                                          <p:spTgt spid="484431"/>
                                        </p:tgtEl>
                                        <p:attrNameLst>
                                          <p:attrName>style.visibility</p:attrName>
                                        </p:attrNameLst>
                                      </p:cBhvr>
                                      <p:to>
                                        <p:strVal val="visible"/>
                                      </p:to>
                                    </p:set>
                                    <p:set>
                                      <p:cBhvr>
                                        <p:cTn id="133" dur="455" fill="hold">
                                          <p:stCondLst>
                                            <p:cond delay="0"/>
                                          </p:stCondLst>
                                        </p:cTn>
                                        <p:tgtEl>
                                          <p:spTgt spid="484431"/>
                                        </p:tgtEl>
                                        <p:attrNameLst>
                                          <p:attrName>style.rotation</p:attrName>
                                        </p:attrNameLst>
                                      </p:cBhvr>
                                      <p:to>
                                        <p:strVal val="-45.0"/>
                                      </p:to>
                                    </p:set>
                                    <p:anim calcmode="lin" valueType="num">
                                      <p:cBhvr>
                                        <p:cTn id="134" dur="455" fill="hold">
                                          <p:stCondLst>
                                            <p:cond delay="455"/>
                                          </p:stCondLst>
                                        </p:cTn>
                                        <p:tgtEl>
                                          <p:spTgt spid="484431"/>
                                        </p:tgtEl>
                                        <p:attrNameLst>
                                          <p:attrName>style.rotation</p:attrName>
                                        </p:attrNameLst>
                                      </p:cBhvr>
                                      <p:tavLst>
                                        <p:tav tm="0">
                                          <p:val>
                                            <p:fltVal val="-45"/>
                                          </p:val>
                                        </p:tav>
                                        <p:tav tm="69900">
                                          <p:val>
                                            <p:fltVal val="45"/>
                                          </p:val>
                                        </p:tav>
                                        <p:tav tm="100000">
                                          <p:val>
                                            <p:fltVal val="0"/>
                                          </p:val>
                                        </p:tav>
                                      </p:tavLst>
                                    </p:anim>
                                    <p:anim calcmode="lin" valueType="num">
                                      <p:cBhvr>
                                        <p:cTn id="135" dur="455" fill="hold">
                                          <p:stCondLst>
                                            <p:cond delay="0"/>
                                          </p:stCondLst>
                                        </p:cTn>
                                        <p:tgtEl>
                                          <p:spTgt spid="484431"/>
                                        </p:tgtEl>
                                        <p:attrNameLst>
                                          <p:attrName>ppt_y</p:attrName>
                                        </p:attrNameLst>
                                      </p:cBhvr>
                                      <p:tavLst>
                                        <p:tav tm="0">
                                          <p:val>
                                            <p:strVal val="#ppt_y-1"/>
                                          </p:val>
                                        </p:tav>
                                        <p:tav tm="100000">
                                          <p:val>
                                            <p:strVal val="#ppt_y-(0.354*#ppt_w-0.172*#ppt_h)"/>
                                          </p:val>
                                        </p:tav>
                                      </p:tavLst>
                                    </p:anim>
                                    <p:anim calcmode="lin" valueType="num">
                                      <p:cBhvr>
                                        <p:cTn id="136" dur="156" decel="50000" autoRev="1" fill="hold">
                                          <p:stCondLst>
                                            <p:cond delay="455"/>
                                          </p:stCondLst>
                                        </p:cTn>
                                        <p:tgtEl>
                                          <p:spTgt spid="484431"/>
                                        </p:tgtEl>
                                        <p:attrNameLst>
                                          <p:attrName>ppt_y</p:attrName>
                                        </p:attrNameLst>
                                      </p:cBhvr>
                                      <p:tavLst>
                                        <p:tav tm="0">
                                          <p:val>
                                            <p:strVal val="#ppt_y-(0.354*#ppt_w-0.172*#ppt_h)"/>
                                          </p:val>
                                        </p:tav>
                                        <p:tav tm="100000">
                                          <p:val>
                                            <p:strVal val="#ppt_y-(0.354*#ppt_w-0.172*#ppt_h)-#ppt_h/2"/>
                                          </p:val>
                                        </p:tav>
                                      </p:tavLst>
                                    </p:anim>
                                    <p:anim calcmode="lin" valueType="num">
                                      <p:cBhvr>
                                        <p:cTn id="137" dur="136" fill="hold">
                                          <p:stCondLst>
                                            <p:cond delay="864"/>
                                          </p:stCondLst>
                                        </p:cTn>
                                        <p:tgtEl>
                                          <p:spTgt spid="484431"/>
                                        </p:tgtEl>
                                        <p:attrNameLst>
                                          <p:attrName>ppt_y</p:attrName>
                                        </p:attrNameLst>
                                      </p:cBhvr>
                                      <p:tavLst>
                                        <p:tav tm="0">
                                          <p:val>
                                            <p:strVal val="#ppt_y-(0.354*#ppt_w-0.172*#ppt_h)"/>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38" presetClass="entr" presetSubtype="0" accel="50000" fill="hold" grpId="0" nodeType="clickEffect">
                                  <p:stCondLst>
                                    <p:cond delay="0"/>
                                  </p:stCondLst>
                                  <p:iterate type="lt">
                                    <p:tmPct val="50000"/>
                                  </p:iterate>
                                  <p:childTnLst>
                                    <p:set>
                                      <p:cBhvr>
                                        <p:cTn id="141" dur="1" fill="hold">
                                          <p:stCondLst>
                                            <p:cond delay="0"/>
                                          </p:stCondLst>
                                        </p:cTn>
                                        <p:tgtEl>
                                          <p:spTgt spid="484432"/>
                                        </p:tgtEl>
                                        <p:attrNameLst>
                                          <p:attrName>style.visibility</p:attrName>
                                        </p:attrNameLst>
                                      </p:cBhvr>
                                      <p:to>
                                        <p:strVal val="visible"/>
                                      </p:to>
                                    </p:set>
                                    <p:set>
                                      <p:cBhvr>
                                        <p:cTn id="142" dur="455" fill="hold">
                                          <p:stCondLst>
                                            <p:cond delay="0"/>
                                          </p:stCondLst>
                                        </p:cTn>
                                        <p:tgtEl>
                                          <p:spTgt spid="484432"/>
                                        </p:tgtEl>
                                        <p:attrNameLst>
                                          <p:attrName>style.rotation</p:attrName>
                                        </p:attrNameLst>
                                      </p:cBhvr>
                                      <p:to>
                                        <p:strVal val="-45.0"/>
                                      </p:to>
                                    </p:set>
                                    <p:anim calcmode="lin" valueType="num">
                                      <p:cBhvr>
                                        <p:cTn id="143" dur="455" fill="hold">
                                          <p:stCondLst>
                                            <p:cond delay="455"/>
                                          </p:stCondLst>
                                        </p:cTn>
                                        <p:tgtEl>
                                          <p:spTgt spid="484432"/>
                                        </p:tgtEl>
                                        <p:attrNameLst>
                                          <p:attrName>style.rotation</p:attrName>
                                        </p:attrNameLst>
                                      </p:cBhvr>
                                      <p:tavLst>
                                        <p:tav tm="0">
                                          <p:val>
                                            <p:fltVal val="-45"/>
                                          </p:val>
                                        </p:tav>
                                        <p:tav tm="69900">
                                          <p:val>
                                            <p:fltVal val="45"/>
                                          </p:val>
                                        </p:tav>
                                        <p:tav tm="100000">
                                          <p:val>
                                            <p:fltVal val="0"/>
                                          </p:val>
                                        </p:tav>
                                      </p:tavLst>
                                    </p:anim>
                                    <p:anim calcmode="lin" valueType="num">
                                      <p:cBhvr>
                                        <p:cTn id="144" dur="455" fill="hold">
                                          <p:stCondLst>
                                            <p:cond delay="0"/>
                                          </p:stCondLst>
                                        </p:cTn>
                                        <p:tgtEl>
                                          <p:spTgt spid="484432"/>
                                        </p:tgtEl>
                                        <p:attrNameLst>
                                          <p:attrName>ppt_y</p:attrName>
                                        </p:attrNameLst>
                                      </p:cBhvr>
                                      <p:tavLst>
                                        <p:tav tm="0">
                                          <p:val>
                                            <p:strVal val="#ppt_y-1"/>
                                          </p:val>
                                        </p:tav>
                                        <p:tav tm="100000">
                                          <p:val>
                                            <p:strVal val="#ppt_y-(0.354*#ppt_w-0.172*#ppt_h)"/>
                                          </p:val>
                                        </p:tav>
                                      </p:tavLst>
                                    </p:anim>
                                    <p:anim calcmode="lin" valueType="num">
                                      <p:cBhvr>
                                        <p:cTn id="145" dur="156" decel="50000" autoRev="1" fill="hold">
                                          <p:stCondLst>
                                            <p:cond delay="455"/>
                                          </p:stCondLst>
                                        </p:cTn>
                                        <p:tgtEl>
                                          <p:spTgt spid="484432"/>
                                        </p:tgtEl>
                                        <p:attrNameLst>
                                          <p:attrName>ppt_y</p:attrName>
                                        </p:attrNameLst>
                                      </p:cBhvr>
                                      <p:tavLst>
                                        <p:tav tm="0">
                                          <p:val>
                                            <p:strVal val="#ppt_y-(0.354*#ppt_w-0.172*#ppt_h)"/>
                                          </p:val>
                                        </p:tav>
                                        <p:tav tm="100000">
                                          <p:val>
                                            <p:strVal val="#ppt_y-(0.354*#ppt_w-0.172*#ppt_h)-#ppt_h/2"/>
                                          </p:val>
                                        </p:tav>
                                      </p:tavLst>
                                    </p:anim>
                                    <p:anim calcmode="lin" valueType="num">
                                      <p:cBhvr>
                                        <p:cTn id="146" dur="136" fill="hold">
                                          <p:stCondLst>
                                            <p:cond delay="864"/>
                                          </p:stCondLst>
                                        </p:cTn>
                                        <p:tgtEl>
                                          <p:spTgt spid="484432"/>
                                        </p:tgtEl>
                                        <p:attrNameLst>
                                          <p:attrName>ppt_y</p:attrName>
                                        </p:attrNameLst>
                                      </p:cBhvr>
                                      <p:tavLst>
                                        <p:tav tm="0">
                                          <p:val>
                                            <p:strVal val="#ppt_y-(0.354*#ppt_w-0.172*#ppt_h)"/>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84461"/>
                                        </p:tgtEl>
                                        <p:attrNameLst>
                                          <p:attrName>style.visibility</p:attrName>
                                        </p:attrNameLst>
                                      </p:cBhvr>
                                      <p:to>
                                        <p:strVal val="visible"/>
                                      </p:to>
                                    </p:set>
                                    <p:animEffect transition="in" filter="fade">
                                      <p:cBhvr>
                                        <p:cTn id="151" dur="2000"/>
                                        <p:tgtEl>
                                          <p:spTgt spid="484461"/>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484462"/>
                                        </p:tgtEl>
                                        <p:attrNameLst>
                                          <p:attrName>style.visibility</p:attrName>
                                        </p:attrNameLst>
                                      </p:cBhvr>
                                      <p:to>
                                        <p:strVal val="visible"/>
                                      </p:to>
                                    </p:set>
                                    <p:anim calcmode="lin" valueType="num">
                                      <p:cBhvr>
                                        <p:cTn id="156" dur="1000" fill="hold"/>
                                        <p:tgtEl>
                                          <p:spTgt spid="484462"/>
                                        </p:tgtEl>
                                        <p:attrNameLst>
                                          <p:attrName>ppt_x</p:attrName>
                                        </p:attrNameLst>
                                      </p:cBhvr>
                                      <p:tavLst>
                                        <p:tav tm="0">
                                          <p:val>
                                            <p:strVal val="#ppt_x-.2"/>
                                          </p:val>
                                        </p:tav>
                                        <p:tav tm="100000">
                                          <p:val>
                                            <p:strVal val="#ppt_x"/>
                                          </p:val>
                                        </p:tav>
                                      </p:tavLst>
                                    </p:anim>
                                    <p:anim calcmode="lin" valueType="num">
                                      <p:cBhvr>
                                        <p:cTn id="157" dur="1000" fill="hold"/>
                                        <p:tgtEl>
                                          <p:spTgt spid="484462"/>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484462"/>
                                        </p:tgtEl>
                                      </p:cBhvr>
                                    </p:animEffect>
                                  </p:childTnLst>
                                </p:cTn>
                              </p:par>
                            </p:childTnLst>
                          </p:cTn>
                        </p:par>
                      </p:childTnLst>
                    </p:cTn>
                  </p:par>
                  <p:par>
                    <p:cTn id="159" fill="hold">
                      <p:stCondLst>
                        <p:cond delay="indefinite"/>
                      </p:stCondLst>
                      <p:childTnLst>
                        <p:par>
                          <p:cTn id="160" fill="hold">
                            <p:stCondLst>
                              <p:cond delay="0"/>
                            </p:stCondLst>
                            <p:childTnLst>
                              <p:par>
                                <p:cTn id="161" presetID="29" presetClass="entr" presetSubtype="0" fill="hold" grpId="0" nodeType="clickEffect">
                                  <p:stCondLst>
                                    <p:cond delay="0"/>
                                  </p:stCondLst>
                                  <p:childTnLst>
                                    <p:set>
                                      <p:cBhvr>
                                        <p:cTn id="162" dur="1" fill="hold">
                                          <p:stCondLst>
                                            <p:cond delay="0"/>
                                          </p:stCondLst>
                                        </p:cTn>
                                        <p:tgtEl>
                                          <p:spTgt spid="484463"/>
                                        </p:tgtEl>
                                        <p:attrNameLst>
                                          <p:attrName>style.visibility</p:attrName>
                                        </p:attrNameLst>
                                      </p:cBhvr>
                                      <p:to>
                                        <p:strVal val="visible"/>
                                      </p:to>
                                    </p:set>
                                    <p:anim calcmode="lin" valueType="num">
                                      <p:cBhvr>
                                        <p:cTn id="163" dur="1000" fill="hold"/>
                                        <p:tgtEl>
                                          <p:spTgt spid="484463"/>
                                        </p:tgtEl>
                                        <p:attrNameLst>
                                          <p:attrName>ppt_x</p:attrName>
                                        </p:attrNameLst>
                                      </p:cBhvr>
                                      <p:tavLst>
                                        <p:tav tm="0">
                                          <p:val>
                                            <p:strVal val="#ppt_x-.2"/>
                                          </p:val>
                                        </p:tav>
                                        <p:tav tm="100000">
                                          <p:val>
                                            <p:strVal val="#ppt_x"/>
                                          </p:val>
                                        </p:tav>
                                      </p:tavLst>
                                    </p:anim>
                                    <p:anim calcmode="lin" valueType="num">
                                      <p:cBhvr>
                                        <p:cTn id="164" dur="1000" fill="hold"/>
                                        <p:tgtEl>
                                          <p:spTgt spid="484463"/>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484463"/>
                                        </p:tgtEl>
                                      </p:cBhvr>
                                    </p:animEffect>
                                  </p:childTnLst>
                                </p:cTn>
                              </p:par>
                            </p:childTnLst>
                          </p:cTn>
                        </p:par>
                        <p:par>
                          <p:cTn id="166" fill="hold">
                            <p:stCondLst>
                              <p:cond delay="1000"/>
                            </p:stCondLst>
                            <p:childTnLst>
                              <p:par>
                                <p:cTn id="167" presetID="9" presetClass="entr" presetSubtype="0" fill="hold" nodeType="afterEffect">
                                  <p:stCondLst>
                                    <p:cond delay="0"/>
                                  </p:stCondLst>
                                  <p:childTnLst>
                                    <p:set>
                                      <p:cBhvr>
                                        <p:cTn id="168" dur="1" fill="hold">
                                          <p:stCondLst>
                                            <p:cond delay="0"/>
                                          </p:stCondLst>
                                        </p:cTn>
                                        <p:tgtEl>
                                          <p:spTgt spid="11"/>
                                        </p:tgtEl>
                                        <p:attrNameLst>
                                          <p:attrName>style.visibility</p:attrName>
                                        </p:attrNameLst>
                                      </p:cBhvr>
                                      <p:to>
                                        <p:strVal val="visible"/>
                                      </p:to>
                                    </p:set>
                                    <p:animEffect transition="in" filter="dissolve">
                                      <p:cBhvr>
                                        <p:cTn id="1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411" grpId="0"/>
      <p:bldP spid="484428" grpId="0"/>
      <p:bldP spid="484429" grpId="0"/>
      <p:bldP spid="484430" grpId="0"/>
      <p:bldP spid="484431" grpId="0"/>
      <p:bldP spid="484432" grpId="0"/>
      <p:bldP spid="484441" grpId="0"/>
      <p:bldP spid="484442" grpId="0"/>
      <p:bldP spid="484443" grpId="0"/>
      <p:bldP spid="484444" grpId="0"/>
      <p:bldP spid="484447" grpId="0"/>
      <p:bldP spid="484448" grpId="0"/>
      <p:bldP spid="484462" grpId="0" animBg="1"/>
      <p:bldP spid="4844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21-4 Resistors in Series and Parallel</a:t>
            </a:r>
          </a:p>
        </p:txBody>
      </p:sp>
      <p:sp>
        <p:nvSpPr>
          <p:cNvPr id="24579" name="Text Box 3"/>
          <p:cNvSpPr txBox="1">
            <a:spLocks noChangeArrowheads="1"/>
          </p:cNvSpPr>
          <p:nvPr/>
        </p:nvSpPr>
        <p:spPr bwMode="auto">
          <a:xfrm>
            <a:off x="331788" y="1092200"/>
            <a:ext cx="8478837" cy="1569660"/>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If a circuit is more complex, start with combinations of resistors that are either purely in series or in parallel. Replace these with their equivalent resistances; as you go on you will be able to replace more and more of them.</a:t>
            </a:r>
          </a:p>
        </p:txBody>
      </p:sp>
      <p:pic>
        <p:nvPicPr>
          <p:cNvPr id="24580" name="Picture 4" descr="FG21_10"/>
          <p:cNvPicPr>
            <a:picLocks noChangeAspect="1" noChangeArrowheads="1"/>
          </p:cNvPicPr>
          <p:nvPr/>
        </p:nvPicPr>
        <p:blipFill>
          <a:blip r:embed="rId2" cstate="print"/>
          <a:srcRect t="35970" b="36168"/>
          <a:stretch>
            <a:fillRect/>
          </a:stretch>
        </p:blipFill>
        <p:spPr bwMode="auto">
          <a:xfrm>
            <a:off x="0" y="3808413"/>
            <a:ext cx="9144000" cy="19113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456" name="Oval 80"/>
          <p:cNvSpPr>
            <a:spLocks noChangeArrowheads="1"/>
          </p:cNvSpPr>
          <p:nvPr/>
        </p:nvSpPr>
        <p:spPr bwMode="auto">
          <a:xfrm>
            <a:off x="1085850" y="2732088"/>
            <a:ext cx="1368425" cy="1901825"/>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52227" name="Rectangle 8"/>
          <p:cNvSpPr>
            <a:spLocks noChangeArrowheads="1"/>
          </p:cNvSpPr>
          <p:nvPr/>
        </p:nvSpPr>
        <p:spPr bwMode="auto">
          <a:xfrm>
            <a:off x="2647950" y="344488"/>
            <a:ext cx="3881438" cy="519112"/>
          </a:xfrm>
          <a:prstGeom prst="rect">
            <a:avLst/>
          </a:prstGeom>
          <a:noFill/>
          <a:ln w="15875" algn="ctr">
            <a:noFill/>
            <a:miter lim="800000"/>
            <a:headEnd/>
            <a:tailEnd/>
          </a:ln>
        </p:spPr>
        <p:txBody>
          <a:bodyPr wrap="none" anchor="ctr">
            <a:spAutoFit/>
          </a:bodyPr>
          <a:lstStyle/>
          <a:p>
            <a:pPr algn="l"/>
            <a:r>
              <a:rPr lang="en-US" b="1">
                <a:solidFill>
                  <a:srgbClr val="FF0000"/>
                </a:solidFill>
              </a:rPr>
              <a:t>Combination Circuits</a:t>
            </a:r>
            <a:r>
              <a:rPr lang="en-US">
                <a:solidFill>
                  <a:srgbClr val="FF0000"/>
                </a:solidFill>
              </a:rPr>
              <a:t> </a:t>
            </a:r>
          </a:p>
        </p:txBody>
      </p:sp>
      <p:sp>
        <p:nvSpPr>
          <p:cNvPr id="52228" name="Text Box 10"/>
          <p:cNvSpPr txBox="1">
            <a:spLocks noChangeArrowheads="1"/>
          </p:cNvSpPr>
          <p:nvPr/>
        </p:nvSpPr>
        <p:spPr bwMode="auto">
          <a:xfrm>
            <a:off x="1563688" y="2943225"/>
            <a:ext cx="889000" cy="5588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52229" name="Text Box 11"/>
          <p:cNvSpPr txBox="1">
            <a:spLocks noChangeArrowheads="1"/>
          </p:cNvSpPr>
          <p:nvPr/>
        </p:nvSpPr>
        <p:spPr bwMode="auto">
          <a:xfrm>
            <a:off x="1549400" y="3627438"/>
            <a:ext cx="889000" cy="55880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52230" name="Text Box 12"/>
          <p:cNvSpPr txBox="1">
            <a:spLocks noChangeArrowheads="1"/>
          </p:cNvSpPr>
          <p:nvPr/>
        </p:nvSpPr>
        <p:spPr bwMode="auto">
          <a:xfrm>
            <a:off x="960438" y="4633913"/>
            <a:ext cx="887412" cy="558800"/>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nvGrpSpPr>
          <p:cNvPr id="2" name="Group 13"/>
          <p:cNvGrpSpPr>
            <a:grpSpLocks/>
          </p:cNvGrpSpPr>
          <p:nvPr/>
        </p:nvGrpSpPr>
        <p:grpSpPr bwMode="auto">
          <a:xfrm>
            <a:off x="2798763" y="4802188"/>
            <a:ext cx="177800" cy="558800"/>
            <a:chOff x="7200" y="2952"/>
            <a:chExt cx="180" cy="720"/>
          </a:xfrm>
        </p:grpSpPr>
        <p:sp>
          <p:nvSpPr>
            <p:cNvPr id="52308" name="Line 14"/>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2309" name="Line 15"/>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2310" name="Line 16"/>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2311" name="Line 17"/>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2232" name="Line 18"/>
          <p:cNvSpPr>
            <a:spLocks noChangeShapeType="1"/>
          </p:cNvSpPr>
          <p:nvPr/>
        </p:nvSpPr>
        <p:spPr bwMode="auto">
          <a:xfrm>
            <a:off x="668338" y="4243388"/>
            <a:ext cx="709612" cy="0"/>
          </a:xfrm>
          <a:prstGeom prst="line">
            <a:avLst/>
          </a:prstGeom>
          <a:noFill/>
          <a:ln w="22225">
            <a:solidFill>
              <a:srgbClr val="FF0000"/>
            </a:solidFill>
            <a:round/>
            <a:headEnd/>
            <a:tailEnd/>
          </a:ln>
        </p:spPr>
        <p:txBody>
          <a:bodyPr/>
          <a:lstStyle/>
          <a:p>
            <a:endParaRPr lang="en-US"/>
          </a:p>
        </p:txBody>
      </p:sp>
      <p:sp>
        <p:nvSpPr>
          <p:cNvPr id="52233" name="Line 19"/>
          <p:cNvSpPr>
            <a:spLocks noChangeShapeType="1"/>
          </p:cNvSpPr>
          <p:nvPr/>
        </p:nvSpPr>
        <p:spPr bwMode="auto">
          <a:xfrm>
            <a:off x="668338" y="4243388"/>
            <a:ext cx="0" cy="558800"/>
          </a:xfrm>
          <a:prstGeom prst="line">
            <a:avLst/>
          </a:prstGeom>
          <a:noFill/>
          <a:ln w="22225">
            <a:solidFill>
              <a:srgbClr val="FF0000"/>
            </a:solidFill>
            <a:round/>
            <a:headEnd/>
            <a:tailEnd/>
          </a:ln>
        </p:spPr>
        <p:txBody>
          <a:bodyPr/>
          <a:lstStyle/>
          <a:p>
            <a:endParaRPr lang="en-US"/>
          </a:p>
        </p:txBody>
      </p:sp>
      <p:grpSp>
        <p:nvGrpSpPr>
          <p:cNvPr id="3" name="Group 20"/>
          <p:cNvGrpSpPr>
            <a:grpSpLocks/>
          </p:cNvGrpSpPr>
          <p:nvPr/>
        </p:nvGrpSpPr>
        <p:grpSpPr bwMode="auto">
          <a:xfrm>
            <a:off x="1377950" y="4103688"/>
            <a:ext cx="711200" cy="139700"/>
            <a:chOff x="2700" y="3312"/>
            <a:chExt cx="720" cy="180"/>
          </a:xfrm>
        </p:grpSpPr>
        <p:sp>
          <p:nvSpPr>
            <p:cNvPr id="52304" name="Line 21"/>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2305" name="Line 22"/>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2306" name="Line 23"/>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2307" name="Line 24"/>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2235" name="Line 25"/>
          <p:cNvSpPr>
            <a:spLocks noChangeShapeType="1"/>
          </p:cNvSpPr>
          <p:nvPr/>
        </p:nvSpPr>
        <p:spPr bwMode="auto">
          <a:xfrm>
            <a:off x="2089150" y="4243388"/>
            <a:ext cx="709613" cy="0"/>
          </a:xfrm>
          <a:prstGeom prst="line">
            <a:avLst/>
          </a:prstGeom>
          <a:noFill/>
          <a:ln w="22225">
            <a:solidFill>
              <a:srgbClr val="FF0000"/>
            </a:solidFill>
            <a:round/>
            <a:headEnd/>
            <a:tailEnd/>
          </a:ln>
        </p:spPr>
        <p:txBody>
          <a:bodyPr/>
          <a:lstStyle/>
          <a:p>
            <a:endParaRPr lang="en-US"/>
          </a:p>
        </p:txBody>
      </p:sp>
      <p:sp>
        <p:nvSpPr>
          <p:cNvPr id="52236" name="Line 26"/>
          <p:cNvSpPr>
            <a:spLocks noChangeShapeType="1"/>
          </p:cNvSpPr>
          <p:nvPr/>
        </p:nvSpPr>
        <p:spPr bwMode="auto">
          <a:xfrm flipV="1">
            <a:off x="668338" y="3544888"/>
            <a:ext cx="0" cy="698500"/>
          </a:xfrm>
          <a:prstGeom prst="line">
            <a:avLst/>
          </a:prstGeom>
          <a:noFill/>
          <a:ln w="22225">
            <a:solidFill>
              <a:srgbClr val="FF0000"/>
            </a:solidFill>
            <a:round/>
            <a:headEnd/>
            <a:tailEnd/>
          </a:ln>
        </p:spPr>
        <p:txBody>
          <a:bodyPr/>
          <a:lstStyle/>
          <a:p>
            <a:endParaRPr lang="en-US"/>
          </a:p>
        </p:txBody>
      </p:sp>
      <p:sp>
        <p:nvSpPr>
          <p:cNvPr id="52237" name="Line 27"/>
          <p:cNvSpPr>
            <a:spLocks noChangeShapeType="1"/>
          </p:cNvSpPr>
          <p:nvPr/>
        </p:nvSpPr>
        <p:spPr bwMode="auto">
          <a:xfrm flipV="1">
            <a:off x="2798763" y="3544888"/>
            <a:ext cx="0" cy="698500"/>
          </a:xfrm>
          <a:prstGeom prst="line">
            <a:avLst/>
          </a:prstGeom>
          <a:noFill/>
          <a:ln w="22225">
            <a:solidFill>
              <a:srgbClr val="FF0000"/>
            </a:solidFill>
            <a:round/>
            <a:headEnd/>
            <a:tailEnd/>
          </a:ln>
        </p:spPr>
        <p:txBody>
          <a:bodyPr/>
          <a:lstStyle/>
          <a:p>
            <a:endParaRPr lang="en-US"/>
          </a:p>
        </p:txBody>
      </p:sp>
      <p:sp>
        <p:nvSpPr>
          <p:cNvPr id="52238" name="Line 28"/>
          <p:cNvSpPr>
            <a:spLocks noChangeShapeType="1"/>
          </p:cNvSpPr>
          <p:nvPr/>
        </p:nvSpPr>
        <p:spPr bwMode="auto">
          <a:xfrm>
            <a:off x="668338" y="3544888"/>
            <a:ext cx="709612" cy="0"/>
          </a:xfrm>
          <a:prstGeom prst="line">
            <a:avLst/>
          </a:prstGeom>
          <a:noFill/>
          <a:ln w="22225">
            <a:solidFill>
              <a:srgbClr val="FF0000"/>
            </a:solidFill>
            <a:round/>
            <a:headEnd/>
            <a:tailEnd/>
          </a:ln>
        </p:spPr>
        <p:txBody>
          <a:bodyPr/>
          <a:lstStyle/>
          <a:p>
            <a:endParaRPr lang="en-US"/>
          </a:p>
        </p:txBody>
      </p:sp>
      <p:grpSp>
        <p:nvGrpSpPr>
          <p:cNvPr id="4" name="Group 29"/>
          <p:cNvGrpSpPr>
            <a:grpSpLocks/>
          </p:cNvGrpSpPr>
          <p:nvPr/>
        </p:nvGrpSpPr>
        <p:grpSpPr bwMode="auto">
          <a:xfrm>
            <a:off x="1377950" y="3405188"/>
            <a:ext cx="711200" cy="139700"/>
            <a:chOff x="2700" y="3312"/>
            <a:chExt cx="720" cy="180"/>
          </a:xfrm>
        </p:grpSpPr>
        <p:sp>
          <p:nvSpPr>
            <p:cNvPr id="52300" name="Line 30"/>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2301" name="Line 31"/>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2302" name="Line 32"/>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2303" name="Line 33"/>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2240" name="Line 34"/>
          <p:cNvSpPr>
            <a:spLocks noChangeShapeType="1"/>
          </p:cNvSpPr>
          <p:nvPr/>
        </p:nvSpPr>
        <p:spPr bwMode="auto">
          <a:xfrm>
            <a:off x="2089150" y="3544888"/>
            <a:ext cx="709613" cy="0"/>
          </a:xfrm>
          <a:prstGeom prst="line">
            <a:avLst/>
          </a:prstGeom>
          <a:noFill/>
          <a:ln w="22225">
            <a:solidFill>
              <a:srgbClr val="FF0000"/>
            </a:solidFill>
            <a:round/>
            <a:headEnd/>
            <a:tailEnd/>
          </a:ln>
        </p:spPr>
        <p:txBody>
          <a:bodyPr/>
          <a:lstStyle/>
          <a:p>
            <a:endParaRPr lang="en-US"/>
          </a:p>
        </p:txBody>
      </p:sp>
      <p:sp>
        <p:nvSpPr>
          <p:cNvPr id="52241" name="Line 35"/>
          <p:cNvSpPr>
            <a:spLocks noChangeShapeType="1"/>
          </p:cNvSpPr>
          <p:nvPr/>
        </p:nvSpPr>
        <p:spPr bwMode="auto">
          <a:xfrm>
            <a:off x="2798763" y="4243388"/>
            <a:ext cx="0" cy="558800"/>
          </a:xfrm>
          <a:prstGeom prst="line">
            <a:avLst/>
          </a:prstGeom>
          <a:noFill/>
          <a:ln w="22225">
            <a:solidFill>
              <a:srgbClr val="FF0000"/>
            </a:solidFill>
            <a:round/>
            <a:headEnd/>
            <a:tailEnd/>
          </a:ln>
        </p:spPr>
        <p:txBody>
          <a:bodyPr/>
          <a:lstStyle/>
          <a:p>
            <a:endParaRPr lang="en-US"/>
          </a:p>
        </p:txBody>
      </p:sp>
      <p:sp>
        <p:nvSpPr>
          <p:cNvPr id="52242" name="Line 36"/>
          <p:cNvSpPr>
            <a:spLocks noChangeShapeType="1"/>
          </p:cNvSpPr>
          <p:nvPr/>
        </p:nvSpPr>
        <p:spPr bwMode="auto">
          <a:xfrm>
            <a:off x="2798763" y="5360988"/>
            <a:ext cx="0" cy="558800"/>
          </a:xfrm>
          <a:prstGeom prst="line">
            <a:avLst/>
          </a:prstGeom>
          <a:noFill/>
          <a:ln w="22225">
            <a:solidFill>
              <a:srgbClr val="FF0000"/>
            </a:solidFill>
            <a:round/>
            <a:headEnd/>
            <a:tailEnd/>
          </a:ln>
        </p:spPr>
        <p:txBody>
          <a:bodyPr/>
          <a:lstStyle/>
          <a:p>
            <a:endParaRPr lang="en-US"/>
          </a:p>
        </p:txBody>
      </p:sp>
      <p:sp>
        <p:nvSpPr>
          <p:cNvPr id="52243" name="Line 37"/>
          <p:cNvSpPr>
            <a:spLocks noChangeShapeType="1"/>
          </p:cNvSpPr>
          <p:nvPr/>
        </p:nvSpPr>
        <p:spPr bwMode="auto">
          <a:xfrm>
            <a:off x="668338" y="5919788"/>
            <a:ext cx="2130425" cy="0"/>
          </a:xfrm>
          <a:prstGeom prst="line">
            <a:avLst/>
          </a:prstGeom>
          <a:noFill/>
          <a:ln w="22225">
            <a:solidFill>
              <a:srgbClr val="FF0000"/>
            </a:solidFill>
            <a:round/>
            <a:headEnd/>
            <a:tailEnd/>
          </a:ln>
        </p:spPr>
        <p:txBody>
          <a:bodyPr/>
          <a:lstStyle/>
          <a:p>
            <a:endParaRPr lang="en-US"/>
          </a:p>
        </p:txBody>
      </p:sp>
      <p:sp>
        <p:nvSpPr>
          <p:cNvPr id="52244" name="Line 38"/>
          <p:cNvSpPr>
            <a:spLocks noChangeShapeType="1"/>
          </p:cNvSpPr>
          <p:nvPr/>
        </p:nvSpPr>
        <p:spPr bwMode="auto">
          <a:xfrm>
            <a:off x="312738" y="4802188"/>
            <a:ext cx="709612" cy="0"/>
          </a:xfrm>
          <a:prstGeom prst="line">
            <a:avLst/>
          </a:prstGeom>
          <a:noFill/>
          <a:ln w="22225">
            <a:solidFill>
              <a:srgbClr val="FF0000"/>
            </a:solidFill>
            <a:round/>
            <a:headEnd/>
            <a:tailEnd/>
          </a:ln>
        </p:spPr>
        <p:txBody>
          <a:bodyPr/>
          <a:lstStyle/>
          <a:p>
            <a:endParaRPr lang="en-US"/>
          </a:p>
        </p:txBody>
      </p:sp>
      <p:sp>
        <p:nvSpPr>
          <p:cNvPr id="52245" name="Line 39"/>
          <p:cNvSpPr>
            <a:spLocks noChangeShapeType="1"/>
          </p:cNvSpPr>
          <p:nvPr/>
        </p:nvSpPr>
        <p:spPr bwMode="auto">
          <a:xfrm>
            <a:off x="490538" y="4941888"/>
            <a:ext cx="355600" cy="0"/>
          </a:xfrm>
          <a:prstGeom prst="line">
            <a:avLst/>
          </a:prstGeom>
          <a:noFill/>
          <a:ln w="22225">
            <a:solidFill>
              <a:srgbClr val="FF0000"/>
            </a:solidFill>
            <a:round/>
            <a:headEnd/>
            <a:tailEnd/>
          </a:ln>
        </p:spPr>
        <p:txBody>
          <a:bodyPr/>
          <a:lstStyle/>
          <a:p>
            <a:endParaRPr lang="en-US"/>
          </a:p>
        </p:txBody>
      </p:sp>
      <p:sp>
        <p:nvSpPr>
          <p:cNvPr id="52246" name="Line 40"/>
          <p:cNvSpPr>
            <a:spLocks noChangeShapeType="1"/>
          </p:cNvSpPr>
          <p:nvPr/>
        </p:nvSpPr>
        <p:spPr bwMode="auto">
          <a:xfrm>
            <a:off x="668338" y="4941888"/>
            <a:ext cx="0" cy="977900"/>
          </a:xfrm>
          <a:prstGeom prst="line">
            <a:avLst/>
          </a:prstGeom>
          <a:noFill/>
          <a:ln w="22225">
            <a:solidFill>
              <a:srgbClr val="FF0000"/>
            </a:solidFill>
            <a:round/>
            <a:headEnd/>
            <a:tailEnd/>
          </a:ln>
        </p:spPr>
        <p:txBody>
          <a:bodyPr/>
          <a:lstStyle/>
          <a:p>
            <a:endParaRPr lang="en-US"/>
          </a:p>
        </p:txBody>
      </p:sp>
      <p:sp>
        <p:nvSpPr>
          <p:cNvPr id="52247" name="Text Box 41"/>
          <p:cNvSpPr txBox="1">
            <a:spLocks noChangeArrowheads="1"/>
          </p:cNvSpPr>
          <p:nvPr/>
        </p:nvSpPr>
        <p:spPr bwMode="auto">
          <a:xfrm>
            <a:off x="2217738" y="4802188"/>
            <a:ext cx="887412" cy="558800"/>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3</a:t>
            </a:r>
            <a:endParaRPr lang="en-US" sz="2400">
              <a:solidFill>
                <a:srgbClr val="FF0000"/>
              </a:solidFill>
            </a:endParaRPr>
          </a:p>
        </p:txBody>
      </p:sp>
      <p:sp>
        <p:nvSpPr>
          <p:cNvPr id="52248" name="Rectangle 42"/>
          <p:cNvSpPr>
            <a:spLocks noChangeArrowheads="1"/>
          </p:cNvSpPr>
          <p:nvPr/>
        </p:nvSpPr>
        <p:spPr bwMode="auto">
          <a:xfrm>
            <a:off x="7318375" y="52371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52249" name="Rectangle 43"/>
          <p:cNvSpPr>
            <a:spLocks noChangeArrowheads="1"/>
          </p:cNvSpPr>
          <p:nvPr/>
        </p:nvSpPr>
        <p:spPr bwMode="auto">
          <a:xfrm>
            <a:off x="5881688" y="5237163"/>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0" name="Rectangle 44"/>
          <p:cNvSpPr>
            <a:spLocks noChangeArrowheads="1"/>
          </p:cNvSpPr>
          <p:nvPr/>
        </p:nvSpPr>
        <p:spPr bwMode="auto">
          <a:xfrm>
            <a:off x="4443413" y="523716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1" name="Rectangle 45"/>
          <p:cNvSpPr>
            <a:spLocks noChangeArrowheads="1"/>
          </p:cNvSpPr>
          <p:nvPr/>
        </p:nvSpPr>
        <p:spPr bwMode="auto">
          <a:xfrm>
            <a:off x="3435350" y="52085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52252" name="Rectangle 46"/>
          <p:cNvSpPr>
            <a:spLocks noChangeArrowheads="1"/>
          </p:cNvSpPr>
          <p:nvPr/>
        </p:nvSpPr>
        <p:spPr bwMode="auto">
          <a:xfrm>
            <a:off x="7318375" y="471963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8</a:t>
            </a:r>
            <a:endParaRPr lang="en-US">
              <a:solidFill>
                <a:srgbClr val="FF0000"/>
              </a:solidFill>
              <a:ea typeface="Times New Roman" pitchFamily="18" charset="0"/>
              <a:cs typeface="Arial" charset="0"/>
            </a:endParaRPr>
          </a:p>
        </p:txBody>
      </p:sp>
      <p:sp>
        <p:nvSpPr>
          <p:cNvPr id="52253" name="Rectangle 47"/>
          <p:cNvSpPr>
            <a:spLocks noChangeArrowheads="1"/>
          </p:cNvSpPr>
          <p:nvPr/>
        </p:nvSpPr>
        <p:spPr bwMode="auto">
          <a:xfrm>
            <a:off x="5881688" y="4719638"/>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4" name="Rectangle 48"/>
          <p:cNvSpPr>
            <a:spLocks noChangeArrowheads="1"/>
          </p:cNvSpPr>
          <p:nvPr/>
        </p:nvSpPr>
        <p:spPr bwMode="auto">
          <a:xfrm>
            <a:off x="4443413" y="471963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5" name="Rectangle 49"/>
          <p:cNvSpPr>
            <a:spLocks noChangeArrowheads="1"/>
          </p:cNvSpPr>
          <p:nvPr/>
        </p:nvSpPr>
        <p:spPr bwMode="auto">
          <a:xfrm>
            <a:off x="3435350" y="469106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2256" name="Rectangle 50"/>
          <p:cNvSpPr>
            <a:spLocks noChangeArrowheads="1"/>
          </p:cNvSpPr>
          <p:nvPr/>
        </p:nvSpPr>
        <p:spPr bwMode="auto">
          <a:xfrm>
            <a:off x="7318375" y="4202113"/>
            <a:ext cx="1438275" cy="517525"/>
          </a:xfrm>
          <a:prstGeom prst="rect">
            <a:avLst/>
          </a:prstGeom>
          <a:noFill/>
          <a:ln w="15875" algn="ctr">
            <a:noFill/>
            <a:miter lim="800000"/>
            <a:headEnd/>
            <a:tailEnd/>
          </a:ln>
        </p:spPr>
        <p:txBody>
          <a:bodyPr anchor="ctr"/>
          <a:lstStyle/>
          <a:p>
            <a:r>
              <a:rPr lang="en-US" b="1">
                <a:solidFill>
                  <a:srgbClr val="FF0000"/>
                </a:solidFill>
              </a:rPr>
              <a:t>8</a:t>
            </a:r>
          </a:p>
        </p:txBody>
      </p:sp>
      <p:sp>
        <p:nvSpPr>
          <p:cNvPr id="52257" name="Rectangle 51"/>
          <p:cNvSpPr>
            <a:spLocks noChangeArrowheads="1"/>
          </p:cNvSpPr>
          <p:nvPr/>
        </p:nvSpPr>
        <p:spPr bwMode="auto">
          <a:xfrm>
            <a:off x="5881688" y="4202113"/>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8" name="Rectangle 52"/>
          <p:cNvSpPr>
            <a:spLocks noChangeArrowheads="1"/>
          </p:cNvSpPr>
          <p:nvPr/>
        </p:nvSpPr>
        <p:spPr bwMode="auto">
          <a:xfrm>
            <a:off x="4443413" y="42021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59" name="Rectangle 53"/>
          <p:cNvSpPr>
            <a:spLocks noChangeArrowheads="1"/>
          </p:cNvSpPr>
          <p:nvPr/>
        </p:nvSpPr>
        <p:spPr bwMode="auto">
          <a:xfrm>
            <a:off x="3435350" y="417353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52260" name="Rectangle 54"/>
          <p:cNvSpPr>
            <a:spLocks noChangeArrowheads="1"/>
          </p:cNvSpPr>
          <p:nvPr/>
        </p:nvSpPr>
        <p:spPr bwMode="auto">
          <a:xfrm>
            <a:off x="7318375" y="3684588"/>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61" name="Rectangle 55"/>
          <p:cNvSpPr>
            <a:spLocks noChangeArrowheads="1"/>
          </p:cNvSpPr>
          <p:nvPr/>
        </p:nvSpPr>
        <p:spPr bwMode="auto">
          <a:xfrm>
            <a:off x="5881688" y="3684588"/>
            <a:ext cx="1436687"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2262" name="Rectangle 56"/>
          <p:cNvSpPr>
            <a:spLocks noChangeArrowheads="1"/>
          </p:cNvSpPr>
          <p:nvPr/>
        </p:nvSpPr>
        <p:spPr bwMode="auto">
          <a:xfrm>
            <a:off x="4443413" y="36845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24</a:t>
            </a:r>
            <a:endParaRPr lang="en-US">
              <a:solidFill>
                <a:srgbClr val="FF0000"/>
              </a:solidFill>
              <a:ea typeface="Times New Roman" pitchFamily="18" charset="0"/>
              <a:cs typeface="Arial" charset="0"/>
            </a:endParaRPr>
          </a:p>
        </p:txBody>
      </p:sp>
      <p:sp>
        <p:nvSpPr>
          <p:cNvPr id="52263" name="Rectangle 57"/>
          <p:cNvSpPr>
            <a:spLocks noChangeArrowheads="1"/>
          </p:cNvSpPr>
          <p:nvPr/>
        </p:nvSpPr>
        <p:spPr bwMode="auto">
          <a:xfrm>
            <a:off x="3435350" y="36845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52264" name="Rectangle 58"/>
          <p:cNvSpPr>
            <a:spLocks noChangeArrowheads="1"/>
          </p:cNvSpPr>
          <p:nvPr/>
        </p:nvSpPr>
        <p:spPr bwMode="auto">
          <a:xfrm>
            <a:off x="7318375" y="316706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52265" name="Rectangle 59"/>
          <p:cNvSpPr>
            <a:spLocks noChangeArrowheads="1"/>
          </p:cNvSpPr>
          <p:nvPr/>
        </p:nvSpPr>
        <p:spPr bwMode="auto">
          <a:xfrm>
            <a:off x="5881688" y="3167063"/>
            <a:ext cx="1436687"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52266" name="Rectangle 60"/>
          <p:cNvSpPr>
            <a:spLocks noChangeArrowheads="1"/>
          </p:cNvSpPr>
          <p:nvPr/>
        </p:nvSpPr>
        <p:spPr bwMode="auto">
          <a:xfrm>
            <a:off x="4443413" y="3167063"/>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52267" name="Line 61"/>
          <p:cNvSpPr>
            <a:spLocks noChangeShapeType="1"/>
          </p:cNvSpPr>
          <p:nvPr/>
        </p:nvSpPr>
        <p:spPr bwMode="auto">
          <a:xfrm>
            <a:off x="3435350" y="575468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2268" name="Line 62"/>
          <p:cNvSpPr>
            <a:spLocks noChangeShapeType="1"/>
          </p:cNvSpPr>
          <p:nvPr/>
        </p:nvSpPr>
        <p:spPr bwMode="auto">
          <a:xfrm>
            <a:off x="8756650" y="3167063"/>
            <a:ext cx="0" cy="2587625"/>
          </a:xfrm>
          <a:prstGeom prst="line">
            <a:avLst/>
          </a:prstGeom>
          <a:noFill/>
          <a:ln w="12700" cap="rnd">
            <a:solidFill>
              <a:srgbClr val="000000"/>
            </a:solidFill>
            <a:round/>
            <a:headEnd/>
            <a:tailEnd/>
          </a:ln>
        </p:spPr>
        <p:txBody>
          <a:bodyPr wrap="none">
            <a:spAutoFit/>
          </a:bodyPr>
          <a:lstStyle/>
          <a:p>
            <a:endParaRPr lang="en-US"/>
          </a:p>
        </p:txBody>
      </p:sp>
      <p:sp>
        <p:nvSpPr>
          <p:cNvPr id="52269" name="Line 63"/>
          <p:cNvSpPr>
            <a:spLocks noChangeShapeType="1"/>
          </p:cNvSpPr>
          <p:nvPr/>
        </p:nvSpPr>
        <p:spPr bwMode="auto">
          <a:xfrm>
            <a:off x="4443413" y="3167063"/>
            <a:ext cx="4313237" cy="0"/>
          </a:xfrm>
          <a:prstGeom prst="line">
            <a:avLst/>
          </a:prstGeom>
          <a:noFill/>
          <a:ln w="12700" cap="rnd">
            <a:solidFill>
              <a:srgbClr val="000000"/>
            </a:solidFill>
            <a:round/>
            <a:headEnd/>
            <a:tailEnd/>
          </a:ln>
        </p:spPr>
        <p:txBody>
          <a:bodyPr wrap="none">
            <a:spAutoFit/>
          </a:bodyPr>
          <a:lstStyle/>
          <a:p>
            <a:endParaRPr lang="en-US"/>
          </a:p>
        </p:txBody>
      </p:sp>
      <p:sp>
        <p:nvSpPr>
          <p:cNvPr id="52270" name="Line 64"/>
          <p:cNvSpPr>
            <a:spLocks noChangeShapeType="1"/>
          </p:cNvSpPr>
          <p:nvPr/>
        </p:nvSpPr>
        <p:spPr bwMode="auto">
          <a:xfrm>
            <a:off x="3435350" y="368458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2271" name="Line 65"/>
          <p:cNvSpPr>
            <a:spLocks noChangeShapeType="1"/>
          </p:cNvSpPr>
          <p:nvPr/>
        </p:nvSpPr>
        <p:spPr bwMode="auto">
          <a:xfrm>
            <a:off x="3435350" y="3684588"/>
            <a:ext cx="0" cy="2070100"/>
          </a:xfrm>
          <a:prstGeom prst="line">
            <a:avLst/>
          </a:prstGeom>
          <a:noFill/>
          <a:ln w="12700" cap="rnd">
            <a:solidFill>
              <a:srgbClr val="000000"/>
            </a:solidFill>
            <a:round/>
            <a:headEnd/>
            <a:tailEnd/>
          </a:ln>
        </p:spPr>
        <p:txBody>
          <a:bodyPr wrap="none">
            <a:spAutoFit/>
          </a:bodyPr>
          <a:lstStyle/>
          <a:p>
            <a:endParaRPr lang="en-US"/>
          </a:p>
        </p:txBody>
      </p:sp>
      <p:sp>
        <p:nvSpPr>
          <p:cNvPr id="52272" name="Line 66"/>
          <p:cNvSpPr>
            <a:spLocks noChangeShapeType="1"/>
          </p:cNvSpPr>
          <p:nvPr/>
        </p:nvSpPr>
        <p:spPr bwMode="auto">
          <a:xfrm>
            <a:off x="4443413" y="3167063"/>
            <a:ext cx="0" cy="2587625"/>
          </a:xfrm>
          <a:prstGeom prst="line">
            <a:avLst/>
          </a:prstGeom>
          <a:noFill/>
          <a:ln w="12700" cap="rnd">
            <a:solidFill>
              <a:srgbClr val="000000"/>
            </a:solidFill>
            <a:round/>
            <a:headEnd/>
            <a:tailEnd/>
          </a:ln>
        </p:spPr>
        <p:txBody>
          <a:bodyPr wrap="none">
            <a:spAutoFit/>
          </a:bodyPr>
          <a:lstStyle/>
          <a:p>
            <a:endParaRPr lang="en-US"/>
          </a:p>
        </p:txBody>
      </p:sp>
      <p:sp>
        <p:nvSpPr>
          <p:cNvPr id="52273" name="Line 67"/>
          <p:cNvSpPr>
            <a:spLocks noChangeShapeType="1"/>
          </p:cNvSpPr>
          <p:nvPr/>
        </p:nvSpPr>
        <p:spPr bwMode="auto">
          <a:xfrm>
            <a:off x="5881688" y="3167063"/>
            <a:ext cx="0" cy="2587625"/>
          </a:xfrm>
          <a:prstGeom prst="line">
            <a:avLst/>
          </a:prstGeom>
          <a:noFill/>
          <a:ln w="12700" cap="rnd">
            <a:solidFill>
              <a:srgbClr val="000000"/>
            </a:solidFill>
            <a:round/>
            <a:headEnd/>
            <a:tailEnd/>
          </a:ln>
        </p:spPr>
        <p:txBody>
          <a:bodyPr wrap="none">
            <a:spAutoFit/>
          </a:bodyPr>
          <a:lstStyle/>
          <a:p>
            <a:endParaRPr lang="en-US"/>
          </a:p>
        </p:txBody>
      </p:sp>
      <p:sp>
        <p:nvSpPr>
          <p:cNvPr id="52274" name="Line 68"/>
          <p:cNvSpPr>
            <a:spLocks noChangeShapeType="1"/>
          </p:cNvSpPr>
          <p:nvPr/>
        </p:nvSpPr>
        <p:spPr bwMode="auto">
          <a:xfrm>
            <a:off x="7318375" y="3167063"/>
            <a:ext cx="0" cy="2587625"/>
          </a:xfrm>
          <a:prstGeom prst="line">
            <a:avLst/>
          </a:prstGeom>
          <a:noFill/>
          <a:ln w="12700" cap="rnd">
            <a:solidFill>
              <a:srgbClr val="000000"/>
            </a:solidFill>
            <a:round/>
            <a:headEnd/>
            <a:tailEnd/>
          </a:ln>
        </p:spPr>
        <p:txBody>
          <a:bodyPr wrap="none">
            <a:spAutoFit/>
          </a:bodyPr>
          <a:lstStyle/>
          <a:p>
            <a:endParaRPr lang="en-US"/>
          </a:p>
        </p:txBody>
      </p:sp>
      <p:sp>
        <p:nvSpPr>
          <p:cNvPr id="52275" name="Line 69"/>
          <p:cNvSpPr>
            <a:spLocks noChangeShapeType="1"/>
          </p:cNvSpPr>
          <p:nvPr/>
        </p:nvSpPr>
        <p:spPr bwMode="auto">
          <a:xfrm>
            <a:off x="3435350" y="420211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2276" name="Line 70"/>
          <p:cNvSpPr>
            <a:spLocks noChangeShapeType="1"/>
          </p:cNvSpPr>
          <p:nvPr/>
        </p:nvSpPr>
        <p:spPr bwMode="auto">
          <a:xfrm>
            <a:off x="3435350" y="47196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2277" name="Line 71"/>
          <p:cNvSpPr>
            <a:spLocks noChangeShapeType="1"/>
          </p:cNvSpPr>
          <p:nvPr/>
        </p:nvSpPr>
        <p:spPr bwMode="auto">
          <a:xfrm>
            <a:off x="3435350" y="52371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485448" name="Text Box 72"/>
          <p:cNvSpPr txBox="1">
            <a:spLocks noChangeArrowheads="1"/>
          </p:cNvSpPr>
          <p:nvPr/>
        </p:nvSpPr>
        <p:spPr bwMode="auto">
          <a:xfrm>
            <a:off x="4821238" y="4713288"/>
            <a:ext cx="581025" cy="519112"/>
          </a:xfrm>
          <a:prstGeom prst="rect">
            <a:avLst/>
          </a:prstGeom>
          <a:noFill/>
          <a:ln w="9525">
            <a:noFill/>
            <a:miter lim="800000"/>
            <a:headEnd/>
            <a:tailEnd/>
          </a:ln>
        </p:spPr>
        <p:txBody>
          <a:bodyPr wrap="none">
            <a:spAutoFit/>
          </a:bodyPr>
          <a:lstStyle/>
          <a:p>
            <a:r>
              <a:rPr lang="en-US"/>
              <a:t>12</a:t>
            </a:r>
          </a:p>
        </p:txBody>
      </p:sp>
      <p:sp>
        <p:nvSpPr>
          <p:cNvPr id="485449" name="Text Box 73"/>
          <p:cNvSpPr txBox="1">
            <a:spLocks noChangeArrowheads="1"/>
          </p:cNvSpPr>
          <p:nvPr/>
        </p:nvSpPr>
        <p:spPr bwMode="auto">
          <a:xfrm>
            <a:off x="4821238" y="4205288"/>
            <a:ext cx="581025" cy="519112"/>
          </a:xfrm>
          <a:prstGeom prst="rect">
            <a:avLst/>
          </a:prstGeom>
          <a:noFill/>
          <a:ln w="9525">
            <a:noFill/>
            <a:miter lim="800000"/>
            <a:headEnd/>
            <a:tailEnd/>
          </a:ln>
        </p:spPr>
        <p:txBody>
          <a:bodyPr wrap="none">
            <a:spAutoFit/>
          </a:bodyPr>
          <a:lstStyle/>
          <a:p>
            <a:r>
              <a:rPr lang="en-US"/>
              <a:t>12</a:t>
            </a:r>
          </a:p>
        </p:txBody>
      </p:sp>
      <p:sp>
        <p:nvSpPr>
          <p:cNvPr id="485450" name="Text Box 74"/>
          <p:cNvSpPr txBox="1">
            <a:spLocks noChangeArrowheads="1"/>
          </p:cNvSpPr>
          <p:nvPr/>
        </p:nvSpPr>
        <p:spPr bwMode="auto">
          <a:xfrm>
            <a:off x="4821238" y="5221288"/>
            <a:ext cx="581025" cy="519112"/>
          </a:xfrm>
          <a:prstGeom prst="rect">
            <a:avLst/>
          </a:prstGeom>
          <a:noFill/>
          <a:ln w="9525">
            <a:noFill/>
            <a:miter lim="800000"/>
            <a:headEnd/>
            <a:tailEnd/>
          </a:ln>
        </p:spPr>
        <p:txBody>
          <a:bodyPr wrap="none">
            <a:spAutoFit/>
          </a:bodyPr>
          <a:lstStyle/>
          <a:p>
            <a:r>
              <a:rPr lang="en-US"/>
              <a:t>12</a:t>
            </a:r>
          </a:p>
        </p:txBody>
      </p:sp>
      <p:sp>
        <p:nvSpPr>
          <p:cNvPr id="485451" name="Text Box 75"/>
          <p:cNvSpPr txBox="1">
            <a:spLocks noChangeArrowheads="1"/>
          </p:cNvSpPr>
          <p:nvPr/>
        </p:nvSpPr>
        <p:spPr bwMode="auto">
          <a:xfrm>
            <a:off x="6267450" y="4713288"/>
            <a:ext cx="679450" cy="519112"/>
          </a:xfrm>
          <a:prstGeom prst="rect">
            <a:avLst/>
          </a:prstGeom>
          <a:noFill/>
          <a:ln w="9525">
            <a:noFill/>
            <a:miter lim="800000"/>
            <a:headEnd/>
            <a:tailEnd/>
          </a:ln>
        </p:spPr>
        <p:txBody>
          <a:bodyPr wrap="none">
            <a:spAutoFit/>
          </a:bodyPr>
          <a:lstStyle/>
          <a:p>
            <a:r>
              <a:rPr lang="en-US"/>
              <a:t>1.5</a:t>
            </a:r>
          </a:p>
        </p:txBody>
      </p:sp>
      <p:sp>
        <p:nvSpPr>
          <p:cNvPr id="485452" name="Text Box 76"/>
          <p:cNvSpPr txBox="1">
            <a:spLocks noChangeArrowheads="1"/>
          </p:cNvSpPr>
          <p:nvPr/>
        </p:nvSpPr>
        <p:spPr bwMode="auto">
          <a:xfrm>
            <a:off x="6267450" y="4205288"/>
            <a:ext cx="679450" cy="519112"/>
          </a:xfrm>
          <a:prstGeom prst="rect">
            <a:avLst/>
          </a:prstGeom>
          <a:noFill/>
          <a:ln w="9525">
            <a:noFill/>
            <a:miter lim="800000"/>
            <a:headEnd/>
            <a:tailEnd/>
          </a:ln>
        </p:spPr>
        <p:txBody>
          <a:bodyPr wrap="none">
            <a:spAutoFit/>
          </a:bodyPr>
          <a:lstStyle/>
          <a:p>
            <a:r>
              <a:rPr lang="en-US"/>
              <a:t>1.5</a:t>
            </a:r>
          </a:p>
        </p:txBody>
      </p:sp>
      <p:sp>
        <p:nvSpPr>
          <p:cNvPr id="485453" name="Text Box 77"/>
          <p:cNvSpPr txBox="1">
            <a:spLocks noChangeArrowheads="1"/>
          </p:cNvSpPr>
          <p:nvPr/>
        </p:nvSpPr>
        <p:spPr bwMode="auto">
          <a:xfrm>
            <a:off x="6415088" y="5221288"/>
            <a:ext cx="382587" cy="519112"/>
          </a:xfrm>
          <a:prstGeom prst="rect">
            <a:avLst/>
          </a:prstGeom>
          <a:noFill/>
          <a:ln w="9525">
            <a:noFill/>
            <a:miter lim="800000"/>
            <a:headEnd/>
            <a:tailEnd/>
          </a:ln>
        </p:spPr>
        <p:txBody>
          <a:bodyPr wrap="none">
            <a:spAutoFit/>
          </a:bodyPr>
          <a:lstStyle/>
          <a:p>
            <a:r>
              <a:rPr lang="en-US"/>
              <a:t>3</a:t>
            </a:r>
          </a:p>
        </p:txBody>
      </p:sp>
      <p:sp>
        <p:nvSpPr>
          <p:cNvPr id="485454" name="Text Box 78"/>
          <p:cNvSpPr txBox="1">
            <a:spLocks noChangeArrowheads="1"/>
          </p:cNvSpPr>
          <p:nvPr/>
        </p:nvSpPr>
        <p:spPr bwMode="auto">
          <a:xfrm>
            <a:off x="6415088" y="3681413"/>
            <a:ext cx="382587" cy="519112"/>
          </a:xfrm>
          <a:prstGeom prst="rect">
            <a:avLst/>
          </a:prstGeom>
          <a:noFill/>
          <a:ln w="9525">
            <a:noFill/>
            <a:miter lim="800000"/>
            <a:headEnd/>
            <a:tailEnd/>
          </a:ln>
        </p:spPr>
        <p:txBody>
          <a:bodyPr wrap="none">
            <a:spAutoFit/>
          </a:bodyPr>
          <a:lstStyle/>
          <a:p>
            <a:r>
              <a:rPr lang="en-US"/>
              <a:t>3</a:t>
            </a:r>
          </a:p>
        </p:txBody>
      </p:sp>
      <p:sp>
        <p:nvSpPr>
          <p:cNvPr id="485455" name="Text Box 79"/>
          <p:cNvSpPr txBox="1">
            <a:spLocks noChangeArrowheads="1"/>
          </p:cNvSpPr>
          <p:nvPr/>
        </p:nvSpPr>
        <p:spPr bwMode="auto">
          <a:xfrm>
            <a:off x="7837488" y="3695700"/>
            <a:ext cx="382587" cy="519113"/>
          </a:xfrm>
          <a:prstGeom prst="rect">
            <a:avLst/>
          </a:prstGeom>
          <a:noFill/>
          <a:ln w="9525">
            <a:noFill/>
            <a:miter lim="800000"/>
            <a:headEnd/>
            <a:tailEnd/>
          </a:ln>
        </p:spPr>
        <p:txBody>
          <a:bodyPr wrap="none">
            <a:spAutoFit/>
          </a:bodyPr>
          <a:lstStyle/>
          <a:p>
            <a:r>
              <a:rPr lang="en-US"/>
              <a:t>8</a:t>
            </a:r>
          </a:p>
        </p:txBody>
      </p:sp>
      <p:grpSp>
        <p:nvGrpSpPr>
          <p:cNvPr id="5" name="Group 83"/>
          <p:cNvGrpSpPr>
            <a:grpSpLocks/>
          </p:cNvGrpSpPr>
          <p:nvPr/>
        </p:nvGrpSpPr>
        <p:grpSpPr bwMode="auto">
          <a:xfrm>
            <a:off x="444500" y="1936750"/>
            <a:ext cx="1685925" cy="823913"/>
            <a:chOff x="244" y="212"/>
            <a:chExt cx="1062" cy="519"/>
          </a:xfrm>
        </p:grpSpPr>
        <p:sp>
          <p:nvSpPr>
            <p:cNvPr id="52298" name="Text Box 81"/>
            <p:cNvSpPr txBox="1">
              <a:spLocks noChangeArrowheads="1"/>
            </p:cNvSpPr>
            <p:nvPr/>
          </p:nvSpPr>
          <p:spPr bwMode="auto">
            <a:xfrm>
              <a:off x="244" y="212"/>
              <a:ext cx="1062" cy="327"/>
            </a:xfrm>
            <a:prstGeom prst="rect">
              <a:avLst/>
            </a:prstGeom>
            <a:noFill/>
            <a:ln w="9525">
              <a:noFill/>
              <a:miter lim="800000"/>
              <a:headEnd/>
              <a:tailEnd/>
            </a:ln>
          </p:spPr>
          <p:txBody>
            <a:bodyPr wrap="none">
              <a:spAutoFit/>
            </a:bodyPr>
            <a:lstStyle/>
            <a:p>
              <a:pPr algn="l"/>
              <a:r>
                <a:rPr lang="en-US"/>
                <a:t>R</a:t>
              </a:r>
              <a:r>
                <a:rPr lang="en-US" baseline="-25000"/>
                <a:t>eq</a:t>
              </a:r>
              <a:r>
                <a:rPr lang="en-US"/>
                <a:t> = 4 </a:t>
              </a:r>
              <a:r>
                <a:rPr lang="en-US">
                  <a:latin typeface="Symbol" pitchFamily="18" charset="2"/>
                </a:rPr>
                <a:t>W</a:t>
              </a:r>
            </a:p>
          </p:txBody>
        </p:sp>
        <p:sp>
          <p:nvSpPr>
            <p:cNvPr id="52299" name="Line 82"/>
            <p:cNvSpPr>
              <a:spLocks noChangeShapeType="1"/>
            </p:cNvSpPr>
            <p:nvPr/>
          </p:nvSpPr>
          <p:spPr bwMode="auto">
            <a:xfrm flipH="1" flipV="1">
              <a:off x="686" y="521"/>
              <a:ext cx="283" cy="210"/>
            </a:xfrm>
            <a:prstGeom prst="line">
              <a:avLst/>
            </a:prstGeom>
            <a:noFill/>
            <a:ln w="22225">
              <a:solidFill>
                <a:schemeClr val="tx1"/>
              </a:solidFill>
              <a:round/>
              <a:headEnd/>
              <a:tailEnd/>
            </a:ln>
          </p:spPr>
          <p:txBody>
            <a:bodyPr wrap="none">
              <a:spAutoFit/>
            </a:bodyPr>
            <a:lstStyle/>
            <a:p>
              <a:endParaRPr lang="en-US"/>
            </a:p>
          </p:txBody>
        </p:sp>
      </p:grpSp>
      <p:sp>
        <p:nvSpPr>
          <p:cNvPr id="485461" name="Text Box 85"/>
          <p:cNvSpPr txBox="1">
            <a:spLocks noChangeArrowheads="1"/>
          </p:cNvSpPr>
          <p:nvPr/>
        </p:nvSpPr>
        <p:spPr bwMode="auto">
          <a:xfrm>
            <a:off x="217488" y="3119438"/>
            <a:ext cx="874712" cy="396875"/>
          </a:xfrm>
          <a:prstGeom prst="rect">
            <a:avLst/>
          </a:prstGeom>
          <a:noFill/>
          <a:ln w="9525">
            <a:noFill/>
            <a:miter lim="800000"/>
            <a:headEnd/>
            <a:tailEnd/>
          </a:ln>
        </p:spPr>
        <p:txBody>
          <a:bodyPr wrap="none">
            <a:spAutoFit/>
          </a:bodyPr>
          <a:lstStyle/>
          <a:p>
            <a:pPr algn="l"/>
            <a:r>
              <a:rPr lang="en-US" sz="2000"/>
              <a:t>“24 V”</a:t>
            </a:r>
          </a:p>
        </p:txBody>
      </p:sp>
      <p:sp>
        <p:nvSpPr>
          <p:cNvPr id="485462" name="Text Box 86"/>
          <p:cNvSpPr txBox="1">
            <a:spLocks noChangeArrowheads="1"/>
          </p:cNvSpPr>
          <p:nvPr/>
        </p:nvSpPr>
        <p:spPr bwMode="auto">
          <a:xfrm>
            <a:off x="1335088" y="5964238"/>
            <a:ext cx="733425" cy="396875"/>
          </a:xfrm>
          <a:prstGeom prst="rect">
            <a:avLst/>
          </a:prstGeom>
          <a:noFill/>
          <a:ln w="9525">
            <a:noFill/>
            <a:miter lim="800000"/>
            <a:headEnd/>
            <a:tailEnd/>
          </a:ln>
        </p:spPr>
        <p:txBody>
          <a:bodyPr wrap="none">
            <a:spAutoFit/>
          </a:bodyPr>
          <a:lstStyle/>
          <a:p>
            <a:pPr algn="l"/>
            <a:r>
              <a:rPr lang="en-US" sz="2000"/>
              <a:t>“0 V”</a:t>
            </a:r>
          </a:p>
        </p:txBody>
      </p:sp>
      <p:grpSp>
        <p:nvGrpSpPr>
          <p:cNvPr id="6" name="Group 92"/>
          <p:cNvGrpSpPr>
            <a:grpSpLocks/>
          </p:cNvGrpSpPr>
          <p:nvPr/>
        </p:nvGrpSpPr>
        <p:grpSpPr bwMode="auto">
          <a:xfrm>
            <a:off x="792163" y="4972050"/>
            <a:ext cx="565150" cy="650875"/>
            <a:chOff x="463" y="2124"/>
            <a:chExt cx="356" cy="410"/>
          </a:xfrm>
        </p:grpSpPr>
        <p:sp>
          <p:nvSpPr>
            <p:cNvPr id="52296" name="Text Box 88"/>
            <p:cNvSpPr txBox="1">
              <a:spLocks noChangeArrowheads="1"/>
            </p:cNvSpPr>
            <p:nvPr/>
          </p:nvSpPr>
          <p:spPr bwMode="auto">
            <a:xfrm>
              <a:off x="463" y="2284"/>
              <a:ext cx="356" cy="250"/>
            </a:xfrm>
            <a:prstGeom prst="rect">
              <a:avLst/>
            </a:prstGeom>
            <a:noFill/>
            <a:ln w="9525">
              <a:noFill/>
              <a:miter lim="800000"/>
              <a:headEnd/>
              <a:tailEnd/>
            </a:ln>
          </p:spPr>
          <p:txBody>
            <a:bodyPr wrap="none">
              <a:spAutoFit/>
            </a:bodyPr>
            <a:lstStyle/>
            <a:p>
              <a:pPr algn="l"/>
              <a:r>
                <a:rPr lang="en-US" sz="2000"/>
                <a:t>3 A</a:t>
              </a:r>
            </a:p>
          </p:txBody>
        </p:sp>
        <p:sp>
          <p:nvSpPr>
            <p:cNvPr id="52297" name="Line 89"/>
            <p:cNvSpPr>
              <a:spLocks noChangeShapeType="1"/>
            </p:cNvSpPr>
            <p:nvPr/>
          </p:nvSpPr>
          <p:spPr bwMode="auto">
            <a:xfrm rot="5400000" flipH="1">
              <a:off x="475" y="2211"/>
              <a:ext cx="174" cy="0"/>
            </a:xfrm>
            <a:prstGeom prst="line">
              <a:avLst/>
            </a:prstGeom>
            <a:noFill/>
            <a:ln w="22225">
              <a:solidFill>
                <a:schemeClr val="tx1"/>
              </a:solidFill>
              <a:round/>
              <a:headEnd/>
              <a:tailEnd type="triangle" w="lg" len="lg"/>
            </a:ln>
          </p:spPr>
          <p:txBody>
            <a:bodyPr wrap="none">
              <a:spAutoFit/>
            </a:bodyPr>
            <a:lstStyle/>
            <a:p>
              <a:endParaRPr lang="en-US"/>
            </a:p>
          </p:txBody>
        </p:sp>
      </p:grpSp>
      <p:grpSp>
        <p:nvGrpSpPr>
          <p:cNvPr id="7" name="Group 93"/>
          <p:cNvGrpSpPr>
            <a:grpSpLocks/>
          </p:cNvGrpSpPr>
          <p:nvPr/>
        </p:nvGrpSpPr>
        <p:grpSpPr bwMode="auto">
          <a:xfrm>
            <a:off x="2193925" y="5132388"/>
            <a:ext cx="565150" cy="646112"/>
            <a:chOff x="1346" y="2225"/>
            <a:chExt cx="356" cy="407"/>
          </a:xfrm>
        </p:grpSpPr>
        <p:sp>
          <p:nvSpPr>
            <p:cNvPr id="52294" name="Text Box 90"/>
            <p:cNvSpPr txBox="1">
              <a:spLocks noChangeArrowheads="1"/>
            </p:cNvSpPr>
            <p:nvPr/>
          </p:nvSpPr>
          <p:spPr bwMode="auto">
            <a:xfrm>
              <a:off x="1346" y="2225"/>
              <a:ext cx="356" cy="250"/>
            </a:xfrm>
            <a:prstGeom prst="rect">
              <a:avLst/>
            </a:prstGeom>
            <a:noFill/>
            <a:ln w="9525">
              <a:noFill/>
              <a:miter lim="800000"/>
              <a:headEnd/>
              <a:tailEnd/>
            </a:ln>
          </p:spPr>
          <p:txBody>
            <a:bodyPr wrap="none">
              <a:spAutoFit/>
            </a:bodyPr>
            <a:lstStyle/>
            <a:p>
              <a:pPr algn="l"/>
              <a:r>
                <a:rPr lang="en-US" sz="2000"/>
                <a:t>3 A</a:t>
              </a:r>
            </a:p>
          </p:txBody>
        </p:sp>
        <p:sp>
          <p:nvSpPr>
            <p:cNvPr id="52295" name="Line 91"/>
            <p:cNvSpPr>
              <a:spLocks noChangeShapeType="1"/>
            </p:cNvSpPr>
            <p:nvPr/>
          </p:nvSpPr>
          <p:spPr bwMode="auto">
            <a:xfrm rot="-5400000" flipH="1" flipV="1">
              <a:off x="1431" y="2545"/>
              <a:ext cx="174" cy="0"/>
            </a:xfrm>
            <a:prstGeom prst="line">
              <a:avLst/>
            </a:prstGeom>
            <a:noFill/>
            <a:ln w="22225">
              <a:solidFill>
                <a:schemeClr val="tx1"/>
              </a:solidFill>
              <a:round/>
              <a:headEnd/>
              <a:tailEnd type="triangle" w="lg" len="lg"/>
            </a:ln>
          </p:spPr>
          <p:txBody>
            <a:bodyPr wrap="none">
              <a:spAutoFit/>
            </a:bodyPr>
            <a:lstStyle/>
            <a:p>
              <a:endParaRPr lang="en-US"/>
            </a:p>
          </p:txBody>
        </p:sp>
      </p:grpSp>
      <p:sp>
        <p:nvSpPr>
          <p:cNvPr id="485471" name="Text Box 95"/>
          <p:cNvSpPr txBox="1">
            <a:spLocks noChangeArrowheads="1"/>
          </p:cNvSpPr>
          <p:nvPr/>
        </p:nvSpPr>
        <p:spPr bwMode="auto">
          <a:xfrm>
            <a:off x="2482850" y="3119438"/>
            <a:ext cx="874713" cy="396875"/>
          </a:xfrm>
          <a:prstGeom prst="rect">
            <a:avLst/>
          </a:prstGeom>
          <a:noFill/>
          <a:ln w="9525">
            <a:noFill/>
            <a:miter lim="800000"/>
            <a:headEnd/>
            <a:tailEnd/>
          </a:ln>
        </p:spPr>
        <p:txBody>
          <a:bodyPr wrap="none">
            <a:spAutoFit/>
          </a:bodyPr>
          <a:lstStyle/>
          <a:p>
            <a:pPr algn="l"/>
            <a:r>
              <a:rPr lang="en-US" sz="2000"/>
              <a:t>“12 V”</a:t>
            </a:r>
          </a:p>
        </p:txBody>
      </p:sp>
      <p:sp>
        <p:nvSpPr>
          <p:cNvPr id="52292" name="Rectangle 96"/>
          <p:cNvSpPr>
            <a:spLocks noChangeArrowheads="1"/>
          </p:cNvSpPr>
          <p:nvPr/>
        </p:nvSpPr>
        <p:spPr bwMode="auto">
          <a:xfrm>
            <a:off x="431800" y="1093788"/>
            <a:ext cx="4916488" cy="519112"/>
          </a:xfrm>
          <a:prstGeom prst="rect">
            <a:avLst/>
          </a:prstGeom>
          <a:noFill/>
          <a:ln w="15875" algn="ctr">
            <a:noFill/>
            <a:miter lim="800000"/>
            <a:headEnd/>
            <a:tailEnd/>
          </a:ln>
        </p:spPr>
        <p:txBody>
          <a:bodyPr wrap="none" anchor="ctr">
            <a:spAutoFit/>
          </a:bodyPr>
          <a:lstStyle/>
          <a:p>
            <a:pPr algn="l"/>
            <a:r>
              <a:rPr lang="en-US">
                <a:solidFill>
                  <a:srgbClr val="FF0000"/>
                </a:solidFill>
              </a:rPr>
              <a:t>Solve the following problems. </a:t>
            </a:r>
          </a:p>
        </p:txBody>
      </p:sp>
      <p:pic>
        <p:nvPicPr>
          <p:cNvPr id="485473" name="Picture 97" descr="j0434403[1]"/>
          <p:cNvPicPr>
            <a:picLocks noChangeAspect="1" noChangeArrowheads="1"/>
          </p:cNvPicPr>
          <p:nvPr/>
        </p:nvPicPr>
        <p:blipFill>
          <a:blip r:embed="rId2" cstate="print"/>
          <a:srcRect/>
          <a:stretch>
            <a:fillRect/>
          </a:stretch>
        </p:blipFill>
        <p:spPr bwMode="auto">
          <a:xfrm>
            <a:off x="6053138" y="879475"/>
            <a:ext cx="1362075" cy="190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473"/>
                                        </p:tgtEl>
                                        <p:attrNameLst>
                                          <p:attrName>style.visibility</p:attrName>
                                        </p:attrNameLst>
                                      </p:cBhvr>
                                      <p:to>
                                        <p:strVal val="visible"/>
                                      </p:to>
                                    </p:set>
                                    <p:animEffect transition="in" filter="fade">
                                      <p:cBhvr>
                                        <p:cTn id="7" dur="2000"/>
                                        <p:tgtEl>
                                          <p:spTgt spid="4854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5456"/>
                                        </p:tgtEl>
                                        <p:attrNameLst>
                                          <p:attrName>style.visibility</p:attrName>
                                        </p:attrNameLst>
                                      </p:cBhvr>
                                      <p:to>
                                        <p:strVal val="visible"/>
                                      </p:to>
                                    </p:set>
                                    <p:animEffect transition="in" filter="fade">
                                      <p:cBhvr>
                                        <p:cTn id="12" dur="2000"/>
                                        <p:tgtEl>
                                          <p:spTgt spid="48545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485455"/>
                                        </p:tgtEl>
                                        <p:attrNameLst>
                                          <p:attrName>style.visibility</p:attrName>
                                        </p:attrNameLst>
                                      </p:cBhvr>
                                      <p:to>
                                        <p:strVal val="visible"/>
                                      </p:to>
                                    </p:set>
                                    <p:set>
                                      <p:cBhvr>
                                        <p:cTn id="24" dur="455" fill="hold">
                                          <p:stCondLst>
                                            <p:cond delay="0"/>
                                          </p:stCondLst>
                                        </p:cTn>
                                        <p:tgtEl>
                                          <p:spTgt spid="485455"/>
                                        </p:tgtEl>
                                        <p:attrNameLst>
                                          <p:attrName>style.rotation</p:attrName>
                                        </p:attrNameLst>
                                      </p:cBhvr>
                                      <p:to>
                                        <p:strVal val="-45.0"/>
                                      </p:to>
                                    </p:set>
                                    <p:anim calcmode="lin" valueType="num">
                                      <p:cBhvr>
                                        <p:cTn id="25" dur="455" fill="hold">
                                          <p:stCondLst>
                                            <p:cond delay="455"/>
                                          </p:stCondLst>
                                        </p:cTn>
                                        <p:tgtEl>
                                          <p:spTgt spid="485455"/>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485455"/>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485455"/>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485455"/>
                                        </p:tgtEl>
                                        <p:attrNameLst>
                                          <p:attrName>ppt_y</p:attrName>
                                        </p:attrNameLst>
                                      </p:cBhvr>
                                      <p:tavLst>
                                        <p:tav tm="0">
                                          <p:val>
                                            <p:strVal val="#ppt_y-(0.354*#ppt_w-0.172*#ppt_h)"/>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8" presetClass="entr" presetSubtype="0" accel="50000" fill="hold" grpId="0" nodeType="clickEffect">
                                  <p:stCondLst>
                                    <p:cond delay="0"/>
                                  </p:stCondLst>
                                  <p:iterate type="lt">
                                    <p:tmPct val="50000"/>
                                  </p:iterate>
                                  <p:childTnLst>
                                    <p:set>
                                      <p:cBhvr>
                                        <p:cTn id="32" dur="1" fill="hold">
                                          <p:stCondLst>
                                            <p:cond delay="0"/>
                                          </p:stCondLst>
                                        </p:cTn>
                                        <p:tgtEl>
                                          <p:spTgt spid="485454"/>
                                        </p:tgtEl>
                                        <p:attrNameLst>
                                          <p:attrName>style.visibility</p:attrName>
                                        </p:attrNameLst>
                                      </p:cBhvr>
                                      <p:to>
                                        <p:strVal val="visible"/>
                                      </p:to>
                                    </p:set>
                                    <p:set>
                                      <p:cBhvr>
                                        <p:cTn id="33" dur="455" fill="hold">
                                          <p:stCondLst>
                                            <p:cond delay="0"/>
                                          </p:stCondLst>
                                        </p:cTn>
                                        <p:tgtEl>
                                          <p:spTgt spid="485454"/>
                                        </p:tgtEl>
                                        <p:attrNameLst>
                                          <p:attrName>style.rotation</p:attrName>
                                        </p:attrNameLst>
                                      </p:cBhvr>
                                      <p:to>
                                        <p:strVal val="-45.0"/>
                                      </p:to>
                                    </p:set>
                                    <p:anim calcmode="lin" valueType="num">
                                      <p:cBhvr>
                                        <p:cTn id="34" dur="455" fill="hold">
                                          <p:stCondLst>
                                            <p:cond delay="455"/>
                                          </p:stCondLst>
                                        </p:cTn>
                                        <p:tgtEl>
                                          <p:spTgt spid="485454"/>
                                        </p:tgtEl>
                                        <p:attrNameLst>
                                          <p:attrName>style.rotation</p:attrName>
                                        </p:attrNameLst>
                                      </p:cBhvr>
                                      <p:tavLst>
                                        <p:tav tm="0">
                                          <p:val>
                                            <p:fltVal val="-45"/>
                                          </p:val>
                                        </p:tav>
                                        <p:tav tm="69900">
                                          <p:val>
                                            <p:fltVal val="45"/>
                                          </p:val>
                                        </p:tav>
                                        <p:tav tm="100000">
                                          <p:val>
                                            <p:fltVal val="0"/>
                                          </p:val>
                                        </p:tav>
                                      </p:tavLst>
                                    </p:anim>
                                    <p:anim calcmode="lin" valueType="num">
                                      <p:cBhvr>
                                        <p:cTn id="35" dur="455" fill="hold">
                                          <p:stCondLst>
                                            <p:cond delay="0"/>
                                          </p:stCondLst>
                                        </p:cTn>
                                        <p:tgtEl>
                                          <p:spTgt spid="485454"/>
                                        </p:tgtEl>
                                        <p:attrNameLst>
                                          <p:attrName>ppt_y</p:attrName>
                                        </p:attrNameLst>
                                      </p:cBhvr>
                                      <p:tavLst>
                                        <p:tav tm="0">
                                          <p:val>
                                            <p:strVal val="#ppt_y-1"/>
                                          </p:val>
                                        </p:tav>
                                        <p:tav tm="100000">
                                          <p:val>
                                            <p:strVal val="#ppt_y-(0.354*#ppt_w-0.172*#ppt_h)"/>
                                          </p:val>
                                        </p:tav>
                                      </p:tavLst>
                                    </p:anim>
                                    <p:anim calcmode="lin" valueType="num">
                                      <p:cBhvr>
                                        <p:cTn id="36" dur="156" decel="50000" autoRev="1" fill="hold">
                                          <p:stCondLst>
                                            <p:cond delay="455"/>
                                          </p:stCondLst>
                                        </p:cTn>
                                        <p:tgtEl>
                                          <p:spTgt spid="485454"/>
                                        </p:tgtEl>
                                        <p:attrNameLst>
                                          <p:attrName>ppt_y</p:attrName>
                                        </p:attrNameLst>
                                      </p:cBhvr>
                                      <p:tavLst>
                                        <p:tav tm="0">
                                          <p:val>
                                            <p:strVal val="#ppt_y-(0.354*#ppt_w-0.172*#ppt_h)"/>
                                          </p:val>
                                        </p:tav>
                                        <p:tav tm="100000">
                                          <p:val>
                                            <p:strVal val="#ppt_y-(0.354*#ppt_w-0.172*#ppt_h)-#ppt_h/2"/>
                                          </p:val>
                                        </p:tav>
                                      </p:tavLst>
                                    </p:anim>
                                    <p:anim calcmode="lin" valueType="num">
                                      <p:cBhvr>
                                        <p:cTn id="37" dur="136" fill="hold">
                                          <p:stCondLst>
                                            <p:cond delay="864"/>
                                          </p:stCondLst>
                                        </p:cTn>
                                        <p:tgtEl>
                                          <p:spTgt spid="485454"/>
                                        </p:tgtEl>
                                        <p:attrNameLst>
                                          <p:attrName>ppt_y</p:attrName>
                                        </p:attrNameLst>
                                      </p:cBhvr>
                                      <p:tavLst>
                                        <p:tav tm="0">
                                          <p:val>
                                            <p:strVal val="#ppt_y-(0.354*#ppt_w-0.172*#ppt_h)"/>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485453"/>
                                        </p:tgtEl>
                                        <p:attrNameLst>
                                          <p:attrName>style.visibility</p:attrName>
                                        </p:attrNameLst>
                                      </p:cBhvr>
                                      <p:to>
                                        <p:strVal val="visible"/>
                                      </p:to>
                                    </p:set>
                                    <p:set>
                                      <p:cBhvr>
                                        <p:cTn id="56" dur="455" fill="hold">
                                          <p:stCondLst>
                                            <p:cond delay="0"/>
                                          </p:stCondLst>
                                        </p:cTn>
                                        <p:tgtEl>
                                          <p:spTgt spid="485453"/>
                                        </p:tgtEl>
                                        <p:attrNameLst>
                                          <p:attrName>style.rotation</p:attrName>
                                        </p:attrNameLst>
                                      </p:cBhvr>
                                      <p:to>
                                        <p:strVal val="-45.0"/>
                                      </p:to>
                                    </p:set>
                                    <p:anim calcmode="lin" valueType="num">
                                      <p:cBhvr>
                                        <p:cTn id="57" dur="455" fill="hold">
                                          <p:stCondLst>
                                            <p:cond delay="455"/>
                                          </p:stCondLst>
                                        </p:cTn>
                                        <p:tgtEl>
                                          <p:spTgt spid="48545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8545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8545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85453"/>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8" presetClass="entr" presetSubtype="0" accel="50000" fill="hold" grpId="0" nodeType="clickEffect">
                                  <p:stCondLst>
                                    <p:cond delay="0"/>
                                  </p:stCondLst>
                                  <p:iterate type="lt">
                                    <p:tmPct val="50000"/>
                                  </p:iterate>
                                  <p:childTnLst>
                                    <p:set>
                                      <p:cBhvr>
                                        <p:cTn id="64" dur="1" fill="hold">
                                          <p:stCondLst>
                                            <p:cond delay="0"/>
                                          </p:stCondLst>
                                        </p:cTn>
                                        <p:tgtEl>
                                          <p:spTgt spid="485450"/>
                                        </p:tgtEl>
                                        <p:attrNameLst>
                                          <p:attrName>style.visibility</p:attrName>
                                        </p:attrNameLst>
                                      </p:cBhvr>
                                      <p:to>
                                        <p:strVal val="visible"/>
                                      </p:to>
                                    </p:set>
                                    <p:set>
                                      <p:cBhvr>
                                        <p:cTn id="65" dur="455" fill="hold">
                                          <p:stCondLst>
                                            <p:cond delay="0"/>
                                          </p:stCondLst>
                                        </p:cTn>
                                        <p:tgtEl>
                                          <p:spTgt spid="485450"/>
                                        </p:tgtEl>
                                        <p:attrNameLst>
                                          <p:attrName>style.rotation</p:attrName>
                                        </p:attrNameLst>
                                      </p:cBhvr>
                                      <p:to>
                                        <p:strVal val="-45.0"/>
                                      </p:to>
                                    </p:set>
                                    <p:anim calcmode="lin" valueType="num">
                                      <p:cBhvr>
                                        <p:cTn id="66" dur="455" fill="hold">
                                          <p:stCondLst>
                                            <p:cond delay="455"/>
                                          </p:stCondLst>
                                        </p:cTn>
                                        <p:tgtEl>
                                          <p:spTgt spid="485450"/>
                                        </p:tgtEl>
                                        <p:attrNameLst>
                                          <p:attrName>style.rotation</p:attrName>
                                        </p:attrNameLst>
                                      </p:cBhvr>
                                      <p:tavLst>
                                        <p:tav tm="0">
                                          <p:val>
                                            <p:fltVal val="-45"/>
                                          </p:val>
                                        </p:tav>
                                        <p:tav tm="69900">
                                          <p:val>
                                            <p:fltVal val="45"/>
                                          </p:val>
                                        </p:tav>
                                        <p:tav tm="100000">
                                          <p:val>
                                            <p:fltVal val="0"/>
                                          </p:val>
                                        </p:tav>
                                      </p:tavLst>
                                    </p:anim>
                                    <p:anim calcmode="lin" valueType="num">
                                      <p:cBhvr>
                                        <p:cTn id="67" dur="455" fill="hold">
                                          <p:stCondLst>
                                            <p:cond delay="0"/>
                                          </p:stCondLst>
                                        </p:cTn>
                                        <p:tgtEl>
                                          <p:spTgt spid="485450"/>
                                        </p:tgtEl>
                                        <p:attrNameLst>
                                          <p:attrName>ppt_y</p:attrName>
                                        </p:attrNameLst>
                                      </p:cBhvr>
                                      <p:tavLst>
                                        <p:tav tm="0">
                                          <p:val>
                                            <p:strVal val="#ppt_y-1"/>
                                          </p:val>
                                        </p:tav>
                                        <p:tav tm="100000">
                                          <p:val>
                                            <p:strVal val="#ppt_y-(0.354*#ppt_w-0.172*#ppt_h)"/>
                                          </p:val>
                                        </p:tav>
                                      </p:tavLst>
                                    </p:anim>
                                    <p:anim calcmode="lin" valueType="num">
                                      <p:cBhvr>
                                        <p:cTn id="68" dur="156" decel="50000" autoRev="1" fill="hold">
                                          <p:stCondLst>
                                            <p:cond delay="455"/>
                                          </p:stCondLst>
                                        </p:cTn>
                                        <p:tgtEl>
                                          <p:spTgt spid="485450"/>
                                        </p:tgtEl>
                                        <p:attrNameLst>
                                          <p:attrName>ppt_y</p:attrName>
                                        </p:attrNameLst>
                                      </p:cBhvr>
                                      <p:tavLst>
                                        <p:tav tm="0">
                                          <p:val>
                                            <p:strVal val="#ppt_y-(0.354*#ppt_w-0.172*#ppt_h)"/>
                                          </p:val>
                                        </p:tav>
                                        <p:tav tm="100000">
                                          <p:val>
                                            <p:strVal val="#ppt_y-(0.354*#ppt_w-0.172*#ppt_h)-#ppt_h/2"/>
                                          </p:val>
                                        </p:tav>
                                      </p:tavLst>
                                    </p:anim>
                                    <p:anim calcmode="lin" valueType="num">
                                      <p:cBhvr>
                                        <p:cTn id="69" dur="136" fill="hold">
                                          <p:stCondLst>
                                            <p:cond delay="864"/>
                                          </p:stCondLst>
                                        </p:cTn>
                                        <p:tgtEl>
                                          <p:spTgt spid="485450"/>
                                        </p:tgtEl>
                                        <p:attrNameLst>
                                          <p:attrName>ppt_y</p:attrName>
                                        </p:attrNameLst>
                                      </p:cBhvr>
                                      <p:tavLst>
                                        <p:tav tm="0">
                                          <p:val>
                                            <p:strVal val="#ppt_y-(0.354*#ppt_w-0.172*#ppt_h)"/>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grpId="0" nodeType="clickEffect">
                                  <p:stCondLst>
                                    <p:cond delay="0"/>
                                  </p:stCondLst>
                                  <p:childTnLst>
                                    <p:set>
                                      <p:cBhvr>
                                        <p:cTn id="73" dur="1" fill="hold">
                                          <p:stCondLst>
                                            <p:cond delay="0"/>
                                          </p:stCondLst>
                                        </p:cTn>
                                        <p:tgtEl>
                                          <p:spTgt spid="485461"/>
                                        </p:tgtEl>
                                        <p:attrNameLst>
                                          <p:attrName>style.visibility</p:attrName>
                                        </p:attrNameLst>
                                      </p:cBhvr>
                                      <p:to>
                                        <p:strVal val="visible"/>
                                      </p:to>
                                    </p:set>
                                    <p:animEffect transition="in" filter="fade">
                                      <p:cBhvr>
                                        <p:cTn id="74" dur="770" decel="100000"/>
                                        <p:tgtEl>
                                          <p:spTgt spid="485461"/>
                                        </p:tgtEl>
                                      </p:cBhvr>
                                    </p:animEffect>
                                    <p:animScale>
                                      <p:cBhvr>
                                        <p:cTn id="75" dur="770" decel="100000"/>
                                        <p:tgtEl>
                                          <p:spTgt spid="485461"/>
                                        </p:tgtEl>
                                      </p:cBhvr>
                                      <p:from x="10000" y="10000"/>
                                      <p:to x="200000" y="450000"/>
                                    </p:animScale>
                                    <p:animScale>
                                      <p:cBhvr>
                                        <p:cTn id="76" dur="1230" accel="100000" fill="hold">
                                          <p:stCondLst>
                                            <p:cond delay="770"/>
                                          </p:stCondLst>
                                        </p:cTn>
                                        <p:tgtEl>
                                          <p:spTgt spid="485461"/>
                                        </p:tgtEl>
                                      </p:cBhvr>
                                      <p:from x="200000" y="450000"/>
                                      <p:to x="100000" y="100000"/>
                                    </p:animScale>
                                    <p:set>
                                      <p:cBhvr>
                                        <p:cTn id="77" dur="770" fill="hold"/>
                                        <p:tgtEl>
                                          <p:spTgt spid="485461"/>
                                        </p:tgtEl>
                                        <p:attrNameLst>
                                          <p:attrName>ppt_x</p:attrName>
                                        </p:attrNameLst>
                                      </p:cBhvr>
                                      <p:to>
                                        <p:strVal val="(0.5)"/>
                                      </p:to>
                                    </p:set>
                                    <p:anim from="(0.5)" to="(#ppt_x)" calcmode="lin" valueType="num">
                                      <p:cBhvr>
                                        <p:cTn id="78" dur="1230" accel="100000" fill="hold">
                                          <p:stCondLst>
                                            <p:cond delay="770"/>
                                          </p:stCondLst>
                                        </p:cTn>
                                        <p:tgtEl>
                                          <p:spTgt spid="485461"/>
                                        </p:tgtEl>
                                        <p:attrNameLst>
                                          <p:attrName>ppt_x</p:attrName>
                                        </p:attrNameLst>
                                      </p:cBhvr>
                                    </p:anim>
                                    <p:set>
                                      <p:cBhvr>
                                        <p:cTn id="79" dur="770" fill="hold"/>
                                        <p:tgtEl>
                                          <p:spTgt spid="485461"/>
                                        </p:tgtEl>
                                        <p:attrNameLst>
                                          <p:attrName>ppt_y</p:attrName>
                                        </p:attrNameLst>
                                      </p:cBhvr>
                                      <p:to>
                                        <p:strVal val="(#ppt_y+0.4)"/>
                                      </p:to>
                                    </p:set>
                                    <p:anim from="(#ppt_y+0.4)" to="(#ppt_y)" calcmode="lin" valueType="num">
                                      <p:cBhvr>
                                        <p:cTn id="80" dur="1230" accel="100000" fill="hold">
                                          <p:stCondLst>
                                            <p:cond delay="770"/>
                                          </p:stCondLst>
                                        </p:cTn>
                                        <p:tgtEl>
                                          <p:spTgt spid="485461"/>
                                        </p:tgtEl>
                                        <p:attrNameLst>
                                          <p:attrName>ppt_y</p:attrName>
                                        </p:attrNameLst>
                                      </p:cBhvr>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85462"/>
                                        </p:tgtEl>
                                        <p:attrNameLst>
                                          <p:attrName>style.visibility</p:attrName>
                                        </p:attrNameLst>
                                      </p:cBhvr>
                                      <p:to>
                                        <p:strVal val="visible"/>
                                      </p:to>
                                    </p:set>
                                    <p:animEffect transition="in" filter="wipe(down)">
                                      <p:cBhvr>
                                        <p:cTn id="85" dur="580">
                                          <p:stCondLst>
                                            <p:cond delay="0"/>
                                          </p:stCondLst>
                                        </p:cTn>
                                        <p:tgtEl>
                                          <p:spTgt spid="485462"/>
                                        </p:tgtEl>
                                      </p:cBhvr>
                                    </p:animEffect>
                                    <p:anim calcmode="lin" valueType="num">
                                      <p:cBhvr>
                                        <p:cTn id="86" dur="1822" tmFilter="0,0; 0.14,0.36; 0.43,0.73; 0.71,0.91; 1.0,1.0">
                                          <p:stCondLst>
                                            <p:cond delay="0"/>
                                          </p:stCondLst>
                                        </p:cTn>
                                        <p:tgtEl>
                                          <p:spTgt spid="485462"/>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485462"/>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485462"/>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485462"/>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485462"/>
                                        </p:tgtEl>
                                        <p:attrNameLst>
                                          <p:attrName>ppt_y</p:attrName>
                                        </p:attrNameLst>
                                      </p:cBhvr>
                                      <p:tavLst>
                                        <p:tav tm="0" fmla="#ppt_y-sin(pi*$)/81">
                                          <p:val>
                                            <p:fltVal val="0"/>
                                          </p:val>
                                        </p:tav>
                                        <p:tav tm="100000">
                                          <p:val>
                                            <p:fltVal val="1"/>
                                          </p:val>
                                        </p:tav>
                                      </p:tavLst>
                                    </p:anim>
                                    <p:animScale>
                                      <p:cBhvr>
                                        <p:cTn id="91" dur="26">
                                          <p:stCondLst>
                                            <p:cond delay="650"/>
                                          </p:stCondLst>
                                        </p:cTn>
                                        <p:tgtEl>
                                          <p:spTgt spid="485462"/>
                                        </p:tgtEl>
                                      </p:cBhvr>
                                      <p:to x="100000" y="60000"/>
                                    </p:animScale>
                                    <p:animScale>
                                      <p:cBhvr>
                                        <p:cTn id="92" dur="166" decel="50000">
                                          <p:stCondLst>
                                            <p:cond delay="676"/>
                                          </p:stCondLst>
                                        </p:cTn>
                                        <p:tgtEl>
                                          <p:spTgt spid="485462"/>
                                        </p:tgtEl>
                                      </p:cBhvr>
                                      <p:to x="100000" y="100000"/>
                                    </p:animScale>
                                    <p:animScale>
                                      <p:cBhvr>
                                        <p:cTn id="93" dur="26">
                                          <p:stCondLst>
                                            <p:cond delay="1312"/>
                                          </p:stCondLst>
                                        </p:cTn>
                                        <p:tgtEl>
                                          <p:spTgt spid="485462"/>
                                        </p:tgtEl>
                                      </p:cBhvr>
                                      <p:to x="100000" y="80000"/>
                                    </p:animScale>
                                    <p:animScale>
                                      <p:cBhvr>
                                        <p:cTn id="94" dur="166" decel="50000">
                                          <p:stCondLst>
                                            <p:cond delay="1338"/>
                                          </p:stCondLst>
                                        </p:cTn>
                                        <p:tgtEl>
                                          <p:spTgt spid="485462"/>
                                        </p:tgtEl>
                                      </p:cBhvr>
                                      <p:to x="100000" y="100000"/>
                                    </p:animScale>
                                    <p:animScale>
                                      <p:cBhvr>
                                        <p:cTn id="95" dur="26">
                                          <p:stCondLst>
                                            <p:cond delay="1642"/>
                                          </p:stCondLst>
                                        </p:cTn>
                                        <p:tgtEl>
                                          <p:spTgt spid="485462"/>
                                        </p:tgtEl>
                                      </p:cBhvr>
                                      <p:to x="100000" y="90000"/>
                                    </p:animScale>
                                    <p:animScale>
                                      <p:cBhvr>
                                        <p:cTn id="96" dur="166" decel="50000">
                                          <p:stCondLst>
                                            <p:cond delay="1668"/>
                                          </p:stCondLst>
                                        </p:cTn>
                                        <p:tgtEl>
                                          <p:spTgt spid="485462"/>
                                        </p:tgtEl>
                                      </p:cBhvr>
                                      <p:to x="100000" y="100000"/>
                                    </p:animScale>
                                    <p:animScale>
                                      <p:cBhvr>
                                        <p:cTn id="97" dur="26">
                                          <p:stCondLst>
                                            <p:cond delay="1808"/>
                                          </p:stCondLst>
                                        </p:cTn>
                                        <p:tgtEl>
                                          <p:spTgt spid="485462"/>
                                        </p:tgtEl>
                                      </p:cBhvr>
                                      <p:to x="100000" y="95000"/>
                                    </p:animScale>
                                    <p:animScale>
                                      <p:cBhvr>
                                        <p:cTn id="98" dur="166" decel="50000">
                                          <p:stCondLst>
                                            <p:cond delay="1834"/>
                                          </p:stCondLst>
                                        </p:cTn>
                                        <p:tgtEl>
                                          <p:spTgt spid="485462"/>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485471"/>
                                        </p:tgtEl>
                                        <p:attrNameLst>
                                          <p:attrName>style.visibility</p:attrName>
                                        </p:attrNameLst>
                                      </p:cBhvr>
                                      <p:to>
                                        <p:strVal val="visible"/>
                                      </p:to>
                                    </p:set>
                                    <p:animEffect transition="in" filter="fade">
                                      <p:cBhvr>
                                        <p:cTn id="103" dur="770" decel="100000"/>
                                        <p:tgtEl>
                                          <p:spTgt spid="485471"/>
                                        </p:tgtEl>
                                      </p:cBhvr>
                                    </p:animEffect>
                                    <p:animScale>
                                      <p:cBhvr>
                                        <p:cTn id="104" dur="770" decel="100000"/>
                                        <p:tgtEl>
                                          <p:spTgt spid="485471"/>
                                        </p:tgtEl>
                                      </p:cBhvr>
                                      <p:from x="10000" y="10000"/>
                                      <p:to x="200000" y="450000"/>
                                    </p:animScale>
                                    <p:animScale>
                                      <p:cBhvr>
                                        <p:cTn id="105" dur="1230" accel="100000" fill="hold">
                                          <p:stCondLst>
                                            <p:cond delay="770"/>
                                          </p:stCondLst>
                                        </p:cTn>
                                        <p:tgtEl>
                                          <p:spTgt spid="485471"/>
                                        </p:tgtEl>
                                      </p:cBhvr>
                                      <p:from x="200000" y="450000"/>
                                      <p:to x="100000" y="100000"/>
                                    </p:animScale>
                                    <p:set>
                                      <p:cBhvr>
                                        <p:cTn id="106" dur="770" fill="hold"/>
                                        <p:tgtEl>
                                          <p:spTgt spid="485471"/>
                                        </p:tgtEl>
                                        <p:attrNameLst>
                                          <p:attrName>ppt_x</p:attrName>
                                        </p:attrNameLst>
                                      </p:cBhvr>
                                      <p:to>
                                        <p:strVal val="(0.5)"/>
                                      </p:to>
                                    </p:set>
                                    <p:anim from="(0.5)" to="(#ppt_x)" calcmode="lin" valueType="num">
                                      <p:cBhvr>
                                        <p:cTn id="107" dur="1230" accel="100000" fill="hold">
                                          <p:stCondLst>
                                            <p:cond delay="770"/>
                                          </p:stCondLst>
                                        </p:cTn>
                                        <p:tgtEl>
                                          <p:spTgt spid="485471"/>
                                        </p:tgtEl>
                                        <p:attrNameLst>
                                          <p:attrName>ppt_x</p:attrName>
                                        </p:attrNameLst>
                                      </p:cBhvr>
                                    </p:anim>
                                    <p:set>
                                      <p:cBhvr>
                                        <p:cTn id="108" dur="770" fill="hold"/>
                                        <p:tgtEl>
                                          <p:spTgt spid="485471"/>
                                        </p:tgtEl>
                                        <p:attrNameLst>
                                          <p:attrName>ppt_y</p:attrName>
                                        </p:attrNameLst>
                                      </p:cBhvr>
                                      <p:to>
                                        <p:strVal val="(#ppt_y+0.4)"/>
                                      </p:to>
                                    </p:set>
                                    <p:anim from="(#ppt_y+0.4)" to="(#ppt_y)" calcmode="lin" valueType="num">
                                      <p:cBhvr>
                                        <p:cTn id="109" dur="1230" accel="100000" fill="hold">
                                          <p:stCondLst>
                                            <p:cond delay="770"/>
                                          </p:stCondLst>
                                        </p:cTn>
                                        <p:tgtEl>
                                          <p:spTgt spid="485471"/>
                                        </p:tgtEl>
                                        <p:attrNameLst>
                                          <p:attrName>ppt_y</p:attrName>
                                        </p:attrNameLst>
                                      </p:cBhvr>
                                    </p:anim>
                                  </p:childTnLst>
                                </p:cTn>
                              </p:par>
                            </p:childTnLst>
                          </p:cTn>
                        </p:par>
                      </p:childTnLst>
                    </p:cTn>
                  </p:par>
                  <p:par>
                    <p:cTn id="110" fill="hold">
                      <p:stCondLst>
                        <p:cond delay="indefinite"/>
                      </p:stCondLst>
                      <p:childTnLst>
                        <p:par>
                          <p:cTn id="111" fill="hold">
                            <p:stCondLst>
                              <p:cond delay="0"/>
                            </p:stCondLst>
                            <p:childTnLst>
                              <p:par>
                                <p:cTn id="112" presetID="38" presetClass="entr" presetSubtype="0" accel="50000" fill="hold" grpId="0" nodeType="clickEffect">
                                  <p:stCondLst>
                                    <p:cond delay="0"/>
                                  </p:stCondLst>
                                  <p:iterate type="lt">
                                    <p:tmPct val="50000"/>
                                  </p:iterate>
                                  <p:childTnLst>
                                    <p:set>
                                      <p:cBhvr>
                                        <p:cTn id="113" dur="1" fill="hold">
                                          <p:stCondLst>
                                            <p:cond delay="0"/>
                                          </p:stCondLst>
                                        </p:cTn>
                                        <p:tgtEl>
                                          <p:spTgt spid="485449"/>
                                        </p:tgtEl>
                                        <p:attrNameLst>
                                          <p:attrName>style.visibility</p:attrName>
                                        </p:attrNameLst>
                                      </p:cBhvr>
                                      <p:to>
                                        <p:strVal val="visible"/>
                                      </p:to>
                                    </p:set>
                                    <p:set>
                                      <p:cBhvr>
                                        <p:cTn id="114" dur="455" fill="hold">
                                          <p:stCondLst>
                                            <p:cond delay="0"/>
                                          </p:stCondLst>
                                        </p:cTn>
                                        <p:tgtEl>
                                          <p:spTgt spid="485449"/>
                                        </p:tgtEl>
                                        <p:attrNameLst>
                                          <p:attrName>style.rotation</p:attrName>
                                        </p:attrNameLst>
                                      </p:cBhvr>
                                      <p:to>
                                        <p:strVal val="-45.0"/>
                                      </p:to>
                                    </p:set>
                                    <p:anim calcmode="lin" valueType="num">
                                      <p:cBhvr>
                                        <p:cTn id="115" dur="455" fill="hold">
                                          <p:stCondLst>
                                            <p:cond delay="455"/>
                                          </p:stCondLst>
                                        </p:cTn>
                                        <p:tgtEl>
                                          <p:spTgt spid="485449"/>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485449"/>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485449"/>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485449"/>
                                        </p:tgtEl>
                                        <p:attrNameLst>
                                          <p:attrName>ppt_y</p:attrName>
                                        </p:attrNameLst>
                                      </p:cBhvr>
                                      <p:tavLst>
                                        <p:tav tm="0">
                                          <p:val>
                                            <p:strVal val="#ppt_y-(0.354*#ppt_w-0.172*#ppt_h)"/>
                                          </p:val>
                                        </p:tav>
                                        <p:tav tm="100000">
                                          <p:val>
                                            <p:strVal val="#ppt_y"/>
                                          </p:val>
                                        </p:tav>
                                      </p:tavLst>
                                    </p:anim>
                                  </p:childTnLst>
                                </p:cTn>
                              </p:par>
                              <p:par>
                                <p:cTn id="119" presetID="38" presetClass="entr" presetSubtype="0" accel="50000" fill="hold" grpId="0" nodeType="withEffect">
                                  <p:stCondLst>
                                    <p:cond delay="0"/>
                                  </p:stCondLst>
                                  <p:iterate type="lt">
                                    <p:tmPct val="50000"/>
                                  </p:iterate>
                                  <p:childTnLst>
                                    <p:set>
                                      <p:cBhvr>
                                        <p:cTn id="120" dur="1" fill="hold">
                                          <p:stCondLst>
                                            <p:cond delay="0"/>
                                          </p:stCondLst>
                                        </p:cTn>
                                        <p:tgtEl>
                                          <p:spTgt spid="485448"/>
                                        </p:tgtEl>
                                        <p:attrNameLst>
                                          <p:attrName>style.visibility</p:attrName>
                                        </p:attrNameLst>
                                      </p:cBhvr>
                                      <p:to>
                                        <p:strVal val="visible"/>
                                      </p:to>
                                    </p:set>
                                    <p:set>
                                      <p:cBhvr>
                                        <p:cTn id="121" dur="455" fill="hold">
                                          <p:stCondLst>
                                            <p:cond delay="0"/>
                                          </p:stCondLst>
                                        </p:cTn>
                                        <p:tgtEl>
                                          <p:spTgt spid="485448"/>
                                        </p:tgtEl>
                                        <p:attrNameLst>
                                          <p:attrName>style.rotation</p:attrName>
                                        </p:attrNameLst>
                                      </p:cBhvr>
                                      <p:to>
                                        <p:strVal val="-45.0"/>
                                      </p:to>
                                    </p:set>
                                    <p:anim calcmode="lin" valueType="num">
                                      <p:cBhvr>
                                        <p:cTn id="122" dur="455" fill="hold">
                                          <p:stCondLst>
                                            <p:cond delay="455"/>
                                          </p:stCondLst>
                                        </p:cTn>
                                        <p:tgtEl>
                                          <p:spTgt spid="485448"/>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485448"/>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485448"/>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485448"/>
                                        </p:tgtEl>
                                        <p:attrNameLst>
                                          <p:attrName>ppt_y</p:attrName>
                                        </p:attrNameLst>
                                      </p:cBhvr>
                                      <p:tavLst>
                                        <p:tav tm="0">
                                          <p:val>
                                            <p:strVal val="#ppt_y-(0.354*#ppt_w-0.172*#ppt_h)"/>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38" presetClass="entr" presetSubtype="0" accel="50000" fill="hold" grpId="0" nodeType="clickEffect">
                                  <p:stCondLst>
                                    <p:cond delay="0"/>
                                  </p:stCondLst>
                                  <p:iterate type="lt">
                                    <p:tmPct val="50000"/>
                                  </p:iterate>
                                  <p:childTnLst>
                                    <p:set>
                                      <p:cBhvr>
                                        <p:cTn id="129" dur="1" fill="hold">
                                          <p:stCondLst>
                                            <p:cond delay="0"/>
                                          </p:stCondLst>
                                        </p:cTn>
                                        <p:tgtEl>
                                          <p:spTgt spid="485452"/>
                                        </p:tgtEl>
                                        <p:attrNameLst>
                                          <p:attrName>style.visibility</p:attrName>
                                        </p:attrNameLst>
                                      </p:cBhvr>
                                      <p:to>
                                        <p:strVal val="visible"/>
                                      </p:to>
                                    </p:set>
                                    <p:set>
                                      <p:cBhvr>
                                        <p:cTn id="130" dur="455" fill="hold">
                                          <p:stCondLst>
                                            <p:cond delay="0"/>
                                          </p:stCondLst>
                                        </p:cTn>
                                        <p:tgtEl>
                                          <p:spTgt spid="485452"/>
                                        </p:tgtEl>
                                        <p:attrNameLst>
                                          <p:attrName>style.rotation</p:attrName>
                                        </p:attrNameLst>
                                      </p:cBhvr>
                                      <p:to>
                                        <p:strVal val="-45.0"/>
                                      </p:to>
                                    </p:set>
                                    <p:anim calcmode="lin" valueType="num">
                                      <p:cBhvr>
                                        <p:cTn id="131" dur="455" fill="hold">
                                          <p:stCondLst>
                                            <p:cond delay="455"/>
                                          </p:stCondLst>
                                        </p:cTn>
                                        <p:tgtEl>
                                          <p:spTgt spid="485452"/>
                                        </p:tgtEl>
                                        <p:attrNameLst>
                                          <p:attrName>style.rotation</p:attrName>
                                        </p:attrNameLst>
                                      </p:cBhvr>
                                      <p:tavLst>
                                        <p:tav tm="0">
                                          <p:val>
                                            <p:fltVal val="-45"/>
                                          </p:val>
                                        </p:tav>
                                        <p:tav tm="69900">
                                          <p:val>
                                            <p:fltVal val="45"/>
                                          </p:val>
                                        </p:tav>
                                        <p:tav tm="100000">
                                          <p:val>
                                            <p:fltVal val="0"/>
                                          </p:val>
                                        </p:tav>
                                      </p:tavLst>
                                    </p:anim>
                                    <p:anim calcmode="lin" valueType="num">
                                      <p:cBhvr>
                                        <p:cTn id="132" dur="455" fill="hold">
                                          <p:stCondLst>
                                            <p:cond delay="0"/>
                                          </p:stCondLst>
                                        </p:cTn>
                                        <p:tgtEl>
                                          <p:spTgt spid="485452"/>
                                        </p:tgtEl>
                                        <p:attrNameLst>
                                          <p:attrName>ppt_y</p:attrName>
                                        </p:attrNameLst>
                                      </p:cBhvr>
                                      <p:tavLst>
                                        <p:tav tm="0">
                                          <p:val>
                                            <p:strVal val="#ppt_y-1"/>
                                          </p:val>
                                        </p:tav>
                                        <p:tav tm="100000">
                                          <p:val>
                                            <p:strVal val="#ppt_y-(0.354*#ppt_w-0.172*#ppt_h)"/>
                                          </p:val>
                                        </p:tav>
                                      </p:tavLst>
                                    </p:anim>
                                    <p:anim calcmode="lin" valueType="num">
                                      <p:cBhvr>
                                        <p:cTn id="133" dur="156" decel="50000" autoRev="1" fill="hold">
                                          <p:stCondLst>
                                            <p:cond delay="455"/>
                                          </p:stCondLst>
                                        </p:cTn>
                                        <p:tgtEl>
                                          <p:spTgt spid="485452"/>
                                        </p:tgtEl>
                                        <p:attrNameLst>
                                          <p:attrName>ppt_y</p:attrName>
                                        </p:attrNameLst>
                                      </p:cBhvr>
                                      <p:tavLst>
                                        <p:tav tm="0">
                                          <p:val>
                                            <p:strVal val="#ppt_y-(0.354*#ppt_w-0.172*#ppt_h)"/>
                                          </p:val>
                                        </p:tav>
                                        <p:tav tm="100000">
                                          <p:val>
                                            <p:strVal val="#ppt_y-(0.354*#ppt_w-0.172*#ppt_h)-#ppt_h/2"/>
                                          </p:val>
                                        </p:tav>
                                      </p:tavLst>
                                    </p:anim>
                                    <p:anim calcmode="lin" valueType="num">
                                      <p:cBhvr>
                                        <p:cTn id="134" dur="136" fill="hold">
                                          <p:stCondLst>
                                            <p:cond delay="864"/>
                                          </p:stCondLst>
                                        </p:cTn>
                                        <p:tgtEl>
                                          <p:spTgt spid="485452"/>
                                        </p:tgtEl>
                                        <p:attrNameLst>
                                          <p:attrName>ppt_y</p:attrName>
                                        </p:attrNameLst>
                                      </p:cBhvr>
                                      <p:tavLst>
                                        <p:tav tm="0">
                                          <p:val>
                                            <p:strVal val="#ppt_y-(0.354*#ppt_w-0.172*#ppt_h)"/>
                                          </p:val>
                                        </p:tav>
                                        <p:tav tm="100000">
                                          <p:val>
                                            <p:strVal val="#ppt_y"/>
                                          </p:val>
                                        </p:tav>
                                      </p:tavLst>
                                    </p:anim>
                                  </p:childTnLst>
                                </p:cTn>
                              </p:par>
                              <p:par>
                                <p:cTn id="135" presetID="38" presetClass="entr" presetSubtype="0" accel="50000" fill="hold" grpId="0" nodeType="withEffect">
                                  <p:stCondLst>
                                    <p:cond delay="0"/>
                                  </p:stCondLst>
                                  <p:iterate type="lt">
                                    <p:tmPct val="50000"/>
                                  </p:iterate>
                                  <p:childTnLst>
                                    <p:set>
                                      <p:cBhvr>
                                        <p:cTn id="136" dur="1" fill="hold">
                                          <p:stCondLst>
                                            <p:cond delay="0"/>
                                          </p:stCondLst>
                                        </p:cTn>
                                        <p:tgtEl>
                                          <p:spTgt spid="485451"/>
                                        </p:tgtEl>
                                        <p:attrNameLst>
                                          <p:attrName>style.visibility</p:attrName>
                                        </p:attrNameLst>
                                      </p:cBhvr>
                                      <p:to>
                                        <p:strVal val="visible"/>
                                      </p:to>
                                    </p:set>
                                    <p:set>
                                      <p:cBhvr>
                                        <p:cTn id="137" dur="455" fill="hold">
                                          <p:stCondLst>
                                            <p:cond delay="0"/>
                                          </p:stCondLst>
                                        </p:cTn>
                                        <p:tgtEl>
                                          <p:spTgt spid="485451"/>
                                        </p:tgtEl>
                                        <p:attrNameLst>
                                          <p:attrName>style.rotation</p:attrName>
                                        </p:attrNameLst>
                                      </p:cBhvr>
                                      <p:to>
                                        <p:strVal val="-45.0"/>
                                      </p:to>
                                    </p:set>
                                    <p:anim calcmode="lin" valueType="num">
                                      <p:cBhvr>
                                        <p:cTn id="138" dur="455" fill="hold">
                                          <p:stCondLst>
                                            <p:cond delay="455"/>
                                          </p:stCondLst>
                                        </p:cTn>
                                        <p:tgtEl>
                                          <p:spTgt spid="485451"/>
                                        </p:tgtEl>
                                        <p:attrNameLst>
                                          <p:attrName>style.rotation</p:attrName>
                                        </p:attrNameLst>
                                      </p:cBhvr>
                                      <p:tavLst>
                                        <p:tav tm="0">
                                          <p:val>
                                            <p:fltVal val="-45"/>
                                          </p:val>
                                        </p:tav>
                                        <p:tav tm="69900">
                                          <p:val>
                                            <p:fltVal val="45"/>
                                          </p:val>
                                        </p:tav>
                                        <p:tav tm="100000">
                                          <p:val>
                                            <p:fltVal val="0"/>
                                          </p:val>
                                        </p:tav>
                                      </p:tavLst>
                                    </p:anim>
                                    <p:anim calcmode="lin" valueType="num">
                                      <p:cBhvr>
                                        <p:cTn id="139" dur="455" fill="hold">
                                          <p:stCondLst>
                                            <p:cond delay="0"/>
                                          </p:stCondLst>
                                        </p:cTn>
                                        <p:tgtEl>
                                          <p:spTgt spid="485451"/>
                                        </p:tgtEl>
                                        <p:attrNameLst>
                                          <p:attrName>ppt_y</p:attrName>
                                        </p:attrNameLst>
                                      </p:cBhvr>
                                      <p:tavLst>
                                        <p:tav tm="0">
                                          <p:val>
                                            <p:strVal val="#ppt_y-1"/>
                                          </p:val>
                                        </p:tav>
                                        <p:tav tm="100000">
                                          <p:val>
                                            <p:strVal val="#ppt_y-(0.354*#ppt_w-0.172*#ppt_h)"/>
                                          </p:val>
                                        </p:tav>
                                      </p:tavLst>
                                    </p:anim>
                                    <p:anim calcmode="lin" valueType="num">
                                      <p:cBhvr>
                                        <p:cTn id="140" dur="156" decel="50000" autoRev="1" fill="hold">
                                          <p:stCondLst>
                                            <p:cond delay="455"/>
                                          </p:stCondLst>
                                        </p:cTn>
                                        <p:tgtEl>
                                          <p:spTgt spid="485451"/>
                                        </p:tgtEl>
                                        <p:attrNameLst>
                                          <p:attrName>ppt_y</p:attrName>
                                        </p:attrNameLst>
                                      </p:cBhvr>
                                      <p:tavLst>
                                        <p:tav tm="0">
                                          <p:val>
                                            <p:strVal val="#ppt_y-(0.354*#ppt_w-0.172*#ppt_h)"/>
                                          </p:val>
                                        </p:tav>
                                        <p:tav tm="100000">
                                          <p:val>
                                            <p:strVal val="#ppt_y-(0.354*#ppt_w-0.172*#ppt_h)-#ppt_h/2"/>
                                          </p:val>
                                        </p:tav>
                                      </p:tavLst>
                                    </p:anim>
                                    <p:anim calcmode="lin" valueType="num">
                                      <p:cBhvr>
                                        <p:cTn id="141" dur="136" fill="hold">
                                          <p:stCondLst>
                                            <p:cond delay="864"/>
                                          </p:stCondLst>
                                        </p:cTn>
                                        <p:tgtEl>
                                          <p:spTgt spid="48545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456" grpId="0" animBg="1"/>
      <p:bldP spid="485448" grpId="0"/>
      <p:bldP spid="485449" grpId="0"/>
      <p:bldP spid="485450" grpId="0"/>
      <p:bldP spid="485451" grpId="0"/>
      <p:bldP spid="485452" grpId="0"/>
      <p:bldP spid="485453" grpId="0"/>
      <p:bldP spid="485454" grpId="0"/>
      <p:bldP spid="485455" grpId="0"/>
      <p:bldP spid="485461" grpId="0"/>
      <p:bldP spid="485462" grpId="0"/>
      <p:bldP spid="4854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673" name="Rectangle 273"/>
          <p:cNvSpPr>
            <a:spLocks noChangeArrowheads="1"/>
          </p:cNvSpPr>
          <p:nvPr/>
        </p:nvSpPr>
        <p:spPr bwMode="auto">
          <a:xfrm>
            <a:off x="5892800" y="4527550"/>
            <a:ext cx="1074738" cy="908050"/>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6672" name="Rectangle 272"/>
          <p:cNvSpPr>
            <a:spLocks noChangeArrowheads="1"/>
          </p:cNvSpPr>
          <p:nvPr/>
        </p:nvSpPr>
        <p:spPr bwMode="auto">
          <a:xfrm>
            <a:off x="5892800" y="2451100"/>
            <a:ext cx="1074738" cy="1444625"/>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6671" name="Rectangle 271"/>
          <p:cNvSpPr>
            <a:spLocks noChangeArrowheads="1"/>
          </p:cNvSpPr>
          <p:nvPr/>
        </p:nvSpPr>
        <p:spPr bwMode="auto">
          <a:xfrm>
            <a:off x="5892800" y="1406525"/>
            <a:ext cx="1074738" cy="950913"/>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6587" name="Oval 187"/>
          <p:cNvSpPr>
            <a:spLocks noChangeArrowheads="1"/>
          </p:cNvSpPr>
          <p:nvPr/>
        </p:nvSpPr>
        <p:spPr bwMode="auto">
          <a:xfrm>
            <a:off x="973138" y="4157663"/>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6584" name="Oval 184"/>
          <p:cNvSpPr>
            <a:spLocks noChangeArrowheads="1"/>
          </p:cNvSpPr>
          <p:nvPr/>
        </p:nvSpPr>
        <p:spPr bwMode="auto">
          <a:xfrm>
            <a:off x="1158875" y="2641600"/>
            <a:ext cx="2016125" cy="638175"/>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6579" name="Oval 179"/>
          <p:cNvSpPr>
            <a:spLocks noChangeArrowheads="1"/>
          </p:cNvSpPr>
          <p:nvPr/>
        </p:nvSpPr>
        <p:spPr bwMode="auto">
          <a:xfrm>
            <a:off x="1009650" y="884238"/>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53256" name="Text Box 75"/>
          <p:cNvSpPr txBox="1">
            <a:spLocks noChangeArrowheads="1"/>
          </p:cNvSpPr>
          <p:nvPr/>
        </p:nvSpPr>
        <p:spPr bwMode="auto">
          <a:xfrm>
            <a:off x="2493963" y="2709863"/>
            <a:ext cx="752475" cy="42545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5</a:t>
            </a:r>
            <a:endParaRPr lang="en-US" sz="2400">
              <a:solidFill>
                <a:srgbClr val="FF0000"/>
              </a:solidFill>
            </a:endParaRPr>
          </a:p>
        </p:txBody>
      </p:sp>
      <p:grpSp>
        <p:nvGrpSpPr>
          <p:cNvPr id="2" name="Group 173"/>
          <p:cNvGrpSpPr>
            <a:grpSpLocks/>
          </p:cNvGrpSpPr>
          <p:nvPr/>
        </p:nvGrpSpPr>
        <p:grpSpPr bwMode="auto">
          <a:xfrm>
            <a:off x="261938" y="930275"/>
            <a:ext cx="2862262" cy="4383088"/>
            <a:chOff x="165" y="586"/>
            <a:chExt cx="1803" cy="2761"/>
          </a:xfrm>
        </p:grpSpPr>
        <p:sp>
          <p:nvSpPr>
            <p:cNvPr id="53339" name="Text Box 9"/>
            <p:cNvSpPr txBox="1">
              <a:spLocks noChangeArrowheads="1"/>
            </p:cNvSpPr>
            <p:nvPr/>
          </p:nvSpPr>
          <p:spPr bwMode="auto">
            <a:xfrm>
              <a:off x="770" y="586"/>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53340" name="Text Box 10"/>
            <p:cNvSpPr txBox="1">
              <a:spLocks noChangeArrowheads="1"/>
            </p:cNvSpPr>
            <p:nvPr/>
          </p:nvSpPr>
          <p:spPr bwMode="auto">
            <a:xfrm>
              <a:off x="797" y="921"/>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53341" name="Text Box 11"/>
            <p:cNvSpPr txBox="1">
              <a:spLocks noChangeArrowheads="1"/>
            </p:cNvSpPr>
            <p:nvPr/>
          </p:nvSpPr>
          <p:spPr bwMode="auto">
            <a:xfrm>
              <a:off x="404" y="2126"/>
              <a:ext cx="474" cy="268"/>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grpSp>
          <p:nvGrpSpPr>
            <p:cNvPr id="3" name="Group 12"/>
            <p:cNvGrpSpPr>
              <a:grpSpLocks/>
            </p:cNvGrpSpPr>
            <p:nvPr/>
          </p:nvGrpSpPr>
          <p:grpSpPr bwMode="auto">
            <a:xfrm>
              <a:off x="1494" y="1739"/>
              <a:ext cx="95" cy="268"/>
              <a:chOff x="7200" y="2952"/>
              <a:chExt cx="180" cy="720"/>
            </a:xfrm>
          </p:grpSpPr>
          <p:sp>
            <p:nvSpPr>
              <p:cNvPr id="53409" name="Line 1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3410" name="Line 1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3411" name="Line 1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3412" name="Line 1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3343" name="Line 17"/>
            <p:cNvSpPr>
              <a:spLocks noChangeShapeType="1"/>
            </p:cNvSpPr>
            <p:nvPr/>
          </p:nvSpPr>
          <p:spPr bwMode="auto">
            <a:xfrm>
              <a:off x="355" y="1270"/>
              <a:ext cx="379" cy="0"/>
            </a:xfrm>
            <a:prstGeom prst="line">
              <a:avLst/>
            </a:prstGeom>
            <a:noFill/>
            <a:ln w="22225">
              <a:solidFill>
                <a:srgbClr val="FF0000"/>
              </a:solidFill>
              <a:round/>
              <a:headEnd/>
              <a:tailEnd/>
            </a:ln>
          </p:spPr>
          <p:txBody>
            <a:bodyPr/>
            <a:lstStyle/>
            <a:p>
              <a:endParaRPr lang="en-US"/>
            </a:p>
          </p:txBody>
        </p:sp>
        <p:sp>
          <p:nvSpPr>
            <p:cNvPr id="53344" name="Line 18"/>
            <p:cNvSpPr>
              <a:spLocks noChangeShapeType="1"/>
            </p:cNvSpPr>
            <p:nvPr/>
          </p:nvSpPr>
          <p:spPr bwMode="auto">
            <a:xfrm>
              <a:off x="355" y="1270"/>
              <a:ext cx="0" cy="804"/>
            </a:xfrm>
            <a:prstGeom prst="line">
              <a:avLst/>
            </a:prstGeom>
            <a:noFill/>
            <a:ln w="22225">
              <a:solidFill>
                <a:srgbClr val="FF0000"/>
              </a:solidFill>
              <a:round/>
              <a:headEnd/>
              <a:tailEnd/>
            </a:ln>
          </p:spPr>
          <p:txBody>
            <a:bodyPr/>
            <a:lstStyle/>
            <a:p>
              <a:endParaRPr lang="en-US"/>
            </a:p>
          </p:txBody>
        </p:sp>
        <p:grpSp>
          <p:nvGrpSpPr>
            <p:cNvPr id="4" name="Group 19"/>
            <p:cNvGrpSpPr>
              <a:grpSpLocks/>
            </p:cNvGrpSpPr>
            <p:nvPr/>
          </p:nvGrpSpPr>
          <p:grpSpPr bwMode="auto">
            <a:xfrm>
              <a:off x="734" y="1203"/>
              <a:ext cx="380" cy="67"/>
              <a:chOff x="2700" y="3312"/>
              <a:chExt cx="720" cy="180"/>
            </a:xfrm>
          </p:grpSpPr>
          <p:sp>
            <p:nvSpPr>
              <p:cNvPr id="53405" name="Line 20"/>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3406" name="Line 21"/>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3407" name="Line 22"/>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3408" name="Line 23"/>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3346" name="Line 24"/>
            <p:cNvSpPr>
              <a:spLocks noChangeShapeType="1"/>
            </p:cNvSpPr>
            <p:nvPr/>
          </p:nvSpPr>
          <p:spPr bwMode="auto">
            <a:xfrm>
              <a:off x="1114" y="1270"/>
              <a:ext cx="380" cy="0"/>
            </a:xfrm>
            <a:prstGeom prst="line">
              <a:avLst/>
            </a:prstGeom>
            <a:noFill/>
            <a:ln w="22225">
              <a:solidFill>
                <a:srgbClr val="FF0000"/>
              </a:solidFill>
              <a:round/>
              <a:headEnd/>
              <a:tailEnd/>
            </a:ln>
          </p:spPr>
          <p:txBody>
            <a:bodyPr/>
            <a:lstStyle/>
            <a:p>
              <a:endParaRPr lang="en-US"/>
            </a:p>
          </p:txBody>
        </p:sp>
        <p:sp>
          <p:nvSpPr>
            <p:cNvPr id="53347" name="Line 25"/>
            <p:cNvSpPr>
              <a:spLocks noChangeShapeType="1"/>
            </p:cNvSpPr>
            <p:nvPr/>
          </p:nvSpPr>
          <p:spPr bwMode="auto">
            <a:xfrm flipV="1">
              <a:off x="355" y="935"/>
              <a:ext cx="0" cy="335"/>
            </a:xfrm>
            <a:prstGeom prst="line">
              <a:avLst/>
            </a:prstGeom>
            <a:noFill/>
            <a:ln w="22225">
              <a:solidFill>
                <a:srgbClr val="FF0000"/>
              </a:solidFill>
              <a:round/>
              <a:headEnd/>
              <a:tailEnd/>
            </a:ln>
          </p:spPr>
          <p:txBody>
            <a:bodyPr/>
            <a:lstStyle/>
            <a:p>
              <a:endParaRPr lang="en-US"/>
            </a:p>
          </p:txBody>
        </p:sp>
        <p:sp>
          <p:nvSpPr>
            <p:cNvPr id="53348" name="Line 26"/>
            <p:cNvSpPr>
              <a:spLocks noChangeShapeType="1"/>
            </p:cNvSpPr>
            <p:nvPr/>
          </p:nvSpPr>
          <p:spPr bwMode="auto">
            <a:xfrm flipV="1">
              <a:off x="1494" y="935"/>
              <a:ext cx="0" cy="335"/>
            </a:xfrm>
            <a:prstGeom prst="line">
              <a:avLst/>
            </a:prstGeom>
            <a:noFill/>
            <a:ln w="22225">
              <a:solidFill>
                <a:srgbClr val="FF0000"/>
              </a:solidFill>
              <a:round/>
              <a:headEnd/>
              <a:tailEnd/>
            </a:ln>
          </p:spPr>
          <p:txBody>
            <a:bodyPr/>
            <a:lstStyle/>
            <a:p>
              <a:endParaRPr lang="en-US"/>
            </a:p>
          </p:txBody>
        </p:sp>
        <p:sp>
          <p:nvSpPr>
            <p:cNvPr id="53349" name="Line 27"/>
            <p:cNvSpPr>
              <a:spLocks noChangeShapeType="1"/>
            </p:cNvSpPr>
            <p:nvPr/>
          </p:nvSpPr>
          <p:spPr bwMode="auto">
            <a:xfrm>
              <a:off x="355" y="935"/>
              <a:ext cx="379" cy="0"/>
            </a:xfrm>
            <a:prstGeom prst="line">
              <a:avLst/>
            </a:prstGeom>
            <a:noFill/>
            <a:ln w="22225">
              <a:solidFill>
                <a:srgbClr val="FF0000"/>
              </a:solidFill>
              <a:round/>
              <a:headEnd/>
              <a:tailEnd/>
            </a:ln>
          </p:spPr>
          <p:txBody>
            <a:bodyPr/>
            <a:lstStyle/>
            <a:p>
              <a:endParaRPr lang="en-US"/>
            </a:p>
          </p:txBody>
        </p:sp>
        <p:grpSp>
          <p:nvGrpSpPr>
            <p:cNvPr id="5" name="Group 28"/>
            <p:cNvGrpSpPr>
              <a:grpSpLocks/>
            </p:cNvGrpSpPr>
            <p:nvPr/>
          </p:nvGrpSpPr>
          <p:grpSpPr bwMode="auto">
            <a:xfrm>
              <a:off x="734" y="868"/>
              <a:ext cx="380" cy="67"/>
              <a:chOff x="2700" y="3312"/>
              <a:chExt cx="720" cy="180"/>
            </a:xfrm>
          </p:grpSpPr>
          <p:sp>
            <p:nvSpPr>
              <p:cNvPr id="53401" name="Line 2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3402" name="Line 3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3403" name="Line 3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3404" name="Line 3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3351" name="Line 33"/>
            <p:cNvSpPr>
              <a:spLocks noChangeShapeType="1"/>
            </p:cNvSpPr>
            <p:nvPr/>
          </p:nvSpPr>
          <p:spPr bwMode="auto">
            <a:xfrm>
              <a:off x="1114" y="935"/>
              <a:ext cx="380" cy="0"/>
            </a:xfrm>
            <a:prstGeom prst="line">
              <a:avLst/>
            </a:prstGeom>
            <a:noFill/>
            <a:ln w="22225">
              <a:solidFill>
                <a:srgbClr val="FF0000"/>
              </a:solidFill>
              <a:round/>
              <a:headEnd/>
              <a:tailEnd/>
            </a:ln>
          </p:spPr>
          <p:txBody>
            <a:bodyPr/>
            <a:lstStyle/>
            <a:p>
              <a:endParaRPr lang="en-US"/>
            </a:p>
          </p:txBody>
        </p:sp>
        <p:sp>
          <p:nvSpPr>
            <p:cNvPr id="53352" name="Line 34"/>
            <p:cNvSpPr>
              <a:spLocks noChangeShapeType="1"/>
            </p:cNvSpPr>
            <p:nvPr/>
          </p:nvSpPr>
          <p:spPr bwMode="auto">
            <a:xfrm>
              <a:off x="1494" y="1270"/>
              <a:ext cx="0" cy="268"/>
            </a:xfrm>
            <a:prstGeom prst="line">
              <a:avLst/>
            </a:prstGeom>
            <a:noFill/>
            <a:ln w="22225">
              <a:solidFill>
                <a:srgbClr val="FF0000"/>
              </a:solidFill>
              <a:round/>
              <a:headEnd/>
              <a:tailEnd/>
            </a:ln>
          </p:spPr>
          <p:txBody>
            <a:bodyPr/>
            <a:lstStyle/>
            <a:p>
              <a:endParaRPr lang="en-US"/>
            </a:p>
          </p:txBody>
        </p:sp>
        <p:sp>
          <p:nvSpPr>
            <p:cNvPr id="53353" name="Line 35"/>
            <p:cNvSpPr>
              <a:spLocks noChangeShapeType="1"/>
            </p:cNvSpPr>
            <p:nvPr/>
          </p:nvSpPr>
          <p:spPr bwMode="auto">
            <a:xfrm>
              <a:off x="1494" y="2208"/>
              <a:ext cx="0" cy="268"/>
            </a:xfrm>
            <a:prstGeom prst="line">
              <a:avLst/>
            </a:prstGeom>
            <a:noFill/>
            <a:ln w="22225">
              <a:solidFill>
                <a:srgbClr val="FF0000"/>
              </a:solidFill>
              <a:round/>
              <a:headEnd/>
              <a:tailEnd/>
            </a:ln>
          </p:spPr>
          <p:txBody>
            <a:bodyPr/>
            <a:lstStyle/>
            <a:p>
              <a:endParaRPr lang="en-US"/>
            </a:p>
          </p:txBody>
        </p:sp>
        <p:sp>
          <p:nvSpPr>
            <p:cNvPr id="53354" name="Line 36"/>
            <p:cNvSpPr>
              <a:spLocks noChangeShapeType="1"/>
            </p:cNvSpPr>
            <p:nvPr/>
          </p:nvSpPr>
          <p:spPr bwMode="auto">
            <a:xfrm>
              <a:off x="165" y="2074"/>
              <a:ext cx="380" cy="0"/>
            </a:xfrm>
            <a:prstGeom prst="line">
              <a:avLst/>
            </a:prstGeom>
            <a:noFill/>
            <a:ln w="22225">
              <a:solidFill>
                <a:srgbClr val="FF0000"/>
              </a:solidFill>
              <a:round/>
              <a:headEnd/>
              <a:tailEnd/>
            </a:ln>
          </p:spPr>
          <p:txBody>
            <a:bodyPr/>
            <a:lstStyle/>
            <a:p>
              <a:endParaRPr lang="en-US"/>
            </a:p>
          </p:txBody>
        </p:sp>
        <p:sp>
          <p:nvSpPr>
            <p:cNvPr id="53355" name="Line 37"/>
            <p:cNvSpPr>
              <a:spLocks noChangeShapeType="1"/>
            </p:cNvSpPr>
            <p:nvPr/>
          </p:nvSpPr>
          <p:spPr bwMode="auto">
            <a:xfrm>
              <a:off x="260" y="2141"/>
              <a:ext cx="190" cy="0"/>
            </a:xfrm>
            <a:prstGeom prst="line">
              <a:avLst/>
            </a:prstGeom>
            <a:noFill/>
            <a:ln w="22225">
              <a:solidFill>
                <a:srgbClr val="FF0000"/>
              </a:solidFill>
              <a:round/>
              <a:headEnd/>
              <a:tailEnd/>
            </a:ln>
          </p:spPr>
          <p:txBody>
            <a:bodyPr/>
            <a:lstStyle/>
            <a:p>
              <a:endParaRPr lang="en-US"/>
            </a:p>
          </p:txBody>
        </p:sp>
        <p:sp>
          <p:nvSpPr>
            <p:cNvPr id="53356" name="Line 38"/>
            <p:cNvSpPr>
              <a:spLocks noChangeShapeType="1"/>
            </p:cNvSpPr>
            <p:nvPr/>
          </p:nvSpPr>
          <p:spPr bwMode="auto">
            <a:xfrm>
              <a:off x="355" y="2141"/>
              <a:ext cx="0" cy="871"/>
            </a:xfrm>
            <a:prstGeom prst="line">
              <a:avLst/>
            </a:prstGeom>
            <a:noFill/>
            <a:ln w="22225">
              <a:solidFill>
                <a:srgbClr val="FF0000"/>
              </a:solidFill>
              <a:round/>
              <a:headEnd/>
              <a:tailEnd/>
            </a:ln>
          </p:spPr>
          <p:txBody>
            <a:bodyPr/>
            <a:lstStyle/>
            <a:p>
              <a:endParaRPr lang="en-US"/>
            </a:p>
          </p:txBody>
        </p:sp>
        <p:sp>
          <p:nvSpPr>
            <p:cNvPr id="53357" name="Text Box 39"/>
            <p:cNvSpPr txBox="1">
              <a:spLocks noChangeArrowheads="1"/>
            </p:cNvSpPr>
            <p:nvPr/>
          </p:nvSpPr>
          <p:spPr bwMode="auto">
            <a:xfrm>
              <a:off x="811" y="1707"/>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53358" name="Text Box 40"/>
            <p:cNvSpPr txBox="1">
              <a:spLocks noChangeArrowheads="1"/>
            </p:cNvSpPr>
            <p:nvPr/>
          </p:nvSpPr>
          <p:spPr bwMode="auto">
            <a:xfrm>
              <a:off x="770" y="2989"/>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8</a:t>
              </a:r>
              <a:endParaRPr lang="en-US" sz="2400">
                <a:solidFill>
                  <a:srgbClr val="FF0000"/>
                </a:solidFill>
              </a:endParaRPr>
            </a:p>
          </p:txBody>
        </p:sp>
        <p:sp>
          <p:nvSpPr>
            <p:cNvPr id="53359" name="Line 41"/>
            <p:cNvSpPr>
              <a:spLocks noChangeShapeType="1"/>
            </p:cNvSpPr>
            <p:nvPr/>
          </p:nvSpPr>
          <p:spPr bwMode="auto">
            <a:xfrm>
              <a:off x="355" y="3347"/>
              <a:ext cx="379" cy="0"/>
            </a:xfrm>
            <a:prstGeom prst="line">
              <a:avLst/>
            </a:prstGeom>
            <a:noFill/>
            <a:ln w="22225">
              <a:solidFill>
                <a:srgbClr val="FF0000"/>
              </a:solidFill>
              <a:round/>
              <a:headEnd/>
              <a:tailEnd/>
            </a:ln>
          </p:spPr>
          <p:txBody>
            <a:bodyPr/>
            <a:lstStyle/>
            <a:p>
              <a:endParaRPr lang="en-US"/>
            </a:p>
          </p:txBody>
        </p:sp>
        <p:grpSp>
          <p:nvGrpSpPr>
            <p:cNvPr id="6" name="Group 42"/>
            <p:cNvGrpSpPr>
              <a:grpSpLocks/>
            </p:cNvGrpSpPr>
            <p:nvPr/>
          </p:nvGrpSpPr>
          <p:grpSpPr bwMode="auto">
            <a:xfrm>
              <a:off x="734" y="3280"/>
              <a:ext cx="380" cy="67"/>
              <a:chOff x="2700" y="3312"/>
              <a:chExt cx="720" cy="180"/>
            </a:xfrm>
          </p:grpSpPr>
          <p:sp>
            <p:nvSpPr>
              <p:cNvPr id="53397" name="Line 43"/>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3398" name="Line 44"/>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3399" name="Line 45"/>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3400" name="Line 46"/>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3361" name="Line 47"/>
            <p:cNvSpPr>
              <a:spLocks noChangeShapeType="1"/>
            </p:cNvSpPr>
            <p:nvPr/>
          </p:nvSpPr>
          <p:spPr bwMode="auto">
            <a:xfrm>
              <a:off x="1114" y="3347"/>
              <a:ext cx="380" cy="0"/>
            </a:xfrm>
            <a:prstGeom prst="line">
              <a:avLst/>
            </a:prstGeom>
            <a:noFill/>
            <a:ln w="22225">
              <a:solidFill>
                <a:srgbClr val="FF0000"/>
              </a:solidFill>
              <a:round/>
              <a:headEnd/>
              <a:tailEnd/>
            </a:ln>
          </p:spPr>
          <p:txBody>
            <a:bodyPr/>
            <a:lstStyle/>
            <a:p>
              <a:endParaRPr lang="en-US"/>
            </a:p>
          </p:txBody>
        </p:sp>
        <p:sp>
          <p:nvSpPr>
            <p:cNvPr id="53362" name="Line 48"/>
            <p:cNvSpPr>
              <a:spLocks noChangeShapeType="1"/>
            </p:cNvSpPr>
            <p:nvPr/>
          </p:nvSpPr>
          <p:spPr bwMode="auto">
            <a:xfrm flipV="1">
              <a:off x="355" y="3012"/>
              <a:ext cx="0" cy="335"/>
            </a:xfrm>
            <a:prstGeom prst="line">
              <a:avLst/>
            </a:prstGeom>
            <a:noFill/>
            <a:ln w="22225">
              <a:solidFill>
                <a:srgbClr val="FF0000"/>
              </a:solidFill>
              <a:round/>
              <a:headEnd/>
              <a:tailEnd/>
            </a:ln>
          </p:spPr>
          <p:txBody>
            <a:bodyPr/>
            <a:lstStyle/>
            <a:p>
              <a:endParaRPr lang="en-US"/>
            </a:p>
          </p:txBody>
        </p:sp>
        <p:sp>
          <p:nvSpPr>
            <p:cNvPr id="53363" name="Line 49"/>
            <p:cNvSpPr>
              <a:spLocks noChangeShapeType="1"/>
            </p:cNvSpPr>
            <p:nvPr/>
          </p:nvSpPr>
          <p:spPr bwMode="auto">
            <a:xfrm flipV="1">
              <a:off x="1494" y="2744"/>
              <a:ext cx="0" cy="603"/>
            </a:xfrm>
            <a:prstGeom prst="line">
              <a:avLst/>
            </a:prstGeom>
            <a:noFill/>
            <a:ln w="22225">
              <a:solidFill>
                <a:srgbClr val="FF0000"/>
              </a:solidFill>
              <a:round/>
              <a:headEnd/>
              <a:tailEnd/>
            </a:ln>
          </p:spPr>
          <p:txBody>
            <a:bodyPr/>
            <a:lstStyle/>
            <a:p>
              <a:endParaRPr lang="en-US"/>
            </a:p>
          </p:txBody>
        </p:sp>
        <p:sp>
          <p:nvSpPr>
            <p:cNvPr id="53364" name="Line 50"/>
            <p:cNvSpPr>
              <a:spLocks noChangeShapeType="1"/>
            </p:cNvSpPr>
            <p:nvPr/>
          </p:nvSpPr>
          <p:spPr bwMode="auto">
            <a:xfrm>
              <a:off x="355" y="3012"/>
              <a:ext cx="379" cy="0"/>
            </a:xfrm>
            <a:prstGeom prst="line">
              <a:avLst/>
            </a:prstGeom>
            <a:noFill/>
            <a:ln w="22225">
              <a:solidFill>
                <a:srgbClr val="FF0000"/>
              </a:solidFill>
              <a:round/>
              <a:headEnd/>
              <a:tailEnd/>
            </a:ln>
          </p:spPr>
          <p:txBody>
            <a:bodyPr/>
            <a:lstStyle/>
            <a:p>
              <a:endParaRPr lang="en-US"/>
            </a:p>
          </p:txBody>
        </p:sp>
        <p:grpSp>
          <p:nvGrpSpPr>
            <p:cNvPr id="7" name="Group 51"/>
            <p:cNvGrpSpPr>
              <a:grpSpLocks/>
            </p:cNvGrpSpPr>
            <p:nvPr/>
          </p:nvGrpSpPr>
          <p:grpSpPr bwMode="auto">
            <a:xfrm>
              <a:off x="734" y="2945"/>
              <a:ext cx="380" cy="67"/>
              <a:chOff x="2700" y="3312"/>
              <a:chExt cx="720" cy="180"/>
            </a:xfrm>
          </p:grpSpPr>
          <p:sp>
            <p:nvSpPr>
              <p:cNvPr id="53393" name="Line 52"/>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3394" name="Line 53"/>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3395" name="Line 54"/>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3396" name="Line 55"/>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3366" name="Line 56"/>
            <p:cNvSpPr>
              <a:spLocks noChangeShapeType="1"/>
            </p:cNvSpPr>
            <p:nvPr/>
          </p:nvSpPr>
          <p:spPr bwMode="auto">
            <a:xfrm>
              <a:off x="1114" y="3012"/>
              <a:ext cx="380" cy="0"/>
            </a:xfrm>
            <a:prstGeom prst="line">
              <a:avLst/>
            </a:prstGeom>
            <a:noFill/>
            <a:ln w="22225">
              <a:solidFill>
                <a:srgbClr val="FF0000"/>
              </a:solidFill>
              <a:round/>
              <a:headEnd/>
              <a:tailEnd/>
            </a:ln>
          </p:spPr>
          <p:txBody>
            <a:bodyPr/>
            <a:lstStyle/>
            <a:p>
              <a:endParaRPr lang="en-US"/>
            </a:p>
          </p:txBody>
        </p:sp>
        <p:grpSp>
          <p:nvGrpSpPr>
            <p:cNvPr id="8" name="Group 57"/>
            <p:cNvGrpSpPr>
              <a:grpSpLocks/>
            </p:cNvGrpSpPr>
            <p:nvPr/>
          </p:nvGrpSpPr>
          <p:grpSpPr bwMode="auto">
            <a:xfrm>
              <a:off x="1873" y="1739"/>
              <a:ext cx="95" cy="268"/>
              <a:chOff x="7200" y="2952"/>
              <a:chExt cx="180" cy="720"/>
            </a:xfrm>
          </p:grpSpPr>
          <p:sp>
            <p:nvSpPr>
              <p:cNvPr id="53389" name="Line 58"/>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3390" name="Line 59"/>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3391" name="Line 60"/>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3392" name="Line 61"/>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9" name="Group 62"/>
            <p:cNvGrpSpPr>
              <a:grpSpLocks/>
            </p:cNvGrpSpPr>
            <p:nvPr/>
          </p:nvGrpSpPr>
          <p:grpSpPr bwMode="auto">
            <a:xfrm>
              <a:off x="1114" y="1739"/>
              <a:ext cx="95" cy="268"/>
              <a:chOff x="7200" y="2952"/>
              <a:chExt cx="180" cy="720"/>
            </a:xfrm>
          </p:grpSpPr>
          <p:sp>
            <p:nvSpPr>
              <p:cNvPr id="53385" name="Line 6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3386" name="Line 6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3387" name="Line 6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3388" name="Line 6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grpSp>
          <p:nvGrpSpPr>
            <p:cNvPr id="10" name="Group 67"/>
            <p:cNvGrpSpPr>
              <a:grpSpLocks/>
            </p:cNvGrpSpPr>
            <p:nvPr/>
          </p:nvGrpSpPr>
          <p:grpSpPr bwMode="auto">
            <a:xfrm>
              <a:off x="1494" y="2476"/>
              <a:ext cx="95" cy="268"/>
              <a:chOff x="7200" y="2952"/>
              <a:chExt cx="180" cy="720"/>
            </a:xfrm>
          </p:grpSpPr>
          <p:sp>
            <p:nvSpPr>
              <p:cNvPr id="53381" name="Line 68"/>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3382" name="Line 69"/>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3383" name="Line 70"/>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3384" name="Line 71"/>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3370" name="Line 72"/>
            <p:cNvSpPr>
              <a:spLocks noChangeShapeType="1"/>
            </p:cNvSpPr>
            <p:nvPr/>
          </p:nvSpPr>
          <p:spPr bwMode="auto">
            <a:xfrm>
              <a:off x="1114" y="1538"/>
              <a:ext cx="759" cy="0"/>
            </a:xfrm>
            <a:prstGeom prst="line">
              <a:avLst/>
            </a:prstGeom>
            <a:noFill/>
            <a:ln w="22225">
              <a:solidFill>
                <a:srgbClr val="FF0000"/>
              </a:solidFill>
              <a:round/>
              <a:headEnd/>
              <a:tailEnd/>
            </a:ln>
          </p:spPr>
          <p:txBody>
            <a:bodyPr/>
            <a:lstStyle/>
            <a:p>
              <a:endParaRPr lang="en-US"/>
            </a:p>
          </p:txBody>
        </p:sp>
        <p:sp>
          <p:nvSpPr>
            <p:cNvPr id="53371" name="Line 73"/>
            <p:cNvSpPr>
              <a:spLocks noChangeShapeType="1"/>
            </p:cNvSpPr>
            <p:nvPr/>
          </p:nvSpPr>
          <p:spPr bwMode="auto">
            <a:xfrm>
              <a:off x="1114" y="2208"/>
              <a:ext cx="759" cy="0"/>
            </a:xfrm>
            <a:prstGeom prst="line">
              <a:avLst/>
            </a:prstGeom>
            <a:noFill/>
            <a:ln w="22225">
              <a:solidFill>
                <a:srgbClr val="FF0000"/>
              </a:solidFill>
              <a:round/>
              <a:headEnd/>
              <a:tailEnd/>
            </a:ln>
          </p:spPr>
          <p:txBody>
            <a:bodyPr/>
            <a:lstStyle/>
            <a:p>
              <a:endParaRPr lang="en-US"/>
            </a:p>
          </p:txBody>
        </p:sp>
        <p:sp>
          <p:nvSpPr>
            <p:cNvPr id="53372" name="Text Box 74"/>
            <p:cNvSpPr txBox="1">
              <a:spLocks noChangeArrowheads="1"/>
            </p:cNvSpPr>
            <p:nvPr/>
          </p:nvSpPr>
          <p:spPr bwMode="auto">
            <a:xfrm>
              <a:off x="1191" y="1707"/>
              <a:ext cx="474"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53373" name="Text Box 76"/>
            <p:cNvSpPr txBox="1">
              <a:spLocks noChangeArrowheads="1"/>
            </p:cNvSpPr>
            <p:nvPr/>
          </p:nvSpPr>
          <p:spPr bwMode="auto">
            <a:xfrm>
              <a:off x="1114" y="2431"/>
              <a:ext cx="475" cy="268"/>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6</a:t>
              </a:r>
              <a:endParaRPr lang="en-US" sz="2400">
                <a:solidFill>
                  <a:srgbClr val="FF0000"/>
                </a:solidFill>
              </a:endParaRPr>
            </a:p>
          </p:txBody>
        </p:sp>
        <p:sp>
          <p:nvSpPr>
            <p:cNvPr id="53374" name="Text Box 77"/>
            <p:cNvSpPr txBox="1">
              <a:spLocks noChangeArrowheads="1"/>
            </p:cNvSpPr>
            <p:nvPr/>
          </p:nvSpPr>
          <p:spPr bwMode="auto">
            <a:xfrm>
              <a:off x="779" y="2663"/>
              <a:ext cx="475" cy="268"/>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7</a:t>
              </a:r>
              <a:endParaRPr lang="en-US" sz="2400">
                <a:solidFill>
                  <a:srgbClr val="FF0000"/>
                </a:solidFill>
              </a:endParaRPr>
            </a:p>
          </p:txBody>
        </p:sp>
        <p:sp>
          <p:nvSpPr>
            <p:cNvPr id="53375" name="Line 78"/>
            <p:cNvSpPr>
              <a:spLocks noChangeShapeType="1"/>
            </p:cNvSpPr>
            <p:nvPr/>
          </p:nvSpPr>
          <p:spPr bwMode="auto">
            <a:xfrm>
              <a:off x="1873" y="2007"/>
              <a:ext cx="0" cy="201"/>
            </a:xfrm>
            <a:prstGeom prst="line">
              <a:avLst/>
            </a:prstGeom>
            <a:noFill/>
            <a:ln w="22225">
              <a:solidFill>
                <a:srgbClr val="FF0000"/>
              </a:solidFill>
              <a:round/>
              <a:headEnd/>
              <a:tailEnd/>
            </a:ln>
          </p:spPr>
          <p:txBody>
            <a:bodyPr/>
            <a:lstStyle/>
            <a:p>
              <a:endParaRPr lang="en-US"/>
            </a:p>
          </p:txBody>
        </p:sp>
        <p:sp>
          <p:nvSpPr>
            <p:cNvPr id="53376" name="Line 79"/>
            <p:cNvSpPr>
              <a:spLocks noChangeShapeType="1"/>
            </p:cNvSpPr>
            <p:nvPr/>
          </p:nvSpPr>
          <p:spPr bwMode="auto">
            <a:xfrm>
              <a:off x="1494" y="2007"/>
              <a:ext cx="0" cy="201"/>
            </a:xfrm>
            <a:prstGeom prst="line">
              <a:avLst/>
            </a:prstGeom>
            <a:noFill/>
            <a:ln w="22225">
              <a:solidFill>
                <a:srgbClr val="FF0000"/>
              </a:solidFill>
              <a:round/>
              <a:headEnd/>
              <a:tailEnd/>
            </a:ln>
          </p:spPr>
          <p:txBody>
            <a:bodyPr/>
            <a:lstStyle/>
            <a:p>
              <a:endParaRPr lang="en-US"/>
            </a:p>
          </p:txBody>
        </p:sp>
        <p:sp>
          <p:nvSpPr>
            <p:cNvPr id="53377" name="Line 80"/>
            <p:cNvSpPr>
              <a:spLocks noChangeShapeType="1"/>
            </p:cNvSpPr>
            <p:nvPr/>
          </p:nvSpPr>
          <p:spPr bwMode="auto">
            <a:xfrm>
              <a:off x="1114" y="2007"/>
              <a:ext cx="0" cy="201"/>
            </a:xfrm>
            <a:prstGeom prst="line">
              <a:avLst/>
            </a:prstGeom>
            <a:noFill/>
            <a:ln w="22225">
              <a:solidFill>
                <a:srgbClr val="FF0000"/>
              </a:solidFill>
              <a:round/>
              <a:headEnd/>
              <a:tailEnd/>
            </a:ln>
          </p:spPr>
          <p:txBody>
            <a:bodyPr/>
            <a:lstStyle/>
            <a:p>
              <a:endParaRPr lang="en-US"/>
            </a:p>
          </p:txBody>
        </p:sp>
        <p:sp>
          <p:nvSpPr>
            <p:cNvPr id="53378" name="Line 81"/>
            <p:cNvSpPr>
              <a:spLocks noChangeShapeType="1"/>
            </p:cNvSpPr>
            <p:nvPr/>
          </p:nvSpPr>
          <p:spPr bwMode="auto">
            <a:xfrm>
              <a:off x="1873" y="1538"/>
              <a:ext cx="0" cy="201"/>
            </a:xfrm>
            <a:prstGeom prst="line">
              <a:avLst/>
            </a:prstGeom>
            <a:noFill/>
            <a:ln w="22225">
              <a:solidFill>
                <a:srgbClr val="FF0000"/>
              </a:solidFill>
              <a:round/>
              <a:headEnd/>
              <a:tailEnd/>
            </a:ln>
          </p:spPr>
          <p:txBody>
            <a:bodyPr/>
            <a:lstStyle/>
            <a:p>
              <a:endParaRPr lang="en-US"/>
            </a:p>
          </p:txBody>
        </p:sp>
        <p:sp>
          <p:nvSpPr>
            <p:cNvPr id="53379" name="Line 82"/>
            <p:cNvSpPr>
              <a:spLocks noChangeShapeType="1"/>
            </p:cNvSpPr>
            <p:nvPr/>
          </p:nvSpPr>
          <p:spPr bwMode="auto">
            <a:xfrm>
              <a:off x="1114" y="1538"/>
              <a:ext cx="0" cy="201"/>
            </a:xfrm>
            <a:prstGeom prst="line">
              <a:avLst/>
            </a:prstGeom>
            <a:noFill/>
            <a:ln w="22225">
              <a:solidFill>
                <a:srgbClr val="FF0000"/>
              </a:solidFill>
              <a:round/>
              <a:headEnd/>
              <a:tailEnd/>
            </a:ln>
          </p:spPr>
          <p:txBody>
            <a:bodyPr/>
            <a:lstStyle/>
            <a:p>
              <a:endParaRPr lang="en-US"/>
            </a:p>
          </p:txBody>
        </p:sp>
        <p:sp>
          <p:nvSpPr>
            <p:cNvPr id="53380" name="Line 83"/>
            <p:cNvSpPr>
              <a:spLocks noChangeShapeType="1"/>
            </p:cNvSpPr>
            <p:nvPr/>
          </p:nvSpPr>
          <p:spPr bwMode="auto">
            <a:xfrm>
              <a:off x="1494" y="1538"/>
              <a:ext cx="0" cy="201"/>
            </a:xfrm>
            <a:prstGeom prst="line">
              <a:avLst/>
            </a:prstGeom>
            <a:noFill/>
            <a:ln w="22225">
              <a:solidFill>
                <a:srgbClr val="FF0000"/>
              </a:solidFill>
              <a:round/>
              <a:headEnd/>
              <a:tailEnd/>
            </a:ln>
          </p:spPr>
          <p:txBody>
            <a:bodyPr/>
            <a:lstStyle/>
            <a:p>
              <a:endParaRPr lang="en-US"/>
            </a:p>
          </p:txBody>
        </p:sp>
      </p:grpSp>
      <p:sp>
        <p:nvSpPr>
          <p:cNvPr id="53258" name="Rectangle 84"/>
          <p:cNvSpPr>
            <a:spLocks noChangeArrowheads="1"/>
          </p:cNvSpPr>
          <p:nvPr/>
        </p:nvSpPr>
        <p:spPr bwMode="auto">
          <a:xfrm>
            <a:off x="7112000" y="1884363"/>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8.5</a:t>
            </a:r>
          </a:p>
        </p:txBody>
      </p:sp>
      <p:sp>
        <p:nvSpPr>
          <p:cNvPr id="53259" name="Rectangle 85"/>
          <p:cNvSpPr>
            <a:spLocks noChangeArrowheads="1"/>
          </p:cNvSpPr>
          <p:nvPr/>
        </p:nvSpPr>
        <p:spPr bwMode="auto">
          <a:xfrm>
            <a:off x="4259263" y="1884363"/>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53260" name="Rectangle 86"/>
          <p:cNvSpPr>
            <a:spLocks noChangeArrowheads="1"/>
          </p:cNvSpPr>
          <p:nvPr/>
        </p:nvSpPr>
        <p:spPr bwMode="auto">
          <a:xfrm>
            <a:off x="3251200" y="1855788"/>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3261" name="Rectangle 87"/>
          <p:cNvSpPr>
            <a:spLocks noChangeArrowheads="1"/>
          </p:cNvSpPr>
          <p:nvPr/>
        </p:nvSpPr>
        <p:spPr bwMode="auto">
          <a:xfrm>
            <a:off x="7112000" y="1366838"/>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6.5</a:t>
            </a:r>
          </a:p>
        </p:txBody>
      </p:sp>
      <p:sp>
        <p:nvSpPr>
          <p:cNvPr id="53262" name="Rectangle 88"/>
          <p:cNvSpPr>
            <a:spLocks noChangeArrowheads="1"/>
          </p:cNvSpPr>
          <p:nvPr/>
        </p:nvSpPr>
        <p:spPr bwMode="auto">
          <a:xfrm>
            <a:off x="3251200" y="133826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53263" name="Rectangle 89"/>
          <p:cNvSpPr>
            <a:spLocks noChangeArrowheads="1"/>
          </p:cNvSpPr>
          <p:nvPr/>
        </p:nvSpPr>
        <p:spPr bwMode="auto">
          <a:xfrm>
            <a:off x="7134225" y="849313"/>
            <a:ext cx="1438275" cy="517525"/>
          </a:xfrm>
          <a:prstGeom prst="rect">
            <a:avLst/>
          </a:prstGeom>
          <a:noFill/>
          <a:ln w="15875" algn="ctr">
            <a:noFill/>
            <a:miter lim="800000"/>
            <a:headEnd/>
            <a:tailEnd/>
          </a:ln>
        </p:spPr>
        <p:txBody>
          <a:bodyPr anchor="ctr"/>
          <a:lstStyle/>
          <a:p>
            <a:pPr>
              <a:spcBef>
                <a:spcPct val="20000"/>
              </a:spcBef>
            </a:pPr>
            <a:endParaRPr lang="en-US">
              <a:solidFill>
                <a:srgbClr val="FF0000"/>
              </a:solidFill>
            </a:endParaRPr>
          </a:p>
        </p:txBody>
      </p:sp>
      <p:sp>
        <p:nvSpPr>
          <p:cNvPr id="53264" name="Rectangle 90"/>
          <p:cNvSpPr>
            <a:spLocks noChangeArrowheads="1"/>
          </p:cNvSpPr>
          <p:nvPr/>
        </p:nvSpPr>
        <p:spPr bwMode="auto">
          <a:xfrm>
            <a:off x="4202113" y="849313"/>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36</a:t>
            </a:r>
          </a:p>
        </p:txBody>
      </p:sp>
      <p:sp>
        <p:nvSpPr>
          <p:cNvPr id="53265" name="Rectangle 91"/>
          <p:cNvSpPr>
            <a:spLocks noChangeArrowheads="1"/>
          </p:cNvSpPr>
          <p:nvPr/>
        </p:nvSpPr>
        <p:spPr bwMode="auto">
          <a:xfrm>
            <a:off x="3251200" y="849313"/>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53266" name="Rectangle 92"/>
          <p:cNvSpPr>
            <a:spLocks noChangeArrowheads="1"/>
          </p:cNvSpPr>
          <p:nvPr/>
        </p:nvSpPr>
        <p:spPr bwMode="auto">
          <a:xfrm>
            <a:off x="7134225" y="331788"/>
            <a:ext cx="14382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53267" name="Rectangle 93"/>
          <p:cNvSpPr>
            <a:spLocks noChangeArrowheads="1"/>
          </p:cNvSpPr>
          <p:nvPr/>
        </p:nvSpPr>
        <p:spPr bwMode="auto">
          <a:xfrm>
            <a:off x="5697538" y="331788"/>
            <a:ext cx="1436687"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53268" name="Rectangle 94"/>
          <p:cNvSpPr>
            <a:spLocks noChangeArrowheads="1"/>
          </p:cNvSpPr>
          <p:nvPr/>
        </p:nvSpPr>
        <p:spPr bwMode="auto">
          <a:xfrm>
            <a:off x="4259263" y="331788"/>
            <a:ext cx="14382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53269" name="Line 96"/>
          <p:cNvSpPr>
            <a:spLocks noChangeShapeType="1"/>
          </p:cNvSpPr>
          <p:nvPr/>
        </p:nvSpPr>
        <p:spPr bwMode="auto">
          <a:xfrm>
            <a:off x="8572500" y="331788"/>
            <a:ext cx="0" cy="3103562"/>
          </a:xfrm>
          <a:prstGeom prst="line">
            <a:avLst/>
          </a:prstGeom>
          <a:noFill/>
          <a:ln w="12700" cap="rnd">
            <a:solidFill>
              <a:srgbClr val="000000"/>
            </a:solidFill>
            <a:round/>
            <a:headEnd/>
            <a:tailEnd/>
          </a:ln>
        </p:spPr>
        <p:txBody>
          <a:bodyPr>
            <a:spAutoFit/>
          </a:bodyPr>
          <a:lstStyle/>
          <a:p>
            <a:endParaRPr lang="en-US"/>
          </a:p>
        </p:txBody>
      </p:sp>
      <p:sp>
        <p:nvSpPr>
          <p:cNvPr id="53270" name="Line 97"/>
          <p:cNvSpPr>
            <a:spLocks noChangeShapeType="1"/>
          </p:cNvSpPr>
          <p:nvPr/>
        </p:nvSpPr>
        <p:spPr bwMode="auto">
          <a:xfrm>
            <a:off x="4259263" y="331788"/>
            <a:ext cx="4313237" cy="0"/>
          </a:xfrm>
          <a:prstGeom prst="line">
            <a:avLst/>
          </a:prstGeom>
          <a:noFill/>
          <a:ln w="12700" cap="rnd">
            <a:solidFill>
              <a:srgbClr val="000000"/>
            </a:solidFill>
            <a:round/>
            <a:headEnd/>
            <a:tailEnd/>
          </a:ln>
        </p:spPr>
        <p:txBody>
          <a:bodyPr wrap="none">
            <a:spAutoFit/>
          </a:bodyPr>
          <a:lstStyle/>
          <a:p>
            <a:endParaRPr lang="en-US"/>
          </a:p>
        </p:txBody>
      </p:sp>
      <p:sp>
        <p:nvSpPr>
          <p:cNvPr id="53271" name="Line 98"/>
          <p:cNvSpPr>
            <a:spLocks noChangeShapeType="1"/>
          </p:cNvSpPr>
          <p:nvPr/>
        </p:nvSpPr>
        <p:spPr bwMode="auto">
          <a:xfrm>
            <a:off x="3251200" y="84931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72" name="Line 99"/>
          <p:cNvSpPr>
            <a:spLocks noChangeShapeType="1"/>
          </p:cNvSpPr>
          <p:nvPr/>
        </p:nvSpPr>
        <p:spPr bwMode="auto">
          <a:xfrm>
            <a:off x="3251200" y="849313"/>
            <a:ext cx="0" cy="2574925"/>
          </a:xfrm>
          <a:prstGeom prst="line">
            <a:avLst/>
          </a:prstGeom>
          <a:noFill/>
          <a:ln w="12700" cap="rnd">
            <a:solidFill>
              <a:srgbClr val="000000"/>
            </a:solidFill>
            <a:round/>
            <a:headEnd/>
            <a:tailEnd/>
          </a:ln>
        </p:spPr>
        <p:txBody>
          <a:bodyPr>
            <a:spAutoFit/>
          </a:bodyPr>
          <a:lstStyle/>
          <a:p>
            <a:endParaRPr lang="en-US"/>
          </a:p>
        </p:txBody>
      </p:sp>
      <p:sp>
        <p:nvSpPr>
          <p:cNvPr id="53273" name="Line 100"/>
          <p:cNvSpPr>
            <a:spLocks noChangeShapeType="1"/>
          </p:cNvSpPr>
          <p:nvPr/>
        </p:nvSpPr>
        <p:spPr bwMode="auto">
          <a:xfrm>
            <a:off x="4259263" y="331788"/>
            <a:ext cx="0" cy="3092450"/>
          </a:xfrm>
          <a:prstGeom prst="line">
            <a:avLst/>
          </a:prstGeom>
          <a:noFill/>
          <a:ln w="12700" cap="rnd">
            <a:solidFill>
              <a:srgbClr val="000000"/>
            </a:solidFill>
            <a:round/>
            <a:headEnd/>
            <a:tailEnd/>
          </a:ln>
        </p:spPr>
        <p:txBody>
          <a:bodyPr>
            <a:spAutoFit/>
          </a:bodyPr>
          <a:lstStyle/>
          <a:p>
            <a:endParaRPr lang="en-US"/>
          </a:p>
        </p:txBody>
      </p:sp>
      <p:sp>
        <p:nvSpPr>
          <p:cNvPr id="53274" name="Line 101"/>
          <p:cNvSpPr>
            <a:spLocks noChangeShapeType="1"/>
          </p:cNvSpPr>
          <p:nvPr/>
        </p:nvSpPr>
        <p:spPr bwMode="auto">
          <a:xfrm>
            <a:off x="5697538" y="331788"/>
            <a:ext cx="0" cy="3097212"/>
          </a:xfrm>
          <a:prstGeom prst="line">
            <a:avLst/>
          </a:prstGeom>
          <a:noFill/>
          <a:ln w="12700" cap="rnd">
            <a:solidFill>
              <a:srgbClr val="000000"/>
            </a:solidFill>
            <a:round/>
            <a:headEnd/>
            <a:tailEnd/>
          </a:ln>
        </p:spPr>
        <p:txBody>
          <a:bodyPr>
            <a:spAutoFit/>
          </a:bodyPr>
          <a:lstStyle/>
          <a:p>
            <a:endParaRPr lang="en-US"/>
          </a:p>
        </p:txBody>
      </p:sp>
      <p:sp>
        <p:nvSpPr>
          <p:cNvPr id="53275" name="Line 102"/>
          <p:cNvSpPr>
            <a:spLocks noChangeShapeType="1"/>
          </p:cNvSpPr>
          <p:nvPr/>
        </p:nvSpPr>
        <p:spPr bwMode="auto">
          <a:xfrm>
            <a:off x="7134225" y="331788"/>
            <a:ext cx="0" cy="3097212"/>
          </a:xfrm>
          <a:prstGeom prst="line">
            <a:avLst/>
          </a:prstGeom>
          <a:noFill/>
          <a:ln w="12700" cap="rnd">
            <a:solidFill>
              <a:srgbClr val="000000"/>
            </a:solidFill>
            <a:round/>
            <a:headEnd/>
            <a:tailEnd/>
          </a:ln>
        </p:spPr>
        <p:txBody>
          <a:bodyPr>
            <a:spAutoFit/>
          </a:bodyPr>
          <a:lstStyle/>
          <a:p>
            <a:endParaRPr lang="en-US"/>
          </a:p>
        </p:txBody>
      </p:sp>
      <p:sp>
        <p:nvSpPr>
          <p:cNvPr id="53276" name="Line 103"/>
          <p:cNvSpPr>
            <a:spLocks noChangeShapeType="1"/>
          </p:cNvSpPr>
          <p:nvPr/>
        </p:nvSpPr>
        <p:spPr bwMode="auto">
          <a:xfrm>
            <a:off x="3251200" y="13668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77" name="Line 104"/>
          <p:cNvSpPr>
            <a:spLocks noChangeShapeType="1"/>
          </p:cNvSpPr>
          <p:nvPr/>
        </p:nvSpPr>
        <p:spPr bwMode="auto">
          <a:xfrm>
            <a:off x="3251200" y="18843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78" name="Line 105"/>
          <p:cNvSpPr>
            <a:spLocks noChangeShapeType="1"/>
          </p:cNvSpPr>
          <p:nvPr/>
        </p:nvSpPr>
        <p:spPr bwMode="auto">
          <a:xfrm>
            <a:off x="3251200" y="24082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79" name="Text Box 106"/>
          <p:cNvSpPr txBox="1">
            <a:spLocks noChangeArrowheads="1"/>
          </p:cNvSpPr>
          <p:nvPr/>
        </p:nvSpPr>
        <p:spPr bwMode="auto">
          <a:xfrm>
            <a:off x="4595813" y="1374775"/>
            <a:ext cx="679450" cy="519113"/>
          </a:xfrm>
          <a:prstGeom prst="rect">
            <a:avLst/>
          </a:prstGeom>
          <a:noFill/>
          <a:ln w="9525">
            <a:noFill/>
            <a:miter lim="800000"/>
            <a:headEnd/>
            <a:tailEnd/>
          </a:ln>
        </p:spPr>
        <p:txBody>
          <a:bodyPr wrap="none">
            <a:spAutoFit/>
          </a:bodyPr>
          <a:lstStyle/>
          <a:p>
            <a:r>
              <a:rPr lang="en-US" b="1">
                <a:solidFill>
                  <a:srgbClr val="FF0000"/>
                </a:solidFill>
              </a:rPr>
              <a:t>8.7</a:t>
            </a:r>
          </a:p>
        </p:txBody>
      </p:sp>
      <p:sp>
        <p:nvSpPr>
          <p:cNvPr id="53280" name="Rectangle 112"/>
          <p:cNvSpPr>
            <a:spLocks noChangeArrowheads="1"/>
          </p:cNvSpPr>
          <p:nvPr/>
        </p:nvSpPr>
        <p:spPr bwMode="auto">
          <a:xfrm>
            <a:off x="7112000" y="2921000"/>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4.8</a:t>
            </a:r>
          </a:p>
        </p:txBody>
      </p:sp>
      <p:sp>
        <p:nvSpPr>
          <p:cNvPr id="53281" name="Rectangle 113"/>
          <p:cNvSpPr>
            <a:spLocks noChangeArrowheads="1"/>
          </p:cNvSpPr>
          <p:nvPr/>
        </p:nvSpPr>
        <p:spPr bwMode="auto">
          <a:xfrm>
            <a:off x="4259263" y="29210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53282" name="Rectangle 114"/>
          <p:cNvSpPr>
            <a:spLocks noChangeArrowheads="1"/>
          </p:cNvSpPr>
          <p:nvPr/>
        </p:nvSpPr>
        <p:spPr bwMode="auto">
          <a:xfrm>
            <a:off x="3251200" y="2863850"/>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53283" name="Rectangle 115"/>
          <p:cNvSpPr>
            <a:spLocks noChangeArrowheads="1"/>
          </p:cNvSpPr>
          <p:nvPr/>
        </p:nvSpPr>
        <p:spPr bwMode="auto">
          <a:xfrm>
            <a:off x="7112000" y="2403475"/>
            <a:ext cx="1436688"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4.2</a:t>
            </a:r>
          </a:p>
        </p:txBody>
      </p:sp>
      <p:sp>
        <p:nvSpPr>
          <p:cNvPr id="53284" name="Rectangle 116"/>
          <p:cNvSpPr>
            <a:spLocks noChangeArrowheads="1"/>
          </p:cNvSpPr>
          <p:nvPr/>
        </p:nvSpPr>
        <p:spPr bwMode="auto">
          <a:xfrm>
            <a:off x="3251200" y="2374900"/>
            <a:ext cx="1008063"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53285" name="Line 117"/>
          <p:cNvSpPr>
            <a:spLocks noChangeShapeType="1"/>
          </p:cNvSpPr>
          <p:nvPr/>
        </p:nvSpPr>
        <p:spPr bwMode="auto">
          <a:xfrm>
            <a:off x="3251200" y="2921000"/>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86" name="Line 118"/>
          <p:cNvSpPr>
            <a:spLocks noChangeShapeType="1"/>
          </p:cNvSpPr>
          <p:nvPr/>
        </p:nvSpPr>
        <p:spPr bwMode="auto">
          <a:xfrm>
            <a:off x="3248025" y="3421063"/>
            <a:ext cx="5324475" cy="0"/>
          </a:xfrm>
          <a:prstGeom prst="line">
            <a:avLst/>
          </a:prstGeom>
          <a:noFill/>
          <a:ln w="12700" cap="rnd">
            <a:solidFill>
              <a:srgbClr val="000000"/>
            </a:solidFill>
            <a:round/>
            <a:headEnd/>
            <a:tailEnd/>
          </a:ln>
        </p:spPr>
        <p:txBody>
          <a:bodyPr>
            <a:spAutoFit/>
          </a:bodyPr>
          <a:lstStyle/>
          <a:p>
            <a:endParaRPr lang="en-US"/>
          </a:p>
        </p:txBody>
      </p:sp>
      <p:sp>
        <p:nvSpPr>
          <p:cNvPr id="53287" name="Rectangle 123"/>
          <p:cNvSpPr>
            <a:spLocks noChangeArrowheads="1"/>
          </p:cNvSpPr>
          <p:nvPr/>
        </p:nvSpPr>
        <p:spPr bwMode="auto">
          <a:xfrm>
            <a:off x="7110413" y="3949700"/>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7.5</a:t>
            </a:r>
          </a:p>
        </p:txBody>
      </p:sp>
      <p:sp>
        <p:nvSpPr>
          <p:cNvPr id="53288" name="Rectangle 124"/>
          <p:cNvSpPr>
            <a:spLocks noChangeArrowheads="1"/>
          </p:cNvSpPr>
          <p:nvPr/>
        </p:nvSpPr>
        <p:spPr bwMode="auto">
          <a:xfrm>
            <a:off x="4257675" y="3949700"/>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53289" name="Rectangle 125"/>
          <p:cNvSpPr>
            <a:spLocks noChangeArrowheads="1"/>
          </p:cNvSpPr>
          <p:nvPr/>
        </p:nvSpPr>
        <p:spPr bwMode="auto">
          <a:xfrm>
            <a:off x="3249613" y="3921125"/>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6</a:t>
            </a:r>
            <a:endParaRPr lang="en-US">
              <a:solidFill>
                <a:srgbClr val="FF0000"/>
              </a:solidFill>
              <a:ea typeface="Times New Roman" pitchFamily="18" charset="0"/>
              <a:cs typeface="Arial" charset="0"/>
            </a:endParaRPr>
          </a:p>
        </p:txBody>
      </p:sp>
      <p:sp>
        <p:nvSpPr>
          <p:cNvPr id="53290" name="Rectangle 126"/>
          <p:cNvSpPr>
            <a:spLocks noChangeArrowheads="1"/>
          </p:cNvSpPr>
          <p:nvPr/>
        </p:nvSpPr>
        <p:spPr bwMode="auto">
          <a:xfrm>
            <a:off x="7110413" y="3432175"/>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10.6</a:t>
            </a:r>
          </a:p>
        </p:txBody>
      </p:sp>
      <p:sp>
        <p:nvSpPr>
          <p:cNvPr id="53291" name="Rectangle 127"/>
          <p:cNvSpPr>
            <a:spLocks noChangeArrowheads="1"/>
          </p:cNvSpPr>
          <p:nvPr/>
        </p:nvSpPr>
        <p:spPr bwMode="auto">
          <a:xfrm>
            <a:off x="3249613" y="3403600"/>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5</a:t>
            </a:r>
            <a:endParaRPr lang="en-US">
              <a:solidFill>
                <a:srgbClr val="FF0000"/>
              </a:solidFill>
              <a:ea typeface="Times New Roman" pitchFamily="18" charset="0"/>
              <a:cs typeface="Arial" charset="0"/>
            </a:endParaRPr>
          </a:p>
        </p:txBody>
      </p:sp>
      <p:sp>
        <p:nvSpPr>
          <p:cNvPr id="53292" name="Line 135"/>
          <p:cNvSpPr>
            <a:spLocks noChangeShapeType="1"/>
          </p:cNvSpPr>
          <p:nvPr/>
        </p:nvSpPr>
        <p:spPr bwMode="auto">
          <a:xfrm>
            <a:off x="8570913" y="3432175"/>
            <a:ext cx="0" cy="2068513"/>
          </a:xfrm>
          <a:prstGeom prst="line">
            <a:avLst/>
          </a:prstGeom>
          <a:noFill/>
          <a:ln w="12700" cap="rnd">
            <a:solidFill>
              <a:srgbClr val="000000"/>
            </a:solidFill>
            <a:round/>
            <a:headEnd/>
            <a:tailEnd/>
          </a:ln>
        </p:spPr>
        <p:txBody>
          <a:bodyPr>
            <a:spAutoFit/>
          </a:bodyPr>
          <a:lstStyle/>
          <a:p>
            <a:endParaRPr lang="en-US"/>
          </a:p>
        </p:txBody>
      </p:sp>
      <p:sp>
        <p:nvSpPr>
          <p:cNvPr id="53293" name="Line 138"/>
          <p:cNvSpPr>
            <a:spLocks noChangeShapeType="1"/>
          </p:cNvSpPr>
          <p:nvPr/>
        </p:nvSpPr>
        <p:spPr bwMode="auto">
          <a:xfrm>
            <a:off x="3263900" y="3414713"/>
            <a:ext cx="0" cy="2074862"/>
          </a:xfrm>
          <a:prstGeom prst="line">
            <a:avLst/>
          </a:prstGeom>
          <a:noFill/>
          <a:ln w="12700" cap="rnd">
            <a:solidFill>
              <a:srgbClr val="000000"/>
            </a:solidFill>
            <a:round/>
            <a:headEnd/>
            <a:tailEnd/>
          </a:ln>
        </p:spPr>
        <p:txBody>
          <a:bodyPr>
            <a:spAutoFit/>
          </a:bodyPr>
          <a:lstStyle/>
          <a:p>
            <a:endParaRPr lang="en-US"/>
          </a:p>
        </p:txBody>
      </p:sp>
      <p:sp>
        <p:nvSpPr>
          <p:cNvPr id="53294" name="Line 139"/>
          <p:cNvSpPr>
            <a:spLocks noChangeShapeType="1"/>
          </p:cNvSpPr>
          <p:nvPr/>
        </p:nvSpPr>
        <p:spPr bwMode="auto">
          <a:xfrm>
            <a:off x="4257675" y="3422650"/>
            <a:ext cx="0" cy="2066925"/>
          </a:xfrm>
          <a:prstGeom prst="line">
            <a:avLst/>
          </a:prstGeom>
          <a:noFill/>
          <a:ln w="12700" cap="rnd">
            <a:solidFill>
              <a:srgbClr val="000000"/>
            </a:solidFill>
            <a:round/>
            <a:headEnd/>
            <a:tailEnd/>
          </a:ln>
        </p:spPr>
        <p:txBody>
          <a:bodyPr>
            <a:spAutoFit/>
          </a:bodyPr>
          <a:lstStyle/>
          <a:p>
            <a:endParaRPr lang="en-US"/>
          </a:p>
        </p:txBody>
      </p:sp>
      <p:sp>
        <p:nvSpPr>
          <p:cNvPr id="53295" name="Line 140"/>
          <p:cNvSpPr>
            <a:spLocks noChangeShapeType="1"/>
          </p:cNvSpPr>
          <p:nvPr/>
        </p:nvSpPr>
        <p:spPr bwMode="auto">
          <a:xfrm>
            <a:off x="5695950" y="3421063"/>
            <a:ext cx="0" cy="2073275"/>
          </a:xfrm>
          <a:prstGeom prst="line">
            <a:avLst/>
          </a:prstGeom>
          <a:noFill/>
          <a:ln w="12700" cap="rnd">
            <a:solidFill>
              <a:srgbClr val="000000"/>
            </a:solidFill>
            <a:round/>
            <a:headEnd/>
            <a:tailEnd/>
          </a:ln>
        </p:spPr>
        <p:txBody>
          <a:bodyPr>
            <a:spAutoFit/>
          </a:bodyPr>
          <a:lstStyle/>
          <a:p>
            <a:endParaRPr lang="en-US"/>
          </a:p>
        </p:txBody>
      </p:sp>
      <p:sp>
        <p:nvSpPr>
          <p:cNvPr id="53296" name="Line 141"/>
          <p:cNvSpPr>
            <a:spLocks noChangeShapeType="1"/>
          </p:cNvSpPr>
          <p:nvPr/>
        </p:nvSpPr>
        <p:spPr bwMode="auto">
          <a:xfrm>
            <a:off x="7132638" y="3421063"/>
            <a:ext cx="0" cy="2073275"/>
          </a:xfrm>
          <a:prstGeom prst="line">
            <a:avLst/>
          </a:prstGeom>
          <a:noFill/>
          <a:ln w="12700" cap="rnd">
            <a:solidFill>
              <a:srgbClr val="000000"/>
            </a:solidFill>
            <a:round/>
            <a:headEnd/>
            <a:tailEnd/>
          </a:ln>
        </p:spPr>
        <p:txBody>
          <a:bodyPr>
            <a:spAutoFit/>
          </a:bodyPr>
          <a:lstStyle/>
          <a:p>
            <a:endParaRPr lang="en-US"/>
          </a:p>
        </p:txBody>
      </p:sp>
      <p:sp>
        <p:nvSpPr>
          <p:cNvPr id="53297" name="Line 143"/>
          <p:cNvSpPr>
            <a:spLocks noChangeShapeType="1"/>
          </p:cNvSpPr>
          <p:nvPr/>
        </p:nvSpPr>
        <p:spPr bwMode="auto">
          <a:xfrm>
            <a:off x="3249613" y="3949700"/>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98" name="Line 144"/>
          <p:cNvSpPr>
            <a:spLocks noChangeShapeType="1"/>
          </p:cNvSpPr>
          <p:nvPr/>
        </p:nvSpPr>
        <p:spPr bwMode="auto">
          <a:xfrm>
            <a:off x="3249613" y="4473575"/>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299" name="Text Box 145"/>
          <p:cNvSpPr txBox="1">
            <a:spLocks noChangeArrowheads="1"/>
          </p:cNvSpPr>
          <p:nvPr/>
        </p:nvSpPr>
        <p:spPr bwMode="auto">
          <a:xfrm>
            <a:off x="4594225" y="3440113"/>
            <a:ext cx="679450" cy="519112"/>
          </a:xfrm>
          <a:prstGeom prst="rect">
            <a:avLst/>
          </a:prstGeom>
          <a:noFill/>
          <a:ln w="9525">
            <a:noFill/>
            <a:miter lim="800000"/>
            <a:headEnd/>
            <a:tailEnd/>
          </a:ln>
        </p:spPr>
        <p:txBody>
          <a:bodyPr wrap="none">
            <a:spAutoFit/>
          </a:bodyPr>
          <a:lstStyle/>
          <a:p>
            <a:r>
              <a:rPr lang="en-US" b="1">
                <a:solidFill>
                  <a:srgbClr val="FF0000"/>
                </a:solidFill>
              </a:rPr>
              <a:t>4.3</a:t>
            </a:r>
          </a:p>
        </p:txBody>
      </p:sp>
      <p:sp>
        <p:nvSpPr>
          <p:cNvPr id="53300" name="Rectangle 151"/>
          <p:cNvSpPr>
            <a:spLocks noChangeArrowheads="1"/>
          </p:cNvSpPr>
          <p:nvPr/>
        </p:nvSpPr>
        <p:spPr bwMode="auto">
          <a:xfrm>
            <a:off x="7110413" y="4986338"/>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3.8</a:t>
            </a:r>
          </a:p>
        </p:txBody>
      </p:sp>
      <p:sp>
        <p:nvSpPr>
          <p:cNvPr id="53301" name="Rectangle 152"/>
          <p:cNvSpPr>
            <a:spLocks noChangeArrowheads="1"/>
          </p:cNvSpPr>
          <p:nvPr/>
        </p:nvSpPr>
        <p:spPr bwMode="auto">
          <a:xfrm>
            <a:off x="4257675" y="4986338"/>
            <a:ext cx="1438275" cy="517525"/>
          </a:xfrm>
          <a:prstGeom prst="rect">
            <a:avLst/>
          </a:prstGeom>
          <a:noFill/>
          <a:ln w="15875" algn="ctr">
            <a:noFill/>
            <a:miter lim="800000"/>
            <a:headEnd/>
            <a:tailEnd/>
          </a:ln>
        </p:spPr>
        <p:txBody>
          <a:bodyPr anchor="ctr"/>
          <a:lstStyle/>
          <a:p>
            <a:pPr>
              <a:spcBef>
                <a:spcPct val="20000"/>
              </a:spcBef>
            </a:pPr>
            <a:endParaRPr lang="en-US" b="1">
              <a:solidFill>
                <a:srgbClr val="FF0000"/>
              </a:solidFill>
            </a:endParaRPr>
          </a:p>
        </p:txBody>
      </p:sp>
      <p:sp>
        <p:nvSpPr>
          <p:cNvPr id="53302" name="Rectangle 153"/>
          <p:cNvSpPr>
            <a:spLocks noChangeArrowheads="1"/>
          </p:cNvSpPr>
          <p:nvPr/>
        </p:nvSpPr>
        <p:spPr bwMode="auto">
          <a:xfrm>
            <a:off x="3249613" y="4957763"/>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8</a:t>
            </a:r>
            <a:endParaRPr lang="en-US">
              <a:solidFill>
                <a:srgbClr val="FF0000"/>
              </a:solidFill>
              <a:ea typeface="Times New Roman" pitchFamily="18" charset="0"/>
              <a:cs typeface="Arial" charset="0"/>
            </a:endParaRPr>
          </a:p>
        </p:txBody>
      </p:sp>
      <p:sp>
        <p:nvSpPr>
          <p:cNvPr id="53303" name="Rectangle 154"/>
          <p:cNvSpPr>
            <a:spLocks noChangeArrowheads="1"/>
          </p:cNvSpPr>
          <p:nvPr/>
        </p:nvSpPr>
        <p:spPr bwMode="auto">
          <a:xfrm>
            <a:off x="7110413" y="4468813"/>
            <a:ext cx="1436687" cy="517525"/>
          </a:xfrm>
          <a:prstGeom prst="rect">
            <a:avLst/>
          </a:prstGeom>
          <a:noFill/>
          <a:ln w="15875" algn="ctr">
            <a:noFill/>
            <a:miter lim="800000"/>
            <a:headEnd/>
            <a:tailEnd/>
          </a:ln>
        </p:spPr>
        <p:txBody>
          <a:bodyPr anchor="ctr"/>
          <a:lstStyle/>
          <a:p>
            <a:pPr>
              <a:spcBef>
                <a:spcPct val="20000"/>
              </a:spcBef>
            </a:pPr>
            <a:r>
              <a:rPr lang="en-US" b="1">
                <a:solidFill>
                  <a:srgbClr val="FF0000"/>
                </a:solidFill>
              </a:rPr>
              <a:t>5.7</a:t>
            </a:r>
          </a:p>
        </p:txBody>
      </p:sp>
      <p:sp>
        <p:nvSpPr>
          <p:cNvPr id="53304" name="Rectangle 155"/>
          <p:cNvSpPr>
            <a:spLocks noChangeArrowheads="1"/>
          </p:cNvSpPr>
          <p:nvPr/>
        </p:nvSpPr>
        <p:spPr bwMode="auto">
          <a:xfrm>
            <a:off x="3249613" y="4440238"/>
            <a:ext cx="1008062"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7</a:t>
            </a:r>
            <a:endParaRPr lang="en-US">
              <a:solidFill>
                <a:srgbClr val="FF0000"/>
              </a:solidFill>
              <a:ea typeface="Times New Roman" pitchFamily="18" charset="0"/>
              <a:cs typeface="Arial" charset="0"/>
            </a:endParaRPr>
          </a:p>
        </p:txBody>
      </p:sp>
      <p:sp>
        <p:nvSpPr>
          <p:cNvPr id="53305" name="Line 156"/>
          <p:cNvSpPr>
            <a:spLocks noChangeShapeType="1"/>
          </p:cNvSpPr>
          <p:nvPr/>
        </p:nvSpPr>
        <p:spPr bwMode="auto">
          <a:xfrm>
            <a:off x="3249613" y="4986338"/>
            <a:ext cx="5321300" cy="0"/>
          </a:xfrm>
          <a:prstGeom prst="line">
            <a:avLst/>
          </a:prstGeom>
          <a:noFill/>
          <a:ln w="12700" cap="rnd">
            <a:solidFill>
              <a:srgbClr val="000000"/>
            </a:solidFill>
            <a:round/>
            <a:headEnd/>
            <a:tailEnd/>
          </a:ln>
        </p:spPr>
        <p:txBody>
          <a:bodyPr wrap="none">
            <a:spAutoFit/>
          </a:bodyPr>
          <a:lstStyle/>
          <a:p>
            <a:endParaRPr lang="en-US"/>
          </a:p>
        </p:txBody>
      </p:sp>
      <p:sp>
        <p:nvSpPr>
          <p:cNvPr id="53306" name="Line 157"/>
          <p:cNvSpPr>
            <a:spLocks noChangeShapeType="1"/>
          </p:cNvSpPr>
          <p:nvPr/>
        </p:nvSpPr>
        <p:spPr bwMode="auto">
          <a:xfrm>
            <a:off x="3249613" y="5503863"/>
            <a:ext cx="5321300" cy="0"/>
          </a:xfrm>
          <a:prstGeom prst="line">
            <a:avLst/>
          </a:prstGeom>
          <a:noFill/>
          <a:ln w="12700" cap="rnd">
            <a:solidFill>
              <a:srgbClr val="000000"/>
            </a:solidFill>
            <a:round/>
            <a:headEnd/>
            <a:tailEnd/>
          </a:ln>
        </p:spPr>
        <p:txBody>
          <a:bodyPr wrap="none">
            <a:spAutoFit/>
          </a:bodyPr>
          <a:lstStyle/>
          <a:p>
            <a:endParaRPr lang="en-US"/>
          </a:p>
        </p:txBody>
      </p:sp>
      <p:sp>
        <p:nvSpPr>
          <p:cNvPr id="486574" name="Text Box 174"/>
          <p:cNvSpPr txBox="1">
            <a:spLocks noChangeArrowheads="1"/>
          </p:cNvSpPr>
          <p:nvPr/>
        </p:nvSpPr>
        <p:spPr bwMode="auto">
          <a:xfrm>
            <a:off x="4594225" y="2390775"/>
            <a:ext cx="679450" cy="519113"/>
          </a:xfrm>
          <a:prstGeom prst="rect">
            <a:avLst/>
          </a:prstGeom>
          <a:noFill/>
          <a:ln w="9525">
            <a:noFill/>
            <a:miter lim="800000"/>
            <a:headEnd/>
            <a:tailEnd/>
          </a:ln>
        </p:spPr>
        <p:txBody>
          <a:bodyPr wrap="none">
            <a:spAutoFit/>
          </a:bodyPr>
          <a:lstStyle/>
          <a:p>
            <a:r>
              <a:rPr lang="en-US"/>
              <a:t>4.3</a:t>
            </a:r>
          </a:p>
        </p:txBody>
      </p:sp>
      <p:sp>
        <p:nvSpPr>
          <p:cNvPr id="486575" name="Text Box 175"/>
          <p:cNvSpPr txBox="1">
            <a:spLocks noChangeArrowheads="1"/>
          </p:cNvSpPr>
          <p:nvPr/>
        </p:nvSpPr>
        <p:spPr bwMode="auto">
          <a:xfrm>
            <a:off x="4594225" y="2941638"/>
            <a:ext cx="679450" cy="519112"/>
          </a:xfrm>
          <a:prstGeom prst="rect">
            <a:avLst/>
          </a:prstGeom>
          <a:noFill/>
          <a:ln w="9525">
            <a:noFill/>
            <a:miter lim="800000"/>
            <a:headEnd/>
            <a:tailEnd/>
          </a:ln>
        </p:spPr>
        <p:txBody>
          <a:bodyPr wrap="none">
            <a:spAutoFit/>
          </a:bodyPr>
          <a:lstStyle/>
          <a:p>
            <a:r>
              <a:rPr lang="en-US"/>
              <a:t>4.3</a:t>
            </a:r>
          </a:p>
        </p:txBody>
      </p:sp>
      <p:sp>
        <p:nvSpPr>
          <p:cNvPr id="486576" name="Text Box 176"/>
          <p:cNvSpPr txBox="1">
            <a:spLocks noChangeArrowheads="1"/>
          </p:cNvSpPr>
          <p:nvPr/>
        </p:nvSpPr>
        <p:spPr bwMode="auto">
          <a:xfrm>
            <a:off x="4594225" y="1882775"/>
            <a:ext cx="679450" cy="519113"/>
          </a:xfrm>
          <a:prstGeom prst="rect">
            <a:avLst/>
          </a:prstGeom>
          <a:noFill/>
          <a:ln w="9525">
            <a:noFill/>
            <a:miter lim="800000"/>
            <a:headEnd/>
            <a:tailEnd/>
          </a:ln>
        </p:spPr>
        <p:txBody>
          <a:bodyPr wrap="none">
            <a:spAutoFit/>
          </a:bodyPr>
          <a:lstStyle/>
          <a:p>
            <a:r>
              <a:rPr lang="en-US"/>
              <a:t>8.7</a:t>
            </a:r>
          </a:p>
        </p:txBody>
      </p:sp>
      <p:sp>
        <p:nvSpPr>
          <p:cNvPr id="486577" name="Text Box 177"/>
          <p:cNvSpPr txBox="1">
            <a:spLocks noChangeArrowheads="1"/>
          </p:cNvSpPr>
          <p:nvPr/>
        </p:nvSpPr>
        <p:spPr bwMode="auto">
          <a:xfrm>
            <a:off x="5978525" y="3435350"/>
            <a:ext cx="877888" cy="519113"/>
          </a:xfrm>
          <a:prstGeom prst="rect">
            <a:avLst/>
          </a:prstGeom>
          <a:noFill/>
          <a:ln w="9525">
            <a:noFill/>
            <a:miter lim="800000"/>
            <a:headEnd/>
            <a:tailEnd/>
          </a:ln>
        </p:spPr>
        <p:txBody>
          <a:bodyPr wrap="none">
            <a:spAutoFit/>
          </a:bodyPr>
          <a:lstStyle/>
          <a:p>
            <a:r>
              <a:rPr lang="en-US"/>
              <a:t>0.41</a:t>
            </a:r>
          </a:p>
        </p:txBody>
      </p:sp>
      <p:sp>
        <p:nvSpPr>
          <p:cNvPr id="486578" name="Text Box 178"/>
          <p:cNvSpPr txBox="1">
            <a:spLocks noChangeArrowheads="1"/>
          </p:cNvSpPr>
          <p:nvPr/>
        </p:nvSpPr>
        <p:spPr bwMode="auto">
          <a:xfrm>
            <a:off x="5978525" y="1374775"/>
            <a:ext cx="877888" cy="519113"/>
          </a:xfrm>
          <a:prstGeom prst="rect">
            <a:avLst/>
          </a:prstGeom>
          <a:noFill/>
          <a:ln w="9525">
            <a:noFill/>
            <a:miter lim="800000"/>
            <a:headEnd/>
            <a:tailEnd/>
          </a:ln>
        </p:spPr>
        <p:txBody>
          <a:bodyPr wrap="none">
            <a:spAutoFit/>
          </a:bodyPr>
          <a:lstStyle/>
          <a:p>
            <a:r>
              <a:rPr lang="en-US"/>
              <a:t>1.34</a:t>
            </a:r>
          </a:p>
        </p:txBody>
      </p:sp>
      <p:grpSp>
        <p:nvGrpSpPr>
          <p:cNvPr id="11" name="Group 192"/>
          <p:cNvGrpSpPr>
            <a:grpSpLocks/>
          </p:cNvGrpSpPr>
          <p:nvPr/>
        </p:nvGrpSpPr>
        <p:grpSpPr bwMode="auto">
          <a:xfrm>
            <a:off x="198438" y="165100"/>
            <a:ext cx="1095375" cy="823913"/>
            <a:chOff x="125" y="104"/>
            <a:chExt cx="690" cy="519"/>
          </a:xfrm>
        </p:grpSpPr>
        <p:sp>
          <p:nvSpPr>
            <p:cNvPr id="53337" name="Text Box 181"/>
            <p:cNvSpPr txBox="1">
              <a:spLocks noChangeArrowheads="1"/>
            </p:cNvSpPr>
            <p:nvPr/>
          </p:nvSpPr>
          <p:spPr bwMode="auto">
            <a:xfrm>
              <a:off x="125" y="104"/>
              <a:ext cx="690" cy="288"/>
            </a:xfrm>
            <a:prstGeom prst="rect">
              <a:avLst/>
            </a:prstGeom>
            <a:noFill/>
            <a:ln w="9525">
              <a:noFill/>
              <a:miter lim="800000"/>
              <a:headEnd/>
              <a:tailEnd/>
            </a:ln>
          </p:spPr>
          <p:txBody>
            <a:bodyPr wrap="none">
              <a:spAutoFit/>
            </a:bodyPr>
            <a:lstStyle/>
            <a:p>
              <a:pPr algn="l"/>
              <a:r>
                <a:rPr lang="en-US" sz="2400"/>
                <a:t>3.68 </a:t>
              </a:r>
              <a:r>
                <a:rPr lang="en-US" sz="2400">
                  <a:latin typeface="Symbol" pitchFamily="18" charset="2"/>
                </a:rPr>
                <a:t>W</a:t>
              </a:r>
            </a:p>
          </p:txBody>
        </p:sp>
        <p:sp>
          <p:nvSpPr>
            <p:cNvPr id="53338" name="Line 182"/>
            <p:cNvSpPr>
              <a:spLocks noChangeShapeType="1"/>
            </p:cNvSpPr>
            <p:nvPr/>
          </p:nvSpPr>
          <p:spPr bwMode="auto">
            <a:xfrm flipH="1" flipV="1">
              <a:off x="485" y="367"/>
              <a:ext cx="301" cy="256"/>
            </a:xfrm>
            <a:prstGeom prst="line">
              <a:avLst/>
            </a:prstGeom>
            <a:noFill/>
            <a:ln w="22225">
              <a:solidFill>
                <a:schemeClr val="tx1"/>
              </a:solidFill>
              <a:round/>
              <a:headEnd/>
              <a:tailEnd/>
            </a:ln>
          </p:spPr>
          <p:txBody>
            <a:bodyPr>
              <a:spAutoFit/>
            </a:bodyPr>
            <a:lstStyle/>
            <a:p>
              <a:endParaRPr lang="en-US"/>
            </a:p>
          </p:txBody>
        </p:sp>
      </p:grpSp>
      <p:grpSp>
        <p:nvGrpSpPr>
          <p:cNvPr id="12" name="Group 193"/>
          <p:cNvGrpSpPr>
            <a:grpSpLocks/>
          </p:cNvGrpSpPr>
          <p:nvPr/>
        </p:nvGrpSpPr>
        <p:grpSpPr bwMode="auto">
          <a:xfrm>
            <a:off x="2436813" y="287338"/>
            <a:ext cx="1095375" cy="2449512"/>
            <a:chOff x="1382" y="136"/>
            <a:chExt cx="690" cy="1543"/>
          </a:xfrm>
        </p:grpSpPr>
        <p:sp>
          <p:nvSpPr>
            <p:cNvPr id="53335" name="Text Box 185"/>
            <p:cNvSpPr txBox="1">
              <a:spLocks noChangeArrowheads="1"/>
            </p:cNvSpPr>
            <p:nvPr/>
          </p:nvSpPr>
          <p:spPr bwMode="auto">
            <a:xfrm>
              <a:off x="1382" y="136"/>
              <a:ext cx="690" cy="288"/>
            </a:xfrm>
            <a:prstGeom prst="rect">
              <a:avLst/>
            </a:prstGeom>
            <a:noFill/>
            <a:ln w="9525">
              <a:noFill/>
              <a:miter lim="800000"/>
              <a:headEnd/>
              <a:tailEnd/>
            </a:ln>
          </p:spPr>
          <p:txBody>
            <a:bodyPr wrap="none">
              <a:spAutoFit/>
            </a:bodyPr>
            <a:lstStyle/>
            <a:p>
              <a:pPr algn="l"/>
              <a:r>
                <a:rPr lang="en-US" sz="2400"/>
                <a:t>1.85 </a:t>
              </a:r>
              <a:r>
                <a:rPr lang="en-US" sz="2400">
                  <a:latin typeface="Symbol" pitchFamily="18" charset="2"/>
                </a:rPr>
                <a:t>W</a:t>
              </a:r>
            </a:p>
          </p:txBody>
        </p:sp>
        <p:sp>
          <p:nvSpPr>
            <p:cNvPr id="53336" name="Line 186"/>
            <p:cNvSpPr>
              <a:spLocks noChangeShapeType="1"/>
            </p:cNvSpPr>
            <p:nvPr/>
          </p:nvSpPr>
          <p:spPr bwMode="auto">
            <a:xfrm flipV="1">
              <a:off x="1667" y="400"/>
              <a:ext cx="91" cy="1279"/>
            </a:xfrm>
            <a:prstGeom prst="line">
              <a:avLst/>
            </a:prstGeom>
            <a:noFill/>
            <a:ln w="22225">
              <a:solidFill>
                <a:schemeClr val="tx1"/>
              </a:solidFill>
              <a:round/>
              <a:headEnd/>
              <a:tailEnd/>
            </a:ln>
          </p:spPr>
          <p:txBody>
            <a:bodyPr>
              <a:spAutoFit/>
            </a:bodyPr>
            <a:lstStyle/>
            <a:p>
              <a:endParaRPr lang="en-US"/>
            </a:p>
          </p:txBody>
        </p:sp>
      </p:grpSp>
      <p:grpSp>
        <p:nvGrpSpPr>
          <p:cNvPr id="13" name="Group 194"/>
          <p:cNvGrpSpPr>
            <a:grpSpLocks/>
          </p:cNvGrpSpPr>
          <p:nvPr/>
        </p:nvGrpSpPr>
        <p:grpSpPr bwMode="auto">
          <a:xfrm>
            <a:off x="1631950" y="5481638"/>
            <a:ext cx="1208088" cy="1201737"/>
            <a:chOff x="1028" y="3453"/>
            <a:chExt cx="761" cy="757"/>
          </a:xfrm>
        </p:grpSpPr>
        <p:sp>
          <p:nvSpPr>
            <p:cNvPr id="53333" name="Text Box 188"/>
            <p:cNvSpPr txBox="1">
              <a:spLocks noChangeArrowheads="1"/>
            </p:cNvSpPr>
            <p:nvPr/>
          </p:nvSpPr>
          <p:spPr bwMode="auto">
            <a:xfrm>
              <a:off x="1099" y="3922"/>
              <a:ext cx="690" cy="288"/>
            </a:xfrm>
            <a:prstGeom prst="rect">
              <a:avLst/>
            </a:prstGeom>
            <a:noFill/>
            <a:ln w="9525">
              <a:noFill/>
              <a:miter lim="800000"/>
              <a:headEnd/>
              <a:tailEnd/>
            </a:ln>
          </p:spPr>
          <p:txBody>
            <a:bodyPr wrap="none">
              <a:spAutoFit/>
            </a:bodyPr>
            <a:lstStyle/>
            <a:p>
              <a:pPr algn="l"/>
              <a:r>
                <a:rPr lang="en-US" sz="2400"/>
                <a:t>2.28 </a:t>
              </a:r>
              <a:r>
                <a:rPr lang="en-US" sz="2400">
                  <a:latin typeface="Symbol" pitchFamily="18" charset="2"/>
                </a:rPr>
                <a:t>W</a:t>
              </a:r>
            </a:p>
          </p:txBody>
        </p:sp>
        <p:sp>
          <p:nvSpPr>
            <p:cNvPr id="53334" name="Line 189"/>
            <p:cNvSpPr>
              <a:spLocks noChangeShapeType="1"/>
            </p:cNvSpPr>
            <p:nvPr/>
          </p:nvSpPr>
          <p:spPr bwMode="auto">
            <a:xfrm flipH="1" flipV="1">
              <a:off x="1028" y="3453"/>
              <a:ext cx="283" cy="494"/>
            </a:xfrm>
            <a:prstGeom prst="line">
              <a:avLst/>
            </a:prstGeom>
            <a:noFill/>
            <a:ln w="22225">
              <a:solidFill>
                <a:schemeClr val="tx1"/>
              </a:solidFill>
              <a:round/>
              <a:headEnd/>
              <a:tailEnd/>
            </a:ln>
          </p:spPr>
          <p:txBody>
            <a:bodyPr>
              <a:spAutoFit/>
            </a:bodyPr>
            <a:lstStyle/>
            <a:p>
              <a:endParaRPr lang="en-US"/>
            </a:p>
          </p:txBody>
        </p:sp>
      </p:grpSp>
      <p:sp>
        <p:nvSpPr>
          <p:cNvPr id="486590" name="Text Box 190"/>
          <p:cNvSpPr txBox="1">
            <a:spLocks noChangeArrowheads="1"/>
          </p:cNvSpPr>
          <p:nvPr/>
        </p:nvSpPr>
        <p:spPr bwMode="auto">
          <a:xfrm>
            <a:off x="7316788" y="866775"/>
            <a:ext cx="1076325" cy="519113"/>
          </a:xfrm>
          <a:prstGeom prst="rect">
            <a:avLst/>
          </a:prstGeom>
          <a:noFill/>
          <a:ln w="9525">
            <a:noFill/>
            <a:miter lim="800000"/>
            <a:headEnd/>
            <a:tailEnd/>
          </a:ln>
        </p:spPr>
        <p:txBody>
          <a:bodyPr wrap="none">
            <a:spAutoFit/>
          </a:bodyPr>
          <a:lstStyle/>
          <a:p>
            <a:r>
              <a:rPr lang="en-US"/>
              <a:t>15.31</a:t>
            </a:r>
          </a:p>
        </p:txBody>
      </p:sp>
      <p:sp>
        <p:nvSpPr>
          <p:cNvPr id="486591" name="Text Box 191"/>
          <p:cNvSpPr txBox="1">
            <a:spLocks noChangeArrowheads="1"/>
          </p:cNvSpPr>
          <p:nvPr/>
        </p:nvSpPr>
        <p:spPr bwMode="auto">
          <a:xfrm>
            <a:off x="5980113" y="866775"/>
            <a:ext cx="877887" cy="519113"/>
          </a:xfrm>
          <a:prstGeom prst="rect">
            <a:avLst/>
          </a:prstGeom>
          <a:noFill/>
          <a:ln w="9525">
            <a:noFill/>
            <a:miter lim="800000"/>
            <a:headEnd/>
            <a:tailEnd/>
          </a:ln>
        </p:spPr>
        <p:txBody>
          <a:bodyPr wrap="none">
            <a:spAutoFit/>
          </a:bodyPr>
          <a:lstStyle/>
          <a:p>
            <a:r>
              <a:rPr lang="en-US"/>
              <a:t>2.35</a:t>
            </a:r>
          </a:p>
        </p:txBody>
      </p:sp>
      <p:sp>
        <p:nvSpPr>
          <p:cNvPr id="486595" name="Text Box 195"/>
          <p:cNvSpPr txBox="1">
            <a:spLocks noChangeArrowheads="1"/>
          </p:cNvSpPr>
          <p:nvPr/>
        </p:nvSpPr>
        <p:spPr bwMode="auto">
          <a:xfrm>
            <a:off x="5980113" y="3957638"/>
            <a:ext cx="877887" cy="519112"/>
          </a:xfrm>
          <a:prstGeom prst="rect">
            <a:avLst/>
          </a:prstGeom>
          <a:noFill/>
          <a:ln w="9525">
            <a:noFill/>
            <a:miter lim="800000"/>
            <a:headEnd/>
            <a:tailEnd/>
          </a:ln>
        </p:spPr>
        <p:txBody>
          <a:bodyPr wrap="none">
            <a:spAutoFit/>
          </a:bodyPr>
          <a:lstStyle/>
          <a:p>
            <a:r>
              <a:rPr lang="en-US"/>
              <a:t>2.35</a:t>
            </a:r>
          </a:p>
        </p:txBody>
      </p:sp>
      <p:sp>
        <p:nvSpPr>
          <p:cNvPr id="486596" name="Text Box 196"/>
          <p:cNvSpPr txBox="1">
            <a:spLocks noChangeArrowheads="1"/>
          </p:cNvSpPr>
          <p:nvPr/>
        </p:nvSpPr>
        <p:spPr bwMode="auto">
          <a:xfrm>
            <a:off x="4445000" y="3957638"/>
            <a:ext cx="1076325" cy="519112"/>
          </a:xfrm>
          <a:prstGeom prst="rect">
            <a:avLst/>
          </a:prstGeom>
          <a:noFill/>
          <a:ln w="9525">
            <a:noFill/>
            <a:miter lim="800000"/>
            <a:headEnd/>
            <a:tailEnd/>
          </a:ln>
        </p:spPr>
        <p:txBody>
          <a:bodyPr wrap="none">
            <a:spAutoFit/>
          </a:bodyPr>
          <a:lstStyle/>
          <a:p>
            <a:r>
              <a:rPr lang="en-US"/>
              <a:t>17.63</a:t>
            </a:r>
          </a:p>
        </p:txBody>
      </p:sp>
      <p:sp>
        <p:nvSpPr>
          <p:cNvPr id="486597" name="Text Box 197"/>
          <p:cNvSpPr txBox="1">
            <a:spLocks noChangeArrowheads="1"/>
          </p:cNvSpPr>
          <p:nvPr/>
        </p:nvSpPr>
        <p:spPr bwMode="auto">
          <a:xfrm>
            <a:off x="74613" y="1087438"/>
            <a:ext cx="874712" cy="396875"/>
          </a:xfrm>
          <a:prstGeom prst="rect">
            <a:avLst/>
          </a:prstGeom>
          <a:noFill/>
          <a:ln w="9525">
            <a:noFill/>
            <a:miter lim="800000"/>
            <a:headEnd/>
            <a:tailEnd/>
          </a:ln>
        </p:spPr>
        <p:txBody>
          <a:bodyPr wrap="none">
            <a:spAutoFit/>
          </a:bodyPr>
          <a:lstStyle/>
          <a:p>
            <a:pPr algn="l"/>
            <a:r>
              <a:rPr lang="en-US" sz="2000"/>
              <a:t>“36 V”</a:t>
            </a:r>
          </a:p>
        </p:txBody>
      </p:sp>
      <p:sp>
        <p:nvSpPr>
          <p:cNvPr id="486598" name="Text Box 198"/>
          <p:cNvSpPr txBox="1">
            <a:spLocks noChangeArrowheads="1"/>
          </p:cNvSpPr>
          <p:nvPr/>
        </p:nvSpPr>
        <p:spPr bwMode="auto">
          <a:xfrm>
            <a:off x="146050" y="5354638"/>
            <a:ext cx="733425" cy="396875"/>
          </a:xfrm>
          <a:prstGeom prst="rect">
            <a:avLst/>
          </a:prstGeom>
          <a:noFill/>
          <a:ln w="9525">
            <a:noFill/>
            <a:miter lim="800000"/>
            <a:headEnd/>
            <a:tailEnd/>
          </a:ln>
        </p:spPr>
        <p:txBody>
          <a:bodyPr wrap="none">
            <a:spAutoFit/>
          </a:bodyPr>
          <a:lstStyle/>
          <a:p>
            <a:pPr algn="l"/>
            <a:r>
              <a:rPr lang="en-US" sz="2000"/>
              <a:t>“0 V”</a:t>
            </a:r>
          </a:p>
        </p:txBody>
      </p:sp>
      <p:sp>
        <p:nvSpPr>
          <p:cNvPr id="486599" name="Text Box 199"/>
          <p:cNvSpPr txBox="1">
            <a:spLocks noChangeArrowheads="1"/>
          </p:cNvSpPr>
          <p:nvPr/>
        </p:nvSpPr>
        <p:spPr bwMode="auto">
          <a:xfrm>
            <a:off x="1889125" y="985838"/>
            <a:ext cx="1085850" cy="396875"/>
          </a:xfrm>
          <a:prstGeom prst="rect">
            <a:avLst/>
          </a:prstGeom>
          <a:noFill/>
          <a:ln w="9525">
            <a:noFill/>
            <a:miter lim="800000"/>
            <a:headEnd/>
            <a:tailEnd/>
          </a:ln>
        </p:spPr>
        <p:txBody>
          <a:bodyPr wrap="none">
            <a:spAutoFit/>
          </a:bodyPr>
          <a:lstStyle/>
          <a:p>
            <a:pPr algn="l"/>
            <a:r>
              <a:rPr lang="en-US" sz="2000"/>
              <a:t>“27.3 V”</a:t>
            </a:r>
          </a:p>
        </p:txBody>
      </p:sp>
      <p:sp>
        <p:nvSpPr>
          <p:cNvPr id="486600" name="Text Box 200"/>
          <p:cNvSpPr txBox="1">
            <a:spLocks noChangeArrowheads="1"/>
          </p:cNvSpPr>
          <p:nvPr/>
        </p:nvSpPr>
        <p:spPr bwMode="auto">
          <a:xfrm>
            <a:off x="2360613" y="3540125"/>
            <a:ext cx="874712" cy="396875"/>
          </a:xfrm>
          <a:prstGeom prst="rect">
            <a:avLst/>
          </a:prstGeom>
          <a:noFill/>
          <a:ln w="9525">
            <a:noFill/>
            <a:miter lim="800000"/>
            <a:headEnd/>
            <a:tailEnd/>
          </a:ln>
        </p:spPr>
        <p:txBody>
          <a:bodyPr wrap="none">
            <a:spAutoFit/>
          </a:bodyPr>
          <a:lstStyle/>
          <a:p>
            <a:pPr algn="l"/>
            <a:r>
              <a:rPr lang="en-US" sz="2000"/>
              <a:t>“23 V”</a:t>
            </a:r>
          </a:p>
        </p:txBody>
      </p:sp>
      <p:sp>
        <p:nvSpPr>
          <p:cNvPr id="486601" name="Text Box 201"/>
          <p:cNvSpPr txBox="1">
            <a:spLocks noChangeArrowheads="1"/>
          </p:cNvSpPr>
          <p:nvPr/>
        </p:nvSpPr>
        <p:spPr bwMode="auto">
          <a:xfrm>
            <a:off x="2020888" y="5354638"/>
            <a:ext cx="1085850" cy="396875"/>
          </a:xfrm>
          <a:prstGeom prst="rect">
            <a:avLst/>
          </a:prstGeom>
          <a:noFill/>
          <a:ln w="9525">
            <a:noFill/>
            <a:miter lim="800000"/>
            <a:headEnd/>
            <a:tailEnd/>
          </a:ln>
        </p:spPr>
        <p:txBody>
          <a:bodyPr wrap="none">
            <a:spAutoFit/>
          </a:bodyPr>
          <a:lstStyle/>
          <a:p>
            <a:pPr algn="l"/>
            <a:r>
              <a:rPr lang="en-US" sz="2000"/>
              <a:t>“5.37 V”</a:t>
            </a:r>
          </a:p>
        </p:txBody>
      </p:sp>
      <p:sp>
        <p:nvSpPr>
          <p:cNvPr id="486602" name="Text Box 202"/>
          <p:cNvSpPr txBox="1">
            <a:spLocks noChangeArrowheads="1"/>
          </p:cNvSpPr>
          <p:nvPr/>
        </p:nvSpPr>
        <p:spPr bwMode="auto">
          <a:xfrm>
            <a:off x="5962650" y="2419350"/>
            <a:ext cx="877888" cy="519113"/>
          </a:xfrm>
          <a:prstGeom prst="rect">
            <a:avLst/>
          </a:prstGeom>
          <a:noFill/>
          <a:ln w="9525">
            <a:noFill/>
            <a:miter lim="800000"/>
            <a:headEnd/>
            <a:tailEnd/>
          </a:ln>
        </p:spPr>
        <p:txBody>
          <a:bodyPr wrap="none">
            <a:spAutoFit/>
          </a:bodyPr>
          <a:lstStyle/>
          <a:p>
            <a:r>
              <a:rPr lang="en-US"/>
              <a:t>1.02</a:t>
            </a:r>
          </a:p>
        </p:txBody>
      </p:sp>
      <p:sp>
        <p:nvSpPr>
          <p:cNvPr id="486603" name="Text Box 203"/>
          <p:cNvSpPr txBox="1">
            <a:spLocks noChangeArrowheads="1"/>
          </p:cNvSpPr>
          <p:nvPr/>
        </p:nvSpPr>
        <p:spPr bwMode="auto">
          <a:xfrm>
            <a:off x="5962650" y="2941638"/>
            <a:ext cx="877888" cy="519112"/>
          </a:xfrm>
          <a:prstGeom prst="rect">
            <a:avLst/>
          </a:prstGeom>
          <a:noFill/>
          <a:ln w="9525">
            <a:noFill/>
            <a:miter lim="800000"/>
            <a:headEnd/>
            <a:tailEnd/>
          </a:ln>
        </p:spPr>
        <p:txBody>
          <a:bodyPr wrap="none">
            <a:spAutoFit/>
          </a:bodyPr>
          <a:lstStyle/>
          <a:p>
            <a:r>
              <a:rPr lang="en-US"/>
              <a:t>0.90</a:t>
            </a:r>
          </a:p>
        </p:txBody>
      </p:sp>
      <p:sp>
        <p:nvSpPr>
          <p:cNvPr id="486604" name="Text Box 204"/>
          <p:cNvSpPr txBox="1">
            <a:spLocks noChangeArrowheads="1"/>
          </p:cNvSpPr>
          <p:nvPr/>
        </p:nvSpPr>
        <p:spPr bwMode="auto">
          <a:xfrm>
            <a:off x="5962650" y="1882775"/>
            <a:ext cx="877888" cy="519113"/>
          </a:xfrm>
          <a:prstGeom prst="rect">
            <a:avLst/>
          </a:prstGeom>
          <a:noFill/>
          <a:ln w="9525">
            <a:noFill/>
            <a:miter lim="800000"/>
            <a:headEnd/>
            <a:tailEnd/>
          </a:ln>
        </p:spPr>
        <p:txBody>
          <a:bodyPr wrap="none">
            <a:spAutoFit/>
          </a:bodyPr>
          <a:lstStyle/>
          <a:p>
            <a:r>
              <a:rPr lang="en-US"/>
              <a:t>1.02</a:t>
            </a:r>
          </a:p>
        </p:txBody>
      </p:sp>
      <p:sp>
        <p:nvSpPr>
          <p:cNvPr id="486605" name="Text Box 205"/>
          <p:cNvSpPr txBox="1">
            <a:spLocks noChangeArrowheads="1"/>
          </p:cNvSpPr>
          <p:nvPr/>
        </p:nvSpPr>
        <p:spPr bwMode="auto">
          <a:xfrm>
            <a:off x="4545013" y="4479925"/>
            <a:ext cx="877887" cy="519113"/>
          </a:xfrm>
          <a:prstGeom prst="rect">
            <a:avLst/>
          </a:prstGeom>
          <a:noFill/>
          <a:ln w="9525">
            <a:noFill/>
            <a:miter lim="800000"/>
            <a:headEnd/>
            <a:tailEnd/>
          </a:ln>
        </p:spPr>
        <p:txBody>
          <a:bodyPr wrap="none">
            <a:spAutoFit/>
          </a:bodyPr>
          <a:lstStyle/>
          <a:p>
            <a:r>
              <a:rPr lang="en-US"/>
              <a:t>5.37</a:t>
            </a:r>
          </a:p>
        </p:txBody>
      </p:sp>
      <p:sp>
        <p:nvSpPr>
          <p:cNvPr id="486606" name="Text Box 206"/>
          <p:cNvSpPr txBox="1">
            <a:spLocks noChangeArrowheads="1"/>
          </p:cNvSpPr>
          <p:nvPr/>
        </p:nvSpPr>
        <p:spPr bwMode="auto">
          <a:xfrm>
            <a:off x="4545013" y="4987925"/>
            <a:ext cx="877887" cy="519113"/>
          </a:xfrm>
          <a:prstGeom prst="rect">
            <a:avLst/>
          </a:prstGeom>
          <a:noFill/>
          <a:ln w="9525">
            <a:noFill/>
            <a:miter lim="800000"/>
            <a:headEnd/>
            <a:tailEnd/>
          </a:ln>
        </p:spPr>
        <p:txBody>
          <a:bodyPr wrap="none">
            <a:spAutoFit/>
          </a:bodyPr>
          <a:lstStyle/>
          <a:p>
            <a:r>
              <a:rPr lang="en-US"/>
              <a:t>5.37</a:t>
            </a:r>
          </a:p>
        </p:txBody>
      </p:sp>
      <p:sp>
        <p:nvSpPr>
          <p:cNvPr id="486607" name="Text Box 207"/>
          <p:cNvSpPr txBox="1">
            <a:spLocks noChangeArrowheads="1"/>
          </p:cNvSpPr>
          <p:nvPr/>
        </p:nvSpPr>
        <p:spPr bwMode="auto">
          <a:xfrm>
            <a:off x="5962650" y="4465638"/>
            <a:ext cx="877888" cy="519112"/>
          </a:xfrm>
          <a:prstGeom prst="rect">
            <a:avLst/>
          </a:prstGeom>
          <a:noFill/>
          <a:ln w="9525">
            <a:noFill/>
            <a:miter lim="800000"/>
            <a:headEnd/>
            <a:tailEnd/>
          </a:ln>
        </p:spPr>
        <p:txBody>
          <a:bodyPr wrap="none">
            <a:spAutoFit/>
          </a:bodyPr>
          <a:lstStyle/>
          <a:p>
            <a:r>
              <a:rPr lang="en-US"/>
              <a:t>0.94</a:t>
            </a:r>
          </a:p>
        </p:txBody>
      </p:sp>
      <p:sp>
        <p:nvSpPr>
          <p:cNvPr id="486608" name="Text Box 208"/>
          <p:cNvSpPr txBox="1">
            <a:spLocks noChangeArrowheads="1"/>
          </p:cNvSpPr>
          <p:nvPr/>
        </p:nvSpPr>
        <p:spPr bwMode="auto">
          <a:xfrm>
            <a:off x="5978525" y="4987925"/>
            <a:ext cx="877888" cy="519113"/>
          </a:xfrm>
          <a:prstGeom prst="rect">
            <a:avLst/>
          </a:prstGeom>
          <a:noFill/>
          <a:ln w="9525">
            <a:noFill/>
            <a:miter lim="800000"/>
            <a:headEnd/>
            <a:tailEnd/>
          </a:ln>
        </p:spPr>
        <p:txBody>
          <a:bodyPr wrap="none">
            <a:spAutoFit/>
          </a:bodyPr>
          <a:lstStyle/>
          <a:p>
            <a:r>
              <a:rPr lang="en-US"/>
              <a:t>1.41</a:t>
            </a:r>
          </a:p>
        </p:txBody>
      </p:sp>
      <p:sp>
        <p:nvSpPr>
          <p:cNvPr id="486609" name="Text Box 209"/>
          <p:cNvSpPr txBox="1">
            <a:spLocks noChangeArrowheads="1"/>
          </p:cNvSpPr>
          <p:nvPr/>
        </p:nvSpPr>
        <p:spPr bwMode="auto">
          <a:xfrm>
            <a:off x="3494088" y="5594350"/>
            <a:ext cx="4906962" cy="519113"/>
          </a:xfrm>
          <a:prstGeom prst="rect">
            <a:avLst/>
          </a:prstGeom>
          <a:noFill/>
          <a:ln w="9525">
            <a:noFill/>
            <a:miter lim="800000"/>
            <a:headEnd/>
            <a:tailEnd/>
          </a:ln>
        </p:spPr>
        <p:txBody>
          <a:bodyPr wrap="none">
            <a:spAutoFit/>
          </a:bodyPr>
          <a:lstStyle/>
          <a:p>
            <a:pPr algn="l"/>
            <a:r>
              <a:rPr lang="en-US"/>
              <a:t>R</a:t>
            </a:r>
            <a:r>
              <a:rPr lang="en-US" baseline="-25000"/>
              <a:t>eq</a:t>
            </a:r>
            <a:r>
              <a:rPr lang="en-US"/>
              <a:t> = 3.68 + 1.85 + 7.5 + 2.28</a:t>
            </a:r>
          </a:p>
        </p:txBody>
      </p:sp>
      <p:sp>
        <p:nvSpPr>
          <p:cNvPr id="486610" name="Text Box 210"/>
          <p:cNvSpPr txBox="1">
            <a:spLocks noChangeArrowheads="1"/>
          </p:cNvSpPr>
          <p:nvPr/>
        </p:nvSpPr>
        <p:spPr bwMode="auto">
          <a:xfrm>
            <a:off x="3494088" y="6102350"/>
            <a:ext cx="2379662" cy="519113"/>
          </a:xfrm>
          <a:prstGeom prst="rect">
            <a:avLst/>
          </a:prstGeom>
          <a:noFill/>
          <a:ln w="9525">
            <a:noFill/>
            <a:miter lim="800000"/>
            <a:headEnd/>
            <a:tailEnd/>
          </a:ln>
        </p:spPr>
        <p:txBody>
          <a:bodyPr wrap="none">
            <a:spAutoFit/>
          </a:bodyPr>
          <a:lstStyle/>
          <a:p>
            <a:pPr algn="l"/>
            <a:r>
              <a:rPr lang="en-US"/>
              <a:t>R</a:t>
            </a:r>
            <a:r>
              <a:rPr lang="en-US" baseline="-25000"/>
              <a:t>eq</a:t>
            </a:r>
            <a:r>
              <a:rPr lang="en-US"/>
              <a:t> = 15.31 </a:t>
            </a:r>
            <a:r>
              <a:rPr lang="en-US">
                <a:latin typeface="Symbol" pitchFamily="18" charset="2"/>
              </a:rPr>
              <a:t>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6579"/>
                                        </p:tgtEl>
                                        <p:attrNameLst>
                                          <p:attrName>style.visibility</p:attrName>
                                        </p:attrNameLst>
                                      </p:cBhvr>
                                      <p:to>
                                        <p:strVal val="visible"/>
                                      </p:to>
                                    </p:set>
                                    <p:animEffect transition="in" filter="fade">
                                      <p:cBhvr>
                                        <p:cTn id="7" dur="2000"/>
                                        <p:tgtEl>
                                          <p:spTgt spid="4865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6584"/>
                                        </p:tgtEl>
                                        <p:attrNameLst>
                                          <p:attrName>style.visibility</p:attrName>
                                        </p:attrNameLst>
                                      </p:cBhvr>
                                      <p:to>
                                        <p:strVal val="visible"/>
                                      </p:to>
                                    </p:set>
                                    <p:animEffect transition="in" filter="fade">
                                      <p:cBhvr>
                                        <p:cTn id="19" dur="2000"/>
                                        <p:tgtEl>
                                          <p:spTgt spid="48658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86587"/>
                                        </p:tgtEl>
                                        <p:attrNameLst>
                                          <p:attrName>style.visibility</p:attrName>
                                        </p:attrNameLst>
                                      </p:cBhvr>
                                      <p:to>
                                        <p:strVal val="visible"/>
                                      </p:to>
                                    </p:set>
                                    <p:animEffect transition="in" filter="fade">
                                      <p:cBhvr>
                                        <p:cTn id="31" dur="2000"/>
                                        <p:tgtEl>
                                          <p:spTgt spid="486587"/>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486609"/>
                                        </p:tgtEl>
                                        <p:attrNameLst>
                                          <p:attrName>style.visibility</p:attrName>
                                        </p:attrNameLst>
                                      </p:cBhvr>
                                      <p:to>
                                        <p:strVal val="visible"/>
                                      </p:to>
                                    </p:set>
                                    <p:set>
                                      <p:cBhvr>
                                        <p:cTn id="43" dur="455" fill="hold">
                                          <p:stCondLst>
                                            <p:cond delay="0"/>
                                          </p:stCondLst>
                                        </p:cTn>
                                        <p:tgtEl>
                                          <p:spTgt spid="486609"/>
                                        </p:tgtEl>
                                        <p:attrNameLst>
                                          <p:attrName>style.rotation</p:attrName>
                                        </p:attrNameLst>
                                      </p:cBhvr>
                                      <p:to>
                                        <p:strVal val="-45.0"/>
                                      </p:to>
                                    </p:set>
                                    <p:anim calcmode="lin" valueType="num">
                                      <p:cBhvr>
                                        <p:cTn id="44" dur="455" fill="hold">
                                          <p:stCondLst>
                                            <p:cond delay="455"/>
                                          </p:stCondLst>
                                        </p:cTn>
                                        <p:tgtEl>
                                          <p:spTgt spid="486609"/>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86609"/>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86609"/>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86609"/>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86610"/>
                                        </p:tgtEl>
                                        <p:attrNameLst>
                                          <p:attrName>style.visibility</p:attrName>
                                        </p:attrNameLst>
                                      </p:cBhvr>
                                      <p:to>
                                        <p:strVal val="visible"/>
                                      </p:to>
                                    </p:set>
                                    <p:animEffect transition="in" filter="fade">
                                      <p:cBhvr>
                                        <p:cTn id="52" dur="1000"/>
                                        <p:tgtEl>
                                          <p:spTgt spid="486610"/>
                                        </p:tgtEl>
                                      </p:cBhvr>
                                    </p:animEffect>
                                    <p:anim calcmode="lin" valueType="num">
                                      <p:cBhvr>
                                        <p:cTn id="53" dur="1000" fill="hold"/>
                                        <p:tgtEl>
                                          <p:spTgt spid="486610"/>
                                        </p:tgtEl>
                                        <p:attrNameLst>
                                          <p:attrName>ppt_x</p:attrName>
                                        </p:attrNameLst>
                                      </p:cBhvr>
                                      <p:tavLst>
                                        <p:tav tm="0">
                                          <p:val>
                                            <p:strVal val="#ppt_x"/>
                                          </p:val>
                                        </p:tav>
                                        <p:tav tm="100000">
                                          <p:val>
                                            <p:strVal val="#ppt_x"/>
                                          </p:val>
                                        </p:tav>
                                      </p:tavLst>
                                    </p:anim>
                                    <p:anim calcmode="lin" valueType="num">
                                      <p:cBhvr>
                                        <p:cTn id="54" dur="1000" fill="hold"/>
                                        <p:tgtEl>
                                          <p:spTgt spid="4866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486590"/>
                                        </p:tgtEl>
                                        <p:attrNameLst>
                                          <p:attrName>style.visibility</p:attrName>
                                        </p:attrNameLst>
                                      </p:cBhvr>
                                      <p:to>
                                        <p:strVal val="visible"/>
                                      </p:to>
                                    </p:set>
                                    <p:set>
                                      <p:cBhvr>
                                        <p:cTn id="59" dur="455" fill="hold">
                                          <p:stCondLst>
                                            <p:cond delay="0"/>
                                          </p:stCondLst>
                                        </p:cTn>
                                        <p:tgtEl>
                                          <p:spTgt spid="486590"/>
                                        </p:tgtEl>
                                        <p:attrNameLst>
                                          <p:attrName>style.rotation</p:attrName>
                                        </p:attrNameLst>
                                      </p:cBhvr>
                                      <p:to>
                                        <p:strVal val="-45.0"/>
                                      </p:to>
                                    </p:set>
                                    <p:anim calcmode="lin" valueType="num">
                                      <p:cBhvr>
                                        <p:cTn id="60" dur="455" fill="hold">
                                          <p:stCondLst>
                                            <p:cond delay="455"/>
                                          </p:stCondLst>
                                        </p:cTn>
                                        <p:tgtEl>
                                          <p:spTgt spid="486590"/>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486590"/>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486590"/>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486590"/>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8" presetClass="entr" presetSubtype="0" accel="50000" fill="hold" nodeType="clickEffect">
                                  <p:stCondLst>
                                    <p:cond delay="0"/>
                                  </p:stCondLst>
                                  <p:iterate type="lt">
                                    <p:tmPct val="50000"/>
                                  </p:iterate>
                                  <p:childTnLst>
                                    <p:set>
                                      <p:cBhvr>
                                        <p:cTn id="67" dur="1" fill="hold">
                                          <p:stCondLst>
                                            <p:cond delay="0"/>
                                          </p:stCondLst>
                                        </p:cTn>
                                        <p:tgtEl>
                                          <p:spTgt spid="486591">
                                            <p:txEl>
                                              <p:pRg st="0" end="0"/>
                                            </p:txEl>
                                          </p:spTgt>
                                        </p:tgtEl>
                                        <p:attrNameLst>
                                          <p:attrName>style.visibility</p:attrName>
                                        </p:attrNameLst>
                                      </p:cBhvr>
                                      <p:to>
                                        <p:strVal val="visible"/>
                                      </p:to>
                                    </p:set>
                                    <p:set>
                                      <p:cBhvr>
                                        <p:cTn id="68" dur="455" fill="hold">
                                          <p:stCondLst>
                                            <p:cond delay="0"/>
                                          </p:stCondLst>
                                        </p:cTn>
                                        <p:tgtEl>
                                          <p:spTgt spid="486591">
                                            <p:txEl>
                                              <p:pRg st="0" end="0"/>
                                            </p:txEl>
                                          </p:spTgt>
                                        </p:tgtEl>
                                        <p:attrNameLst>
                                          <p:attrName>style.rotation</p:attrName>
                                        </p:attrNameLst>
                                      </p:cBhvr>
                                      <p:to>
                                        <p:strVal val="-45.0"/>
                                      </p:to>
                                    </p:set>
                                    <p:anim calcmode="lin" valueType="num">
                                      <p:cBhvr>
                                        <p:cTn id="69" dur="455" fill="hold">
                                          <p:stCondLst>
                                            <p:cond delay="455"/>
                                          </p:stCondLst>
                                        </p:cTn>
                                        <p:tgtEl>
                                          <p:spTgt spid="48659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70" dur="455" fill="hold">
                                          <p:stCondLst>
                                            <p:cond delay="0"/>
                                          </p:stCondLst>
                                        </p:cTn>
                                        <p:tgtEl>
                                          <p:spTgt spid="486591">
                                            <p:txEl>
                                              <p:pRg st="0" end="0"/>
                                            </p:txEl>
                                          </p:spTgt>
                                        </p:tgtEl>
                                        <p:attrNameLst>
                                          <p:attrName>ppt_y</p:attrName>
                                        </p:attrNameLst>
                                      </p:cBhvr>
                                      <p:tavLst>
                                        <p:tav tm="0">
                                          <p:val>
                                            <p:strVal val="#ppt_y-1"/>
                                          </p:val>
                                        </p:tav>
                                        <p:tav tm="100000">
                                          <p:val>
                                            <p:strVal val="#ppt_y-(0.354*#ppt_w-0.172*#ppt_h)"/>
                                          </p:val>
                                        </p:tav>
                                      </p:tavLst>
                                    </p:anim>
                                    <p:anim calcmode="lin" valueType="num">
                                      <p:cBhvr>
                                        <p:cTn id="71" dur="156" decel="50000" autoRev="1" fill="hold">
                                          <p:stCondLst>
                                            <p:cond delay="455"/>
                                          </p:stCondLst>
                                        </p:cTn>
                                        <p:tgtEl>
                                          <p:spTgt spid="48659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72" dur="136" fill="hold">
                                          <p:stCondLst>
                                            <p:cond delay="864"/>
                                          </p:stCondLst>
                                        </p:cTn>
                                        <p:tgtEl>
                                          <p:spTgt spid="48659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8" presetClass="entr" presetSubtype="0" accel="50000" fill="hold" grpId="0" nodeType="clickEffect">
                                  <p:stCondLst>
                                    <p:cond delay="0"/>
                                  </p:stCondLst>
                                  <p:iterate type="lt">
                                    <p:tmPct val="50000"/>
                                  </p:iterate>
                                  <p:childTnLst>
                                    <p:set>
                                      <p:cBhvr>
                                        <p:cTn id="76" dur="1" fill="hold">
                                          <p:stCondLst>
                                            <p:cond delay="0"/>
                                          </p:stCondLst>
                                        </p:cTn>
                                        <p:tgtEl>
                                          <p:spTgt spid="486578"/>
                                        </p:tgtEl>
                                        <p:attrNameLst>
                                          <p:attrName>style.visibility</p:attrName>
                                        </p:attrNameLst>
                                      </p:cBhvr>
                                      <p:to>
                                        <p:strVal val="visible"/>
                                      </p:to>
                                    </p:set>
                                    <p:set>
                                      <p:cBhvr>
                                        <p:cTn id="77" dur="455" fill="hold">
                                          <p:stCondLst>
                                            <p:cond delay="0"/>
                                          </p:stCondLst>
                                        </p:cTn>
                                        <p:tgtEl>
                                          <p:spTgt spid="486578"/>
                                        </p:tgtEl>
                                        <p:attrNameLst>
                                          <p:attrName>style.rotation</p:attrName>
                                        </p:attrNameLst>
                                      </p:cBhvr>
                                      <p:to>
                                        <p:strVal val="-45.0"/>
                                      </p:to>
                                    </p:set>
                                    <p:anim calcmode="lin" valueType="num">
                                      <p:cBhvr>
                                        <p:cTn id="78" dur="455" fill="hold">
                                          <p:stCondLst>
                                            <p:cond delay="455"/>
                                          </p:stCondLst>
                                        </p:cTn>
                                        <p:tgtEl>
                                          <p:spTgt spid="486578"/>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486578"/>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486578"/>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486578"/>
                                        </p:tgtEl>
                                        <p:attrNameLst>
                                          <p:attrName>ppt_y</p:attrName>
                                        </p:attrNameLst>
                                      </p:cBhvr>
                                      <p:tavLst>
                                        <p:tav tm="0">
                                          <p:val>
                                            <p:strVal val="#ppt_y-(0.354*#ppt_w-0.172*#ppt_h)"/>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486577"/>
                                        </p:tgtEl>
                                        <p:attrNameLst>
                                          <p:attrName>style.visibility</p:attrName>
                                        </p:attrNameLst>
                                      </p:cBhvr>
                                      <p:to>
                                        <p:strVal val="visible"/>
                                      </p:to>
                                    </p:set>
                                    <p:set>
                                      <p:cBhvr>
                                        <p:cTn id="86" dur="455" fill="hold">
                                          <p:stCondLst>
                                            <p:cond delay="0"/>
                                          </p:stCondLst>
                                        </p:cTn>
                                        <p:tgtEl>
                                          <p:spTgt spid="486577"/>
                                        </p:tgtEl>
                                        <p:attrNameLst>
                                          <p:attrName>style.rotation</p:attrName>
                                        </p:attrNameLst>
                                      </p:cBhvr>
                                      <p:to>
                                        <p:strVal val="-45.0"/>
                                      </p:to>
                                    </p:set>
                                    <p:anim calcmode="lin" valueType="num">
                                      <p:cBhvr>
                                        <p:cTn id="87" dur="455" fill="hold">
                                          <p:stCondLst>
                                            <p:cond delay="455"/>
                                          </p:stCondLst>
                                        </p:cTn>
                                        <p:tgtEl>
                                          <p:spTgt spid="486577"/>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486577"/>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486577"/>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486577"/>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1" presetClass="entr" presetSubtype="0" fill="hold" grpId="0" nodeType="clickEffect">
                                  <p:stCondLst>
                                    <p:cond delay="0"/>
                                  </p:stCondLst>
                                  <p:childTnLst>
                                    <p:set>
                                      <p:cBhvr>
                                        <p:cTn id="94" dur="1" fill="hold">
                                          <p:stCondLst>
                                            <p:cond delay="0"/>
                                          </p:stCondLst>
                                        </p:cTn>
                                        <p:tgtEl>
                                          <p:spTgt spid="486597"/>
                                        </p:tgtEl>
                                        <p:attrNameLst>
                                          <p:attrName>style.visibility</p:attrName>
                                        </p:attrNameLst>
                                      </p:cBhvr>
                                      <p:to>
                                        <p:strVal val="visible"/>
                                      </p:to>
                                    </p:set>
                                    <p:animEffect transition="in" filter="fade">
                                      <p:cBhvr>
                                        <p:cTn id="95" dur="770" decel="100000"/>
                                        <p:tgtEl>
                                          <p:spTgt spid="486597"/>
                                        </p:tgtEl>
                                      </p:cBhvr>
                                    </p:animEffect>
                                    <p:animScale>
                                      <p:cBhvr>
                                        <p:cTn id="96" dur="770" decel="100000"/>
                                        <p:tgtEl>
                                          <p:spTgt spid="486597"/>
                                        </p:tgtEl>
                                      </p:cBhvr>
                                      <p:from x="10000" y="10000"/>
                                      <p:to x="200000" y="450000"/>
                                    </p:animScale>
                                    <p:animScale>
                                      <p:cBhvr>
                                        <p:cTn id="97" dur="1230" accel="100000" fill="hold">
                                          <p:stCondLst>
                                            <p:cond delay="770"/>
                                          </p:stCondLst>
                                        </p:cTn>
                                        <p:tgtEl>
                                          <p:spTgt spid="486597"/>
                                        </p:tgtEl>
                                      </p:cBhvr>
                                      <p:from x="200000" y="450000"/>
                                      <p:to x="100000" y="100000"/>
                                    </p:animScale>
                                    <p:set>
                                      <p:cBhvr>
                                        <p:cTn id="98" dur="770" fill="hold"/>
                                        <p:tgtEl>
                                          <p:spTgt spid="486597"/>
                                        </p:tgtEl>
                                        <p:attrNameLst>
                                          <p:attrName>ppt_x</p:attrName>
                                        </p:attrNameLst>
                                      </p:cBhvr>
                                      <p:to>
                                        <p:strVal val="(0.5)"/>
                                      </p:to>
                                    </p:set>
                                    <p:anim from="(0.5)" to="(#ppt_x)" calcmode="lin" valueType="num">
                                      <p:cBhvr>
                                        <p:cTn id="99" dur="1230" accel="100000" fill="hold">
                                          <p:stCondLst>
                                            <p:cond delay="770"/>
                                          </p:stCondLst>
                                        </p:cTn>
                                        <p:tgtEl>
                                          <p:spTgt spid="486597"/>
                                        </p:tgtEl>
                                        <p:attrNameLst>
                                          <p:attrName>ppt_x</p:attrName>
                                        </p:attrNameLst>
                                      </p:cBhvr>
                                    </p:anim>
                                    <p:set>
                                      <p:cBhvr>
                                        <p:cTn id="100" dur="770" fill="hold"/>
                                        <p:tgtEl>
                                          <p:spTgt spid="486597"/>
                                        </p:tgtEl>
                                        <p:attrNameLst>
                                          <p:attrName>ppt_y</p:attrName>
                                        </p:attrNameLst>
                                      </p:cBhvr>
                                      <p:to>
                                        <p:strVal val="(#ppt_y+0.4)"/>
                                      </p:to>
                                    </p:set>
                                    <p:anim from="(#ppt_y+0.4)" to="(#ppt_y)" calcmode="lin" valueType="num">
                                      <p:cBhvr>
                                        <p:cTn id="101" dur="1230" accel="100000" fill="hold">
                                          <p:stCondLst>
                                            <p:cond delay="770"/>
                                          </p:stCondLst>
                                        </p:cTn>
                                        <p:tgtEl>
                                          <p:spTgt spid="486597"/>
                                        </p:tgtEl>
                                        <p:attrNameLst>
                                          <p:attrName>ppt_y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486598"/>
                                        </p:tgtEl>
                                        <p:attrNameLst>
                                          <p:attrName>style.visibility</p:attrName>
                                        </p:attrNameLst>
                                      </p:cBhvr>
                                      <p:to>
                                        <p:strVal val="visible"/>
                                      </p:to>
                                    </p:set>
                                    <p:animEffect transition="in" filter="wipe(down)">
                                      <p:cBhvr>
                                        <p:cTn id="106" dur="580">
                                          <p:stCondLst>
                                            <p:cond delay="0"/>
                                          </p:stCondLst>
                                        </p:cTn>
                                        <p:tgtEl>
                                          <p:spTgt spid="486598"/>
                                        </p:tgtEl>
                                      </p:cBhvr>
                                    </p:animEffect>
                                    <p:anim calcmode="lin" valueType="num">
                                      <p:cBhvr>
                                        <p:cTn id="107" dur="1822" tmFilter="0,0; 0.14,0.36; 0.43,0.73; 0.71,0.91; 1.0,1.0">
                                          <p:stCondLst>
                                            <p:cond delay="0"/>
                                          </p:stCondLst>
                                        </p:cTn>
                                        <p:tgtEl>
                                          <p:spTgt spid="48659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8659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8659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8659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86598"/>
                                        </p:tgtEl>
                                        <p:attrNameLst>
                                          <p:attrName>ppt_y</p:attrName>
                                        </p:attrNameLst>
                                      </p:cBhvr>
                                      <p:tavLst>
                                        <p:tav tm="0" fmla="#ppt_y-sin(pi*$)/81">
                                          <p:val>
                                            <p:fltVal val="0"/>
                                          </p:val>
                                        </p:tav>
                                        <p:tav tm="100000">
                                          <p:val>
                                            <p:fltVal val="1"/>
                                          </p:val>
                                        </p:tav>
                                      </p:tavLst>
                                    </p:anim>
                                    <p:animScale>
                                      <p:cBhvr>
                                        <p:cTn id="112" dur="26">
                                          <p:stCondLst>
                                            <p:cond delay="650"/>
                                          </p:stCondLst>
                                        </p:cTn>
                                        <p:tgtEl>
                                          <p:spTgt spid="486598"/>
                                        </p:tgtEl>
                                      </p:cBhvr>
                                      <p:to x="100000" y="60000"/>
                                    </p:animScale>
                                    <p:animScale>
                                      <p:cBhvr>
                                        <p:cTn id="113" dur="166" decel="50000">
                                          <p:stCondLst>
                                            <p:cond delay="676"/>
                                          </p:stCondLst>
                                        </p:cTn>
                                        <p:tgtEl>
                                          <p:spTgt spid="486598"/>
                                        </p:tgtEl>
                                      </p:cBhvr>
                                      <p:to x="100000" y="100000"/>
                                    </p:animScale>
                                    <p:animScale>
                                      <p:cBhvr>
                                        <p:cTn id="114" dur="26">
                                          <p:stCondLst>
                                            <p:cond delay="1312"/>
                                          </p:stCondLst>
                                        </p:cTn>
                                        <p:tgtEl>
                                          <p:spTgt spid="486598"/>
                                        </p:tgtEl>
                                      </p:cBhvr>
                                      <p:to x="100000" y="80000"/>
                                    </p:animScale>
                                    <p:animScale>
                                      <p:cBhvr>
                                        <p:cTn id="115" dur="166" decel="50000">
                                          <p:stCondLst>
                                            <p:cond delay="1338"/>
                                          </p:stCondLst>
                                        </p:cTn>
                                        <p:tgtEl>
                                          <p:spTgt spid="486598"/>
                                        </p:tgtEl>
                                      </p:cBhvr>
                                      <p:to x="100000" y="100000"/>
                                    </p:animScale>
                                    <p:animScale>
                                      <p:cBhvr>
                                        <p:cTn id="116" dur="26">
                                          <p:stCondLst>
                                            <p:cond delay="1642"/>
                                          </p:stCondLst>
                                        </p:cTn>
                                        <p:tgtEl>
                                          <p:spTgt spid="486598"/>
                                        </p:tgtEl>
                                      </p:cBhvr>
                                      <p:to x="100000" y="90000"/>
                                    </p:animScale>
                                    <p:animScale>
                                      <p:cBhvr>
                                        <p:cTn id="117" dur="166" decel="50000">
                                          <p:stCondLst>
                                            <p:cond delay="1668"/>
                                          </p:stCondLst>
                                        </p:cTn>
                                        <p:tgtEl>
                                          <p:spTgt spid="486598"/>
                                        </p:tgtEl>
                                      </p:cBhvr>
                                      <p:to x="100000" y="100000"/>
                                    </p:animScale>
                                    <p:animScale>
                                      <p:cBhvr>
                                        <p:cTn id="118" dur="26">
                                          <p:stCondLst>
                                            <p:cond delay="1808"/>
                                          </p:stCondLst>
                                        </p:cTn>
                                        <p:tgtEl>
                                          <p:spTgt spid="486598"/>
                                        </p:tgtEl>
                                      </p:cBhvr>
                                      <p:to x="100000" y="95000"/>
                                    </p:animScale>
                                    <p:animScale>
                                      <p:cBhvr>
                                        <p:cTn id="119" dur="166" decel="50000">
                                          <p:stCondLst>
                                            <p:cond delay="1834"/>
                                          </p:stCondLst>
                                        </p:cTn>
                                        <p:tgtEl>
                                          <p:spTgt spid="486598"/>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51" presetClass="entr" presetSubtype="0" fill="hold" grpId="0" nodeType="clickEffect">
                                  <p:stCondLst>
                                    <p:cond delay="0"/>
                                  </p:stCondLst>
                                  <p:childTnLst>
                                    <p:set>
                                      <p:cBhvr>
                                        <p:cTn id="123" dur="1" fill="hold">
                                          <p:stCondLst>
                                            <p:cond delay="0"/>
                                          </p:stCondLst>
                                        </p:cTn>
                                        <p:tgtEl>
                                          <p:spTgt spid="486599"/>
                                        </p:tgtEl>
                                        <p:attrNameLst>
                                          <p:attrName>style.visibility</p:attrName>
                                        </p:attrNameLst>
                                      </p:cBhvr>
                                      <p:to>
                                        <p:strVal val="visible"/>
                                      </p:to>
                                    </p:set>
                                    <p:animEffect transition="in" filter="fade">
                                      <p:cBhvr>
                                        <p:cTn id="124" dur="770" decel="100000"/>
                                        <p:tgtEl>
                                          <p:spTgt spid="486599"/>
                                        </p:tgtEl>
                                      </p:cBhvr>
                                    </p:animEffect>
                                    <p:animScale>
                                      <p:cBhvr>
                                        <p:cTn id="125" dur="770" decel="100000"/>
                                        <p:tgtEl>
                                          <p:spTgt spid="486599"/>
                                        </p:tgtEl>
                                      </p:cBhvr>
                                      <p:from x="10000" y="10000"/>
                                      <p:to x="200000" y="450000"/>
                                    </p:animScale>
                                    <p:animScale>
                                      <p:cBhvr>
                                        <p:cTn id="126" dur="1230" accel="100000" fill="hold">
                                          <p:stCondLst>
                                            <p:cond delay="770"/>
                                          </p:stCondLst>
                                        </p:cTn>
                                        <p:tgtEl>
                                          <p:spTgt spid="486599"/>
                                        </p:tgtEl>
                                      </p:cBhvr>
                                      <p:from x="200000" y="450000"/>
                                      <p:to x="100000" y="100000"/>
                                    </p:animScale>
                                    <p:set>
                                      <p:cBhvr>
                                        <p:cTn id="127" dur="770" fill="hold"/>
                                        <p:tgtEl>
                                          <p:spTgt spid="486599"/>
                                        </p:tgtEl>
                                        <p:attrNameLst>
                                          <p:attrName>ppt_x</p:attrName>
                                        </p:attrNameLst>
                                      </p:cBhvr>
                                      <p:to>
                                        <p:strVal val="(0.5)"/>
                                      </p:to>
                                    </p:set>
                                    <p:anim from="(0.5)" to="(#ppt_x)" calcmode="lin" valueType="num">
                                      <p:cBhvr>
                                        <p:cTn id="128" dur="1230" accel="100000" fill="hold">
                                          <p:stCondLst>
                                            <p:cond delay="770"/>
                                          </p:stCondLst>
                                        </p:cTn>
                                        <p:tgtEl>
                                          <p:spTgt spid="486599"/>
                                        </p:tgtEl>
                                        <p:attrNameLst>
                                          <p:attrName>ppt_x</p:attrName>
                                        </p:attrNameLst>
                                      </p:cBhvr>
                                    </p:anim>
                                    <p:set>
                                      <p:cBhvr>
                                        <p:cTn id="129" dur="770" fill="hold"/>
                                        <p:tgtEl>
                                          <p:spTgt spid="486599"/>
                                        </p:tgtEl>
                                        <p:attrNameLst>
                                          <p:attrName>ppt_y</p:attrName>
                                        </p:attrNameLst>
                                      </p:cBhvr>
                                      <p:to>
                                        <p:strVal val="(#ppt_y+0.4)"/>
                                      </p:to>
                                    </p:set>
                                    <p:anim from="(#ppt_y+0.4)" to="(#ppt_y)" calcmode="lin" valueType="num">
                                      <p:cBhvr>
                                        <p:cTn id="130" dur="1230" accel="100000" fill="hold">
                                          <p:stCondLst>
                                            <p:cond delay="770"/>
                                          </p:stCondLst>
                                        </p:cTn>
                                        <p:tgtEl>
                                          <p:spTgt spid="486599"/>
                                        </p:tgtEl>
                                        <p:attrNameLst>
                                          <p:attrName>ppt_y</p:attrName>
                                        </p:attrNameLst>
                                      </p:cBhvr>
                                    </p:anim>
                                  </p:childTnLst>
                                </p:cTn>
                              </p:par>
                            </p:childTnLst>
                          </p:cTn>
                        </p:par>
                      </p:childTnLst>
                    </p:cTn>
                  </p:par>
                  <p:par>
                    <p:cTn id="131" fill="hold">
                      <p:stCondLst>
                        <p:cond delay="indefinite"/>
                      </p:stCondLst>
                      <p:childTnLst>
                        <p:par>
                          <p:cTn id="132" fill="hold">
                            <p:stCondLst>
                              <p:cond delay="0"/>
                            </p:stCondLst>
                            <p:childTnLst>
                              <p:par>
                                <p:cTn id="133" presetID="38" presetClass="entr" presetSubtype="0" accel="50000" fill="hold" grpId="0" nodeType="clickEffect">
                                  <p:stCondLst>
                                    <p:cond delay="0"/>
                                  </p:stCondLst>
                                  <p:iterate type="lt">
                                    <p:tmPct val="50000"/>
                                  </p:iterate>
                                  <p:childTnLst>
                                    <p:set>
                                      <p:cBhvr>
                                        <p:cTn id="134" dur="1" fill="hold">
                                          <p:stCondLst>
                                            <p:cond delay="0"/>
                                          </p:stCondLst>
                                        </p:cTn>
                                        <p:tgtEl>
                                          <p:spTgt spid="486576"/>
                                        </p:tgtEl>
                                        <p:attrNameLst>
                                          <p:attrName>style.visibility</p:attrName>
                                        </p:attrNameLst>
                                      </p:cBhvr>
                                      <p:to>
                                        <p:strVal val="visible"/>
                                      </p:to>
                                    </p:set>
                                    <p:set>
                                      <p:cBhvr>
                                        <p:cTn id="135" dur="455" fill="hold">
                                          <p:stCondLst>
                                            <p:cond delay="0"/>
                                          </p:stCondLst>
                                        </p:cTn>
                                        <p:tgtEl>
                                          <p:spTgt spid="486576"/>
                                        </p:tgtEl>
                                        <p:attrNameLst>
                                          <p:attrName>style.rotation</p:attrName>
                                        </p:attrNameLst>
                                      </p:cBhvr>
                                      <p:to>
                                        <p:strVal val="-45.0"/>
                                      </p:to>
                                    </p:set>
                                    <p:anim calcmode="lin" valueType="num">
                                      <p:cBhvr>
                                        <p:cTn id="136" dur="455" fill="hold">
                                          <p:stCondLst>
                                            <p:cond delay="455"/>
                                          </p:stCondLst>
                                        </p:cTn>
                                        <p:tgtEl>
                                          <p:spTgt spid="486576"/>
                                        </p:tgtEl>
                                        <p:attrNameLst>
                                          <p:attrName>style.rotation</p:attrName>
                                        </p:attrNameLst>
                                      </p:cBhvr>
                                      <p:tavLst>
                                        <p:tav tm="0">
                                          <p:val>
                                            <p:fltVal val="-45"/>
                                          </p:val>
                                        </p:tav>
                                        <p:tav tm="69900">
                                          <p:val>
                                            <p:fltVal val="45"/>
                                          </p:val>
                                        </p:tav>
                                        <p:tav tm="100000">
                                          <p:val>
                                            <p:fltVal val="0"/>
                                          </p:val>
                                        </p:tav>
                                      </p:tavLst>
                                    </p:anim>
                                    <p:anim calcmode="lin" valueType="num">
                                      <p:cBhvr>
                                        <p:cTn id="137" dur="455" fill="hold">
                                          <p:stCondLst>
                                            <p:cond delay="0"/>
                                          </p:stCondLst>
                                        </p:cTn>
                                        <p:tgtEl>
                                          <p:spTgt spid="486576"/>
                                        </p:tgtEl>
                                        <p:attrNameLst>
                                          <p:attrName>ppt_y</p:attrName>
                                        </p:attrNameLst>
                                      </p:cBhvr>
                                      <p:tavLst>
                                        <p:tav tm="0">
                                          <p:val>
                                            <p:strVal val="#ppt_y-1"/>
                                          </p:val>
                                        </p:tav>
                                        <p:tav tm="100000">
                                          <p:val>
                                            <p:strVal val="#ppt_y-(0.354*#ppt_w-0.172*#ppt_h)"/>
                                          </p:val>
                                        </p:tav>
                                      </p:tavLst>
                                    </p:anim>
                                    <p:anim calcmode="lin" valueType="num">
                                      <p:cBhvr>
                                        <p:cTn id="138" dur="156" decel="50000" autoRev="1" fill="hold">
                                          <p:stCondLst>
                                            <p:cond delay="455"/>
                                          </p:stCondLst>
                                        </p:cTn>
                                        <p:tgtEl>
                                          <p:spTgt spid="486576"/>
                                        </p:tgtEl>
                                        <p:attrNameLst>
                                          <p:attrName>ppt_y</p:attrName>
                                        </p:attrNameLst>
                                      </p:cBhvr>
                                      <p:tavLst>
                                        <p:tav tm="0">
                                          <p:val>
                                            <p:strVal val="#ppt_y-(0.354*#ppt_w-0.172*#ppt_h)"/>
                                          </p:val>
                                        </p:tav>
                                        <p:tav tm="100000">
                                          <p:val>
                                            <p:strVal val="#ppt_y-(0.354*#ppt_w-0.172*#ppt_h)-#ppt_h/2"/>
                                          </p:val>
                                        </p:tav>
                                      </p:tavLst>
                                    </p:anim>
                                    <p:anim calcmode="lin" valueType="num">
                                      <p:cBhvr>
                                        <p:cTn id="139" dur="136" fill="hold">
                                          <p:stCondLst>
                                            <p:cond delay="864"/>
                                          </p:stCondLst>
                                        </p:cTn>
                                        <p:tgtEl>
                                          <p:spTgt spid="486576"/>
                                        </p:tgtEl>
                                        <p:attrNameLst>
                                          <p:attrName>ppt_y</p:attrName>
                                        </p:attrNameLst>
                                      </p:cBhvr>
                                      <p:tavLst>
                                        <p:tav tm="0">
                                          <p:val>
                                            <p:strVal val="#ppt_y-(0.354*#ppt_w-0.172*#ppt_h)"/>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38" presetClass="entr" presetSubtype="0" accel="50000" fill="hold" grpId="0" nodeType="clickEffect">
                                  <p:stCondLst>
                                    <p:cond delay="0"/>
                                  </p:stCondLst>
                                  <p:iterate type="lt">
                                    <p:tmPct val="50000"/>
                                  </p:iterate>
                                  <p:childTnLst>
                                    <p:set>
                                      <p:cBhvr>
                                        <p:cTn id="143" dur="1" fill="hold">
                                          <p:stCondLst>
                                            <p:cond delay="0"/>
                                          </p:stCondLst>
                                        </p:cTn>
                                        <p:tgtEl>
                                          <p:spTgt spid="486604"/>
                                        </p:tgtEl>
                                        <p:attrNameLst>
                                          <p:attrName>style.visibility</p:attrName>
                                        </p:attrNameLst>
                                      </p:cBhvr>
                                      <p:to>
                                        <p:strVal val="visible"/>
                                      </p:to>
                                    </p:set>
                                    <p:set>
                                      <p:cBhvr>
                                        <p:cTn id="144" dur="455" fill="hold">
                                          <p:stCondLst>
                                            <p:cond delay="0"/>
                                          </p:stCondLst>
                                        </p:cTn>
                                        <p:tgtEl>
                                          <p:spTgt spid="486604"/>
                                        </p:tgtEl>
                                        <p:attrNameLst>
                                          <p:attrName>style.rotation</p:attrName>
                                        </p:attrNameLst>
                                      </p:cBhvr>
                                      <p:to>
                                        <p:strVal val="-45.0"/>
                                      </p:to>
                                    </p:set>
                                    <p:anim calcmode="lin" valueType="num">
                                      <p:cBhvr>
                                        <p:cTn id="145" dur="455" fill="hold">
                                          <p:stCondLst>
                                            <p:cond delay="455"/>
                                          </p:stCondLst>
                                        </p:cTn>
                                        <p:tgtEl>
                                          <p:spTgt spid="486604"/>
                                        </p:tgtEl>
                                        <p:attrNameLst>
                                          <p:attrName>style.rotation</p:attrName>
                                        </p:attrNameLst>
                                      </p:cBhvr>
                                      <p:tavLst>
                                        <p:tav tm="0">
                                          <p:val>
                                            <p:fltVal val="-45"/>
                                          </p:val>
                                        </p:tav>
                                        <p:tav tm="69900">
                                          <p:val>
                                            <p:fltVal val="45"/>
                                          </p:val>
                                        </p:tav>
                                        <p:tav tm="100000">
                                          <p:val>
                                            <p:fltVal val="0"/>
                                          </p:val>
                                        </p:tav>
                                      </p:tavLst>
                                    </p:anim>
                                    <p:anim calcmode="lin" valueType="num">
                                      <p:cBhvr>
                                        <p:cTn id="146" dur="455" fill="hold">
                                          <p:stCondLst>
                                            <p:cond delay="0"/>
                                          </p:stCondLst>
                                        </p:cTn>
                                        <p:tgtEl>
                                          <p:spTgt spid="486604"/>
                                        </p:tgtEl>
                                        <p:attrNameLst>
                                          <p:attrName>ppt_y</p:attrName>
                                        </p:attrNameLst>
                                      </p:cBhvr>
                                      <p:tavLst>
                                        <p:tav tm="0">
                                          <p:val>
                                            <p:strVal val="#ppt_y-1"/>
                                          </p:val>
                                        </p:tav>
                                        <p:tav tm="100000">
                                          <p:val>
                                            <p:strVal val="#ppt_y-(0.354*#ppt_w-0.172*#ppt_h)"/>
                                          </p:val>
                                        </p:tav>
                                      </p:tavLst>
                                    </p:anim>
                                    <p:anim calcmode="lin" valueType="num">
                                      <p:cBhvr>
                                        <p:cTn id="147" dur="156" decel="50000" autoRev="1" fill="hold">
                                          <p:stCondLst>
                                            <p:cond delay="455"/>
                                          </p:stCondLst>
                                        </p:cTn>
                                        <p:tgtEl>
                                          <p:spTgt spid="486604"/>
                                        </p:tgtEl>
                                        <p:attrNameLst>
                                          <p:attrName>ppt_y</p:attrName>
                                        </p:attrNameLst>
                                      </p:cBhvr>
                                      <p:tavLst>
                                        <p:tav tm="0">
                                          <p:val>
                                            <p:strVal val="#ppt_y-(0.354*#ppt_w-0.172*#ppt_h)"/>
                                          </p:val>
                                        </p:tav>
                                        <p:tav tm="100000">
                                          <p:val>
                                            <p:strVal val="#ppt_y-(0.354*#ppt_w-0.172*#ppt_h)-#ppt_h/2"/>
                                          </p:val>
                                        </p:tav>
                                      </p:tavLst>
                                    </p:anim>
                                    <p:anim calcmode="lin" valueType="num">
                                      <p:cBhvr>
                                        <p:cTn id="148" dur="136" fill="hold">
                                          <p:stCondLst>
                                            <p:cond delay="864"/>
                                          </p:stCondLst>
                                        </p:cTn>
                                        <p:tgtEl>
                                          <p:spTgt spid="486604"/>
                                        </p:tgtEl>
                                        <p:attrNameLst>
                                          <p:attrName>ppt_y</p:attrName>
                                        </p:attrNameLst>
                                      </p:cBhvr>
                                      <p:tavLst>
                                        <p:tav tm="0">
                                          <p:val>
                                            <p:strVal val="#ppt_y-(0.354*#ppt_w-0.172*#ppt_h)"/>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486671"/>
                                        </p:tgtEl>
                                        <p:attrNameLst>
                                          <p:attrName>style.visibility</p:attrName>
                                        </p:attrNameLst>
                                      </p:cBhvr>
                                      <p:to>
                                        <p:strVal val="visible"/>
                                      </p:to>
                                    </p:set>
                                    <p:animEffect transition="in" filter="fade">
                                      <p:cBhvr>
                                        <p:cTn id="153" dur="2000"/>
                                        <p:tgtEl>
                                          <p:spTgt spid="486671"/>
                                        </p:tgtEl>
                                      </p:cBhvr>
                                    </p:animEffect>
                                  </p:childTnLst>
                                </p:cTn>
                              </p:par>
                            </p:childTnLst>
                          </p:cTn>
                        </p:par>
                      </p:childTnLst>
                    </p:cTn>
                  </p:par>
                  <p:par>
                    <p:cTn id="154" fill="hold">
                      <p:stCondLst>
                        <p:cond delay="indefinite"/>
                      </p:stCondLst>
                      <p:childTnLst>
                        <p:par>
                          <p:cTn id="155" fill="hold">
                            <p:stCondLst>
                              <p:cond delay="0"/>
                            </p:stCondLst>
                            <p:childTnLst>
                              <p:par>
                                <p:cTn id="156" presetID="51" presetClass="entr" presetSubtype="0" fill="hold" grpId="0" nodeType="clickEffect">
                                  <p:stCondLst>
                                    <p:cond delay="0"/>
                                  </p:stCondLst>
                                  <p:childTnLst>
                                    <p:set>
                                      <p:cBhvr>
                                        <p:cTn id="157" dur="1" fill="hold">
                                          <p:stCondLst>
                                            <p:cond delay="0"/>
                                          </p:stCondLst>
                                        </p:cTn>
                                        <p:tgtEl>
                                          <p:spTgt spid="486600"/>
                                        </p:tgtEl>
                                        <p:attrNameLst>
                                          <p:attrName>style.visibility</p:attrName>
                                        </p:attrNameLst>
                                      </p:cBhvr>
                                      <p:to>
                                        <p:strVal val="visible"/>
                                      </p:to>
                                    </p:set>
                                    <p:animEffect transition="in" filter="fade">
                                      <p:cBhvr>
                                        <p:cTn id="158" dur="770" decel="100000"/>
                                        <p:tgtEl>
                                          <p:spTgt spid="486600"/>
                                        </p:tgtEl>
                                      </p:cBhvr>
                                    </p:animEffect>
                                    <p:animScale>
                                      <p:cBhvr>
                                        <p:cTn id="159" dur="770" decel="100000"/>
                                        <p:tgtEl>
                                          <p:spTgt spid="486600"/>
                                        </p:tgtEl>
                                      </p:cBhvr>
                                      <p:from x="10000" y="10000"/>
                                      <p:to x="200000" y="450000"/>
                                    </p:animScale>
                                    <p:animScale>
                                      <p:cBhvr>
                                        <p:cTn id="160" dur="1230" accel="100000" fill="hold">
                                          <p:stCondLst>
                                            <p:cond delay="770"/>
                                          </p:stCondLst>
                                        </p:cTn>
                                        <p:tgtEl>
                                          <p:spTgt spid="486600"/>
                                        </p:tgtEl>
                                      </p:cBhvr>
                                      <p:from x="200000" y="450000"/>
                                      <p:to x="100000" y="100000"/>
                                    </p:animScale>
                                    <p:set>
                                      <p:cBhvr>
                                        <p:cTn id="161" dur="770" fill="hold"/>
                                        <p:tgtEl>
                                          <p:spTgt spid="486600"/>
                                        </p:tgtEl>
                                        <p:attrNameLst>
                                          <p:attrName>ppt_x</p:attrName>
                                        </p:attrNameLst>
                                      </p:cBhvr>
                                      <p:to>
                                        <p:strVal val="(0.5)"/>
                                      </p:to>
                                    </p:set>
                                    <p:anim from="(0.5)" to="(#ppt_x)" calcmode="lin" valueType="num">
                                      <p:cBhvr>
                                        <p:cTn id="162" dur="1230" accel="100000" fill="hold">
                                          <p:stCondLst>
                                            <p:cond delay="770"/>
                                          </p:stCondLst>
                                        </p:cTn>
                                        <p:tgtEl>
                                          <p:spTgt spid="486600"/>
                                        </p:tgtEl>
                                        <p:attrNameLst>
                                          <p:attrName>ppt_x</p:attrName>
                                        </p:attrNameLst>
                                      </p:cBhvr>
                                    </p:anim>
                                    <p:set>
                                      <p:cBhvr>
                                        <p:cTn id="163" dur="770" fill="hold"/>
                                        <p:tgtEl>
                                          <p:spTgt spid="486600"/>
                                        </p:tgtEl>
                                        <p:attrNameLst>
                                          <p:attrName>ppt_y</p:attrName>
                                        </p:attrNameLst>
                                      </p:cBhvr>
                                      <p:to>
                                        <p:strVal val="(#ppt_y+0.4)"/>
                                      </p:to>
                                    </p:set>
                                    <p:anim from="(#ppt_y+0.4)" to="(#ppt_y)" calcmode="lin" valueType="num">
                                      <p:cBhvr>
                                        <p:cTn id="164" dur="1230" accel="100000" fill="hold">
                                          <p:stCondLst>
                                            <p:cond delay="770"/>
                                          </p:stCondLst>
                                        </p:cTn>
                                        <p:tgtEl>
                                          <p:spTgt spid="486600"/>
                                        </p:tgtEl>
                                        <p:attrNameLst>
                                          <p:attrName>ppt_y</p:attrName>
                                        </p:attrNameLst>
                                      </p:cBhvr>
                                    </p:anim>
                                  </p:childTnLst>
                                </p:cTn>
                              </p:par>
                            </p:childTnLst>
                          </p:cTn>
                        </p:par>
                      </p:childTnLst>
                    </p:cTn>
                  </p:par>
                  <p:par>
                    <p:cTn id="165" fill="hold">
                      <p:stCondLst>
                        <p:cond delay="indefinite"/>
                      </p:stCondLst>
                      <p:childTnLst>
                        <p:par>
                          <p:cTn id="166" fill="hold">
                            <p:stCondLst>
                              <p:cond delay="0"/>
                            </p:stCondLst>
                            <p:childTnLst>
                              <p:par>
                                <p:cTn id="167" presetID="38" presetClass="entr" presetSubtype="0" accel="50000" fill="hold" grpId="0" nodeType="clickEffect">
                                  <p:stCondLst>
                                    <p:cond delay="0"/>
                                  </p:stCondLst>
                                  <p:iterate type="lt">
                                    <p:tmPct val="50000"/>
                                  </p:iterate>
                                  <p:childTnLst>
                                    <p:set>
                                      <p:cBhvr>
                                        <p:cTn id="168" dur="1" fill="hold">
                                          <p:stCondLst>
                                            <p:cond delay="0"/>
                                          </p:stCondLst>
                                        </p:cTn>
                                        <p:tgtEl>
                                          <p:spTgt spid="486574"/>
                                        </p:tgtEl>
                                        <p:attrNameLst>
                                          <p:attrName>style.visibility</p:attrName>
                                        </p:attrNameLst>
                                      </p:cBhvr>
                                      <p:to>
                                        <p:strVal val="visible"/>
                                      </p:to>
                                    </p:set>
                                    <p:set>
                                      <p:cBhvr>
                                        <p:cTn id="169" dur="455" fill="hold">
                                          <p:stCondLst>
                                            <p:cond delay="0"/>
                                          </p:stCondLst>
                                        </p:cTn>
                                        <p:tgtEl>
                                          <p:spTgt spid="486574"/>
                                        </p:tgtEl>
                                        <p:attrNameLst>
                                          <p:attrName>style.rotation</p:attrName>
                                        </p:attrNameLst>
                                      </p:cBhvr>
                                      <p:to>
                                        <p:strVal val="-45.0"/>
                                      </p:to>
                                    </p:set>
                                    <p:anim calcmode="lin" valueType="num">
                                      <p:cBhvr>
                                        <p:cTn id="170" dur="455" fill="hold">
                                          <p:stCondLst>
                                            <p:cond delay="455"/>
                                          </p:stCondLst>
                                        </p:cTn>
                                        <p:tgtEl>
                                          <p:spTgt spid="486574"/>
                                        </p:tgtEl>
                                        <p:attrNameLst>
                                          <p:attrName>style.rotation</p:attrName>
                                        </p:attrNameLst>
                                      </p:cBhvr>
                                      <p:tavLst>
                                        <p:tav tm="0">
                                          <p:val>
                                            <p:fltVal val="-45"/>
                                          </p:val>
                                        </p:tav>
                                        <p:tav tm="69900">
                                          <p:val>
                                            <p:fltVal val="45"/>
                                          </p:val>
                                        </p:tav>
                                        <p:tav tm="100000">
                                          <p:val>
                                            <p:fltVal val="0"/>
                                          </p:val>
                                        </p:tav>
                                      </p:tavLst>
                                    </p:anim>
                                    <p:anim calcmode="lin" valueType="num">
                                      <p:cBhvr>
                                        <p:cTn id="171" dur="455" fill="hold">
                                          <p:stCondLst>
                                            <p:cond delay="0"/>
                                          </p:stCondLst>
                                        </p:cTn>
                                        <p:tgtEl>
                                          <p:spTgt spid="486574"/>
                                        </p:tgtEl>
                                        <p:attrNameLst>
                                          <p:attrName>ppt_y</p:attrName>
                                        </p:attrNameLst>
                                      </p:cBhvr>
                                      <p:tavLst>
                                        <p:tav tm="0">
                                          <p:val>
                                            <p:strVal val="#ppt_y-1"/>
                                          </p:val>
                                        </p:tav>
                                        <p:tav tm="100000">
                                          <p:val>
                                            <p:strVal val="#ppt_y-(0.354*#ppt_w-0.172*#ppt_h)"/>
                                          </p:val>
                                        </p:tav>
                                      </p:tavLst>
                                    </p:anim>
                                    <p:anim calcmode="lin" valueType="num">
                                      <p:cBhvr>
                                        <p:cTn id="172" dur="156" decel="50000" autoRev="1" fill="hold">
                                          <p:stCondLst>
                                            <p:cond delay="455"/>
                                          </p:stCondLst>
                                        </p:cTn>
                                        <p:tgtEl>
                                          <p:spTgt spid="486574"/>
                                        </p:tgtEl>
                                        <p:attrNameLst>
                                          <p:attrName>ppt_y</p:attrName>
                                        </p:attrNameLst>
                                      </p:cBhvr>
                                      <p:tavLst>
                                        <p:tav tm="0">
                                          <p:val>
                                            <p:strVal val="#ppt_y-(0.354*#ppt_w-0.172*#ppt_h)"/>
                                          </p:val>
                                        </p:tav>
                                        <p:tav tm="100000">
                                          <p:val>
                                            <p:strVal val="#ppt_y-(0.354*#ppt_w-0.172*#ppt_h)-#ppt_h/2"/>
                                          </p:val>
                                        </p:tav>
                                      </p:tavLst>
                                    </p:anim>
                                    <p:anim calcmode="lin" valueType="num">
                                      <p:cBhvr>
                                        <p:cTn id="173" dur="136" fill="hold">
                                          <p:stCondLst>
                                            <p:cond delay="864"/>
                                          </p:stCondLst>
                                        </p:cTn>
                                        <p:tgtEl>
                                          <p:spTgt spid="486574"/>
                                        </p:tgtEl>
                                        <p:attrNameLst>
                                          <p:attrName>ppt_y</p:attrName>
                                        </p:attrNameLst>
                                      </p:cBhvr>
                                      <p:tavLst>
                                        <p:tav tm="0">
                                          <p:val>
                                            <p:strVal val="#ppt_y-(0.354*#ppt_w-0.172*#ppt_h)"/>
                                          </p:val>
                                        </p:tav>
                                        <p:tav tm="100000">
                                          <p:val>
                                            <p:strVal val="#ppt_y"/>
                                          </p:val>
                                        </p:tav>
                                      </p:tavLst>
                                    </p:anim>
                                  </p:childTnLst>
                                </p:cTn>
                              </p:par>
                              <p:par>
                                <p:cTn id="174" presetID="38" presetClass="entr" presetSubtype="0" accel="50000" fill="hold" grpId="0" nodeType="withEffect">
                                  <p:stCondLst>
                                    <p:cond delay="0"/>
                                  </p:stCondLst>
                                  <p:iterate type="lt">
                                    <p:tmPct val="50000"/>
                                  </p:iterate>
                                  <p:childTnLst>
                                    <p:set>
                                      <p:cBhvr>
                                        <p:cTn id="175" dur="1" fill="hold">
                                          <p:stCondLst>
                                            <p:cond delay="0"/>
                                          </p:stCondLst>
                                        </p:cTn>
                                        <p:tgtEl>
                                          <p:spTgt spid="486575"/>
                                        </p:tgtEl>
                                        <p:attrNameLst>
                                          <p:attrName>style.visibility</p:attrName>
                                        </p:attrNameLst>
                                      </p:cBhvr>
                                      <p:to>
                                        <p:strVal val="visible"/>
                                      </p:to>
                                    </p:set>
                                    <p:set>
                                      <p:cBhvr>
                                        <p:cTn id="176" dur="455" fill="hold">
                                          <p:stCondLst>
                                            <p:cond delay="0"/>
                                          </p:stCondLst>
                                        </p:cTn>
                                        <p:tgtEl>
                                          <p:spTgt spid="486575"/>
                                        </p:tgtEl>
                                        <p:attrNameLst>
                                          <p:attrName>style.rotation</p:attrName>
                                        </p:attrNameLst>
                                      </p:cBhvr>
                                      <p:to>
                                        <p:strVal val="-45.0"/>
                                      </p:to>
                                    </p:set>
                                    <p:anim calcmode="lin" valueType="num">
                                      <p:cBhvr>
                                        <p:cTn id="177" dur="455" fill="hold">
                                          <p:stCondLst>
                                            <p:cond delay="455"/>
                                          </p:stCondLst>
                                        </p:cTn>
                                        <p:tgtEl>
                                          <p:spTgt spid="486575"/>
                                        </p:tgtEl>
                                        <p:attrNameLst>
                                          <p:attrName>style.rotation</p:attrName>
                                        </p:attrNameLst>
                                      </p:cBhvr>
                                      <p:tavLst>
                                        <p:tav tm="0">
                                          <p:val>
                                            <p:fltVal val="-45"/>
                                          </p:val>
                                        </p:tav>
                                        <p:tav tm="69900">
                                          <p:val>
                                            <p:fltVal val="45"/>
                                          </p:val>
                                        </p:tav>
                                        <p:tav tm="100000">
                                          <p:val>
                                            <p:fltVal val="0"/>
                                          </p:val>
                                        </p:tav>
                                      </p:tavLst>
                                    </p:anim>
                                    <p:anim calcmode="lin" valueType="num">
                                      <p:cBhvr>
                                        <p:cTn id="178" dur="455" fill="hold">
                                          <p:stCondLst>
                                            <p:cond delay="0"/>
                                          </p:stCondLst>
                                        </p:cTn>
                                        <p:tgtEl>
                                          <p:spTgt spid="486575"/>
                                        </p:tgtEl>
                                        <p:attrNameLst>
                                          <p:attrName>ppt_y</p:attrName>
                                        </p:attrNameLst>
                                      </p:cBhvr>
                                      <p:tavLst>
                                        <p:tav tm="0">
                                          <p:val>
                                            <p:strVal val="#ppt_y-1"/>
                                          </p:val>
                                        </p:tav>
                                        <p:tav tm="100000">
                                          <p:val>
                                            <p:strVal val="#ppt_y-(0.354*#ppt_w-0.172*#ppt_h)"/>
                                          </p:val>
                                        </p:tav>
                                      </p:tavLst>
                                    </p:anim>
                                    <p:anim calcmode="lin" valueType="num">
                                      <p:cBhvr>
                                        <p:cTn id="179" dur="156" decel="50000" autoRev="1" fill="hold">
                                          <p:stCondLst>
                                            <p:cond delay="455"/>
                                          </p:stCondLst>
                                        </p:cTn>
                                        <p:tgtEl>
                                          <p:spTgt spid="486575"/>
                                        </p:tgtEl>
                                        <p:attrNameLst>
                                          <p:attrName>ppt_y</p:attrName>
                                        </p:attrNameLst>
                                      </p:cBhvr>
                                      <p:tavLst>
                                        <p:tav tm="0">
                                          <p:val>
                                            <p:strVal val="#ppt_y-(0.354*#ppt_w-0.172*#ppt_h)"/>
                                          </p:val>
                                        </p:tav>
                                        <p:tav tm="100000">
                                          <p:val>
                                            <p:strVal val="#ppt_y-(0.354*#ppt_w-0.172*#ppt_h)-#ppt_h/2"/>
                                          </p:val>
                                        </p:tav>
                                      </p:tavLst>
                                    </p:anim>
                                    <p:anim calcmode="lin" valueType="num">
                                      <p:cBhvr>
                                        <p:cTn id="180" dur="136" fill="hold">
                                          <p:stCondLst>
                                            <p:cond delay="864"/>
                                          </p:stCondLst>
                                        </p:cTn>
                                        <p:tgtEl>
                                          <p:spTgt spid="486575"/>
                                        </p:tgtEl>
                                        <p:attrNameLst>
                                          <p:attrName>ppt_y</p:attrName>
                                        </p:attrNameLst>
                                      </p:cBhvr>
                                      <p:tavLst>
                                        <p:tav tm="0">
                                          <p:val>
                                            <p:strVal val="#ppt_y-(0.354*#ppt_w-0.172*#ppt_h)"/>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38" presetClass="entr" presetSubtype="0" accel="50000" fill="hold" grpId="0" nodeType="clickEffect">
                                  <p:stCondLst>
                                    <p:cond delay="0"/>
                                  </p:stCondLst>
                                  <p:iterate type="lt">
                                    <p:tmPct val="50000"/>
                                  </p:iterate>
                                  <p:childTnLst>
                                    <p:set>
                                      <p:cBhvr>
                                        <p:cTn id="184" dur="1" fill="hold">
                                          <p:stCondLst>
                                            <p:cond delay="0"/>
                                          </p:stCondLst>
                                        </p:cTn>
                                        <p:tgtEl>
                                          <p:spTgt spid="486602"/>
                                        </p:tgtEl>
                                        <p:attrNameLst>
                                          <p:attrName>style.visibility</p:attrName>
                                        </p:attrNameLst>
                                      </p:cBhvr>
                                      <p:to>
                                        <p:strVal val="visible"/>
                                      </p:to>
                                    </p:set>
                                    <p:set>
                                      <p:cBhvr>
                                        <p:cTn id="185" dur="455" fill="hold">
                                          <p:stCondLst>
                                            <p:cond delay="0"/>
                                          </p:stCondLst>
                                        </p:cTn>
                                        <p:tgtEl>
                                          <p:spTgt spid="486602"/>
                                        </p:tgtEl>
                                        <p:attrNameLst>
                                          <p:attrName>style.rotation</p:attrName>
                                        </p:attrNameLst>
                                      </p:cBhvr>
                                      <p:to>
                                        <p:strVal val="-45.0"/>
                                      </p:to>
                                    </p:set>
                                    <p:anim calcmode="lin" valueType="num">
                                      <p:cBhvr>
                                        <p:cTn id="186" dur="455" fill="hold">
                                          <p:stCondLst>
                                            <p:cond delay="455"/>
                                          </p:stCondLst>
                                        </p:cTn>
                                        <p:tgtEl>
                                          <p:spTgt spid="486602"/>
                                        </p:tgtEl>
                                        <p:attrNameLst>
                                          <p:attrName>style.rotation</p:attrName>
                                        </p:attrNameLst>
                                      </p:cBhvr>
                                      <p:tavLst>
                                        <p:tav tm="0">
                                          <p:val>
                                            <p:fltVal val="-45"/>
                                          </p:val>
                                        </p:tav>
                                        <p:tav tm="69900">
                                          <p:val>
                                            <p:fltVal val="45"/>
                                          </p:val>
                                        </p:tav>
                                        <p:tav tm="100000">
                                          <p:val>
                                            <p:fltVal val="0"/>
                                          </p:val>
                                        </p:tav>
                                      </p:tavLst>
                                    </p:anim>
                                    <p:anim calcmode="lin" valueType="num">
                                      <p:cBhvr>
                                        <p:cTn id="187" dur="455" fill="hold">
                                          <p:stCondLst>
                                            <p:cond delay="0"/>
                                          </p:stCondLst>
                                        </p:cTn>
                                        <p:tgtEl>
                                          <p:spTgt spid="486602"/>
                                        </p:tgtEl>
                                        <p:attrNameLst>
                                          <p:attrName>ppt_y</p:attrName>
                                        </p:attrNameLst>
                                      </p:cBhvr>
                                      <p:tavLst>
                                        <p:tav tm="0">
                                          <p:val>
                                            <p:strVal val="#ppt_y-1"/>
                                          </p:val>
                                        </p:tav>
                                        <p:tav tm="100000">
                                          <p:val>
                                            <p:strVal val="#ppt_y-(0.354*#ppt_w-0.172*#ppt_h)"/>
                                          </p:val>
                                        </p:tav>
                                      </p:tavLst>
                                    </p:anim>
                                    <p:anim calcmode="lin" valueType="num">
                                      <p:cBhvr>
                                        <p:cTn id="188" dur="156" decel="50000" autoRev="1" fill="hold">
                                          <p:stCondLst>
                                            <p:cond delay="455"/>
                                          </p:stCondLst>
                                        </p:cTn>
                                        <p:tgtEl>
                                          <p:spTgt spid="486602"/>
                                        </p:tgtEl>
                                        <p:attrNameLst>
                                          <p:attrName>ppt_y</p:attrName>
                                        </p:attrNameLst>
                                      </p:cBhvr>
                                      <p:tavLst>
                                        <p:tav tm="0">
                                          <p:val>
                                            <p:strVal val="#ppt_y-(0.354*#ppt_w-0.172*#ppt_h)"/>
                                          </p:val>
                                        </p:tav>
                                        <p:tav tm="100000">
                                          <p:val>
                                            <p:strVal val="#ppt_y-(0.354*#ppt_w-0.172*#ppt_h)-#ppt_h/2"/>
                                          </p:val>
                                        </p:tav>
                                      </p:tavLst>
                                    </p:anim>
                                    <p:anim calcmode="lin" valueType="num">
                                      <p:cBhvr>
                                        <p:cTn id="189" dur="136" fill="hold">
                                          <p:stCondLst>
                                            <p:cond delay="864"/>
                                          </p:stCondLst>
                                        </p:cTn>
                                        <p:tgtEl>
                                          <p:spTgt spid="486602"/>
                                        </p:tgtEl>
                                        <p:attrNameLst>
                                          <p:attrName>ppt_y</p:attrName>
                                        </p:attrNameLst>
                                      </p:cBhvr>
                                      <p:tavLst>
                                        <p:tav tm="0">
                                          <p:val>
                                            <p:strVal val="#ppt_y-(0.354*#ppt_w-0.172*#ppt_h)"/>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38" presetClass="entr" presetSubtype="0" accel="50000" fill="hold" grpId="0" nodeType="clickEffect">
                                  <p:stCondLst>
                                    <p:cond delay="0"/>
                                  </p:stCondLst>
                                  <p:iterate type="lt">
                                    <p:tmPct val="50000"/>
                                  </p:iterate>
                                  <p:childTnLst>
                                    <p:set>
                                      <p:cBhvr>
                                        <p:cTn id="193" dur="1" fill="hold">
                                          <p:stCondLst>
                                            <p:cond delay="0"/>
                                          </p:stCondLst>
                                        </p:cTn>
                                        <p:tgtEl>
                                          <p:spTgt spid="486603"/>
                                        </p:tgtEl>
                                        <p:attrNameLst>
                                          <p:attrName>style.visibility</p:attrName>
                                        </p:attrNameLst>
                                      </p:cBhvr>
                                      <p:to>
                                        <p:strVal val="visible"/>
                                      </p:to>
                                    </p:set>
                                    <p:set>
                                      <p:cBhvr>
                                        <p:cTn id="194" dur="455" fill="hold">
                                          <p:stCondLst>
                                            <p:cond delay="0"/>
                                          </p:stCondLst>
                                        </p:cTn>
                                        <p:tgtEl>
                                          <p:spTgt spid="486603"/>
                                        </p:tgtEl>
                                        <p:attrNameLst>
                                          <p:attrName>style.rotation</p:attrName>
                                        </p:attrNameLst>
                                      </p:cBhvr>
                                      <p:to>
                                        <p:strVal val="-45.0"/>
                                      </p:to>
                                    </p:set>
                                    <p:anim calcmode="lin" valueType="num">
                                      <p:cBhvr>
                                        <p:cTn id="195" dur="455" fill="hold">
                                          <p:stCondLst>
                                            <p:cond delay="455"/>
                                          </p:stCondLst>
                                        </p:cTn>
                                        <p:tgtEl>
                                          <p:spTgt spid="486603"/>
                                        </p:tgtEl>
                                        <p:attrNameLst>
                                          <p:attrName>style.rotation</p:attrName>
                                        </p:attrNameLst>
                                      </p:cBhvr>
                                      <p:tavLst>
                                        <p:tav tm="0">
                                          <p:val>
                                            <p:fltVal val="-45"/>
                                          </p:val>
                                        </p:tav>
                                        <p:tav tm="69900">
                                          <p:val>
                                            <p:fltVal val="45"/>
                                          </p:val>
                                        </p:tav>
                                        <p:tav tm="100000">
                                          <p:val>
                                            <p:fltVal val="0"/>
                                          </p:val>
                                        </p:tav>
                                      </p:tavLst>
                                    </p:anim>
                                    <p:anim calcmode="lin" valueType="num">
                                      <p:cBhvr>
                                        <p:cTn id="196" dur="455" fill="hold">
                                          <p:stCondLst>
                                            <p:cond delay="0"/>
                                          </p:stCondLst>
                                        </p:cTn>
                                        <p:tgtEl>
                                          <p:spTgt spid="486603"/>
                                        </p:tgtEl>
                                        <p:attrNameLst>
                                          <p:attrName>ppt_y</p:attrName>
                                        </p:attrNameLst>
                                      </p:cBhvr>
                                      <p:tavLst>
                                        <p:tav tm="0">
                                          <p:val>
                                            <p:strVal val="#ppt_y-1"/>
                                          </p:val>
                                        </p:tav>
                                        <p:tav tm="100000">
                                          <p:val>
                                            <p:strVal val="#ppt_y-(0.354*#ppt_w-0.172*#ppt_h)"/>
                                          </p:val>
                                        </p:tav>
                                      </p:tavLst>
                                    </p:anim>
                                    <p:anim calcmode="lin" valueType="num">
                                      <p:cBhvr>
                                        <p:cTn id="197" dur="156" decel="50000" autoRev="1" fill="hold">
                                          <p:stCondLst>
                                            <p:cond delay="455"/>
                                          </p:stCondLst>
                                        </p:cTn>
                                        <p:tgtEl>
                                          <p:spTgt spid="486603"/>
                                        </p:tgtEl>
                                        <p:attrNameLst>
                                          <p:attrName>ppt_y</p:attrName>
                                        </p:attrNameLst>
                                      </p:cBhvr>
                                      <p:tavLst>
                                        <p:tav tm="0">
                                          <p:val>
                                            <p:strVal val="#ppt_y-(0.354*#ppt_w-0.172*#ppt_h)"/>
                                          </p:val>
                                        </p:tav>
                                        <p:tav tm="100000">
                                          <p:val>
                                            <p:strVal val="#ppt_y-(0.354*#ppt_w-0.172*#ppt_h)-#ppt_h/2"/>
                                          </p:val>
                                        </p:tav>
                                      </p:tavLst>
                                    </p:anim>
                                    <p:anim calcmode="lin" valueType="num">
                                      <p:cBhvr>
                                        <p:cTn id="198" dur="136" fill="hold">
                                          <p:stCondLst>
                                            <p:cond delay="864"/>
                                          </p:stCondLst>
                                        </p:cTn>
                                        <p:tgtEl>
                                          <p:spTgt spid="486603"/>
                                        </p:tgtEl>
                                        <p:attrNameLst>
                                          <p:attrName>ppt_y</p:attrName>
                                        </p:attrNameLst>
                                      </p:cBhvr>
                                      <p:tavLst>
                                        <p:tav tm="0">
                                          <p:val>
                                            <p:strVal val="#ppt_y-(0.354*#ppt_w-0.172*#ppt_h)"/>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486672"/>
                                        </p:tgtEl>
                                        <p:attrNameLst>
                                          <p:attrName>style.visibility</p:attrName>
                                        </p:attrNameLst>
                                      </p:cBhvr>
                                      <p:to>
                                        <p:strVal val="visible"/>
                                      </p:to>
                                    </p:set>
                                    <p:animEffect transition="in" filter="fade">
                                      <p:cBhvr>
                                        <p:cTn id="203" dur="2000"/>
                                        <p:tgtEl>
                                          <p:spTgt spid="486672"/>
                                        </p:tgtEl>
                                      </p:cBhvr>
                                    </p:animEffect>
                                  </p:childTnLst>
                                </p:cTn>
                              </p:par>
                            </p:childTnLst>
                          </p:cTn>
                        </p:par>
                      </p:childTnLst>
                    </p:cTn>
                  </p:par>
                  <p:par>
                    <p:cTn id="204" fill="hold">
                      <p:stCondLst>
                        <p:cond delay="indefinite"/>
                      </p:stCondLst>
                      <p:childTnLst>
                        <p:par>
                          <p:cTn id="205" fill="hold">
                            <p:stCondLst>
                              <p:cond delay="0"/>
                            </p:stCondLst>
                            <p:childTnLst>
                              <p:par>
                                <p:cTn id="206" presetID="38" presetClass="entr" presetSubtype="0" accel="50000" fill="hold" nodeType="clickEffect">
                                  <p:stCondLst>
                                    <p:cond delay="0"/>
                                  </p:stCondLst>
                                  <p:iterate type="lt">
                                    <p:tmPct val="50000"/>
                                  </p:iterate>
                                  <p:childTnLst>
                                    <p:set>
                                      <p:cBhvr>
                                        <p:cTn id="207" dur="1" fill="hold">
                                          <p:stCondLst>
                                            <p:cond delay="0"/>
                                          </p:stCondLst>
                                        </p:cTn>
                                        <p:tgtEl>
                                          <p:spTgt spid="486595">
                                            <p:txEl>
                                              <p:pRg st="0" end="0"/>
                                            </p:txEl>
                                          </p:spTgt>
                                        </p:tgtEl>
                                        <p:attrNameLst>
                                          <p:attrName>style.visibility</p:attrName>
                                        </p:attrNameLst>
                                      </p:cBhvr>
                                      <p:to>
                                        <p:strVal val="visible"/>
                                      </p:to>
                                    </p:set>
                                    <p:set>
                                      <p:cBhvr>
                                        <p:cTn id="208" dur="455" fill="hold">
                                          <p:stCondLst>
                                            <p:cond delay="0"/>
                                          </p:stCondLst>
                                        </p:cTn>
                                        <p:tgtEl>
                                          <p:spTgt spid="486595">
                                            <p:txEl>
                                              <p:pRg st="0" end="0"/>
                                            </p:txEl>
                                          </p:spTgt>
                                        </p:tgtEl>
                                        <p:attrNameLst>
                                          <p:attrName>style.rotation</p:attrName>
                                        </p:attrNameLst>
                                      </p:cBhvr>
                                      <p:to>
                                        <p:strVal val="-45.0"/>
                                      </p:to>
                                    </p:set>
                                    <p:anim calcmode="lin" valueType="num">
                                      <p:cBhvr>
                                        <p:cTn id="209" dur="455" fill="hold">
                                          <p:stCondLst>
                                            <p:cond delay="455"/>
                                          </p:stCondLst>
                                        </p:cTn>
                                        <p:tgtEl>
                                          <p:spTgt spid="48659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0" dur="455" fill="hold">
                                          <p:stCondLst>
                                            <p:cond delay="0"/>
                                          </p:stCondLst>
                                        </p:cTn>
                                        <p:tgtEl>
                                          <p:spTgt spid="486595">
                                            <p:txEl>
                                              <p:pRg st="0" end="0"/>
                                            </p:txEl>
                                          </p:spTgt>
                                        </p:tgtEl>
                                        <p:attrNameLst>
                                          <p:attrName>ppt_y</p:attrName>
                                        </p:attrNameLst>
                                      </p:cBhvr>
                                      <p:tavLst>
                                        <p:tav tm="0">
                                          <p:val>
                                            <p:strVal val="#ppt_y-1"/>
                                          </p:val>
                                        </p:tav>
                                        <p:tav tm="100000">
                                          <p:val>
                                            <p:strVal val="#ppt_y-(0.354*#ppt_w-0.172*#ppt_h)"/>
                                          </p:val>
                                        </p:tav>
                                      </p:tavLst>
                                    </p:anim>
                                    <p:anim calcmode="lin" valueType="num">
                                      <p:cBhvr>
                                        <p:cTn id="211" dur="156" decel="50000" autoRev="1" fill="hold">
                                          <p:stCondLst>
                                            <p:cond delay="455"/>
                                          </p:stCondLst>
                                        </p:cTn>
                                        <p:tgtEl>
                                          <p:spTgt spid="48659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2" dur="136" fill="hold">
                                          <p:stCondLst>
                                            <p:cond delay="864"/>
                                          </p:stCondLst>
                                        </p:cTn>
                                        <p:tgtEl>
                                          <p:spTgt spid="48659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38" presetClass="entr" presetSubtype="0" accel="50000" fill="hold" nodeType="clickEffect">
                                  <p:stCondLst>
                                    <p:cond delay="0"/>
                                  </p:stCondLst>
                                  <p:iterate type="lt">
                                    <p:tmPct val="50000"/>
                                  </p:iterate>
                                  <p:childTnLst>
                                    <p:set>
                                      <p:cBhvr>
                                        <p:cTn id="216" dur="1" fill="hold">
                                          <p:stCondLst>
                                            <p:cond delay="0"/>
                                          </p:stCondLst>
                                        </p:cTn>
                                        <p:tgtEl>
                                          <p:spTgt spid="486596">
                                            <p:txEl>
                                              <p:pRg st="0" end="0"/>
                                            </p:txEl>
                                          </p:spTgt>
                                        </p:tgtEl>
                                        <p:attrNameLst>
                                          <p:attrName>style.visibility</p:attrName>
                                        </p:attrNameLst>
                                      </p:cBhvr>
                                      <p:to>
                                        <p:strVal val="visible"/>
                                      </p:to>
                                    </p:set>
                                    <p:set>
                                      <p:cBhvr>
                                        <p:cTn id="217" dur="455" fill="hold">
                                          <p:stCondLst>
                                            <p:cond delay="0"/>
                                          </p:stCondLst>
                                        </p:cTn>
                                        <p:tgtEl>
                                          <p:spTgt spid="486596">
                                            <p:txEl>
                                              <p:pRg st="0" end="0"/>
                                            </p:txEl>
                                          </p:spTgt>
                                        </p:tgtEl>
                                        <p:attrNameLst>
                                          <p:attrName>style.rotation</p:attrName>
                                        </p:attrNameLst>
                                      </p:cBhvr>
                                      <p:to>
                                        <p:strVal val="-45.0"/>
                                      </p:to>
                                    </p:set>
                                    <p:anim calcmode="lin" valueType="num">
                                      <p:cBhvr>
                                        <p:cTn id="218" dur="455" fill="hold">
                                          <p:stCondLst>
                                            <p:cond delay="455"/>
                                          </p:stCondLst>
                                        </p:cTn>
                                        <p:tgtEl>
                                          <p:spTgt spid="48659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19" dur="455" fill="hold">
                                          <p:stCondLst>
                                            <p:cond delay="0"/>
                                          </p:stCondLst>
                                        </p:cTn>
                                        <p:tgtEl>
                                          <p:spTgt spid="486596">
                                            <p:txEl>
                                              <p:pRg st="0" end="0"/>
                                            </p:txEl>
                                          </p:spTgt>
                                        </p:tgtEl>
                                        <p:attrNameLst>
                                          <p:attrName>ppt_y</p:attrName>
                                        </p:attrNameLst>
                                      </p:cBhvr>
                                      <p:tavLst>
                                        <p:tav tm="0">
                                          <p:val>
                                            <p:strVal val="#ppt_y-1"/>
                                          </p:val>
                                        </p:tav>
                                        <p:tav tm="100000">
                                          <p:val>
                                            <p:strVal val="#ppt_y-(0.354*#ppt_w-0.172*#ppt_h)"/>
                                          </p:val>
                                        </p:tav>
                                      </p:tavLst>
                                    </p:anim>
                                    <p:anim calcmode="lin" valueType="num">
                                      <p:cBhvr>
                                        <p:cTn id="220" dur="156" decel="50000" autoRev="1" fill="hold">
                                          <p:stCondLst>
                                            <p:cond delay="455"/>
                                          </p:stCondLst>
                                        </p:cTn>
                                        <p:tgtEl>
                                          <p:spTgt spid="48659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21" dur="136" fill="hold">
                                          <p:stCondLst>
                                            <p:cond delay="864"/>
                                          </p:stCondLst>
                                        </p:cTn>
                                        <p:tgtEl>
                                          <p:spTgt spid="48659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6" presetClass="entr" presetSubtype="0" fill="hold" grpId="0" nodeType="clickEffect">
                                  <p:stCondLst>
                                    <p:cond delay="0"/>
                                  </p:stCondLst>
                                  <p:childTnLst>
                                    <p:set>
                                      <p:cBhvr>
                                        <p:cTn id="225" dur="1" fill="hold">
                                          <p:stCondLst>
                                            <p:cond delay="0"/>
                                          </p:stCondLst>
                                        </p:cTn>
                                        <p:tgtEl>
                                          <p:spTgt spid="486601"/>
                                        </p:tgtEl>
                                        <p:attrNameLst>
                                          <p:attrName>style.visibility</p:attrName>
                                        </p:attrNameLst>
                                      </p:cBhvr>
                                      <p:to>
                                        <p:strVal val="visible"/>
                                      </p:to>
                                    </p:set>
                                    <p:animEffect transition="in" filter="wipe(down)">
                                      <p:cBhvr>
                                        <p:cTn id="226" dur="580">
                                          <p:stCondLst>
                                            <p:cond delay="0"/>
                                          </p:stCondLst>
                                        </p:cTn>
                                        <p:tgtEl>
                                          <p:spTgt spid="486601"/>
                                        </p:tgtEl>
                                      </p:cBhvr>
                                    </p:animEffect>
                                    <p:anim calcmode="lin" valueType="num">
                                      <p:cBhvr>
                                        <p:cTn id="227" dur="1822" tmFilter="0,0; 0.14,0.36; 0.43,0.73; 0.71,0.91; 1.0,1.0">
                                          <p:stCondLst>
                                            <p:cond delay="0"/>
                                          </p:stCondLst>
                                        </p:cTn>
                                        <p:tgtEl>
                                          <p:spTgt spid="486601"/>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486601"/>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486601"/>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486601"/>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486601"/>
                                        </p:tgtEl>
                                        <p:attrNameLst>
                                          <p:attrName>ppt_y</p:attrName>
                                        </p:attrNameLst>
                                      </p:cBhvr>
                                      <p:tavLst>
                                        <p:tav tm="0" fmla="#ppt_y-sin(pi*$)/81">
                                          <p:val>
                                            <p:fltVal val="0"/>
                                          </p:val>
                                        </p:tav>
                                        <p:tav tm="100000">
                                          <p:val>
                                            <p:fltVal val="1"/>
                                          </p:val>
                                        </p:tav>
                                      </p:tavLst>
                                    </p:anim>
                                    <p:animScale>
                                      <p:cBhvr>
                                        <p:cTn id="232" dur="26">
                                          <p:stCondLst>
                                            <p:cond delay="650"/>
                                          </p:stCondLst>
                                        </p:cTn>
                                        <p:tgtEl>
                                          <p:spTgt spid="486601"/>
                                        </p:tgtEl>
                                      </p:cBhvr>
                                      <p:to x="100000" y="60000"/>
                                    </p:animScale>
                                    <p:animScale>
                                      <p:cBhvr>
                                        <p:cTn id="233" dur="166" decel="50000">
                                          <p:stCondLst>
                                            <p:cond delay="676"/>
                                          </p:stCondLst>
                                        </p:cTn>
                                        <p:tgtEl>
                                          <p:spTgt spid="486601"/>
                                        </p:tgtEl>
                                      </p:cBhvr>
                                      <p:to x="100000" y="100000"/>
                                    </p:animScale>
                                    <p:animScale>
                                      <p:cBhvr>
                                        <p:cTn id="234" dur="26">
                                          <p:stCondLst>
                                            <p:cond delay="1312"/>
                                          </p:stCondLst>
                                        </p:cTn>
                                        <p:tgtEl>
                                          <p:spTgt spid="486601"/>
                                        </p:tgtEl>
                                      </p:cBhvr>
                                      <p:to x="100000" y="80000"/>
                                    </p:animScale>
                                    <p:animScale>
                                      <p:cBhvr>
                                        <p:cTn id="235" dur="166" decel="50000">
                                          <p:stCondLst>
                                            <p:cond delay="1338"/>
                                          </p:stCondLst>
                                        </p:cTn>
                                        <p:tgtEl>
                                          <p:spTgt spid="486601"/>
                                        </p:tgtEl>
                                      </p:cBhvr>
                                      <p:to x="100000" y="100000"/>
                                    </p:animScale>
                                    <p:animScale>
                                      <p:cBhvr>
                                        <p:cTn id="236" dur="26">
                                          <p:stCondLst>
                                            <p:cond delay="1642"/>
                                          </p:stCondLst>
                                        </p:cTn>
                                        <p:tgtEl>
                                          <p:spTgt spid="486601"/>
                                        </p:tgtEl>
                                      </p:cBhvr>
                                      <p:to x="100000" y="90000"/>
                                    </p:animScale>
                                    <p:animScale>
                                      <p:cBhvr>
                                        <p:cTn id="237" dur="166" decel="50000">
                                          <p:stCondLst>
                                            <p:cond delay="1668"/>
                                          </p:stCondLst>
                                        </p:cTn>
                                        <p:tgtEl>
                                          <p:spTgt spid="486601"/>
                                        </p:tgtEl>
                                      </p:cBhvr>
                                      <p:to x="100000" y="100000"/>
                                    </p:animScale>
                                    <p:animScale>
                                      <p:cBhvr>
                                        <p:cTn id="238" dur="26">
                                          <p:stCondLst>
                                            <p:cond delay="1808"/>
                                          </p:stCondLst>
                                        </p:cTn>
                                        <p:tgtEl>
                                          <p:spTgt spid="486601"/>
                                        </p:tgtEl>
                                      </p:cBhvr>
                                      <p:to x="100000" y="95000"/>
                                    </p:animScale>
                                    <p:animScale>
                                      <p:cBhvr>
                                        <p:cTn id="239" dur="166" decel="50000">
                                          <p:stCondLst>
                                            <p:cond delay="1834"/>
                                          </p:stCondLst>
                                        </p:cTn>
                                        <p:tgtEl>
                                          <p:spTgt spid="486601"/>
                                        </p:tgtEl>
                                      </p:cBhvr>
                                      <p:to x="100000" y="100000"/>
                                    </p:animScale>
                                  </p:childTnLst>
                                </p:cTn>
                              </p:par>
                            </p:childTnLst>
                          </p:cTn>
                        </p:par>
                      </p:childTnLst>
                    </p:cTn>
                  </p:par>
                  <p:par>
                    <p:cTn id="240" fill="hold">
                      <p:stCondLst>
                        <p:cond delay="indefinite"/>
                      </p:stCondLst>
                      <p:childTnLst>
                        <p:par>
                          <p:cTn id="241" fill="hold">
                            <p:stCondLst>
                              <p:cond delay="0"/>
                            </p:stCondLst>
                            <p:childTnLst>
                              <p:par>
                                <p:cTn id="242" presetID="38" presetClass="entr" presetSubtype="0" accel="50000" fill="hold" nodeType="clickEffect">
                                  <p:stCondLst>
                                    <p:cond delay="0"/>
                                  </p:stCondLst>
                                  <p:iterate type="lt">
                                    <p:tmPct val="50000"/>
                                  </p:iterate>
                                  <p:childTnLst>
                                    <p:set>
                                      <p:cBhvr>
                                        <p:cTn id="243" dur="1" fill="hold">
                                          <p:stCondLst>
                                            <p:cond delay="0"/>
                                          </p:stCondLst>
                                        </p:cTn>
                                        <p:tgtEl>
                                          <p:spTgt spid="486605">
                                            <p:txEl>
                                              <p:pRg st="0" end="0"/>
                                            </p:txEl>
                                          </p:spTgt>
                                        </p:tgtEl>
                                        <p:attrNameLst>
                                          <p:attrName>style.visibility</p:attrName>
                                        </p:attrNameLst>
                                      </p:cBhvr>
                                      <p:to>
                                        <p:strVal val="visible"/>
                                      </p:to>
                                    </p:set>
                                    <p:set>
                                      <p:cBhvr>
                                        <p:cTn id="244" dur="455" fill="hold">
                                          <p:stCondLst>
                                            <p:cond delay="0"/>
                                          </p:stCondLst>
                                        </p:cTn>
                                        <p:tgtEl>
                                          <p:spTgt spid="486605">
                                            <p:txEl>
                                              <p:pRg st="0" end="0"/>
                                            </p:txEl>
                                          </p:spTgt>
                                        </p:tgtEl>
                                        <p:attrNameLst>
                                          <p:attrName>style.rotation</p:attrName>
                                        </p:attrNameLst>
                                      </p:cBhvr>
                                      <p:to>
                                        <p:strVal val="-45.0"/>
                                      </p:to>
                                    </p:set>
                                    <p:anim calcmode="lin" valueType="num">
                                      <p:cBhvr>
                                        <p:cTn id="245" dur="455" fill="hold">
                                          <p:stCondLst>
                                            <p:cond delay="455"/>
                                          </p:stCondLst>
                                        </p:cTn>
                                        <p:tgtEl>
                                          <p:spTgt spid="48660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6" dur="455" fill="hold">
                                          <p:stCondLst>
                                            <p:cond delay="0"/>
                                          </p:stCondLst>
                                        </p:cTn>
                                        <p:tgtEl>
                                          <p:spTgt spid="486605">
                                            <p:txEl>
                                              <p:pRg st="0" end="0"/>
                                            </p:txEl>
                                          </p:spTgt>
                                        </p:tgtEl>
                                        <p:attrNameLst>
                                          <p:attrName>ppt_y</p:attrName>
                                        </p:attrNameLst>
                                      </p:cBhvr>
                                      <p:tavLst>
                                        <p:tav tm="0">
                                          <p:val>
                                            <p:strVal val="#ppt_y-1"/>
                                          </p:val>
                                        </p:tav>
                                        <p:tav tm="100000">
                                          <p:val>
                                            <p:strVal val="#ppt_y-(0.354*#ppt_w-0.172*#ppt_h)"/>
                                          </p:val>
                                        </p:tav>
                                      </p:tavLst>
                                    </p:anim>
                                    <p:anim calcmode="lin" valueType="num">
                                      <p:cBhvr>
                                        <p:cTn id="247" dur="156" decel="50000" autoRev="1" fill="hold">
                                          <p:stCondLst>
                                            <p:cond delay="455"/>
                                          </p:stCondLst>
                                        </p:cTn>
                                        <p:tgtEl>
                                          <p:spTgt spid="48660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8" dur="136" fill="hold">
                                          <p:stCondLst>
                                            <p:cond delay="864"/>
                                          </p:stCondLst>
                                        </p:cTn>
                                        <p:tgtEl>
                                          <p:spTgt spid="486605">
                                            <p:txEl>
                                              <p:pRg st="0" end="0"/>
                                            </p:txEl>
                                          </p:spTgt>
                                        </p:tgtEl>
                                        <p:attrNameLst>
                                          <p:attrName>ppt_y</p:attrName>
                                        </p:attrNameLst>
                                      </p:cBhvr>
                                      <p:tavLst>
                                        <p:tav tm="0">
                                          <p:val>
                                            <p:strVal val="#ppt_y-(0.354*#ppt_w-0.172*#ppt_h)"/>
                                          </p:val>
                                        </p:tav>
                                        <p:tav tm="100000">
                                          <p:val>
                                            <p:strVal val="#ppt_y"/>
                                          </p:val>
                                        </p:tav>
                                      </p:tavLst>
                                    </p:anim>
                                  </p:childTnLst>
                                </p:cTn>
                              </p:par>
                              <p:par>
                                <p:cTn id="249" presetID="38" presetClass="entr" presetSubtype="0" accel="50000" fill="hold" nodeType="withEffect">
                                  <p:stCondLst>
                                    <p:cond delay="0"/>
                                  </p:stCondLst>
                                  <p:iterate type="lt">
                                    <p:tmPct val="50000"/>
                                  </p:iterate>
                                  <p:childTnLst>
                                    <p:set>
                                      <p:cBhvr>
                                        <p:cTn id="250" dur="1" fill="hold">
                                          <p:stCondLst>
                                            <p:cond delay="0"/>
                                          </p:stCondLst>
                                        </p:cTn>
                                        <p:tgtEl>
                                          <p:spTgt spid="486606">
                                            <p:txEl>
                                              <p:pRg st="0" end="0"/>
                                            </p:txEl>
                                          </p:spTgt>
                                        </p:tgtEl>
                                        <p:attrNameLst>
                                          <p:attrName>style.visibility</p:attrName>
                                        </p:attrNameLst>
                                      </p:cBhvr>
                                      <p:to>
                                        <p:strVal val="visible"/>
                                      </p:to>
                                    </p:set>
                                    <p:set>
                                      <p:cBhvr>
                                        <p:cTn id="251" dur="455" fill="hold">
                                          <p:stCondLst>
                                            <p:cond delay="0"/>
                                          </p:stCondLst>
                                        </p:cTn>
                                        <p:tgtEl>
                                          <p:spTgt spid="486606">
                                            <p:txEl>
                                              <p:pRg st="0" end="0"/>
                                            </p:txEl>
                                          </p:spTgt>
                                        </p:tgtEl>
                                        <p:attrNameLst>
                                          <p:attrName>style.rotation</p:attrName>
                                        </p:attrNameLst>
                                      </p:cBhvr>
                                      <p:to>
                                        <p:strVal val="-45.0"/>
                                      </p:to>
                                    </p:set>
                                    <p:anim calcmode="lin" valueType="num">
                                      <p:cBhvr>
                                        <p:cTn id="252" dur="455" fill="hold">
                                          <p:stCondLst>
                                            <p:cond delay="455"/>
                                          </p:stCondLst>
                                        </p:cTn>
                                        <p:tgtEl>
                                          <p:spTgt spid="48660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53" dur="455" fill="hold">
                                          <p:stCondLst>
                                            <p:cond delay="0"/>
                                          </p:stCondLst>
                                        </p:cTn>
                                        <p:tgtEl>
                                          <p:spTgt spid="486606">
                                            <p:txEl>
                                              <p:pRg st="0" end="0"/>
                                            </p:txEl>
                                          </p:spTgt>
                                        </p:tgtEl>
                                        <p:attrNameLst>
                                          <p:attrName>ppt_y</p:attrName>
                                        </p:attrNameLst>
                                      </p:cBhvr>
                                      <p:tavLst>
                                        <p:tav tm="0">
                                          <p:val>
                                            <p:strVal val="#ppt_y-1"/>
                                          </p:val>
                                        </p:tav>
                                        <p:tav tm="100000">
                                          <p:val>
                                            <p:strVal val="#ppt_y-(0.354*#ppt_w-0.172*#ppt_h)"/>
                                          </p:val>
                                        </p:tav>
                                      </p:tavLst>
                                    </p:anim>
                                    <p:anim calcmode="lin" valueType="num">
                                      <p:cBhvr>
                                        <p:cTn id="254" dur="156" decel="50000" autoRev="1" fill="hold">
                                          <p:stCondLst>
                                            <p:cond delay="455"/>
                                          </p:stCondLst>
                                        </p:cTn>
                                        <p:tgtEl>
                                          <p:spTgt spid="48660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5" dur="136" fill="hold">
                                          <p:stCondLst>
                                            <p:cond delay="864"/>
                                          </p:stCondLst>
                                        </p:cTn>
                                        <p:tgtEl>
                                          <p:spTgt spid="48660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38" presetClass="entr" presetSubtype="0" accel="50000" fill="hold" grpId="0" nodeType="clickEffect">
                                  <p:stCondLst>
                                    <p:cond delay="0"/>
                                  </p:stCondLst>
                                  <p:iterate type="lt">
                                    <p:tmPct val="50000"/>
                                  </p:iterate>
                                  <p:childTnLst>
                                    <p:set>
                                      <p:cBhvr>
                                        <p:cTn id="259" dur="1" fill="hold">
                                          <p:stCondLst>
                                            <p:cond delay="0"/>
                                          </p:stCondLst>
                                        </p:cTn>
                                        <p:tgtEl>
                                          <p:spTgt spid="486607"/>
                                        </p:tgtEl>
                                        <p:attrNameLst>
                                          <p:attrName>style.visibility</p:attrName>
                                        </p:attrNameLst>
                                      </p:cBhvr>
                                      <p:to>
                                        <p:strVal val="visible"/>
                                      </p:to>
                                    </p:set>
                                    <p:set>
                                      <p:cBhvr>
                                        <p:cTn id="260" dur="455" fill="hold">
                                          <p:stCondLst>
                                            <p:cond delay="0"/>
                                          </p:stCondLst>
                                        </p:cTn>
                                        <p:tgtEl>
                                          <p:spTgt spid="486607"/>
                                        </p:tgtEl>
                                        <p:attrNameLst>
                                          <p:attrName>style.rotation</p:attrName>
                                        </p:attrNameLst>
                                      </p:cBhvr>
                                      <p:to>
                                        <p:strVal val="-45.0"/>
                                      </p:to>
                                    </p:set>
                                    <p:anim calcmode="lin" valueType="num">
                                      <p:cBhvr>
                                        <p:cTn id="261" dur="455" fill="hold">
                                          <p:stCondLst>
                                            <p:cond delay="455"/>
                                          </p:stCondLst>
                                        </p:cTn>
                                        <p:tgtEl>
                                          <p:spTgt spid="486607"/>
                                        </p:tgtEl>
                                        <p:attrNameLst>
                                          <p:attrName>style.rotation</p:attrName>
                                        </p:attrNameLst>
                                      </p:cBhvr>
                                      <p:tavLst>
                                        <p:tav tm="0">
                                          <p:val>
                                            <p:fltVal val="-45"/>
                                          </p:val>
                                        </p:tav>
                                        <p:tav tm="69900">
                                          <p:val>
                                            <p:fltVal val="45"/>
                                          </p:val>
                                        </p:tav>
                                        <p:tav tm="100000">
                                          <p:val>
                                            <p:fltVal val="0"/>
                                          </p:val>
                                        </p:tav>
                                      </p:tavLst>
                                    </p:anim>
                                    <p:anim calcmode="lin" valueType="num">
                                      <p:cBhvr>
                                        <p:cTn id="262" dur="455" fill="hold">
                                          <p:stCondLst>
                                            <p:cond delay="0"/>
                                          </p:stCondLst>
                                        </p:cTn>
                                        <p:tgtEl>
                                          <p:spTgt spid="486607"/>
                                        </p:tgtEl>
                                        <p:attrNameLst>
                                          <p:attrName>ppt_y</p:attrName>
                                        </p:attrNameLst>
                                      </p:cBhvr>
                                      <p:tavLst>
                                        <p:tav tm="0">
                                          <p:val>
                                            <p:strVal val="#ppt_y-1"/>
                                          </p:val>
                                        </p:tav>
                                        <p:tav tm="100000">
                                          <p:val>
                                            <p:strVal val="#ppt_y-(0.354*#ppt_w-0.172*#ppt_h)"/>
                                          </p:val>
                                        </p:tav>
                                      </p:tavLst>
                                    </p:anim>
                                    <p:anim calcmode="lin" valueType="num">
                                      <p:cBhvr>
                                        <p:cTn id="263" dur="156" decel="50000" autoRev="1" fill="hold">
                                          <p:stCondLst>
                                            <p:cond delay="455"/>
                                          </p:stCondLst>
                                        </p:cTn>
                                        <p:tgtEl>
                                          <p:spTgt spid="486607"/>
                                        </p:tgtEl>
                                        <p:attrNameLst>
                                          <p:attrName>ppt_y</p:attrName>
                                        </p:attrNameLst>
                                      </p:cBhvr>
                                      <p:tavLst>
                                        <p:tav tm="0">
                                          <p:val>
                                            <p:strVal val="#ppt_y-(0.354*#ppt_w-0.172*#ppt_h)"/>
                                          </p:val>
                                        </p:tav>
                                        <p:tav tm="100000">
                                          <p:val>
                                            <p:strVal val="#ppt_y-(0.354*#ppt_w-0.172*#ppt_h)-#ppt_h/2"/>
                                          </p:val>
                                        </p:tav>
                                      </p:tavLst>
                                    </p:anim>
                                    <p:anim calcmode="lin" valueType="num">
                                      <p:cBhvr>
                                        <p:cTn id="264" dur="136" fill="hold">
                                          <p:stCondLst>
                                            <p:cond delay="864"/>
                                          </p:stCondLst>
                                        </p:cTn>
                                        <p:tgtEl>
                                          <p:spTgt spid="486607"/>
                                        </p:tgtEl>
                                        <p:attrNameLst>
                                          <p:attrName>ppt_y</p:attrName>
                                        </p:attrNameLst>
                                      </p:cBhvr>
                                      <p:tavLst>
                                        <p:tav tm="0">
                                          <p:val>
                                            <p:strVal val="#ppt_y-(0.354*#ppt_w-0.172*#ppt_h)"/>
                                          </p:val>
                                        </p:tav>
                                        <p:tav tm="100000">
                                          <p:val>
                                            <p:strVal val="#ppt_y"/>
                                          </p:val>
                                        </p:tav>
                                      </p:tavLst>
                                    </p:anim>
                                  </p:childTnLst>
                                </p:cTn>
                              </p:par>
                            </p:childTnLst>
                          </p:cTn>
                        </p:par>
                      </p:childTnLst>
                    </p:cTn>
                  </p:par>
                  <p:par>
                    <p:cTn id="265" fill="hold">
                      <p:stCondLst>
                        <p:cond delay="indefinite"/>
                      </p:stCondLst>
                      <p:childTnLst>
                        <p:par>
                          <p:cTn id="266" fill="hold">
                            <p:stCondLst>
                              <p:cond delay="0"/>
                            </p:stCondLst>
                            <p:childTnLst>
                              <p:par>
                                <p:cTn id="267" presetID="38" presetClass="entr" presetSubtype="0" accel="50000" fill="hold" grpId="0" nodeType="clickEffect">
                                  <p:stCondLst>
                                    <p:cond delay="0"/>
                                  </p:stCondLst>
                                  <p:iterate type="lt">
                                    <p:tmPct val="50000"/>
                                  </p:iterate>
                                  <p:childTnLst>
                                    <p:set>
                                      <p:cBhvr>
                                        <p:cTn id="268" dur="1" fill="hold">
                                          <p:stCondLst>
                                            <p:cond delay="0"/>
                                          </p:stCondLst>
                                        </p:cTn>
                                        <p:tgtEl>
                                          <p:spTgt spid="486608"/>
                                        </p:tgtEl>
                                        <p:attrNameLst>
                                          <p:attrName>style.visibility</p:attrName>
                                        </p:attrNameLst>
                                      </p:cBhvr>
                                      <p:to>
                                        <p:strVal val="visible"/>
                                      </p:to>
                                    </p:set>
                                    <p:set>
                                      <p:cBhvr>
                                        <p:cTn id="269" dur="455" fill="hold">
                                          <p:stCondLst>
                                            <p:cond delay="0"/>
                                          </p:stCondLst>
                                        </p:cTn>
                                        <p:tgtEl>
                                          <p:spTgt spid="486608"/>
                                        </p:tgtEl>
                                        <p:attrNameLst>
                                          <p:attrName>style.rotation</p:attrName>
                                        </p:attrNameLst>
                                      </p:cBhvr>
                                      <p:to>
                                        <p:strVal val="-45.0"/>
                                      </p:to>
                                    </p:set>
                                    <p:anim calcmode="lin" valueType="num">
                                      <p:cBhvr>
                                        <p:cTn id="270" dur="455" fill="hold">
                                          <p:stCondLst>
                                            <p:cond delay="455"/>
                                          </p:stCondLst>
                                        </p:cTn>
                                        <p:tgtEl>
                                          <p:spTgt spid="486608"/>
                                        </p:tgtEl>
                                        <p:attrNameLst>
                                          <p:attrName>style.rotation</p:attrName>
                                        </p:attrNameLst>
                                      </p:cBhvr>
                                      <p:tavLst>
                                        <p:tav tm="0">
                                          <p:val>
                                            <p:fltVal val="-45"/>
                                          </p:val>
                                        </p:tav>
                                        <p:tav tm="69900">
                                          <p:val>
                                            <p:fltVal val="45"/>
                                          </p:val>
                                        </p:tav>
                                        <p:tav tm="100000">
                                          <p:val>
                                            <p:fltVal val="0"/>
                                          </p:val>
                                        </p:tav>
                                      </p:tavLst>
                                    </p:anim>
                                    <p:anim calcmode="lin" valueType="num">
                                      <p:cBhvr>
                                        <p:cTn id="271" dur="455" fill="hold">
                                          <p:stCondLst>
                                            <p:cond delay="0"/>
                                          </p:stCondLst>
                                        </p:cTn>
                                        <p:tgtEl>
                                          <p:spTgt spid="486608"/>
                                        </p:tgtEl>
                                        <p:attrNameLst>
                                          <p:attrName>ppt_y</p:attrName>
                                        </p:attrNameLst>
                                      </p:cBhvr>
                                      <p:tavLst>
                                        <p:tav tm="0">
                                          <p:val>
                                            <p:strVal val="#ppt_y-1"/>
                                          </p:val>
                                        </p:tav>
                                        <p:tav tm="100000">
                                          <p:val>
                                            <p:strVal val="#ppt_y-(0.354*#ppt_w-0.172*#ppt_h)"/>
                                          </p:val>
                                        </p:tav>
                                      </p:tavLst>
                                    </p:anim>
                                    <p:anim calcmode="lin" valueType="num">
                                      <p:cBhvr>
                                        <p:cTn id="272" dur="156" decel="50000" autoRev="1" fill="hold">
                                          <p:stCondLst>
                                            <p:cond delay="455"/>
                                          </p:stCondLst>
                                        </p:cTn>
                                        <p:tgtEl>
                                          <p:spTgt spid="486608"/>
                                        </p:tgtEl>
                                        <p:attrNameLst>
                                          <p:attrName>ppt_y</p:attrName>
                                        </p:attrNameLst>
                                      </p:cBhvr>
                                      <p:tavLst>
                                        <p:tav tm="0">
                                          <p:val>
                                            <p:strVal val="#ppt_y-(0.354*#ppt_w-0.172*#ppt_h)"/>
                                          </p:val>
                                        </p:tav>
                                        <p:tav tm="100000">
                                          <p:val>
                                            <p:strVal val="#ppt_y-(0.354*#ppt_w-0.172*#ppt_h)-#ppt_h/2"/>
                                          </p:val>
                                        </p:tav>
                                      </p:tavLst>
                                    </p:anim>
                                    <p:anim calcmode="lin" valueType="num">
                                      <p:cBhvr>
                                        <p:cTn id="273" dur="136" fill="hold">
                                          <p:stCondLst>
                                            <p:cond delay="864"/>
                                          </p:stCondLst>
                                        </p:cTn>
                                        <p:tgtEl>
                                          <p:spTgt spid="486608"/>
                                        </p:tgtEl>
                                        <p:attrNameLst>
                                          <p:attrName>ppt_y</p:attrName>
                                        </p:attrNameLst>
                                      </p:cBhvr>
                                      <p:tavLst>
                                        <p:tav tm="0">
                                          <p:val>
                                            <p:strVal val="#ppt_y-(0.354*#ppt_w-0.172*#ppt_h)"/>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presetID="10" presetClass="entr" presetSubtype="0" fill="hold" grpId="0" nodeType="clickEffect">
                                  <p:stCondLst>
                                    <p:cond delay="0"/>
                                  </p:stCondLst>
                                  <p:childTnLst>
                                    <p:set>
                                      <p:cBhvr>
                                        <p:cTn id="277" dur="1" fill="hold">
                                          <p:stCondLst>
                                            <p:cond delay="0"/>
                                          </p:stCondLst>
                                        </p:cTn>
                                        <p:tgtEl>
                                          <p:spTgt spid="486673"/>
                                        </p:tgtEl>
                                        <p:attrNameLst>
                                          <p:attrName>style.visibility</p:attrName>
                                        </p:attrNameLst>
                                      </p:cBhvr>
                                      <p:to>
                                        <p:strVal val="visible"/>
                                      </p:to>
                                    </p:set>
                                    <p:animEffect transition="in" filter="fade">
                                      <p:cBhvr>
                                        <p:cTn id="278" dur="2000"/>
                                        <p:tgtEl>
                                          <p:spTgt spid="486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673" grpId="0" animBg="1"/>
      <p:bldP spid="486672" grpId="0" animBg="1"/>
      <p:bldP spid="486671" grpId="0" animBg="1"/>
      <p:bldP spid="486587" grpId="0" animBg="1"/>
      <p:bldP spid="486584" grpId="0" animBg="1"/>
      <p:bldP spid="486579" grpId="0" animBg="1"/>
      <p:bldP spid="486574" grpId="0"/>
      <p:bldP spid="486575" grpId="0"/>
      <p:bldP spid="486576" grpId="0"/>
      <p:bldP spid="486577" grpId="0"/>
      <p:bldP spid="486578" grpId="0"/>
      <p:bldP spid="486590" grpId="0"/>
      <p:bldP spid="486597" grpId="0"/>
      <p:bldP spid="486598" grpId="0"/>
      <p:bldP spid="486599" grpId="0"/>
      <p:bldP spid="486600" grpId="0"/>
      <p:bldP spid="486601" grpId="0"/>
      <p:bldP spid="486602" grpId="0"/>
      <p:bldP spid="486603" grpId="0"/>
      <p:bldP spid="486604" grpId="0"/>
      <p:bldP spid="486607" grpId="0"/>
      <p:bldP spid="486608" grpId="0"/>
      <p:bldP spid="486609" grpId="0"/>
      <p:bldP spid="4866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20" name="Rectangle 396"/>
          <p:cNvSpPr>
            <a:spLocks noChangeArrowheads="1"/>
          </p:cNvSpPr>
          <p:nvPr/>
        </p:nvSpPr>
        <p:spPr bwMode="auto">
          <a:xfrm>
            <a:off x="6126163" y="1943100"/>
            <a:ext cx="1074737" cy="950913"/>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7800" name="Oval 376"/>
          <p:cNvSpPr>
            <a:spLocks noChangeArrowheads="1"/>
          </p:cNvSpPr>
          <p:nvPr/>
        </p:nvSpPr>
        <p:spPr bwMode="auto">
          <a:xfrm>
            <a:off x="1755775" y="2974975"/>
            <a:ext cx="1714500" cy="1843088"/>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7795" name="Oval 371"/>
          <p:cNvSpPr>
            <a:spLocks noChangeArrowheads="1"/>
          </p:cNvSpPr>
          <p:nvPr/>
        </p:nvSpPr>
        <p:spPr bwMode="auto">
          <a:xfrm>
            <a:off x="1366838" y="698500"/>
            <a:ext cx="993775" cy="1381125"/>
          </a:xfrm>
          <a:prstGeom prst="ellipse">
            <a:avLst/>
          </a:prstGeom>
          <a:solidFill>
            <a:schemeClr val="accent1"/>
          </a:solidFill>
          <a:ln w="15875" algn="ctr">
            <a:solidFill>
              <a:schemeClr val="tx1"/>
            </a:solidFill>
            <a:round/>
            <a:headEnd/>
            <a:tailEnd/>
          </a:ln>
        </p:spPr>
        <p:txBody>
          <a:bodyPr anchor="ctr">
            <a:spAutoFit/>
          </a:bodyPr>
          <a:lstStyle/>
          <a:p>
            <a:endParaRPr lang="en-US"/>
          </a:p>
        </p:txBody>
      </p:sp>
      <p:grpSp>
        <p:nvGrpSpPr>
          <p:cNvPr id="2" name="Group 384"/>
          <p:cNvGrpSpPr>
            <a:grpSpLocks/>
          </p:cNvGrpSpPr>
          <p:nvPr/>
        </p:nvGrpSpPr>
        <p:grpSpPr bwMode="auto">
          <a:xfrm>
            <a:off x="3289300" y="4462463"/>
            <a:ext cx="1598613" cy="779462"/>
            <a:chOff x="2027" y="2811"/>
            <a:chExt cx="1007" cy="491"/>
          </a:xfrm>
        </p:grpSpPr>
        <p:sp>
          <p:nvSpPr>
            <p:cNvPr id="54394" name="Text Box 373"/>
            <p:cNvSpPr txBox="1">
              <a:spLocks noChangeArrowheads="1"/>
            </p:cNvSpPr>
            <p:nvPr/>
          </p:nvSpPr>
          <p:spPr bwMode="auto">
            <a:xfrm>
              <a:off x="2344" y="3014"/>
              <a:ext cx="690" cy="288"/>
            </a:xfrm>
            <a:prstGeom prst="rect">
              <a:avLst/>
            </a:prstGeom>
            <a:noFill/>
            <a:ln w="9525">
              <a:noFill/>
              <a:miter lim="800000"/>
              <a:headEnd/>
              <a:tailEnd/>
            </a:ln>
          </p:spPr>
          <p:txBody>
            <a:bodyPr wrap="none">
              <a:spAutoFit/>
            </a:bodyPr>
            <a:lstStyle/>
            <a:p>
              <a:pPr algn="l"/>
              <a:r>
                <a:rPr lang="en-US" sz="2400"/>
                <a:t>3.00 </a:t>
              </a:r>
              <a:r>
                <a:rPr lang="en-US" sz="2400">
                  <a:latin typeface="Symbol" pitchFamily="18" charset="2"/>
                </a:rPr>
                <a:t>W</a:t>
              </a:r>
            </a:p>
          </p:txBody>
        </p:sp>
        <p:sp>
          <p:nvSpPr>
            <p:cNvPr id="54395" name="Line 374"/>
            <p:cNvSpPr>
              <a:spLocks noChangeShapeType="1"/>
            </p:cNvSpPr>
            <p:nvPr/>
          </p:nvSpPr>
          <p:spPr bwMode="auto">
            <a:xfrm>
              <a:off x="2027" y="2811"/>
              <a:ext cx="394" cy="247"/>
            </a:xfrm>
            <a:prstGeom prst="line">
              <a:avLst/>
            </a:prstGeom>
            <a:noFill/>
            <a:ln w="22225">
              <a:solidFill>
                <a:schemeClr val="tx1"/>
              </a:solidFill>
              <a:round/>
              <a:headEnd/>
              <a:tailEnd/>
            </a:ln>
          </p:spPr>
          <p:txBody>
            <a:bodyPr>
              <a:spAutoFit/>
            </a:bodyPr>
            <a:lstStyle/>
            <a:p>
              <a:endParaRPr lang="en-US"/>
            </a:p>
          </p:txBody>
        </p:sp>
      </p:grpSp>
      <p:sp>
        <p:nvSpPr>
          <p:cNvPr id="487426" name="Text Box 2"/>
          <p:cNvSpPr txBox="1">
            <a:spLocks noChangeArrowheads="1"/>
          </p:cNvSpPr>
          <p:nvPr/>
        </p:nvSpPr>
        <p:spPr bwMode="auto">
          <a:xfrm>
            <a:off x="7673975" y="873125"/>
            <a:ext cx="877888" cy="519113"/>
          </a:xfrm>
          <a:prstGeom prst="rect">
            <a:avLst/>
          </a:prstGeom>
          <a:noFill/>
          <a:ln w="9525">
            <a:noFill/>
            <a:miter lim="800000"/>
            <a:headEnd/>
            <a:tailEnd/>
          </a:ln>
        </p:spPr>
        <p:txBody>
          <a:bodyPr wrap="none">
            <a:spAutoFit/>
          </a:bodyPr>
          <a:lstStyle/>
          <a:p>
            <a:r>
              <a:rPr lang="en-US"/>
              <a:t>8.64</a:t>
            </a:r>
          </a:p>
        </p:txBody>
      </p:sp>
      <p:grpSp>
        <p:nvGrpSpPr>
          <p:cNvPr id="3" name="Group 370"/>
          <p:cNvGrpSpPr>
            <a:grpSpLocks/>
          </p:cNvGrpSpPr>
          <p:nvPr/>
        </p:nvGrpSpPr>
        <p:grpSpPr bwMode="auto">
          <a:xfrm>
            <a:off x="392113" y="730250"/>
            <a:ext cx="2947987" cy="4367213"/>
            <a:chOff x="202" y="289"/>
            <a:chExt cx="1857" cy="2751"/>
          </a:xfrm>
        </p:grpSpPr>
        <p:sp>
          <p:nvSpPr>
            <p:cNvPr id="54339" name="Text Box 9"/>
            <p:cNvSpPr txBox="1">
              <a:spLocks noChangeArrowheads="1"/>
            </p:cNvSpPr>
            <p:nvPr/>
          </p:nvSpPr>
          <p:spPr bwMode="auto">
            <a:xfrm>
              <a:off x="556" y="2310"/>
              <a:ext cx="592" cy="351"/>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54340" name="Line 10"/>
            <p:cNvSpPr>
              <a:spLocks noChangeShapeType="1"/>
            </p:cNvSpPr>
            <p:nvPr/>
          </p:nvSpPr>
          <p:spPr bwMode="auto">
            <a:xfrm>
              <a:off x="439" y="667"/>
              <a:ext cx="473" cy="0"/>
            </a:xfrm>
            <a:prstGeom prst="line">
              <a:avLst/>
            </a:prstGeom>
            <a:noFill/>
            <a:ln w="22225">
              <a:solidFill>
                <a:srgbClr val="FF0000"/>
              </a:solidFill>
              <a:round/>
              <a:headEnd/>
              <a:tailEnd/>
            </a:ln>
          </p:spPr>
          <p:txBody>
            <a:bodyPr/>
            <a:lstStyle/>
            <a:p>
              <a:endParaRPr lang="en-US"/>
            </a:p>
          </p:txBody>
        </p:sp>
        <p:grpSp>
          <p:nvGrpSpPr>
            <p:cNvPr id="4" name="Group 11"/>
            <p:cNvGrpSpPr>
              <a:grpSpLocks/>
            </p:cNvGrpSpPr>
            <p:nvPr/>
          </p:nvGrpSpPr>
          <p:grpSpPr bwMode="auto">
            <a:xfrm>
              <a:off x="912" y="580"/>
              <a:ext cx="474" cy="87"/>
              <a:chOff x="2700" y="3312"/>
              <a:chExt cx="720" cy="180"/>
            </a:xfrm>
          </p:grpSpPr>
          <p:sp>
            <p:nvSpPr>
              <p:cNvPr id="54390" name="Line 12"/>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4391" name="Line 13"/>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4392" name="Line 14"/>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4393" name="Line 15"/>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4342" name="Line 16"/>
            <p:cNvSpPr>
              <a:spLocks noChangeShapeType="1"/>
            </p:cNvSpPr>
            <p:nvPr/>
          </p:nvSpPr>
          <p:spPr bwMode="auto">
            <a:xfrm flipV="1">
              <a:off x="439" y="667"/>
              <a:ext cx="0" cy="440"/>
            </a:xfrm>
            <a:prstGeom prst="line">
              <a:avLst/>
            </a:prstGeom>
            <a:noFill/>
            <a:ln w="22225">
              <a:solidFill>
                <a:srgbClr val="FF0000"/>
              </a:solidFill>
              <a:round/>
              <a:headEnd/>
              <a:tailEnd/>
            </a:ln>
          </p:spPr>
          <p:txBody>
            <a:bodyPr/>
            <a:lstStyle/>
            <a:p>
              <a:endParaRPr lang="en-US"/>
            </a:p>
          </p:txBody>
        </p:sp>
        <p:sp>
          <p:nvSpPr>
            <p:cNvPr id="54343" name="Line 17"/>
            <p:cNvSpPr>
              <a:spLocks noChangeShapeType="1"/>
            </p:cNvSpPr>
            <p:nvPr/>
          </p:nvSpPr>
          <p:spPr bwMode="auto">
            <a:xfrm>
              <a:off x="1386" y="667"/>
              <a:ext cx="474" cy="0"/>
            </a:xfrm>
            <a:prstGeom prst="line">
              <a:avLst/>
            </a:prstGeom>
            <a:noFill/>
            <a:ln w="22225">
              <a:solidFill>
                <a:srgbClr val="FF0000"/>
              </a:solidFill>
              <a:round/>
              <a:headEnd/>
              <a:tailEnd/>
            </a:ln>
          </p:spPr>
          <p:txBody>
            <a:bodyPr/>
            <a:lstStyle/>
            <a:p>
              <a:endParaRPr lang="en-US"/>
            </a:p>
          </p:txBody>
        </p:sp>
        <p:sp>
          <p:nvSpPr>
            <p:cNvPr id="54344" name="Line 18"/>
            <p:cNvSpPr>
              <a:spLocks noChangeShapeType="1"/>
            </p:cNvSpPr>
            <p:nvPr/>
          </p:nvSpPr>
          <p:spPr bwMode="auto">
            <a:xfrm flipV="1">
              <a:off x="1860" y="667"/>
              <a:ext cx="0" cy="440"/>
            </a:xfrm>
            <a:prstGeom prst="line">
              <a:avLst/>
            </a:prstGeom>
            <a:noFill/>
            <a:ln w="22225">
              <a:solidFill>
                <a:srgbClr val="FF0000"/>
              </a:solidFill>
              <a:round/>
              <a:headEnd/>
              <a:tailEnd/>
            </a:ln>
          </p:spPr>
          <p:txBody>
            <a:bodyPr/>
            <a:lstStyle/>
            <a:p>
              <a:endParaRPr lang="en-US"/>
            </a:p>
          </p:txBody>
        </p:sp>
        <p:sp>
          <p:nvSpPr>
            <p:cNvPr id="54345" name="Line 19"/>
            <p:cNvSpPr>
              <a:spLocks noChangeShapeType="1"/>
            </p:cNvSpPr>
            <p:nvPr/>
          </p:nvSpPr>
          <p:spPr bwMode="auto">
            <a:xfrm>
              <a:off x="439" y="1107"/>
              <a:ext cx="473" cy="0"/>
            </a:xfrm>
            <a:prstGeom prst="line">
              <a:avLst/>
            </a:prstGeom>
            <a:noFill/>
            <a:ln w="22225">
              <a:solidFill>
                <a:srgbClr val="FF0000"/>
              </a:solidFill>
              <a:round/>
              <a:headEnd/>
              <a:tailEnd/>
            </a:ln>
          </p:spPr>
          <p:txBody>
            <a:bodyPr/>
            <a:lstStyle/>
            <a:p>
              <a:endParaRPr lang="en-US"/>
            </a:p>
          </p:txBody>
        </p:sp>
        <p:grpSp>
          <p:nvGrpSpPr>
            <p:cNvPr id="5" name="Group 20"/>
            <p:cNvGrpSpPr>
              <a:grpSpLocks/>
            </p:cNvGrpSpPr>
            <p:nvPr/>
          </p:nvGrpSpPr>
          <p:grpSpPr bwMode="auto">
            <a:xfrm>
              <a:off x="912" y="1019"/>
              <a:ext cx="474" cy="88"/>
              <a:chOff x="2700" y="3312"/>
              <a:chExt cx="720" cy="180"/>
            </a:xfrm>
          </p:grpSpPr>
          <p:sp>
            <p:nvSpPr>
              <p:cNvPr id="54386" name="Line 21"/>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54387" name="Line 22"/>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54388" name="Line 23"/>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54389" name="Line 24"/>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54347" name="Line 25"/>
            <p:cNvSpPr>
              <a:spLocks noChangeShapeType="1"/>
            </p:cNvSpPr>
            <p:nvPr/>
          </p:nvSpPr>
          <p:spPr bwMode="auto">
            <a:xfrm>
              <a:off x="1386" y="1107"/>
              <a:ext cx="474" cy="0"/>
            </a:xfrm>
            <a:prstGeom prst="line">
              <a:avLst/>
            </a:prstGeom>
            <a:noFill/>
            <a:ln w="22225">
              <a:solidFill>
                <a:srgbClr val="FF0000"/>
              </a:solidFill>
              <a:round/>
              <a:headEnd/>
              <a:tailEnd/>
            </a:ln>
          </p:spPr>
          <p:txBody>
            <a:bodyPr/>
            <a:lstStyle/>
            <a:p>
              <a:endParaRPr lang="en-US"/>
            </a:p>
          </p:txBody>
        </p:sp>
        <p:sp>
          <p:nvSpPr>
            <p:cNvPr id="54348" name="Text Box 26"/>
            <p:cNvSpPr txBox="1">
              <a:spLocks noChangeArrowheads="1"/>
            </p:cNvSpPr>
            <p:nvPr/>
          </p:nvSpPr>
          <p:spPr bwMode="auto">
            <a:xfrm>
              <a:off x="966" y="289"/>
              <a:ext cx="592" cy="351"/>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sp>
          <p:nvSpPr>
            <p:cNvPr id="54349" name="Text Box 27"/>
            <p:cNvSpPr txBox="1">
              <a:spLocks noChangeArrowheads="1"/>
            </p:cNvSpPr>
            <p:nvPr/>
          </p:nvSpPr>
          <p:spPr bwMode="auto">
            <a:xfrm>
              <a:off x="975" y="737"/>
              <a:ext cx="592" cy="352"/>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54350" name="Line 28"/>
            <p:cNvSpPr>
              <a:spLocks noChangeShapeType="1"/>
            </p:cNvSpPr>
            <p:nvPr/>
          </p:nvSpPr>
          <p:spPr bwMode="auto">
            <a:xfrm flipV="1">
              <a:off x="439" y="1107"/>
              <a:ext cx="0" cy="439"/>
            </a:xfrm>
            <a:prstGeom prst="line">
              <a:avLst/>
            </a:prstGeom>
            <a:noFill/>
            <a:ln w="22225">
              <a:solidFill>
                <a:srgbClr val="FF0000"/>
              </a:solidFill>
              <a:round/>
              <a:headEnd/>
              <a:tailEnd/>
            </a:ln>
          </p:spPr>
          <p:txBody>
            <a:bodyPr/>
            <a:lstStyle/>
            <a:p>
              <a:endParaRPr lang="en-US"/>
            </a:p>
          </p:txBody>
        </p:sp>
        <p:grpSp>
          <p:nvGrpSpPr>
            <p:cNvPr id="6" name="Group 29"/>
            <p:cNvGrpSpPr>
              <a:grpSpLocks/>
            </p:cNvGrpSpPr>
            <p:nvPr/>
          </p:nvGrpSpPr>
          <p:grpSpPr bwMode="auto">
            <a:xfrm>
              <a:off x="439" y="1546"/>
              <a:ext cx="118" cy="351"/>
              <a:chOff x="7200" y="2952"/>
              <a:chExt cx="180" cy="720"/>
            </a:xfrm>
          </p:grpSpPr>
          <p:sp>
            <p:nvSpPr>
              <p:cNvPr id="54382" name="Line 3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4383" name="Line 3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4384" name="Line 3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4385" name="Line 3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4352" name="Line 34"/>
            <p:cNvSpPr>
              <a:spLocks noChangeShapeType="1"/>
            </p:cNvSpPr>
            <p:nvPr/>
          </p:nvSpPr>
          <p:spPr bwMode="auto">
            <a:xfrm flipV="1">
              <a:off x="439" y="1897"/>
              <a:ext cx="0" cy="440"/>
            </a:xfrm>
            <a:prstGeom prst="line">
              <a:avLst/>
            </a:prstGeom>
            <a:noFill/>
            <a:ln w="22225">
              <a:solidFill>
                <a:srgbClr val="FF0000"/>
              </a:solidFill>
              <a:round/>
              <a:headEnd/>
              <a:tailEnd/>
            </a:ln>
          </p:spPr>
          <p:txBody>
            <a:bodyPr/>
            <a:lstStyle/>
            <a:p>
              <a:endParaRPr lang="en-US"/>
            </a:p>
          </p:txBody>
        </p:sp>
        <p:sp>
          <p:nvSpPr>
            <p:cNvPr id="54353" name="Line 35"/>
            <p:cNvSpPr>
              <a:spLocks noChangeShapeType="1"/>
            </p:cNvSpPr>
            <p:nvPr/>
          </p:nvSpPr>
          <p:spPr bwMode="auto">
            <a:xfrm>
              <a:off x="202" y="2337"/>
              <a:ext cx="474" cy="0"/>
            </a:xfrm>
            <a:prstGeom prst="line">
              <a:avLst/>
            </a:prstGeom>
            <a:noFill/>
            <a:ln w="22225">
              <a:solidFill>
                <a:srgbClr val="FF0000"/>
              </a:solidFill>
              <a:round/>
              <a:headEnd/>
              <a:tailEnd/>
            </a:ln>
          </p:spPr>
          <p:txBody>
            <a:bodyPr/>
            <a:lstStyle/>
            <a:p>
              <a:endParaRPr lang="en-US"/>
            </a:p>
          </p:txBody>
        </p:sp>
        <p:sp>
          <p:nvSpPr>
            <p:cNvPr id="54354" name="Line 36"/>
            <p:cNvSpPr>
              <a:spLocks noChangeShapeType="1"/>
            </p:cNvSpPr>
            <p:nvPr/>
          </p:nvSpPr>
          <p:spPr bwMode="auto">
            <a:xfrm>
              <a:off x="320" y="2425"/>
              <a:ext cx="237" cy="0"/>
            </a:xfrm>
            <a:prstGeom prst="line">
              <a:avLst/>
            </a:prstGeom>
            <a:noFill/>
            <a:ln w="22225">
              <a:solidFill>
                <a:srgbClr val="FF0000"/>
              </a:solidFill>
              <a:round/>
              <a:headEnd/>
              <a:tailEnd/>
            </a:ln>
          </p:spPr>
          <p:txBody>
            <a:bodyPr/>
            <a:lstStyle/>
            <a:p>
              <a:endParaRPr lang="en-US"/>
            </a:p>
          </p:txBody>
        </p:sp>
        <p:sp>
          <p:nvSpPr>
            <p:cNvPr id="54355" name="Line 37"/>
            <p:cNvSpPr>
              <a:spLocks noChangeShapeType="1"/>
            </p:cNvSpPr>
            <p:nvPr/>
          </p:nvSpPr>
          <p:spPr bwMode="auto">
            <a:xfrm flipV="1">
              <a:off x="439" y="2425"/>
              <a:ext cx="0" cy="615"/>
            </a:xfrm>
            <a:prstGeom prst="line">
              <a:avLst/>
            </a:prstGeom>
            <a:noFill/>
            <a:ln w="22225">
              <a:solidFill>
                <a:srgbClr val="FF0000"/>
              </a:solidFill>
              <a:round/>
              <a:headEnd/>
              <a:tailEnd/>
            </a:ln>
          </p:spPr>
          <p:txBody>
            <a:bodyPr/>
            <a:lstStyle/>
            <a:p>
              <a:endParaRPr lang="en-US"/>
            </a:p>
          </p:txBody>
        </p:sp>
        <p:sp>
          <p:nvSpPr>
            <p:cNvPr id="54356" name="Line 38"/>
            <p:cNvSpPr>
              <a:spLocks noChangeShapeType="1"/>
            </p:cNvSpPr>
            <p:nvPr/>
          </p:nvSpPr>
          <p:spPr bwMode="auto">
            <a:xfrm flipV="1">
              <a:off x="1860" y="1107"/>
              <a:ext cx="0" cy="703"/>
            </a:xfrm>
            <a:prstGeom prst="line">
              <a:avLst/>
            </a:prstGeom>
            <a:noFill/>
            <a:ln w="22225">
              <a:solidFill>
                <a:srgbClr val="FF0000"/>
              </a:solidFill>
              <a:round/>
              <a:headEnd/>
              <a:tailEnd/>
            </a:ln>
          </p:spPr>
          <p:txBody>
            <a:bodyPr/>
            <a:lstStyle/>
            <a:p>
              <a:endParaRPr lang="en-US"/>
            </a:p>
          </p:txBody>
        </p:sp>
        <p:grpSp>
          <p:nvGrpSpPr>
            <p:cNvPr id="7" name="Group 39"/>
            <p:cNvGrpSpPr>
              <a:grpSpLocks/>
            </p:cNvGrpSpPr>
            <p:nvPr/>
          </p:nvGrpSpPr>
          <p:grpSpPr bwMode="auto">
            <a:xfrm>
              <a:off x="1860" y="1810"/>
              <a:ext cx="118" cy="351"/>
              <a:chOff x="7200" y="2952"/>
              <a:chExt cx="180" cy="720"/>
            </a:xfrm>
          </p:grpSpPr>
          <p:sp>
            <p:nvSpPr>
              <p:cNvPr id="54378" name="Line 40"/>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4379" name="Line 41"/>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4380" name="Line 42"/>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4381" name="Line 43"/>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4358" name="Line 44"/>
            <p:cNvSpPr>
              <a:spLocks noChangeShapeType="1"/>
            </p:cNvSpPr>
            <p:nvPr/>
          </p:nvSpPr>
          <p:spPr bwMode="auto">
            <a:xfrm flipV="1">
              <a:off x="1860" y="2161"/>
              <a:ext cx="0" cy="264"/>
            </a:xfrm>
            <a:prstGeom prst="line">
              <a:avLst/>
            </a:prstGeom>
            <a:noFill/>
            <a:ln w="22225">
              <a:solidFill>
                <a:srgbClr val="FF0000"/>
              </a:solidFill>
              <a:round/>
              <a:headEnd/>
              <a:tailEnd/>
            </a:ln>
          </p:spPr>
          <p:txBody>
            <a:bodyPr/>
            <a:lstStyle/>
            <a:p>
              <a:endParaRPr lang="en-US"/>
            </a:p>
          </p:txBody>
        </p:sp>
        <p:sp>
          <p:nvSpPr>
            <p:cNvPr id="54359" name="Line 45"/>
            <p:cNvSpPr>
              <a:spLocks noChangeShapeType="1"/>
            </p:cNvSpPr>
            <p:nvPr/>
          </p:nvSpPr>
          <p:spPr bwMode="auto">
            <a:xfrm>
              <a:off x="1386" y="1458"/>
              <a:ext cx="474" cy="0"/>
            </a:xfrm>
            <a:prstGeom prst="line">
              <a:avLst/>
            </a:prstGeom>
            <a:noFill/>
            <a:ln w="22225">
              <a:solidFill>
                <a:srgbClr val="FF0000"/>
              </a:solidFill>
              <a:round/>
              <a:headEnd/>
              <a:tailEnd/>
            </a:ln>
          </p:spPr>
          <p:txBody>
            <a:bodyPr/>
            <a:lstStyle/>
            <a:p>
              <a:endParaRPr lang="en-US"/>
            </a:p>
          </p:txBody>
        </p:sp>
        <p:grpSp>
          <p:nvGrpSpPr>
            <p:cNvPr id="8" name="Group 46"/>
            <p:cNvGrpSpPr>
              <a:grpSpLocks/>
            </p:cNvGrpSpPr>
            <p:nvPr/>
          </p:nvGrpSpPr>
          <p:grpSpPr bwMode="auto">
            <a:xfrm>
              <a:off x="1860" y="2425"/>
              <a:ext cx="118" cy="351"/>
              <a:chOff x="7200" y="2952"/>
              <a:chExt cx="180" cy="720"/>
            </a:xfrm>
          </p:grpSpPr>
          <p:sp>
            <p:nvSpPr>
              <p:cNvPr id="54374" name="Line 47"/>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4375" name="Line 48"/>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4376" name="Line 49"/>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4377" name="Line 50"/>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4361" name="Line 51"/>
            <p:cNvSpPr>
              <a:spLocks noChangeShapeType="1"/>
            </p:cNvSpPr>
            <p:nvPr/>
          </p:nvSpPr>
          <p:spPr bwMode="auto">
            <a:xfrm flipV="1">
              <a:off x="1386" y="1458"/>
              <a:ext cx="0" cy="703"/>
            </a:xfrm>
            <a:prstGeom prst="line">
              <a:avLst/>
            </a:prstGeom>
            <a:noFill/>
            <a:ln w="22225">
              <a:solidFill>
                <a:srgbClr val="FF0000"/>
              </a:solidFill>
              <a:round/>
              <a:headEnd/>
              <a:tailEnd/>
            </a:ln>
          </p:spPr>
          <p:txBody>
            <a:bodyPr/>
            <a:lstStyle/>
            <a:p>
              <a:endParaRPr lang="en-US"/>
            </a:p>
          </p:txBody>
        </p:sp>
        <p:grpSp>
          <p:nvGrpSpPr>
            <p:cNvPr id="9" name="Group 52"/>
            <p:cNvGrpSpPr>
              <a:grpSpLocks/>
            </p:cNvGrpSpPr>
            <p:nvPr/>
          </p:nvGrpSpPr>
          <p:grpSpPr bwMode="auto">
            <a:xfrm>
              <a:off x="1386" y="2161"/>
              <a:ext cx="118" cy="351"/>
              <a:chOff x="7200" y="2952"/>
              <a:chExt cx="180" cy="720"/>
            </a:xfrm>
          </p:grpSpPr>
          <p:sp>
            <p:nvSpPr>
              <p:cNvPr id="54370" name="Line 53"/>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54371" name="Line 54"/>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54372" name="Line 55"/>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54373" name="Line 56"/>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54363" name="Line 57"/>
            <p:cNvSpPr>
              <a:spLocks noChangeShapeType="1"/>
            </p:cNvSpPr>
            <p:nvPr/>
          </p:nvSpPr>
          <p:spPr bwMode="auto">
            <a:xfrm flipV="1">
              <a:off x="1386" y="2512"/>
              <a:ext cx="0" cy="528"/>
            </a:xfrm>
            <a:prstGeom prst="line">
              <a:avLst/>
            </a:prstGeom>
            <a:noFill/>
            <a:ln w="22225">
              <a:solidFill>
                <a:srgbClr val="FF0000"/>
              </a:solidFill>
              <a:round/>
              <a:headEnd/>
              <a:tailEnd/>
            </a:ln>
          </p:spPr>
          <p:txBody>
            <a:bodyPr/>
            <a:lstStyle/>
            <a:p>
              <a:endParaRPr lang="en-US"/>
            </a:p>
          </p:txBody>
        </p:sp>
        <p:sp>
          <p:nvSpPr>
            <p:cNvPr id="54364" name="Line 58"/>
            <p:cNvSpPr>
              <a:spLocks noChangeShapeType="1"/>
            </p:cNvSpPr>
            <p:nvPr/>
          </p:nvSpPr>
          <p:spPr bwMode="auto">
            <a:xfrm flipV="1">
              <a:off x="1860" y="2776"/>
              <a:ext cx="0" cy="264"/>
            </a:xfrm>
            <a:prstGeom prst="line">
              <a:avLst/>
            </a:prstGeom>
            <a:noFill/>
            <a:ln w="22225">
              <a:solidFill>
                <a:srgbClr val="FF0000"/>
              </a:solidFill>
              <a:round/>
              <a:headEnd/>
              <a:tailEnd/>
            </a:ln>
          </p:spPr>
          <p:txBody>
            <a:bodyPr/>
            <a:lstStyle/>
            <a:p>
              <a:endParaRPr lang="en-US"/>
            </a:p>
          </p:txBody>
        </p:sp>
        <p:sp>
          <p:nvSpPr>
            <p:cNvPr id="54365" name="Line 59"/>
            <p:cNvSpPr>
              <a:spLocks noChangeShapeType="1"/>
            </p:cNvSpPr>
            <p:nvPr/>
          </p:nvSpPr>
          <p:spPr bwMode="auto">
            <a:xfrm>
              <a:off x="439" y="3040"/>
              <a:ext cx="1421" cy="0"/>
            </a:xfrm>
            <a:prstGeom prst="line">
              <a:avLst/>
            </a:prstGeom>
            <a:noFill/>
            <a:ln w="22225">
              <a:solidFill>
                <a:srgbClr val="FF0000"/>
              </a:solidFill>
              <a:round/>
              <a:headEnd/>
              <a:tailEnd/>
            </a:ln>
          </p:spPr>
          <p:txBody>
            <a:bodyPr/>
            <a:lstStyle/>
            <a:p>
              <a:endParaRPr lang="en-US"/>
            </a:p>
          </p:txBody>
        </p:sp>
        <p:sp>
          <p:nvSpPr>
            <p:cNvPr id="54366" name="Text Box 60"/>
            <p:cNvSpPr txBox="1">
              <a:spLocks noChangeArrowheads="1"/>
            </p:cNvSpPr>
            <p:nvPr/>
          </p:nvSpPr>
          <p:spPr bwMode="auto">
            <a:xfrm>
              <a:off x="493" y="1582"/>
              <a:ext cx="592" cy="352"/>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1</a:t>
              </a:r>
              <a:endParaRPr lang="en-US" sz="2400">
                <a:solidFill>
                  <a:srgbClr val="FF0000"/>
                </a:solidFill>
              </a:endParaRPr>
            </a:p>
          </p:txBody>
        </p:sp>
        <p:sp>
          <p:nvSpPr>
            <p:cNvPr id="54367" name="Text Box 61"/>
            <p:cNvSpPr txBox="1">
              <a:spLocks noChangeArrowheads="1"/>
            </p:cNvSpPr>
            <p:nvPr/>
          </p:nvSpPr>
          <p:spPr bwMode="auto">
            <a:xfrm>
              <a:off x="1058" y="2168"/>
              <a:ext cx="592" cy="351"/>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54368" name="Text Box 62"/>
            <p:cNvSpPr txBox="1">
              <a:spLocks noChangeArrowheads="1"/>
            </p:cNvSpPr>
            <p:nvPr/>
          </p:nvSpPr>
          <p:spPr bwMode="auto">
            <a:xfrm>
              <a:off x="1467" y="1792"/>
              <a:ext cx="592" cy="351"/>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5</a:t>
              </a:r>
              <a:endParaRPr lang="en-US" sz="2400">
                <a:solidFill>
                  <a:srgbClr val="FF0000"/>
                </a:solidFill>
              </a:endParaRPr>
            </a:p>
          </p:txBody>
        </p:sp>
        <p:sp>
          <p:nvSpPr>
            <p:cNvPr id="54369" name="Text Box 63"/>
            <p:cNvSpPr txBox="1">
              <a:spLocks noChangeArrowheads="1"/>
            </p:cNvSpPr>
            <p:nvPr/>
          </p:nvSpPr>
          <p:spPr bwMode="auto">
            <a:xfrm>
              <a:off x="1467" y="2407"/>
              <a:ext cx="592" cy="351"/>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6</a:t>
              </a:r>
              <a:endParaRPr lang="en-US" sz="2400">
                <a:solidFill>
                  <a:srgbClr val="FF0000"/>
                </a:solidFill>
              </a:endParaRPr>
            </a:p>
          </p:txBody>
        </p:sp>
      </p:grpSp>
      <p:sp>
        <p:nvSpPr>
          <p:cNvPr id="54280" name="Rectangle 192"/>
          <p:cNvSpPr>
            <a:spLocks noChangeArrowheads="1"/>
          </p:cNvSpPr>
          <p:nvPr/>
        </p:nvSpPr>
        <p:spPr bwMode="auto">
          <a:xfrm>
            <a:off x="7383463" y="397033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6.5</a:t>
            </a:r>
            <a:endParaRPr lang="en-US">
              <a:solidFill>
                <a:srgbClr val="FF0000"/>
              </a:solidFill>
              <a:ea typeface="Times New Roman" pitchFamily="18" charset="0"/>
              <a:cs typeface="Arial" charset="0"/>
            </a:endParaRPr>
          </a:p>
        </p:txBody>
      </p:sp>
      <p:sp>
        <p:nvSpPr>
          <p:cNvPr id="54281" name="Rectangle 189"/>
          <p:cNvSpPr>
            <a:spLocks noChangeArrowheads="1"/>
          </p:cNvSpPr>
          <p:nvPr/>
        </p:nvSpPr>
        <p:spPr bwMode="auto">
          <a:xfrm>
            <a:off x="3578225" y="394176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6</a:t>
            </a:r>
            <a:endParaRPr lang="en-US">
              <a:solidFill>
                <a:srgbClr val="FF0000"/>
              </a:solidFill>
              <a:ea typeface="Times New Roman" pitchFamily="18" charset="0"/>
              <a:cs typeface="Arial" charset="0"/>
            </a:endParaRPr>
          </a:p>
        </p:txBody>
      </p:sp>
      <p:sp>
        <p:nvSpPr>
          <p:cNvPr id="54282" name="Rectangle 188"/>
          <p:cNvSpPr>
            <a:spLocks noChangeArrowheads="1"/>
          </p:cNvSpPr>
          <p:nvPr/>
        </p:nvSpPr>
        <p:spPr bwMode="auto">
          <a:xfrm>
            <a:off x="7383463" y="345281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2.5</a:t>
            </a:r>
            <a:endParaRPr lang="en-US">
              <a:solidFill>
                <a:srgbClr val="FF0000"/>
              </a:solidFill>
              <a:ea typeface="Times New Roman" pitchFamily="18" charset="0"/>
              <a:cs typeface="Arial" charset="0"/>
            </a:endParaRPr>
          </a:p>
        </p:txBody>
      </p:sp>
      <p:sp>
        <p:nvSpPr>
          <p:cNvPr id="54283" name="Rectangle 185"/>
          <p:cNvSpPr>
            <a:spLocks noChangeArrowheads="1"/>
          </p:cNvSpPr>
          <p:nvPr/>
        </p:nvSpPr>
        <p:spPr bwMode="auto">
          <a:xfrm>
            <a:off x="3578225" y="342423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5</a:t>
            </a:r>
            <a:endParaRPr lang="en-US">
              <a:solidFill>
                <a:srgbClr val="FF0000"/>
              </a:solidFill>
              <a:ea typeface="Times New Roman" pitchFamily="18" charset="0"/>
              <a:cs typeface="Arial" charset="0"/>
            </a:endParaRPr>
          </a:p>
        </p:txBody>
      </p:sp>
      <p:sp>
        <p:nvSpPr>
          <p:cNvPr id="54284" name="Rectangle 184"/>
          <p:cNvSpPr>
            <a:spLocks noChangeArrowheads="1"/>
          </p:cNvSpPr>
          <p:nvPr/>
        </p:nvSpPr>
        <p:spPr bwMode="auto">
          <a:xfrm>
            <a:off x="7383463" y="293528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4.5</a:t>
            </a:r>
            <a:endParaRPr lang="en-US">
              <a:solidFill>
                <a:srgbClr val="FF0000"/>
              </a:solidFill>
              <a:ea typeface="Times New Roman" pitchFamily="18" charset="0"/>
              <a:cs typeface="Arial" charset="0"/>
            </a:endParaRPr>
          </a:p>
        </p:txBody>
      </p:sp>
      <p:sp>
        <p:nvSpPr>
          <p:cNvPr id="54285" name="Rectangle 181"/>
          <p:cNvSpPr>
            <a:spLocks noChangeArrowheads="1"/>
          </p:cNvSpPr>
          <p:nvPr/>
        </p:nvSpPr>
        <p:spPr bwMode="auto">
          <a:xfrm>
            <a:off x="3578225" y="290671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54286" name="Rectangle 180"/>
          <p:cNvSpPr>
            <a:spLocks noChangeArrowheads="1"/>
          </p:cNvSpPr>
          <p:nvPr/>
        </p:nvSpPr>
        <p:spPr bwMode="auto">
          <a:xfrm>
            <a:off x="7383463" y="241776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3.5</a:t>
            </a:r>
            <a:endParaRPr lang="en-US">
              <a:solidFill>
                <a:srgbClr val="FF0000"/>
              </a:solidFill>
              <a:ea typeface="Times New Roman" pitchFamily="18" charset="0"/>
              <a:cs typeface="Arial" charset="0"/>
            </a:endParaRPr>
          </a:p>
        </p:txBody>
      </p:sp>
      <p:sp>
        <p:nvSpPr>
          <p:cNvPr id="54287" name="Rectangle 179"/>
          <p:cNvSpPr>
            <a:spLocks noChangeArrowheads="1"/>
          </p:cNvSpPr>
          <p:nvPr/>
        </p:nvSpPr>
        <p:spPr bwMode="auto">
          <a:xfrm>
            <a:off x="5946775" y="2417763"/>
            <a:ext cx="1436688"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1.77</a:t>
            </a:r>
            <a:endParaRPr lang="en-US">
              <a:solidFill>
                <a:srgbClr val="FF0000"/>
              </a:solidFill>
              <a:ea typeface="Times New Roman" pitchFamily="18" charset="0"/>
              <a:cs typeface="Arial" charset="0"/>
            </a:endParaRPr>
          </a:p>
        </p:txBody>
      </p:sp>
      <p:sp>
        <p:nvSpPr>
          <p:cNvPr id="54288" name="Rectangle 177"/>
          <p:cNvSpPr>
            <a:spLocks noChangeArrowheads="1"/>
          </p:cNvSpPr>
          <p:nvPr/>
        </p:nvSpPr>
        <p:spPr bwMode="auto">
          <a:xfrm>
            <a:off x="3578225" y="241776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54289" name="Rectangle 176"/>
          <p:cNvSpPr>
            <a:spLocks noChangeArrowheads="1"/>
          </p:cNvSpPr>
          <p:nvPr/>
        </p:nvSpPr>
        <p:spPr bwMode="auto">
          <a:xfrm>
            <a:off x="7383463" y="1900238"/>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5.5</a:t>
            </a:r>
            <a:endParaRPr lang="en-US">
              <a:solidFill>
                <a:srgbClr val="FF0000"/>
              </a:solidFill>
              <a:ea typeface="Times New Roman" pitchFamily="18" charset="0"/>
              <a:cs typeface="Arial" charset="0"/>
            </a:endParaRPr>
          </a:p>
        </p:txBody>
      </p:sp>
      <p:sp>
        <p:nvSpPr>
          <p:cNvPr id="54290" name="Rectangle 173"/>
          <p:cNvSpPr>
            <a:spLocks noChangeArrowheads="1"/>
          </p:cNvSpPr>
          <p:nvPr/>
        </p:nvSpPr>
        <p:spPr bwMode="auto">
          <a:xfrm>
            <a:off x="3578225" y="1871663"/>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54291" name="Rectangle 172"/>
          <p:cNvSpPr>
            <a:spLocks noChangeArrowheads="1"/>
          </p:cNvSpPr>
          <p:nvPr/>
        </p:nvSpPr>
        <p:spPr bwMode="auto">
          <a:xfrm>
            <a:off x="7383463" y="138271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3.5</a:t>
            </a:r>
            <a:endParaRPr lang="en-US">
              <a:solidFill>
                <a:srgbClr val="FF0000"/>
              </a:solidFill>
              <a:ea typeface="Times New Roman" pitchFamily="18" charset="0"/>
              <a:cs typeface="Arial" charset="0"/>
            </a:endParaRPr>
          </a:p>
        </p:txBody>
      </p:sp>
      <p:sp>
        <p:nvSpPr>
          <p:cNvPr id="54292" name="Rectangle 169"/>
          <p:cNvSpPr>
            <a:spLocks noChangeArrowheads="1"/>
          </p:cNvSpPr>
          <p:nvPr/>
        </p:nvSpPr>
        <p:spPr bwMode="auto">
          <a:xfrm>
            <a:off x="3578225" y="135413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54293" name="Rectangle 166"/>
          <p:cNvSpPr>
            <a:spLocks noChangeArrowheads="1"/>
          </p:cNvSpPr>
          <p:nvPr/>
        </p:nvSpPr>
        <p:spPr bwMode="auto">
          <a:xfrm>
            <a:off x="4597400" y="865188"/>
            <a:ext cx="13493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25</a:t>
            </a:r>
            <a:endParaRPr lang="en-US">
              <a:solidFill>
                <a:srgbClr val="FF0000"/>
              </a:solidFill>
              <a:ea typeface="Times New Roman" pitchFamily="18" charset="0"/>
              <a:cs typeface="Arial" charset="0"/>
            </a:endParaRPr>
          </a:p>
        </p:txBody>
      </p:sp>
      <p:sp>
        <p:nvSpPr>
          <p:cNvPr id="54294" name="Rectangle 165"/>
          <p:cNvSpPr>
            <a:spLocks noChangeArrowheads="1"/>
          </p:cNvSpPr>
          <p:nvPr/>
        </p:nvSpPr>
        <p:spPr bwMode="auto">
          <a:xfrm>
            <a:off x="3578225" y="865188"/>
            <a:ext cx="1019175"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54295" name="Rectangle 164"/>
          <p:cNvSpPr>
            <a:spLocks noChangeArrowheads="1"/>
          </p:cNvSpPr>
          <p:nvPr/>
        </p:nvSpPr>
        <p:spPr bwMode="auto">
          <a:xfrm>
            <a:off x="7383463" y="347663"/>
            <a:ext cx="1443037" cy="517525"/>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54296" name="Rectangle 163"/>
          <p:cNvSpPr>
            <a:spLocks noChangeArrowheads="1"/>
          </p:cNvSpPr>
          <p:nvPr/>
        </p:nvSpPr>
        <p:spPr bwMode="auto">
          <a:xfrm>
            <a:off x="5946775" y="347663"/>
            <a:ext cx="1436688" cy="517525"/>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54297" name="Rectangle 162"/>
          <p:cNvSpPr>
            <a:spLocks noChangeArrowheads="1"/>
          </p:cNvSpPr>
          <p:nvPr/>
        </p:nvSpPr>
        <p:spPr bwMode="auto">
          <a:xfrm>
            <a:off x="4597400" y="347663"/>
            <a:ext cx="1349375" cy="517525"/>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54298" name="Rectangle 161"/>
          <p:cNvSpPr>
            <a:spLocks noChangeArrowheads="1"/>
          </p:cNvSpPr>
          <p:nvPr/>
        </p:nvSpPr>
        <p:spPr bwMode="auto">
          <a:xfrm>
            <a:off x="3578225" y="347663"/>
            <a:ext cx="1019175" cy="517525"/>
          </a:xfrm>
          <a:prstGeom prst="rect">
            <a:avLst/>
          </a:prstGeom>
          <a:noFill/>
          <a:ln w="15875" algn="ctr">
            <a:noFill/>
            <a:miter lim="800000"/>
            <a:headEnd/>
            <a:tailEnd/>
          </a:ln>
        </p:spPr>
        <p:txBody>
          <a:bodyPr anchor="ctr"/>
          <a:lstStyle/>
          <a:p>
            <a:pPr algn="l">
              <a:spcBef>
                <a:spcPct val="20000"/>
              </a:spcBef>
            </a:pPr>
            <a:endParaRPr lang="en-US">
              <a:solidFill>
                <a:srgbClr val="FF0000"/>
              </a:solidFill>
            </a:endParaRPr>
          </a:p>
        </p:txBody>
      </p:sp>
      <p:sp>
        <p:nvSpPr>
          <p:cNvPr id="54299" name="Line 194"/>
          <p:cNvSpPr>
            <a:spLocks noChangeShapeType="1"/>
          </p:cNvSpPr>
          <p:nvPr/>
        </p:nvSpPr>
        <p:spPr bwMode="auto">
          <a:xfrm>
            <a:off x="3578225" y="4487863"/>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00" name="Line 196"/>
          <p:cNvSpPr>
            <a:spLocks noChangeShapeType="1"/>
          </p:cNvSpPr>
          <p:nvPr/>
        </p:nvSpPr>
        <p:spPr bwMode="auto">
          <a:xfrm>
            <a:off x="8826500" y="347663"/>
            <a:ext cx="0" cy="4140200"/>
          </a:xfrm>
          <a:prstGeom prst="line">
            <a:avLst/>
          </a:prstGeom>
          <a:noFill/>
          <a:ln w="12700" cap="rnd">
            <a:solidFill>
              <a:srgbClr val="000000"/>
            </a:solidFill>
            <a:round/>
            <a:headEnd/>
            <a:tailEnd/>
          </a:ln>
        </p:spPr>
        <p:txBody>
          <a:bodyPr wrap="none">
            <a:spAutoFit/>
          </a:bodyPr>
          <a:lstStyle/>
          <a:p>
            <a:endParaRPr lang="en-US"/>
          </a:p>
        </p:txBody>
      </p:sp>
      <p:sp>
        <p:nvSpPr>
          <p:cNvPr id="54301" name="Line 198"/>
          <p:cNvSpPr>
            <a:spLocks noChangeShapeType="1"/>
          </p:cNvSpPr>
          <p:nvPr/>
        </p:nvSpPr>
        <p:spPr bwMode="auto">
          <a:xfrm>
            <a:off x="4597400" y="347663"/>
            <a:ext cx="4229100" cy="0"/>
          </a:xfrm>
          <a:prstGeom prst="line">
            <a:avLst/>
          </a:prstGeom>
          <a:noFill/>
          <a:ln w="12700" cap="rnd">
            <a:solidFill>
              <a:srgbClr val="000000"/>
            </a:solidFill>
            <a:round/>
            <a:headEnd/>
            <a:tailEnd/>
          </a:ln>
        </p:spPr>
        <p:txBody>
          <a:bodyPr wrap="none">
            <a:spAutoFit/>
          </a:bodyPr>
          <a:lstStyle/>
          <a:p>
            <a:endParaRPr lang="en-US"/>
          </a:p>
        </p:txBody>
      </p:sp>
      <p:sp>
        <p:nvSpPr>
          <p:cNvPr id="54302" name="Line 199"/>
          <p:cNvSpPr>
            <a:spLocks noChangeShapeType="1"/>
          </p:cNvSpPr>
          <p:nvPr/>
        </p:nvSpPr>
        <p:spPr bwMode="auto">
          <a:xfrm>
            <a:off x="3578225" y="865188"/>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03" name="Line 200"/>
          <p:cNvSpPr>
            <a:spLocks noChangeShapeType="1"/>
          </p:cNvSpPr>
          <p:nvPr/>
        </p:nvSpPr>
        <p:spPr bwMode="auto">
          <a:xfrm>
            <a:off x="3578225" y="865188"/>
            <a:ext cx="0" cy="3622675"/>
          </a:xfrm>
          <a:prstGeom prst="line">
            <a:avLst/>
          </a:prstGeom>
          <a:noFill/>
          <a:ln w="12700" cap="rnd">
            <a:solidFill>
              <a:srgbClr val="000000"/>
            </a:solidFill>
            <a:round/>
            <a:headEnd/>
            <a:tailEnd/>
          </a:ln>
        </p:spPr>
        <p:txBody>
          <a:bodyPr wrap="none">
            <a:spAutoFit/>
          </a:bodyPr>
          <a:lstStyle/>
          <a:p>
            <a:endParaRPr lang="en-US"/>
          </a:p>
        </p:txBody>
      </p:sp>
      <p:sp>
        <p:nvSpPr>
          <p:cNvPr id="54304" name="Line 201"/>
          <p:cNvSpPr>
            <a:spLocks noChangeShapeType="1"/>
          </p:cNvSpPr>
          <p:nvPr/>
        </p:nvSpPr>
        <p:spPr bwMode="auto">
          <a:xfrm>
            <a:off x="4597400" y="347663"/>
            <a:ext cx="0" cy="4140200"/>
          </a:xfrm>
          <a:prstGeom prst="line">
            <a:avLst/>
          </a:prstGeom>
          <a:noFill/>
          <a:ln w="12700" cap="rnd">
            <a:solidFill>
              <a:srgbClr val="000000"/>
            </a:solidFill>
            <a:round/>
            <a:headEnd/>
            <a:tailEnd/>
          </a:ln>
        </p:spPr>
        <p:txBody>
          <a:bodyPr wrap="none">
            <a:spAutoFit/>
          </a:bodyPr>
          <a:lstStyle/>
          <a:p>
            <a:endParaRPr lang="en-US"/>
          </a:p>
        </p:txBody>
      </p:sp>
      <p:sp>
        <p:nvSpPr>
          <p:cNvPr id="54305" name="Line 204"/>
          <p:cNvSpPr>
            <a:spLocks noChangeShapeType="1"/>
          </p:cNvSpPr>
          <p:nvPr/>
        </p:nvSpPr>
        <p:spPr bwMode="auto">
          <a:xfrm>
            <a:off x="5946775" y="347663"/>
            <a:ext cx="0" cy="4140200"/>
          </a:xfrm>
          <a:prstGeom prst="line">
            <a:avLst/>
          </a:prstGeom>
          <a:noFill/>
          <a:ln w="12700" cap="rnd">
            <a:solidFill>
              <a:srgbClr val="000000"/>
            </a:solidFill>
            <a:round/>
            <a:headEnd/>
            <a:tailEnd/>
          </a:ln>
        </p:spPr>
        <p:txBody>
          <a:bodyPr wrap="none">
            <a:spAutoFit/>
          </a:bodyPr>
          <a:lstStyle/>
          <a:p>
            <a:endParaRPr lang="en-US"/>
          </a:p>
        </p:txBody>
      </p:sp>
      <p:sp>
        <p:nvSpPr>
          <p:cNvPr id="54306" name="Line 207"/>
          <p:cNvSpPr>
            <a:spLocks noChangeShapeType="1"/>
          </p:cNvSpPr>
          <p:nvPr/>
        </p:nvSpPr>
        <p:spPr bwMode="auto">
          <a:xfrm>
            <a:off x="7383463" y="347663"/>
            <a:ext cx="0" cy="4140200"/>
          </a:xfrm>
          <a:prstGeom prst="line">
            <a:avLst/>
          </a:prstGeom>
          <a:noFill/>
          <a:ln w="12700" cap="rnd">
            <a:solidFill>
              <a:srgbClr val="000000"/>
            </a:solidFill>
            <a:round/>
            <a:headEnd/>
            <a:tailEnd/>
          </a:ln>
        </p:spPr>
        <p:txBody>
          <a:bodyPr wrap="none">
            <a:spAutoFit/>
          </a:bodyPr>
          <a:lstStyle/>
          <a:p>
            <a:endParaRPr lang="en-US"/>
          </a:p>
        </p:txBody>
      </p:sp>
      <p:sp>
        <p:nvSpPr>
          <p:cNvPr id="54307" name="Line 211"/>
          <p:cNvSpPr>
            <a:spLocks noChangeShapeType="1"/>
          </p:cNvSpPr>
          <p:nvPr/>
        </p:nvSpPr>
        <p:spPr bwMode="auto">
          <a:xfrm>
            <a:off x="3578225" y="1382713"/>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08" name="Line 229"/>
          <p:cNvSpPr>
            <a:spLocks noChangeShapeType="1"/>
          </p:cNvSpPr>
          <p:nvPr/>
        </p:nvSpPr>
        <p:spPr bwMode="auto">
          <a:xfrm>
            <a:off x="3578225" y="1900238"/>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09" name="Line 247"/>
          <p:cNvSpPr>
            <a:spLocks noChangeShapeType="1"/>
          </p:cNvSpPr>
          <p:nvPr/>
        </p:nvSpPr>
        <p:spPr bwMode="auto">
          <a:xfrm>
            <a:off x="3578225" y="2417763"/>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10" name="Line 265"/>
          <p:cNvSpPr>
            <a:spLocks noChangeShapeType="1"/>
          </p:cNvSpPr>
          <p:nvPr/>
        </p:nvSpPr>
        <p:spPr bwMode="auto">
          <a:xfrm>
            <a:off x="3578225" y="2935288"/>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11" name="Line 283"/>
          <p:cNvSpPr>
            <a:spLocks noChangeShapeType="1"/>
          </p:cNvSpPr>
          <p:nvPr/>
        </p:nvSpPr>
        <p:spPr bwMode="auto">
          <a:xfrm>
            <a:off x="3578225" y="3452813"/>
            <a:ext cx="5248275" cy="0"/>
          </a:xfrm>
          <a:prstGeom prst="line">
            <a:avLst/>
          </a:prstGeom>
          <a:noFill/>
          <a:ln w="12700" cap="rnd">
            <a:solidFill>
              <a:srgbClr val="000000"/>
            </a:solidFill>
            <a:round/>
            <a:headEnd/>
            <a:tailEnd/>
          </a:ln>
        </p:spPr>
        <p:txBody>
          <a:bodyPr wrap="none">
            <a:spAutoFit/>
          </a:bodyPr>
          <a:lstStyle/>
          <a:p>
            <a:endParaRPr lang="en-US"/>
          </a:p>
        </p:txBody>
      </p:sp>
      <p:sp>
        <p:nvSpPr>
          <p:cNvPr id="54312" name="Line 301"/>
          <p:cNvSpPr>
            <a:spLocks noChangeShapeType="1"/>
          </p:cNvSpPr>
          <p:nvPr/>
        </p:nvSpPr>
        <p:spPr bwMode="auto">
          <a:xfrm>
            <a:off x="3578225" y="3970338"/>
            <a:ext cx="5248275" cy="0"/>
          </a:xfrm>
          <a:prstGeom prst="line">
            <a:avLst/>
          </a:prstGeom>
          <a:noFill/>
          <a:ln w="12700" cap="rnd">
            <a:solidFill>
              <a:srgbClr val="000000"/>
            </a:solidFill>
            <a:round/>
            <a:headEnd/>
            <a:tailEnd/>
          </a:ln>
        </p:spPr>
        <p:txBody>
          <a:bodyPr wrap="none">
            <a:spAutoFit/>
          </a:bodyPr>
          <a:lstStyle/>
          <a:p>
            <a:endParaRPr lang="en-US"/>
          </a:p>
        </p:txBody>
      </p:sp>
      <p:grpSp>
        <p:nvGrpSpPr>
          <p:cNvPr id="10" name="Group 377"/>
          <p:cNvGrpSpPr>
            <a:grpSpLocks/>
          </p:cNvGrpSpPr>
          <p:nvPr/>
        </p:nvGrpSpPr>
        <p:grpSpPr bwMode="auto">
          <a:xfrm>
            <a:off x="441325" y="93663"/>
            <a:ext cx="1095375" cy="823912"/>
            <a:chOff x="125" y="104"/>
            <a:chExt cx="690" cy="519"/>
          </a:xfrm>
        </p:grpSpPr>
        <p:sp>
          <p:nvSpPr>
            <p:cNvPr id="54337" name="Text Box 378"/>
            <p:cNvSpPr txBox="1">
              <a:spLocks noChangeArrowheads="1"/>
            </p:cNvSpPr>
            <p:nvPr/>
          </p:nvSpPr>
          <p:spPr bwMode="auto">
            <a:xfrm>
              <a:off x="125" y="104"/>
              <a:ext cx="690" cy="288"/>
            </a:xfrm>
            <a:prstGeom prst="rect">
              <a:avLst/>
            </a:prstGeom>
            <a:noFill/>
            <a:ln w="9525">
              <a:noFill/>
              <a:miter lim="800000"/>
              <a:headEnd/>
              <a:tailEnd/>
            </a:ln>
          </p:spPr>
          <p:txBody>
            <a:bodyPr wrap="none">
              <a:spAutoFit/>
            </a:bodyPr>
            <a:lstStyle/>
            <a:p>
              <a:pPr algn="l"/>
              <a:r>
                <a:rPr lang="en-US" sz="2400"/>
                <a:t>2.14 </a:t>
              </a:r>
              <a:r>
                <a:rPr lang="en-US" sz="2400">
                  <a:latin typeface="Symbol" pitchFamily="18" charset="2"/>
                </a:rPr>
                <a:t>W</a:t>
              </a:r>
            </a:p>
          </p:txBody>
        </p:sp>
        <p:sp>
          <p:nvSpPr>
            <p:cNvPr id="54338" name="Line 379"/>
            <p:cNvSpPr>
              <a:spLocks noChangeShapeType="1"/>
            </p:cNvSpPr>
            <p:nvPr/>
          </p:nvSpPr>
          <p:spPr bwMode="auto">
            <a:xfrm flipH="1" flipV="1">
              <a:off x="485" y="367"/>
              <a:ext cx="301" cy="256"/>
            </a:xfrm>
            <a:prstGeom prst="line">
              <a:avLst/>
            </a:prstGeom>
            <a:noFill/>
            <a:ln w="22225">
              <a:solidFill>
                <a:schemeClr val="tx1"/>
              </a:solidFill>
              <a:round/>
              <a:headEnd/>
              <a:tailEnd/>
            </a:ln>
          </p:spPr>
          <p:txBody>
            <a:bodyPr>
              <a:spAutoFit/>
            </a:bodyPr>
            <a:lstStyle/>
            <a:p>
              <a:endParaRPr lang="en-US"/>
            </a:p>
          </p:txBody>
        </p:sp>
      </p:grpSp>
      <p:sp>
        <p:nvSpPr>
          <p:cNvPr id="487805" name="Text Box 381"/>
          <p:cNvSpPr txBox="1">
            <a:spLocks noChangeArrowheads="1"/>
          </p:cNvSpPr>
          <p:nvPr/>
        </p:nvSpPr>
        <p:spPr bwMode="auto">
          <a:xfrm>
            <a:off x="2909888" y="5375275"/>
            <a:ext cx="3313112" cy="519113"/>
          </a:xfrm>
          <a:prstGeom prst="rect">
            <a:avLst/>
          </a:prstGeom>
          <a:noFill/>
          <a:ln w="9525">
            <a:noFill/>
            <a:miter lim="800000"/>
            <a:headEnd/>
            <a:tailEnd/>
          </a:ln>
        </p:spPr>
        <p:txBody>
          <a:bodyPr wrap="none">
            <a:spAutoFit/>
          </a:bodyPr>
          <a:lstStyle/>
          <a:p>
            <a:pPr algn="l"/>
            <a:r>
              <a:rPr lang="en-US"/>
              <a:t>R</a:t>
            </a:r>
            <a:r>
              <a:rPr lang="en-US" baseline="-25000"/>
              <a:t>eq</a:t>
            </a:r>
            <a:r>
              <a:rPr lang="en-US"/>
              <a:t> = 3.5 + 2.14 + 3</a:t>
            </a:r>
            <a:endParaRPr lang="en-US">
              <a:latin typeface="Symbol" pitchFamily="18" charset="2"/>
            </a:endParaRPr>
          </a:p>
        </p:txBody>
      </p:sp>
      <p:sp>
        <p:nvSpPr>
          <p:cNvPr id="487809" name="Text Box 385"/>
          <p:cNvSpPr txBox="1">
            <a:spLocks noChangeArrowheads="1"/>
          </p:cNvSpPr>
          <p:nvPr/>
        </p:nvSpPr>
        <p:spPr bwMode="auto">
          <a:xfrm>
            <a:off x="2909888" y="5942013"/>
            <a:ext cx="2181225" cy="519112"/>
          </a:xfrm>
          <a:prstGeom prst="rect">
            <a:avLst/>
          </a:prstGeom>
          <a:noFill/>
          <a:ln w="9525">
            <a:noFill/>
            <a:miter lim="800000"/>
            <a:headEnd/>
            <a:tailEnd/>
          </a:ln>
        </p:spPr>
        <p:txBody>
          <a:bodyPr wrap="none">
            <a:spAutoFit/>
          </a:bodyPr>
          <a:lstStyle/>
          <a:p>
            <a:pPr algn="l"/>
            <a:r>
              <a:rPr lang="en-US"/>
              <a:t>R</a:t>
            </a:r>
            <a:r>
              <a:rPr lang="en-US" baseline="-25000"/>
              <a:t>eq</a:t>
            </a:r>
            <a:r>
              <a:rPr lang="en-US"/>
              <a:t> = 8.64 </a:t>
            </a:r>
            <a:r>
              <a:rPr lang="en-US">
                <a:latin typeface="Symbol" pitchFamily="18" charset="2"/>
              </a:rPr>
              <a:t>W</a:t>
            </a:r>
          </a:p>
        </p:txBody>
      </p:sp>
      <p:sp>
        <p:nvSpPr>
          <p:cNvPr id="487810" name="Text Box 386"/>
          <p:cNvSpPr txBox="1">
            <a:spLocks noChangeArrowheads="1"/>
          </p:cNvSpPr>
          <p:nvPr/>
        </p:nvSpPr>
        <p:spPr bwMode="auto">
          <a:xfrm>
            <a:off x="6223000" y="873125"/>
            <a:ext cx="877888" cy="519113"/>
          </a:xfrm>
          <a:prstGeom prst="rect">
            <a:avLst/>
          </a:prstGeom>
          <a:noFill/>
          <a:ln w="9525">
            <a:noFill/>
            <a:miter lim="800000"/>
            <a:headEnd/>
            <a:tailEnd/>
          </a:ln>
        </p:spPr>
        <p:txBody>
          <a:bodyPr wrap="none">
            <a:spAutoFit/>
          </a:bodyPr>
          <a:lstStyle/>
          <a:p>
            <a:r>
              <a:rPr lang="en-US"/>
              <a:t>2.89</a:t>
            </a:r>
          </a:p>
        </p:txBody>
      </p:sp>
      <p:sp>
        <p:nvSpPr>
          <p:cNvPr id="487811" name="Text Box 387"/>
          <p:cNvSpPr txBox="1">
            <a:spLocks noChangeArrowheads="1"/>
          </p:cNvSpPr>
          <p:nvPr/>
        </p:nvSpPr>
        <p:spPr bwMode="auto">
          <a:xfrm>
            <a:off x="4816475" y="2411413"/>
            <a:ext cx="877888" cy="519112"/>
          </a:xfrm>
          <a:prstGeom prst="rect">
            <a:avLst/>
          </a:prstGeom>
          <a:noFill/>
          <a:ln w="9525">
            <a:noFill/>
            <a:miter lim="800000"/>
            <a:headEnd/>
            <a:tailEnd/>
          </a:ln>
        </p:spPr>
        <p:txBody>
          <a:bodyPr wrap="none">
            <a:spAutoFit/>
          </a:bodyPr>
          <a:lstStyle/>
          <a:p>
            <a:r>
              <a:rPr lang="en-US"/>
              <a:t>6.20</a:t>
            </a:r>
          </a:p>
        </p:txBody>
      </p:sp>
      <p:sp>
        <p:nvSpPr>
          <p:cNvPr id="487812" name="Text Box 388"/>
          <p:cNvSpPr txBox="1">
            <a:spLocks noChangeArrowheads="1"/>
          </p:cNvSpPr>
          <p:nvPr/>
        </p:nvSpPr>
        <p:spPr bwMode="auto">
          <a:xfrm>
            <a:off x="6223000" y="1381125"/>
            <a:ext cx="877888" cy="519113"/>
          </a:xfrm>
          <a:prstGeom prst="rect">
            <a:avLst/>
          </a:prstGeom>
          <a:noFill/>
          <a:ln w="9525">
            <a:noFill/>
            <a:miter lim="800000"/>
            <a:headEnd/>
            <a:tailEnd/>
          </a:ln>
        </p:spPr>
        <p:txBody>
          <a:bodyPr wrap="none">
            <a:spAutoFit/>
          </a:bodyPr>
          <a:lstStyle/>
          <a:p>
            <a:r>
              <a:rPr lang="en-US"/>
              <a:t>2.89</a:t>
            </a:r>
          </a:p>
        </p:txBody>
      </p:sp>
      <p:sp>
        <p:nvSpPr>
          <p:cNvPr id="487813" name="Text Box 389"/>
          <p:cNvSpPr txBox="1">
            <a:spLocks noChangeArrowheads="1"/>
          </p:cNvSpPr>
          <p:nvPr/>
        </p:nvSpPr>
        <p:spPr bwMode="auto">
          <a:xfrm>
            <a:off x="4703763" y="1382713"/>
            <a:ext cx="1076325" cy="519112"/>
          </a:xfrm>
          <a:prstGeom prst="rect">
            <a:avLst/>
          </a:prstGeom>
          <a:noFill/>
          <a:ln w="9525">
            <a:noFill/>
            <a:miter lim="800000"/>
            <a:headEnd/>
            <a:tailEnd/>
          </a:ln>
        </p:spPr>
        <p:txBody>
          <a:bodyPr wrap="none">
            <a:spAutoFit/>
          </a:bodyPr>
          <a:lstStyle/>
          <a:p>
            <a:r>
              <a:rPr lang="en-US"/>
              <a:t>10.12</a:t>
            </a:r>
          </a:p>
        </p:txBody>
      </p:sp>
      <p:sp>
        <p:nvSpPr>
          <p:cNvPr id="487814" name="Text Box 390"/>
          <p:cNvSpPr txBox="1">
            <a:spLocks noChangeArrowheads="1"/>
          </p:cNvSpPr>
          <p:nvPr/>
        </p:nvSpPr>
        <p:spPr bwMode="auto">
          <a:xfrm rot="-5400000">
            <a:off x="795" y="3352006"/>
            <a:ext cx="874712" cy="396875"/>
          </a:xfrm>
          <a:prstGeom prst="rect">
            <a:avLst/>
          </a:prstGeom>
          <a:noFill/>
          <a:ln w="9525">
            <a:noFill/>
            <a:miter lim="800000"/>
            <a:headEnd/>
            <a:tailEnd/>
          </a:ln>
        </p:spPr>
        <p:txBody>
          <a:bodyPr wrap="none">
            <a:spAutoFit/>
          </a:bodyPr>
          <a:lstStyle/>
          <a:p>
            <a:pPr algn="l"/>
            <a:r>
              <a:rPr lang="en-US" sz="2000"/>
              <a:t>“25 V”</a:t>
            </a:r>
          </a:p>
        </p:txBody>
      </p:sp>
      <p:sp>
        <p:nvSpPr>
          <p:cNvPr id="487815" name="Text Box 391"/>
          <p:cNvSpPr txBox="1">
            <a:spLocks noChangeArrowheads="1"/>
          </p:cNvSpPr>
          <p:nvPr/>
        </p:nvSpPr>
        <p:spPr bwMode="auto">
          <a:xfrm>
            <a:off x="1465263" y="5151438"/>
            <a:ext cx="733425" cy="396875"/>
          </a:xfrm>
          <a:prstGeom prst="rect">
            <a:avLst/>
          </a:prstGeom>
          <a:noFill/>
          <a:ln w="9525">
            <a:noFill/>
            <a:miter lim="800000"/>
            <a:headEnd/>
            <a:tailEnd/>
          </a:ln>
        </p:spPr>
        <p:txBody>
          <a:bodyPr wrap="none">
            <a:spAutoFit/>
          </a:bodyPr>
          <a:lstStyle/>
          <a:p>
            <a:pPr algn="l"/>
            <a:r>
              <a:rPr lang="en-US" sz="2000"/>
              <a:t>“0 V”</a:t>
            </a:r>
          </a:p>
        </p:txBody>
      </p:sp>
      <p:sp>
        <p:nvSpPr>
          <p:cNvPr id="487816" name="Text Box 392"/>
          <p:cNvSpPr txBox="1">
            <a:spLocks noChangeArrowheads="1"/>
          </p:cNvSpPr>
          <p:nvPr/>
        </p:nvSpPr>
        <p:spPr bwMode="auto">
          <a:xfrm rot="-5400000">
            <a:off x="-170656" y="1859756"/>
            <a:ext cx="1227138" cy="396875"/>
          </a:xfrm>
          <a:prstGeom prst="rect">
            <a:avLst/>
          </a:prstGeom>
          <a:noFill/>
          <a:ln w="9525">
            <a:noFill/>
            <a:miter lim="800000"/>
            <a:headEnd/>
            <a:tailEnd/>
          </a:ln>
        </p:spPr>
        <p:txBody>
          <a:bodyPr wrap="none">
            <a:spAutoFit/>
          </a:bodyPr>
          <a:lstStyle/>
          <a:p>
            <a:pPr algn="l"/>
            <a:r>
              <a:rPr lang="en-US" sz="2000"/>
              <a:t>“14.88 V”</a:t>
            </a:r>
          </a:p>
        </p:txBody>
      </p:sp>
      <p:sp>
        <p:nvSpPr>
          <p:cNvPr id="487817" name="Text Box 393"/>
          <p:cNvSpPr txBox="1">
            <a:spLocks noChangeArrowheads="1"/>
          </p:cNvSpPr>
          <p:nvPr/>
        </p:nvSpPr>
        <p:spPr bwMode="auto">
          <a:xfrm>
            <a:off x="2454275" y="927100"/>
            <a:ext cx="1085850" cy="396875"/>
          </a:xfrm>
          <a:prstGeom prst="rect">
            <a:avLst/>
          </a:prstGeom>
          <a:noFill/>
          <a:ln w="9525">
            <a:noFill/>
            <a:miter lim="800000"/>
            <a:headEnd/>
            <a:tailEnd/>
          </a:ln>
        </p:spPr>
        <p:txBody>
          <a:bodyPr wrap="none">
            <a:spAutoFit/>
          </a:bodyPr>
          <a:lstStyle/>
          <a:p>
            <a:pPr algn="l"/>
            <a:r>
              <a:rPr lang="en-US" sz="2000"/>
              <a:t>“8.68 V”</a:t>
            </a:r>
          </a:p>
        </p:txBody>
      </p:sp>
      <p:sp>
        <p:nvSpPr>
          <p:cNvPr id="487818" name="Text Box 394"/>
          <p:cNvSpPr txBox="1">
            <a:spLocks noChangeArrowheads="1"/>
          </p:cNvSpPr>
          <p:nvPr/>
        </p:nvSpPr>
        <p:spPr bwMode="auto">
          <a:xfrm>
            <a:off x="4816475" y="1903413"/>
            <a:ext cx="877888" cy="519112"/>
          </a:xfrm>
          <a:prstGeom prst="rect">
            <a:avLst/>
          </a:prstGeom>
          <a:noFill/>
          <a:ln w="9525">
            <a:noFill/>
            <a:miter lim="800000"/>
            <a:headEnd/>
            <a:tailEnd/>
          </a:ln>
        </p:spPr>
        <p:txBody>
          <a:bodyPr wrap="none">
            <a:spAutoFit/>
          </a:bodyPr>
          <a:lstStyle/>
          <a:p>
            <a:r>
              <a:rPr lang="en-US"/>
              <a:t>6.20</a:t>
            </a:r>
          </a:p>
        </p:txBody>
      </p:sp>
      <p:sp>
        <p:nvSpPr>
          <p:cNvPr id="487819" name="Text Box 395"/>
          <p:cNvSpPr txBox="1">
            <a:spLocks noChangeArrowheads="1"/>
          </p:cNvSpPr>
          <p:nvPr/>
        </p:nvSpPr>
        <p:spPr bwMode="auto">
          <a:xfrm>
            <a:off x="6224588" y="1889125"/>
            <a:ext cx="877887" cy="519113"/>
          </a:xfrm>
          <a:prstGeom prst="rect">
            <a:avLst/>
          </a:prstGeom>
          <a:noFill/>
          <a:ln w="9525">
            <a:noFill/>
            <a:miter lim="800000"/>
            <a:headEnd/>
            <a:tailEnd/>
          </a:ln>
        </p:spPr>
        <p:txBody>
          <a:bodyPr wrap="none">
            <a:spAutoFit/>
          </a:bodyPr>
          <a:lstStyle/>
          <a:p>
            <a:r>
              <a:rPr lang="en-US"/>
              <a:t>1.13</a:t>
            </a:r>
          </a:p>
        </p:txBody>
      </p:sp>
      <p:sp>
        <p:nvSpPr>
          <p:cNvPr id="487821" name="Text Box 397"/>
          <p:cNvSpPr txBox="1">
            <a:spLocks noChangeArrowheads="1"/>
          </p:cNvSpPr>
          <p:nvPr/>
        </p:nvSpPr>
        <p:spPr bwMode="auto">
          <a:xfrm>
            <a:off x="4818063" y="2935288"/>
            <a:ext cx="877887" cy="519112"/>
          </a:xfrm>
          <a:prstGeom prst="rect">
            <a:avLst/>
          </a:prstGeom>
          <a:noFill/>
          <a:ln w="9525">
            <a:noFill/>
            <a:miter lim="800000"/>
            <a:headEnd/>
            <a:tailEnd/>
          </a:ln>
        </p:spPr>
        <p:txBody>
          <a:bodyPr wrap="none">
            <a:spAutoFit/>
          </a:bodyPr>
          <a:lstStyle/>
          <a:p>
            <a:r>
              <a:rPr lang="en-US"/>
              <a:t>8.68</a:t>
            </a:r>
          </a:p>
        </p:txBody>
      </p:sp>
      <p:sp>
        <p:nvSpPr>
          <p:cNvPr id="487822" name="Text Box 398"/>
          <p:cNvSpPr txBox="1">
            <a:spLocks noChangeArrowheads="1"/>
          </p:cNvSpPr>
          <p:nvPr/>
        </p:nvSpPr>
        <p:spPr bwMode="auto">
          <a:xfrm>
            <a:off x="6227763" y="2935288"/>
            <a:ext cx="877887" cy="519112"/>
          </a:xfrm>
          <a:prstGeom prst="rect">
            <a:avLst/>
          </a:prstGeom>
          <a:noFill/>
          <a:ln w="9525">
            <a:noFill/>
            <a:miter lim="800000"/>
            <a:headEnd/>
            <a:tailEnd/>
          </a:ln>
        </p:spPr>
        <p:txBody>
          <a:bodyPr wrap="none">
            <a:spAutoFit/>
          </a:bodyPr>
          <a:lstStyle/>
          <a:p>
            <a:r>
              <a:rPr lang="en-US"/>
              <a:t>1.93</a:t>
            </a:r>
          </a:p>
        </p:txBody>
      </p:sp>
      <p:sp>
        <p:nvSpPr>
          <p:cNvPr id="487823" name="Text Box 399"/>
          <p:cNvSpPr txBox="1">
            <a:spLocks noChangeArrowheads="1"/>
          </p:cNvSpPr>
          <p:nvPr/>
        </p:nvSpPr>
        <p:spPr bwMode="auto">
          <a:xfrm>
            <a:off x="6215063" y="3457575"/>
            <a:ext cx="877887" cy="519113"/>
          </a:xfrm>
          <a:prstGeom prst="rect">
            <a:avLst/>
          </a:prstGeom>
          <a:noFill/>
          <a:ln w="9525">
            <a:noFill/>
            <a:miter lim="800000"/>
            <a:headEnd/>
            <a:tailEnd/>
          </a:ln>
        </p:spPr>
        <p:txBody>
          <a:bodyPr wrap="none">
            <a:spAutoFit/>
          </a:bodyPr>
          <a:lstStyle/>
          <a:p>
            <a:r>
              <a:rPr lang="en-US"/>
              <a:t>0.96</a:t>
            </a:r>
          </a:p>
        </p:txBody>
      </p:sp>
      <p:sp>
        <p:nvSpPr>
          <p:cNvPr id="487824" name="Text Box 400"/>
          <p:cNvSpPr txBox="1">
            <a:spLocks noChangeArrowheads="1"/>
          </p:cNvSpPr>
          <p:nvPr/>
        </p:nvSpPr>
        <p:spPr bwMode="auto">
          <a:xfrm>
            <a:off x="6215063" y="3978275"/>
            <a:ext cx="877887" cy="519113"/>
          </a:xfrm>
          <a:prstGeom prst="rect">
            <a:avLst/>
          </a:prstGeom>
          <a:noFill/>
          <a:ln w="9525">
            <a:noFill/>
            <a:miter lim="800000"/>
            <a:headEnd/>
            <a:tailEnd/>
          </a:ln>
        </p:spPr>
        <p:txBody>
          <a:bodyPr wrap="none">
            <a:spAutoFit/>
          </a:bodyPr>
          <a:lstStyle/>
          <a:p>
            <a:r>
              <a:rPr lang="en-US"/>
              <a:t>0.96</a:t>
            </a:r>
          </a:p>
        </p:txBody>
      </p:sp>
      <p:sp>
        <p:nvSpPr>
          <p:cNvPr id="487825" name="Text Box 401"/>
          <p:cNvSpPr txBox="1">
            <a:spLocks noChangeArrowheads="1"/>
          </p:cNvSpPr>
          <p:nvPr/>
        </p:nvSpPr>
        <p:spPr bwMode="auto">
          <a:xfrm>
            <a:off x="4837113" y="3457575"/>
            <a:ext cx="877887" cy="519113"/>
          </a:xfrm>
          <a:prstGeom prst="rect">
            <a:avLst/>
          </a:prstGeom>
          <a:noFill/>
          <a:ln w="9525">
            <a:noFill/>
            <a:miter lim="800000"/>
            <a:headEnd/>
            <a:tailEnd/>
          </a:ln>
        </p:spPr>
        <p:txBody>
          <a:bodyPr wrap="none">
            <a:spAutoFit/>
          </a:bodyPr>
          <a:lstStyle/>
          <a:p>
            <a:r>
              <a:rPr lang="en-US"/>
              <a:t>2.40</a:t>
            </a:r>
          </a:p>
        </p:txBody>
      </p:sp>
      <p:sp>
        <p:nvSpPr>
          <p:cNvPr id="487826" name="Text Box 402"/>
          <p:cNvSpPr txBox="1">
            <a:spLocks noChangeArrowheads="1"/>
          </p:cNvSpPr>
          <p:nvPr/>
        </p:nvSpPr>
        <p:spPr bwMode="auto">
          <a:xfrm>
            <a:off x="4837113" y="3978275"/>
            <a:ext cx="877887" cy="519113"/>
          </a:xfrm>
          <a:prstGeom prst="rect">
            <a:avLst/>
          </a:prstGeom>
          <a:noFill/>
          <a:ln w="9525">
            <a:noFill/>
            <a:miter lim="800000"/>
            <a:headEnd/>
            <a:tailEnd/>
          </a:ln>
        </p:spPr>
        <p:txBody>
          <a:bodyPr wrap="none">
            <a:spAutoFit/>
          </a:bodyPr>
          <a:lstStyle/>
          <a:p>
            <a:r>
              <a:rPr lang="en-US"/>
              <a:t>6.24</a:t>
            </a:r>
          </a:p>
        </p:txBody>
      </p:sp>
      <p:grpSp>
        <p:nvGrpSpPr>
          <p:cNvPr id="11" name="Group 406"/>
          <p:cNvGrpSpPr>
            <a:grpSpLocks/>
          </p:cNvGrpSpPr>
          <p:nvPr/>
        </p:nvGrpSpPr>
        <p:grpSpPr bwMode="auto">
          <a:xfrm>
            <a:off x="3025775" y="1773238"/>
            <a:ext cx="458788" cy="2103437"/>
            <a:chOff x="1906" y="1117"/>
            <a:chExt cx="289" cy="1325"/>
          </a:xfrm>
        </p:grpSpPr>
        <p:sp>
          <p:nvSpPr>
            <p:cNvPr id="54334" name="Text Box 403"/>
            <p:cNvSpPr txBox="1">
              <a:spLocks noChangeArrowheads="1"/>
            </p:cNvSpPr>
            <p:nvPr/>
          </p:nvSpPr>
          <p:spPr bwMode="auto">
            <a:xfrm rot="5400000">
              <a:off x="1728" y="1334"/>
              <a:ext cx="684" cy="250"/>
            </a:xfrm>
            <a:prstGeom prst="rect">
              <a:avLst/>
            </a:prstGeom>
            <a:noFill/>
            <a:ln w="9525">
              <a:noFill/>
              <a:miter lim="800000"/>
              <a:headEnd/>
              <a:tailEnd/>
            </a:ln>
          </p:spPr>
          <p:txBody>
            <a:bodyPr wrap="none">
              <a:spAutoFit/>
            </a:bodyPr>
            <a:lstStyle/>
            <a:p>
              <a:pPr algn="l"/>
              <a:r>
                <a:rPr lang="en-US" sz="2000"/>
                <a:t>“6.28 V”</a:t>
              </a:r>
            </a:p>
          </p:txBody>
        </p:sp>
        <p:sp>
          <p:nvSpPr>
            <p:cNvPr id="54335" name="Line 404"/>
            <p:cNvSpPr>
              <a:spLocks noChangeShapeType="1"/>
            </p:cNvSpPr>
            <p:nvPr/>
          </p:nvSpPr>
          <p:spPr bwMode="auto">
            <a:xfrm>
              <a:off x="2098" y="1768"/>
              <a:ext cx="0" cy="672"/>
            </a:xfrm>
            <a:prstGeom prst="line">
              <a:avLst/>
            </a:prstGeom>
            <a:noFill/>
            <a:ln w="15875">
              <a:solidFill>
                <a:schemeClr val="tx1"/>
              </a:solidFill>
              <a:round/>
              <a:headEnd/>
              <a:tailEnd/>
            </a:ln>
          </p:spPr>
          <p:txBody>
            <a:bodyPr>
              <a:spAutoFit/>
            </a:bodyPr>
            <a:lstStyle/>
            <a:p>
              <a:endParaRPr lang="en-US"/>
            </a:p>
          </p:txBody>
        </p:sp>
        <p:sp>
          <p:nvSpPr>
            <p:cNvPr id="54336" name="Line 405"/>
            <p:cNvSpPr>
              <a:spLocks noChangeShapeType="1"/>
            </p:cNvSpPr>
            <p:nvPr/>
          </p:nvSpPr>
          <p:spPr bwMode="auto">
            <a:xfrm flipH="1">
              <a:off x="1906" y="2442"/>
              <a:ext cx="192" cy="0"/>
            </a:xfrm>
            <a:prstGeom prst="line">
              <a:avLst/>
            </a:prstGeom>
            <a:noFill/>
            <a:ln w="15875">
              <a:solidFill>
                <a:schemeClr val="tx1"/>
              </a:solidFill>
              <a:round/>
              <a:headEnd/>
              <a:tailEnd/>
            </a:ln>
          </p:spPr>
          <p:txBody>
            <a:bodyPr wrap="none">
              <a:spAutoFit/>
            </a:bodyPr>
            <a:lstStyle/>
            <a:p>
              <a:endParaRPr lang="en-US"/>
            </a:p>
          </p:txBody>
        </p:sp>
      </p:grpSp>
      <p:pic>
        <p:nvPicPr>
          <p:cNvPr id="487831" name="Picture 407" descr="j0428065[1]"/>
          <p:cNvPicPr>
            <a:picLocks noChangeAspect="1" noChangeArrowheads="1"/>
          </p:cNvPicPr>
          <p:nvPr/>
        </p:nvPicPr>
        <p:blipFill>
          <a:blip r:embed="rId2" cstate="print"/>
          <a:srcRect/>
          <a:stretch>
            <a:fillRect/>
          </a:stretch>
        </p:blipFill>
        <p:spPr bwMode="auto">
          <a:xfrm>
            <a:off x="6243638" y="4837113"/>
            <a:ext cx="2578100" cy="157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7795"/>
                                        </p:tgtEl>
                                        <p:attrNameLst>
                                          <p:attrName>style.visibility</p:attrName>
                                        </p:attrNameLst>
                                      </p:cBhvr>
                                      <p:to>
                                        <p:strVal val="visible"/>
                                      </p:to>
                                    </p:set>
                                    <p:animEffect transition="in" filter="fade">
                                      <p:cBhvr>
                                        <p:cTn id="7" dur="2000"/>
                                        <p:tgtEl>
                                          <p:spTgt spid="48779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7800"/>
                                        </p:tgtEl>
                                        <p:attrNameLst>
                                          <p:attrName>style.visibility</p:attrName>
                                        </p:attrNameLst>
                                      </p:cBhvr>
                                      <p:to>
                                        <p:strVal val="visible"/>
                                      </p:to>
                                    </p:set>
                                    <p:animEffect transition="in" filter="fade">
                                      <p:cBhvr>
                                        <p:cTn id="19" dur="2000"/>
                                        <p:tgtEl>
                                          <p:spTgt spid="48780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87805"/>
                                        </p:tgtEl>
                                        <p:attrNameLst>
                                          <p:attrName>style.visibility</p:attrName>
                                        </p:attrNameLst>
                                      </p:cBhvr>
                                      <p:to>
                                        <p:strVal val="visible"/>
                                      </p:to>
                                    </p:set>
                                    <p:animEffect transition="in" filter="dissolve">
                                      <p:cBhvr>
                                        <p:cTn id="31" dur="500"/>
                                        <p:tgtEl>
                                          <p:spTgt spid="48780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87809"/>
                                        </p:tgtEl>
                                        <p:attrNameLst>
                                          <p:attrName>style.visibility</p:attrName>
                                        </p:attrNameLst>
                                      </p:cBhvr>
                                      <p:to>
                                        <p:strVal val="visible"/>
                                      </p:to>
                                    </p:set>
                                    <p:animEffect transition="in" filter="fade">
                                      <p:cBhvr>
                                        <p:cTn id="36" dur="1000"/>
                                        <p:tgtEl>
                                          <p:spTgt spid="487809"/>
                                        </p:tgtEl>
                                      </p:cBhvr>
                                    </p:animEffect>
                                    <p:anim calcmode="lin" valueType="num">
                                      <p:cBhvr>
                                        <p:cTn id="37" dur="1000" fill="hold"/>
                                        <p:tgtEl>
                                          <p:spTgt spid="487809"/>
                                        </p:tgtEl>
                                        <p:attrNameLst>
                                          <p:attrName>ppt_x</p:attrName>
                                        </p:attrNameLst>
                                      </p:cBhvr>
                                      <p:tavLst>
                                        <p:tav tm="0">
                                          <p:val>
                                            <p:strVal val="#ppt_x"/>
                                          </p:val>
                                        </p:tav>
                                        <p:tav tm="100000">
                                          <p:val>
                                            <p:strVal val="#ppt_x"/>
                                          </p:val>
                                        </p:tav>
                                      </p:tavLst>
                                    </p:anim>
                                    <p:anim calcmode="lin" valueType="num">
                                      <p:cBhvr>
                                        <p:cTn id="38" dur="1000" fill="hold"/>
                                        <p:tgtEl>
                                          <p:spTgt spid="48780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8" presetClass="entr" presetSubtype="0" accel="50000" fill="hold" grpId="0" nodeType="clickEffect">
                                  <p:stCondLst>
                                    <p:cond delay="0"/>
                                  </p:stCondLst>
                                  <p:iterate type="lt">
                                    <p:tmPct val="50000"/>
                                  </p:iterate>
                                  <p:childTnLst>
                                    <p:set>
                                      <p:cBhvr>
                                        <p:cTn id="42" dur="1" fill="hold">
                                          <p:stCondLst>
                                            <p:cond delay="0"/>
                                          </p:stCondLst>
                                        </p:cTn>
                                        <p:tgtEl>
                                          <p:spTgt spid="487426"/>
                                        </p:tgtEl>
                                        <p:attrNameLst>
                                          <p:attrName>style.visibility</p:attrName>
                                        </p:attrNameLst>
                                      </p:cBhvr>
                                      <p:to>
                                        <p:strVal val="visible"/>
                                      </p:to>
                                    </p:set>
                                    <p:set>
                                      <p:cBhvr>
                                        <p:cTn id="43" dur="455" fill="hold">
                                          <p:stCondLst>
                                            <p:cond delay="0"/>
                                          </p:stCondLst>
                                        </p:cTn>
                                        <p:tgtEl>
                                          <p:spTgt spid="487426"/>
                                        </p:tgtEl>
                                        <p:attrNameLst>
                                          <p:attrName>style.rotation</p:attrName>
                                        </p:attrNameLst>
                                      </p:cBhvr>
                                      <p:to>
                                        <p:strVal val="-45.0"/>
                                      </p:to>
                                    </p:set>
                                    <p:anim calcmode="lin" valueType="num">
                                      <p:cBhvr>
                                        <p:cTn id="44" dur="455" fill="hold">
                                          <p:stCondLst>
                                            <p:cond delay="455"/>
                                          </p:stCondLst>
                                        </p:cTn>
                                        <p:tgtEl>
                                          <p:spTgt spid="487426"/>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487426"/>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487426"/>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487426"/>
                                        </p:tgtEl>
                                        <p:attrNameLst>
                                          <p:attrName>ppt_y</p:attrName>
                                        </p:attrNameLst>
                                      </p:cBhvr>
                                      <p:tavLst>
                                        <p:tav tm="0">
                                          <p:val>
                                            <p:strVal val="#ppt_y-(0.354*#ppt_w-0.172*#ppt_h)"/>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8" presetClass="entr" presetSubtype="0" accel="50000" fill="hold" grpId="0" nodeType="clickEffect">
                                  <p:stCondLst>
                                    <p:cond delay="0"/>
                                  </p:stCondLst>
                                  <p:iterate type="lt">
                                    <p:tmPct val="50000"/>
                                  </p:iterate>
                                  <p:childTnLst>
                                    <p:set>
                                      <p:cBhvr>
                                        <p:cTn id="51" dur="1" fill="hold">
                                          <p:stCondLst>
                                            <p:cond delay="0"/>
                                          </p:stCondLst>
                                        </p:cTn>
                                        <p:tgtEl>
                                          <p:spTgt spid="487810"/>
                                        </p:tgtEl>
                                        <p:attrNameLst>
                                          <p:attrName>style.visibility</p:attrName>
                                        </p:attrNameLst>
                                      </p:cBhvr>
                                      <p:to>
                                        <p:strVal val="visible"/>
                                      </p:to>
                                    </p:set>
                                    <p:set>
                                      <p:cBhvr>
                                        <p:cTn id="52" dur="455" fill="hold">
                                          <p:stCondLst>
                                            <p:cond delay="0"/>
                                          </p:stCondLst>
                                        </p:cTn>
                                        <p:tgtEl>
                                          <p:spTgt spid="487810"/>
                                        </p:tgtEl>
                                        <p:attrNameLst>
                                          <p:attrName>style.rotation</p:attrName>
                                        </p:attrNameLst>
                                      </p:cBhvr>
                                      <p:to>
                                        <p:strVal val="-45.0"/>
                                      </p:to>
                                    </p:set>
                                    <p:anim calcmode="lin" valueType="num">
                                      <p:cBhvr>
                                        <p:cTn id="53" dur="455" fill="hold">
                                          <p:stCondLst>
                                            <p:cond delay="455"/>
                                          </p:stCondLst>
                                        </p:cTn>
                                        <p:tgtEl>
                                          <p:spTgt spid="487810"/>
                                        </p:tgtEl>
                                        <p:attrNameLst>
                                          <p:attrName>style.rotation</p:attrName>
                                        </p:attrNameLst>
                                      </p:cBhvr>
                                      <p:tavLst>
                                        <p:tav tm="0">
                                          <p:val>
                                            <p:fltVal val="-45"/>
                                          </p:val>
                                        </p:tav>
                                        <p:tav tm="69900">
                                          <p:val>
                                            <p:fltVal val="45"/>
                                          </p:val>
                                        </p:tav>
                                        <p:tav tm="100000">
                                          <p:val>
                                            <p:fltVal val="0"/>
                                          </p:val>
                                        </p:tav>
                                      </p:tavLst>
                                    </p:anim>
                                    <p:anim calcmode="lin" valueType="num">
                                      <p:cBhvr>
                                        <p:cTn id="54" dur="455" fill="hold">
                                          <p:stCondLst>
                                            <p:cond delay="0"/>
                                          </p:stCondLst>
                                        </p:cTn>
                                        <p:tgtEl>
                                          <p:spTgt spid="487810"/>
                                        </p:tgtEl>
                                        <p:attrNameLst>
                                          <p:attrName>ppt_y</p:attrName>
                                        </p:attrNameLst>
                                      </p:cBhvr>
                                      <p:tavLst>
                                        <p:tav tm="0">
                                          <p:val>
                                            <p:strVal val="#ppt_y-1"/>
                                          </p:val>
                                        </p:tav>
                                        <p:tav tm="100000">
                                          <p:val>
                                            <p:strVal val="#ppt_y-(0.354*#ppt_w-0.172*#ppt_h)"/>
                                          </p:val>
                                        </p:tav>
                                      </p:tavLst>
                                    </p:anim>
                                    <p:anim calcmode="lin" valueType="num">
                                      <p:cBhvr>
                                        <p:cTn id="55" dur="156" decel="50000" autoRev="1" fill="hold">
                                          <p:stCondLst>
                                            <p:cond delay="455"/>
                                          </p:stCondLst>
                                        </p:cTn>
                                        <p:tgtEl>
                                          <p:spTgt spid="487810"/>
                                        </p:tgtEl>
                                        <p:attrNameLst>
                                          <p:attrName>ppt_y</p:attrName>
                                        </p:attrNameLst>
                                      </p:cBhvr>
                                      <p:tavLst>
                                        <p:tav tm="0">
                                          <p:val>
                                            <p:strVal val="#ppt_y-(0.354*#ppt_w-0.172*#ppt_h)"/>
                                          </p:val>
                                        </p:tav>
                                        <p:tav tm="100000">
                                          <p:val>
                                            <p:strVal val="#ppt_y-(0.354*#ppt_w-0.172*#ppt_h)-#ppt_h/2"/>
                                          </p:val>
                                        </p:tav>
                                      </p:tavLst>
                                    </p:anim>
                                    <p:anim calcmode="lin" valueType="num">
                                      <p:cBhvr>
                                        <p:cTn id="56" dur="136" fill="hold">
                                          <p:stCondLst>
                                            <p:cond delay="864"/>
                                          </p:stCondLst>
                                        </p:cTn>
                                        <p:tgtEl>
                                          <p:spTgt spid="487810"/>
                                        </p:tgtEl>
                                        <p:attrNameLst>
                                          <p:attrName>ppt_y</p:attrName>
                                        </p:attrNameLst>
                                      </p:cBhvr>
                                      <p:tavLst>
                                        <p:tav tm="0">
                                          <p:val>
                                            <p:strVal val="#ppt_y-(0.354*#ppt_w-0.172*#ppt_h)"/>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8" presetClass="entr" presetSubtype="0" accel="50000" fill="hold" grpId="0" nodeType="clickEffect">
                                  <p:stCondLst>
                                    <p:cond delay="0"/>
                                  </p:stCondLst>
                                  <p:iterate type="lt">
                                    <p:tmPct val="50000"/>
                                  </p:iterate>
                                  <p:childTnLst>
                                    <p:set>
                                      <p:cBhvr>
                                        <p:cTn id="60" dur="1" fill="hold">
                                          <p:stCondLst>
                                            <p:cond delay="0"/>
                                          </p:stCondLst>
                                        </p:cTn>
                                        <p:tgtEl>
                                          <p:spTgt spid="487812"/>
                                        </p:tgtEl>
                                        <p:attrNameLst>
                                          <p:attrName>style.visibility</p:attrName>
                                        </p:attrNameLst>
                                      </p:cBhvr>
                                      <p:to>
                                        <p:strVal val="visible"/>
                                      </p:to>
                                    </p:set>
                                    <p:set>
                                      <p:cBhvr>
                                        <p:cTn id="61" dur="455" fill="hold">
                                          <p:stCondLst>
                                            <p:cond delay="0"/>
                                          </p:stCondLst>
                                        </p:cTn>
                                        <p:tgtEl>
                                          <p:spTgt spid="487812"/>
                                        </p:tgtEl>
                                        <p:attrNameLst>
                                          <p:attrName>style.rotation</p:attrName>
                                        </p:attrNameLst>
                                      </p:cBhvr>
                                      <p:to>
                                        <p:strVal val="-45.0"/>
                                      </p:to>
                                    </p:set>
                                    <p:anim calcmode="lin" valueType="num">
                                      <p:cBhvr>
                                        <p:cTn id="62" dur="455" fill="hold">
                                          <p:stCondLst>
                                            <p:cond delay="455"/>
                                          </p:stCondLst>
                                        </p:cTn>
                                        <p:tgtEl>
                                          <p:spTgt spid="487812"/>
                                        </p:tgtEl>
                                        <p:attrNameLst>
                                          <p:attrName>style.rotation</p:attrName>
                                        </p:attrNameLst>
                                      </p:cBhvr>
                                      <p:tavLst>
                                        <p:tav tm="0">
                                          <p:val>
                                            <p:fltVal val="-45"/>
                                          </p:val>
                                        </p:tav>
                                        <p:tav tm="69900">
                                          <p:val>
                                            <p:fltVal val="45"/>
                                          </p:val>
                                        </p:tav>
                                        <p:tav tm="100000">
                                          <p:val>
                                            <p:fltVal val="0"/>
                                          </p:val>
                                        </p:tav>
                                      </p:tavLst>
                                    </p:anim>
                                    <p:anim calcmode="lin" valueType="num">
                                      <p:cBhvr>
                                        <p:cTn id="63" dur="455" fill="hold">
                                          <p:stCondLst>
                                            <p:cond delay="0"/>
                                          </p:stCondLst>
                                        </p:cTn>
                                        <p:tgtEl>
                                          <p:spTgt spid="487812"/>
                                        </p:tgtEl>
                                        <p:attrNameLst>
                                          <p:attrName>ppt_y</p:attrName>
                                        </p:attrNameLst>
                                      </p:cBhvr>
                                      <p:tavLst>
                                        <p:tav tm="0">
                                          <p:val>
                                            <p:strVal val="#ppt_y-1"/>
                                          </p:val>
                                        </p:tav>
                                        <p:tav tm="100000">
                                          <p:val>
                                            <p:strVal val="#ppt_y-(0.354*#ppt_w-0.172*#ppt_h)"/>
                                          </p:val>
                                        </p:tav>
                                      </p:tavLst>
                                    </p:anim>
                                    <p:anim calcmode="lin" valueType="num">
                                      <p:cBhvr>
                                        <p:cTn id="64" dur="156" decel="50000" autoRev="1" fill="hold">
                                          <p:stCondLst>
                                            <p:cond delay="455"/>
                                          </p:stCondLst>
                                        </p:cTn>
                                        <p:tgtEl>
                                          <p:spTgt spid="487812"/>
                                        </p:tgtEl>
                                        <p:attrNameLst>
                                          <p:attrName>ppt_y</p:attrName>
                                        </p:attrNameLst>
                                      </p:cBhvr>
                                      <p:tavLst>
                                        <p:tav tm="0">
                                          <p:val>
                                            <p:strVal val="#ppt_y-(0.354*#ppt_w-0.172*#ppt_h)"/>
                                          </p:val>
                                        </p:tav>
                                        <p:tav tm="100000">
                                          <p:val>
                                            <p:strVal val="#ppt_y-(0.354*#ppt_w-0.172*#ppt_h)-#ppt_h/2"/>
                                          </p:val>
                                        </p:tav>
                                      </p:tavLst>
                                    </p:anim>
                                    <p:anim calcmode="lin" valueType="num">
                                      <p:cBhvr>
                                        <p:cTn id="65" dur="136" fill="hold">
                                          <p:stCondLst>
                                            <p:cond delay="864"/>
                                          </p:stCondLst>
                                        </p:cTn>
                                        <p:tgtEl>
                                          <p:spTgt spid="487812"/>
                                        </p:tgtEl>
                                        <p:attrNameLst>
                                          <p:attrName>ppt_y</p:attrName>
                                        </p:attrNameLst>
                                      </p:cBhvr>
                                      <p:tavLst>
                                        <p:tav tm="0">
                                          <p:val>
                                            <p:strVal val="#ppt_y-(0.354*#ppt_w-0.172*#ppt_h)"/>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487813"/>
                                        </p:tgtEl>
                                        <p:attrNameLst>
                                          <p:attrName>style.visibility</p:attrName>
                                        </p:attrNameLst>
                                      </p:cBhvr>
                                      <p:to>
                                        <p:strVal val="visible"/>
                                      </p:to>
                                    </p:set>
                                    <p:set>
                                      <p:cBhvr>
                                        <p:cTn id="70" dur="455" fill="hold">
                                          <p:stCondLst>
                                            <p:cond delay="0"/>
                                          </p:stCondLst>
                                        </p:cTn>
                                        <p:tgtEl>
                                          <p:spTgt spid="487813"/>
                                        </p:tgtEl>
                                        <p:attrNameLst>
                                          <p:attrName>style.rotation</p:attrName>
                                        </p:attrNameLst>
                                      </p:cBhvr>
                                      <p:to>
                                        <p:strVal val="-45.0"/>
                                      </p:to>
                                    </p:set>
                                    <p:anim calcmode="lin" valueType="num">
                                      <p:cBhvr>
                                        <p:cTn id="71" dur="455" fill="hold">
                                          <p:stCondLst>
                                            <p:cond delay="455"/>
                                          </p:stCondLst>
                                        </p:cTn>
                                        <p:tgtEl>
                                          <p:spTgt spid="487813"/>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487813"/>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487813"/>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487813"/>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8" presetClass="entr" presetSubtype="0" accel="50000" fill="hold" grpId="0" nodeType="clickEffect">
                                  <p:stCondLst>
                                    <p:cond delay="0"/>
                                  </p:stCondLst>
                                  <p:iterate type="lt">
                                    <p:tmPct val="50000"/>
                                  </p:iterate>
                                  <p:childTnLst>
                                    <p:set>
                                      <p:cBhvr>
                                        <p:cTn id="78" dur="1" fill="hold">
                                          <p:stCondLst>
                                            <p:cond delay="0"/>
                                          </p:stCondLst>
                                        </p:cTn>
                                        <p:tgtEl>
                                          <p:spTgt spid="487811"/>
                                        </p:tgtEl>
                                        <p:attrNameLst>
                                          <p:attrName>style.visibility</p:attrName>
                                        </p:attrNameLst>
                                      </p:cBhvr>
                                      <p:to>
                                        <p:strVal val="visible"/>
                                      </p:to>
                                    </p:set>
                                    <p:set>
                                      <p:cBhvr>
                                        <p:cTn id="79" dur="455" fill="hold">
                                          <p:stCondLst>
                                            <p:cond delay="0"/>
                                          </p:stCondLst>
                                        </p:cTn>
                                        <p:tgtEl>
                                          <p:spTgt spid="487811"/>
                                        </p:tgtEl>
                                        <p:attrNameLst>
                                          <p:attrName>style.rotation</p:attrName>
                                        </p:attrNameLst>
                                      </p:cBhvr>
                                      <p:to>
                                        <p:strVal val="-45.0"/>
                                      </p:to>
                                    </p:set>
                                    <p:anim calcmode="lin" valueType="num">
                                      <p:cBhvr>
                                        <p:cTn id="80" dur="455" fill="hold">
                                          <p:stCondLst>
                                            <p:cond delay="455"/>
                                          </p:stCondLst>
                                        </p:cTn>
                                        <p:tgtEl>
                                          <p:spTgt spid="487811"/>
                                        </p:tgtEl>
                                        <p:attrNameLst>
                                          <p:attrName>style.rotation</p:attrName>
                                        </p:attrNameLst>
                                      </p:cBhvr>
                                      <p:tavLst>
                                        <p:tav tm="0">
                                          <p:val>
                                            <p:fltVal val="-45"/>
                                          </p:val>
                                        </p:tav>
                                        <p:tav tm="69900">
                                          <p:val>
                                            <p:fltVal val="45"/>
                                          </p:val>
                                        </p:tav>
                                        <p:tav tm="100000">
                                          <p:val>
                                            <p:fltVal val="0"/>
                                          </p:val>
                                        </p:tav>
                                      </p:tavLst>
                                    </p:anim>
                                    <p:anim calcmode="lin" valueType="num">
                                      <p:cBhvr>
                                        <p:cTn id="81" dur="455" fill="hold">
                                          <p:stCondLst>
                                            <p:cond delay="0"/>
                                          </p:stCondLst>
                                        </p:cTn>
                                        <p:tgtEl>
                                          <p:spTgt spid="487811"/>
                                        </p:tgtEl>
                                        <p:attrNameLst>
                                          <p:attrName>ppt_y</p:attrName>
                                        </p:attrNameLst>
                                      </p:cBhvr>
                                      <p:tavLst>
                                        <p:tav tm="0">
                                          <p:val>
                                            <p:strVal val="#ppt_y-1"/>
                                          </p:val>
                                        </p:tav>
                                        <p:tav tm="100000">
                                          <p:val>
                                            <p:strVal val="#ppt_y-(0.354*#ppt_w-0.172*#ppt_h)"/>
                                          </p:val>
                                        </p:tav>
                                      </p:tavLst>
                                    </p:anim>
                                    <p:anim calcmode="lin" valueType="num">
                                      <p:cBhvr>
                                        <p:cTn id="82" dur="156" decel="50000" autoRev="1" fill="hold">
                                          <p:stCondLst>
                                            <p:cond delay="455"/>
                                          </p:stCondLst>
                                        </p:cTn>
                                        <p:tgtEl>
                                          <p:spTgt spid="487811"/>
                                        </p:tgtEl>
                                        <p:attrNameLst>
                                          <p:attrName>ppt_y</p:attrName>
                                        </p:attrNameLst>
                                      </p:cBhvr>
                                      <p:tavLst>
                                        <p:tav tm="0">
                                          <p:val>
                                            <p:strVal val="#ppt_y-(0.354*#ppt_w-0.172*#ppt_h)"/>
                                          </p:val>
                                        </p:tav>
                                        <p:tav tm="100000">
                                          <p:val>
                                            <p:strVal val="#ppt_y-(0.354*#ppt_w-0.172*#ppt_h)-#ppt_h/2"/>
                                          </p:val>
                                        </p:tav>
                                      </p:tavLst>
                                    </p:anim>
                                    <p:anim calcmode="lin" valueType="num">
                                      <p:cBhvr>
                                        <p:cTn id="83" dur="136" fill="hold">
                                          <p:stCondLst>
                                            <p:cond delay="864"/>
                                          </p:stCondLst>
                                        </p:cTn>
                                        <p:tgtEl>
                                          <p:spTgt spid="487811"/>
                                        </p:tgtEl>
                                        <p:attrNameLst>
                                          <p:attrName>ppt_y</p:attrName>
                                        </p:attrNameLst>
                                      </p:cBhvr>
                                      <p:tavLst>
                                        <p:tav tm="0">
                                          <p:val>
                                            <p:strVal val="#ppt_y-(0.354*#ppt_w-0.172*#ppt_h)"/>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487814"/>
                                        </p:tgtEl>
                                        <p:attrNameLst>
                                          <p:attrName>style.visibility</p:attrName>
                                        </p:attrNameLst>
                                      </p:cBhvr>
                                      <p:to>
                                        <p:strVal val="visible"/>
                                      </p:to>
                                    </p:set>
                                    <p:animEffect transition="in" filter="wipe(down)">
                                      <p:cBhvr>
                                        <p:cTn id="88" dur="580">
                                          <p:stCondLst>
                                            <p:cond delay="0"/>
                                          </p:stCondLst>
                                        </p:cTn>
                                        <p:tgtEl>
                                          <p:spTgt spid="487814"/>
                                        </p:tgtEl>
                                      </p:cBhvr>
                                    </p:animEffect>
                                    <p:anim calcmode="lin" valueType="num">
                                      <p:cBhvr>
                                        <p:cTn id="89" dur="1822" tmFilter="0,0; 0.14,0.36; 0.43,0.73; 0.71,0.91; 1.0,1.0">
                                          <p:stCondLst>
                                            <p:cond delay="0"/>
                                          </p:stCondLst>
                                        </p:cTn>
                                        <p:tgtEl>
                                          <p:spTgt spid="48781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48781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48781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48781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487814"/>
                                        </p:tgtEl>
                                        <p:attrNameLst>
                                          <p:attrName>ppt_y</p:attrName>
                                        </p:attrNameLst>
                                      </p:cBhvr>
                                      <p:tavLst>
                                        <p:tav tm="0" fmla="#ppt_y-sin(pi*$)/81">
                                          <p:val>
                                            <p:fltVal val="0"/>
                                          </p:val>
                                        </p:tav>
                                        <p:tav tm="100000">
                                          <p:val>
                                            <p:fltVal val="1"/>
                                          </p:val>
                                        </p:tav>
                                      </p:tavLst>
                                    </p:anim>
                                    <p:animScale>
                                      <p:cBhvr>
                                        <p:cTn id="94" dur="26">
                                          <p:stCondLst>
                                            <p:cond delay="650"/>
                                          </p:stCondLst>
                                        </p:cTn>
                                        <p:tgtEl>
                                          <p:spTgt spid="487814"/>
                                        </p:tgtEl>
                                      </p:cBhvr>
                                      <p:to x="100000" y="60000"/>
                                    </p:animScale>
                                    <p:animScale>
                                      <p:cBhvr>
                                        <p:cTn id="95" dur="166" decel="50000">
                                          <p:stCondLst>
                                            <p:cond delay="676"/>
                                          </p:stCondLst>
                                        </p:cTn>
                                        <p:tgtEl>
                                          <p:spTgt spid="487814"/>
                                        </p:tgtEl>
                                      </p:cBhvr>
                                      <p:to x="100000" y="100000"/>
                                    </p:animScale>
                                    <p:animScale>
                                      <p:cBhvr>
                                        <p:cTn id="96" dur="26">
                                          <p:stCondLst>
                                            <p:cond delay="1312"/>
                                          </p:stCondLst>
                                        </p:cTn>
                                        <p:tgtEl>
                                          <p:spTgt spid="487814"/>
                                        </p:tgtEl>
                                      </p:cBhvr>
                                      <p:to x="100000" y="80000"/>
                                    </p:animScale>
                                    <p:animScale>
                                      <p:cBhvr>
                                        <p:cTn id="97" dur="166" decel="50000">
                                          <p:stCondLst>
                                            <p:cond delay="1338"/>
                                          </p:stCondLst>
                                        </p:cTn>
                                        <p:tgtEl>
                                          <p:spTgt spid="487814"/>
                                        </p:tgtEl>
                                      </p:cBhvr>
                                      <p:to x="100000" y="100000"/>
                                    </p:animScale>
                                    <p:animScale>
                                      <p:cBhvr>
                                        <p:cTn id="98" dur="26">
                                          <p:stCondLst>
                                            <p:cond delay="1642"/>
                                          </p:stCondLst>
                                        </p:cTn>
                                        <p:tgtEl>
                                          <p:spTgt spid="487814"/>
                                        </p:tgtEl>
                                      </p:cBhvr>
                                      <p:to x="100000" y="90000"/>
                                    </p:animScale>
                                    <p:animScale>
                                      <p:cBhvr>
                                        <p:cTn id="99" dur="166" decel="50000">
                                          <p:stCondLst>
                                            <p:cond delay="1668"/>
                                          </p:stCondLst>
                                        </p:cTn>
                                        <p:tgtEl>
                                          <p:spTgt spid="487814"/>
                                        </p:tgtEl>
                                      </p:cBhvr>
                                      <p:to x="100000" y="100000"/>
                                    </p:animScale>
                                    <p:animScale>
                                      <p:cBhvr>
                                        <p:cTn id="100" dur="26">
                                          <p:stCondLst>
                                            <p:cond delay="1808"/>
                                          </p:stCondLst>
                                        </p:cTn>
                                        <p:tgtEl>
                                          <p:spTgt spid="487814"/>
                                        </p:tgtEl>
                                      </p:cBhvr>
                                      <p:to x="100000" y="95000"/>
                                    </p:animScale>
                                    <p:animScale>
                                      <p:cBhvr>
                                        <p:cTn id="101" dur="166" decel="50000">
                                          <p:stCondLst>
                                            <p:cond delay="1834"/>
                                          </p:stCondLst>
                                        </p:cTn>
                                        <p:tgtEl>
                                          <p:spTgt spid="487814"/>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487815"/>
                                        </p:tgtEl>
                                        <p:attrNameLst>
                                          <p:attrName>style.visibility</p:attrName>
                                        </p:attrNameLst>
                                      </p:cBhvr>
                                      <p:to>
                                        <p:strVal val="visible"/>
                                      </p:to>
                                    </p:set>
                                    <p:animEffect transition="in" filter="wipe(down)">
                                      <p:cBhvr>
                                        <p:cTn id="106" dur="580">
                                          <p:stCondLst>
                                            <p:cond delay="0"/>
                                          </p:stCondLst>
                                        </p:cTn>
                                        <p:tgtEl>
                                          <p:spTgt spid="487815"/>
                                        </p:tgtEl>
                                      </p:cBhvr>
                                    </p:animEffect>
                                    <p:anim calcmode="lin" valueType="num">
                                      <p:cBhvr>
                                        <p:cTn id="107" dur="1822" tmFilter="0,0; 0.14,0.36; 0.43,0.73; 0.71,0.91; 1.0,1.0">
                                          <p:stCondLst>
                                            <p:cond delay="0"/>
                                          </p:stCondLst>
                                        </p:cTn>
                                        <p:tgtEl>
                                          <p:spTgt spid="487815"/>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87815"/>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87815"/>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87815"/>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87815"/>
                                        </p:tgtEl>
                                        <p:attrNameLst>
                                          <p:attrName>ppt_y</p:attrName>
                                        </p:attrNameLst>
                                      </p:cBhvr>
                                      <p:tavLst>
                                        <p:tav tm="0" fmla="#ppt_y-sin(pi*$)/81">
                                          <p:val>
                                            <p:fltVal val="0"/>
                                          </p:val>
                                        </p:tav>
                                        <p:tav tm="100000">
                                          <p:val>
                                            <p:fltVal val="1"/>
                                          </p:val>
                                        </p:tav>
                                      </p:tavLst>
                                    </p:anim>
                                    <p:animScale>
                                      <p:cBhvr>
                                        <p:cTn id="112" dur="26">
                                          <p:stCondLst>
                                            <p:cond delay="650"/>
                                          </p:stCondLst>
                                        </p:cTn>
                                        <p:tgtEl>
                                          <p:spTgt spid="487815"/>
                                        </p:tgtEl>
                                      </p:cBhvr>
                                      <p:to x="100000" y="60000"/>
                                    </p:animScale>
                                    <p:animScale>
                                      <p:cBhvr>
                                        <p:cTn id="113" dur="166" decel="50000">
                                          <p:stCondLst>
                                            <p:cond delay="676"/>
                                          </p:stCondLst>
                                        </p:cTn>
                                        <p:tgtEl>
                                          <p:spTgt spid="487815"/>
                                        </p:tgtEl>
                                      </p:cBhvr>
                                      <p:to x="100000" y="100000"/>
                                    </p:animScale>
                                    <p:animScale>
                                      <p:cBhvr>
                                        <p:cTn id="114" dur="26">
                                          <p:stCondLst>
                                            <p:cond delay="1312"/>
                                          </p:stCondLst>
                                        </p:cTn>
                                        <p:tgtEl>
                                          <p:spTgt spid="487815"/>
                                        </p:tgtEl>
                                      </p:cBhvr>
                                      <p:to x="100000" y="80000"/>
                                    </p:animScale>
                                    <p:animScale>
                                      <p:cBhvr>
                                        <p:cTn id="115" dur="166" decel="50000">
                                          <p:stCondLst>
                                            <p:cond delay="1338"/>
                                          </p:stCondLst>
                                        </p:cTn>
                                        <p:tgtEl>
                                          <p:spTgt spid="487815"/>
                                        </p:tgtEl>
                                      </p:cBhvr>
                                      <p:to x="100000" y="100000"/>
                                    </p:animScale>
                                    <p:animScale>
                                      <p:cBhvr>
                                        <p:cTn id="116" dur="26">
                                          <p:stCondLst>
                                            <p:cond delay="1642"/>
                                          </p:stCondLst>
                                        </p:cTn>
                                        <p:tgtEl>
                                          <p:spTgt spid="487815"/>
                                        </p:tgtEl>
                                      </p:cBhvr>
                                      <p:to x="100000" y="90000"/>
                                    </p:animScale>
                                    <p:animScale>
                                      <p:cBhvr>
                                        <p:cTn id="117" dur="166" decel="50000">
                                          <p:stCondLst>
                                            <p:cond delay="1668"/>
                                          </p:stCondLst>
                                        </p:cTn>
                                        <p:tgtEl>
                                          <p:spTgt spid="487815"/>
                                        </p:tgtEl>
                                      </p:cBhvr>
                                      <p:to x="100000" y="100000"/>
                                    </p:animScale>
                                    <p:animScale>
                                      <p:cBhvr>
                                        <p:cTn id="118" dur="26">
                                          <p:stCondLst>
                                            <p:cond delay="1808"/>
                                          </p:stCondLst>
                                        </p:cTn>
                                        <p:tgtEl>
                                          <p:spTgt spid="487815"/>
                                        </p:tgtEl>
                                      </p:cBhvr>
                                      <p:to x="100000" y="95000"/>
                                    </p:animScale>
                                    <p:animScale>
                                      <p:cBhvr>
                                        <p:cTn id="119" dur="166" decel="50000">
                                          <p:stCondLst>
                                            <p:cond delay="1834"/>
                                          </p:stCondLst>
                                        </p:cTn>
                                        <p:tgtEl>
                                          <p:spTgt spid="487815"/>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grpId="0" nodeType="clickEffect">
                                  <p:stCondLst>
                                    <p:cond delay="0"/>
                                  </p:stCondLst>
                                  <p:childTnLst>
                                    <p:set>
                                      <p:cBhvr>
                                        <p:cTn id="123" dur="1" fill="hold">
                                          <p:stCondLst>
                                            <p:cond delay="0"/>
                                          </p:stCondLst>
                                        </p:cTn>
                                        <p:tgtEl>
                                          <p:spTgt spid="487816"/>
                                        </p:tgtEl>
                                        <p:attrNameLst>
                                          <p:attrName>style.visibility</p:attrName>
                                        </p:attrNameLst>
                                      </p:cBhvr>
                                      <p:to>
                                        <p:strVal val="visible"/>
                                      </p:to>
                                    </p:set>
                                    <p:animEffect transition="in" filter="wipe(down)">
                                      <p:cBhvr>
                                        <p:cTn id="124" dur="580">
                                          <p:stCondLst>
                                            <p:cond delay="0"/>
                                          </p:stCondLst>
                                        </p:cTn>
                                        <p:tgtEl>
                                          <p:spTgt spid="487816"/>
                                        </p:tgtEl>
                                      </p:cBhvr>
                                    </p:animEffect>
                                    <p:anim calcmode="lin" valueType="num">
                                      <p:cBhvr>
                                        <p:cTn id="125" dur="1822" tmFilter="0,0; 0.14,0.36; 0.43,0.73; 0.71,0.91; 1.0,1.0">
                                          <p:stCondLst>
                                            <p:cond delay="0"/>
                                          </p:stCondLst>
                                        </p:cTn>
                                        <p:tgtEl>
                                          <p:spTgt spid="487816"/>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487816"/>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487816"/>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487816"/>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487816"/>
                                        </p:tgtEl>
                                        <p:attrNameLst>
                                          <p:attrName>ppt_y</p:attrName>
                                        </p:attrNameLst>
                                      </p:cBhvr>
                                      <p:tavLst>
                                        <p:tav tm="0" fmla="#ppt_y-sin(pi*$)/81">
                                          <p:val>
                                            <p:fltVal val="0"/>
                                          </p:val>
                                        </p:tav>
                                        <p:tav tm="100000">
                                          <p:val>
                                            <p:fltVal val="1"/>
                                          </p:val>
                                        </p:tav>
                                      </p:tavLst>
                                    </p:anim>
                                    <p:animScale>
                                      <p:cBhvr>
                                        <p:cTn id="130" dur="26">
                                          <p:stCondLst>
                                            <p:cond delay="650"/>
                                          </p:stCondLst>
                                        </p:cTn>
                                        <p:tgtEl>
                                          <p:spTgt spid="487816"/>
                                        </p:tgtEl>
                                      </p:cBhvr>
                                      <p:to x="100000" y="60000"/>
                                    </p:animScale>
                                    <p:animScale>
                                      <p:cBhvr>
                                        <p:cTn id="131" dur="166" decel="50000">
                                          <p:stCondLst>
                                            <p:cond delay="676"/>
                                          </p:stCondLst>
                                        </p:cTn>
                                        <p:tgtEl>
                                          <p:spTgt spid="487816"/>
                                        </p:tgtEl>
                                      </p:cBhvr>
                                      <p:to x="100000" y="100000"/>
                                    </p:animScale>
                                    <p:animScale>
                                      <p:cBhvr>
                                        <p:cTn id="132" dur="26">
                                          <p:stCondLst>
                                            <p:cond delay="1312"/>
                                          </p:stCondLst>
                                        </p:cTn>
                                        <p:tgtEl>
                                          <p:spTgt spid="487816"/>
                                        </p:tgtEl>
                                      </p:cBhvr>
                                      <p:to x="100000" y="80000"/>
                                    </p:animScale>
                                    <p:animScale>
                                      <p:cBhvr>
                                        <p:cTn id="133" dur="166" decel="50000">
                                          <p:stCondLst>
                                            <p:cond delay="1338"/>
                                          </p:stCondLst>
                                        </p:cTn>
                                        <p:tgtEl>
                                          <p:spTgt spid="487816"/>
                                        </p:tgtEl>
                                      </p:cBhvr>
                                      <p:to x="100000" y="100000"/>
                                    </p:animScale>
                                    <p:animScale>
                                      <p:cBhvr>
                                        <p:cTn id="134" dur="26">
                                          <p:stCondLst>
                                            <p:cond delay="1642"/>
                                          </p:stCondLst>
                                        </p:cTn>
                                        <p:tgtEl>
                                          <p:spTgt spid="487816"/>
                                        </p:tgtEl>
                                      </p:cBhvr>
                                      <p:to x="100000" y="90000"/>
                                    </p:animScale>
                                    <p:animScale>
                                      <p:cBhvr>
                                        <p:cTn id="135" dur="166" decel="50000">
                                          <p:stCondLst>
                                            <p:cond delay="1668"/>
                                          </p:stCondLst>
                                        </p:cTn>
                                        <p:tgtEl>
                                          <p:spTgt spid="487816"/>
                                        </p:tgtEl>
                                      </p:cBhvr>
                                      <p:to x="100000" y="100000"/>
                                    </p:animScale>
                                    <p:animScale>
                                      <p:cBhvr>
                                        <p:cTn id="136" dur="26">
                                          <p:stCondLst>
                                            <p:cond delay="1808"/>
                                          </p:stCondLst>
                                        </p:cTn>
                                        <p:tgtEl>
                                          <p:spTgt spid="487816"/>
                                        </p:tgtEl>
                                      </p:cBhvr>
                                      <p:to x="100000" y="95000"/>
                                    </p:animScale>
                                    <p:animScale>
                                      <p:cBhvr>
                                        <p:cTn id="137" dur="166" decel="50000">
                                          <p:stCondLst>
                                            <p:cond delay="1834"/>
                                          </p:stCondLst>
                                        </p:cTn>
                                        <p:tgtEl>
                                          <p:spTgt spid="487816"/>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grpId="0" nodeType="clickEffect">
                                  <p:stCondLst>
                                    <p:cond delay="0"/>
                                  </p:stCondLst>
                                  <p:childTnLst>
                                    <p:set>
                                      <p:cBhvr>
                                        <p:cTn id="141" dur="1" fill="hold">
                                          <p:stCondLst>
                                            <p:cond delay="0"/>
                                          </p:stCondLst>
                                        </p:cTn>
                                        <p:tgtEl>
                                          <p:spTgt spid="487817"/>
                                        </p:tgtEl>
                                        <p:attrNameLst>
                                          <p:attrName>style.visibility</p:attrName>
                                        </p:attrNameLst>
                                      </p:cBhvr>
                                      <p:to>
                                        <p:strVal val="visible"/>
                                      </p:to>
                                    </p:set>
                                    <p:animEffect transition="in" filter="wipe(down)">
                                      <p:cBhvr>
                                        <p:cTn id="142" dur="580">
                                          <p:stCondLst>
                                            <p:cond delay="0"/>
                                          </p:stCondLst>
                                        </p:cTn>
                                        <p:tgtEl>
                                          <p:spTgt spid="487817"/>
                                        </p:tgtEl>
                                      </p:cBhvr>
                                    </p:animEffect>
                                    <p:anim calcmode="lin" valueType="num">
                                      <p:cBhvr>
                                        <p:cTn id="143" dur="1822" tmFilter="0,0; 0.14,0.36; 0.43,0.73; 0.71,0.91; 1.0,1.0">
                                          <p:stCondLst>
                                            <p:cond delay="0"/>
                                          </p:stCondLst>
                                        </p:cTn>
                                        <p:tgtEl>
                                          <p:spTgt spid="487817"/>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487817"/>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487817"/>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487817"/>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487817"/>
                                        </p:tgtEl>
                                        <p:attrNameLst>
                                          <p:attrName>ppt_y</p:attrName>
                                        </p:attrNameLst>
                                      </p:cBhvr>
                                      <p:tavLst>
                                        <p:tav tm="0" fmla="#ppt_y-sin(pi*$)/81">
                                          <p:val>
                                            <p:fltVal val="0"/>
                                          </p:val>
                                        </p:tav>
                                        <p:tav tm="100000">
                                          <p:val>
                                            <p:fltVal val="1"/>
                                          </p:val>
                                        </p:tav>
                                      </p:tavLst>
                                    </p:anim>
                                    <p:animScale>
                                      <p:cBhvr>
                                        <p:cTn id="148" dur="26">
                                          <p:stCondLst>
                                            <p:cond delay="650"/>
                                          </p:stCondLst>
                                        </p:cTn>
                                        <p:tgtEl>
                                          <p:spTgt spid="487817"/>
                                        </p:tgtEl>
                                      </p:cBhvr>
                                      <p:to x="100000" y="60000"/>
                                    </p:animScale>
                                    <p:animScale>
                                      <p:cBhvr>
                                        <p:cTn id="149" dur="166" decel="50000">
                                          <p:stCondLst>
                                            <p:cond delay="676"/>
                                          </p:stCondLst>
                                        </p:cTn>
                                        <p:tgtEl>
                                          <p:spTgt spid="487817"/>
                                        </p:tgtEl>
                                      </p:cBhvr>
                                      <p:to x="100000" y="100000"/>
                                    </p:animScale>
                                    <p:animScale>
                                      <p:cBhvr>
                                        <p:cTn id="150" dur="26">
                                          <p:stCondLst>
                                            <p:cond delay="1312"/>
                                          </p:stCondLst>
                                        </p:cTn>
                                        <p:tgtEl>
                                          <p:spTgt spid="487817"/>
                                        </p:tgtEl>
                                      </p:cBhvr>
                                      <p:to x="100000" y="80000"/>
                                    </p:animScale>
                                    <p:animScale>
                                      <p:cBhvr>
                                        <p:cTn id="151" dur="166" decel="50000">
                                          <p:stCondLst>
                                            <p:cond delay="1338"/>
                                          </p:stCondLst>
                                        </p:cTn>
                                        <p:tgtEl>
                                          <p:spTgt spid="487817"/>
                                        </p:tgtEl>
                                      </p:cBhvr>
                                      <p:to x="100000" y="100000"/>
                                    </p:animScale>
                                    <p:animScale>
                                      <p:cBhvr>
                                        <p:cTn id="152" dur="26">
                                          <p:stCondLst>
                                            <p:cond delay="1642"/>
                                          </p:stCondLst>
                                        </p:cTn>
                                        <p:tgtEl>
                                          <p:spTgt spid="487817"/>
                                        </p:tgtEl>
                                      </p:cBhvr>
                                      <p:to x="100000" y="90000"/>
                                    </p:animScale>
                                    <p:animScale>
                                      <p:cBhvr>
                                        <p:cTn id="153" dur="166" decel="50000">
                                          <p:stCondLst>
                                            <p:cond delay="1668"/>
                                          </p:stCondLst>
                                        </p:cTn>
                                        <p:tgtEl>
                                          <p:spTgt spid="487817"/>
                                        </p:tgtEl>
                                      </p:cBhvr>
                                      <p:to x="100000" y="100000"/>
                                    </p:animScale>
                                    <p:animScale>
                                      <p:cBhvr>
                                        <p:cTn id="154" dur="26">
                                          <p:stCondLst>
                                            <p:cond delay="1808"/>
                                          </p:stCondLst>
                                        </p:cTn>
                                        <p:tgtEl>
                                          <p:spTgt spid="487817"/>
                                        </p:tgtEl>
                                      </p:cBhvr>
                                      <p:to x="100000" y="95000"/>
                                    </p:animScale>
                                    <p:animScale>
                                      <p:cBhvr>
                                        <p:cTn id="155" dur="166" decel="50000">
                                          <p:stCondLst>
                                            <p:cond delay="1834"/>
                                          </p:stCondLst>
                                        </p:cTn>
                                        <p:tgtEl>
                                          <p:spTgt spid="487817"/>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38" presetClass="entr" presetSubtype="0" accel="50000" fill="hold" grpId="0" nodeType="clickEffect">
                                  <p:stCondLst>
                                    <p:cond delay="0"/>
                                  </p:stCondLst>
                                  <p:iterate type="lt">
                                    <p:tmPct val="50000"/>
                                  </p:iterate>
                                  <p:childTnLst>
                                    <p:set>
                                      <p:cBhvr>
                                        <p:cTn id="159" dur="1" fill="hold">
                                          <p:stCondLst>
                                            <p:cond delay="0"/>
                                          </p:stCondLst>
                                        </p:cTn>
                                        <p:tgtEl>
                                          <p:spTgt spid="487818"/>
                                        </p:tgtEl>
                                        <p:attrNameLst>
                                          <p:attrName>style.visibility</p:attrName>
                                        </p:attrNameLst>
                                      </p:cBhvr>
                                      <p:to>
                                        <p:strVal val="visible"/>
                                      </p:to>
                                    </p:set>
                                    <p:set>
                                      <p:cBhvr>
                                        <p:cTn id="160" dur="455" fill="hold">
                                          <p:stCondLst>
                                            <p:cond delay="0"/>
                                          </p:stCondLst>
                                        </p:cTn>
                                        <p:tgtEl>
                                          <p:spTgt spid="487818"/>
                                        </p:tgtEl>
                                        <p:attrNameLst>
                                          <p:attrName>style.rotation</p:attrName>
                                        </p:attrNameLst>
                                      </p:cBhvr>
                                      <p:to>
                                        <p:strVal val="-45.0"/>
                                      </p:to>
                                    </p:set>
                                    <p:anim calcmode="lin" valueType="num">
                                      <p:cBhvr>
                                        <p:cTn id="161" dur="455" fill="hold">
                                          <p:stCondLst>
                                            <p:cond delay="455"/>
                                          </p:stCondLst>
                                        </p:cTn>
                                        <p:tgtEl>
                                          <p:spTgt spid="487818"/>
                                        </p:tgtEl>
                                        <p:attrNameLst>
                                          <p:attrName>style.rotation</p:attrName>
                                        </p:attrNameLst>
                                      </p:cBhvr>
                                      <p:tavLst>
                                        <p:tav tm="0">
                                          <p:val>
                                            <p:fltVal val="-45"/>
                                          </p:val>
                                        </p:tav>
                                        <p:tav tm="69900">
                                          <p:val>
                                            <p:fltVal val="45"/>
                                          </p:val>
                                        </p:tav>
                                        <p:tav tm="100000">
                                          <p:val>
                                            <p:fltVal val="0"/>
                                          </p:val>
                                        </p:tav>
                                      </p:tavLst>
                                    </p:anim>
                                    <p:anim calcmode="lin" valueType="num">
                                      <p:cBhvr>
                                        <p:cTn id="162" dur="455" fill="hold">
                                          <p:stCondLst>
                                            <p:cond delay="0"/>
                                          </p:stCondLst>
                                        </p:cTn>
                                        <p:tgtEl>
                                          <p:spTgt spid="487818"/>
                                        </p:tgtEl>
                                        <p:attrNameLst>
                                          <p:attrName>ppt_y</p:attrName>
                                        </p:attrNameLst>
                                      </p:cBhvr>
                                      <p:tavLst>
                                        <p:tav tm="0">
                                          <p:val>
                                            <p:strVal val="#ppt_y-1"/>
                                          </p:val>
                                        </p:tav>
                                        <p:tav tm="100000">
                                          <p:val>
                                            <p:strVal val="#ppt_y-(0.354*#ppt_w-0.172*#ppt_h)"/>
                                          </p:val>
                                        </p:tav>
                                      </p:tavLst>
                                    </p:anim>
                                    <p:anim calcmode="lin" valueType="num">
                                      <p:cBhvr>
                                        <p:cTn id="163" dur="156" decel="50000" autoRev="1" fill="hold">
                                          <p:stCondLst>
                                            <p:cond delay="455"/>
                                          </p:stCondLst>
                                        </p:cTn>
                                        <p:tgtEl>
                                          <p:spTgt spid="487818"/>
                                        </p:tgtEl>
                                        <p:attrNameLst>
                                          <p:attrName>ppt_y</p:attrName>
                                        </p:attrNameLst>
                                      </p:cBhvr>
                                      <p:tavLst>
                                        <p:tav tm="0">
                                          <p:val>
                                            <p:strVal val="#ppt_y-(0.354*#ppt_w-0.172*#ppt_h)"/>
                                          </p:val>
                                        </p:tav>
                                        <p:tav tm="100000">
                                          <p:val>
                                            <p:strVal val="#ppt_y-(0.354*#ppt_w-0.172*#ppt_h)-#ppt_h/2"/>
                                          </p:val>
                                        </p:tav>
                                      </p:tavLst>
                                    </p:anim>
                                    <p:anim calcmode="lin" valueType="num">
                                      <p:cBhvr>
                                        <p:cTn id="164" dur="136" fill="hold">
                                          <p:stCondLst>
                                            <p:cond delay="864"/>
                                          </p:stCondLst>
                                        </p:cTn>
                                        <p:tgtEl>
                                          <p:spTgt spid="487818"/>
                                        </p:tgtEl>
                                        <p:attrNameLst>
                                          <p:attrName>ppt_y</p:attrName>
                                        </p:attrNameLst>
                                      </p:cBhvr>
                                      <p:tavLst>
                                        <p:tav tm="0">
                                          <p:val>
                                            <p:strVal val="#ppt_y-(0.354*#ppt_w-0.172*#ppt_h)"/>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38" presetClass="entr" presetSubtype="0" accel="50000" fill="hold" grpId="0" nodeType="clickEffect">
                                  <p:stCondLst>
                                    <p:cond delay="0"/>
                                  </p:stCondLst>
                                  <p:iterate type="lt">
                                    <p:tmPct val="50000"/>
                                  </p:iterate>
                                  <p:childTnLst>
                                    <p:set>
                                      <p:cBhvr>
                                        <p:cTn id="168" dur="1" fill="hold">
                                          <p:stCondLst>
                                            <p:cond delay="0"/>
                                          </p:stCondLst>
                                        </p:cTn>
                                        <p:tgtEl>
                                          <p:spTgt spid="487819"/>
                                        </p:tgtEl>
                                        <p:attrNameLst>
                                          <p:attrName>style.visibility</p:attrName>
                                        </p:attrNameLst>
                                      </p:cBhvr>
                                      <p:to>
                                        <p:strVal val="visible"/>
                                      </p:to>
                                    </p:set>
                                    <p:set>
                                      <p:cBhvr>
                                        <p:cTn id="169" dur="455" fill="hold">
                                          <p:stCondLst>
                                            <p:cond delay="0"/>
                                          </p:stCondLst>
                                        </p:cTn>
                                        <p:tgtEl>
                                          <p:spTgt spid="487819"/>
                                        </p:tgtEl>
                                        <p:attrNameLst>
                                          <p:attrName>style.rotation</p:attrName>
                                        </p:attrNameLst>
                                      </p:cBhvr>
                                      <p:to>
                                        <p:strVal val="-45.0"/>
                                      </p:to>
                                    </p:set>
                                    <p:anim calcmode="lin" valueType="num">
                                      <p:cBhvr>
                                        <p:cTn id="170" dur="455" fill="hold">
                                          <p:stCondLst>
                                            <p:cond delay="455"/>
                                          </p:stCondLst>
                                        </p:cTn>
                                        <p:tgtEl>
                                          <p:spTgt spid="487819"/>
                                        </p:tgtEl>
                                        <p:attrNameLst>
                                          <p:attrName>style.rotation</p:attrName>
                                        </p:attrNameLst>
                                      </p:cBhvr>
                                      <p:tavLst>
                                        <p:tav tm="0">
                                          <p:val>
                                            <p:fltVal val="-45"/>
                                          </p:val>
                                        </p:tav>
                                        <p:tav tm="69900">
                                          <p:val>
                                            <p:fltVal val="45"/>
                                          </p:val>
                                        </p:tav>
                                        <p:tav tm="100000">
                                          <p:val>
                                            <p:fltVal val="0"/>
                                          </p:val>
                                        </p:tav>
                                      </p:tavLst>
                                    </p:anim>
                                    <p:anim calcmode="lin" valueType="num">
                                      <p:cBhvr>
                                        <p:cTn id="171" dur="455" fill="hold">
                                          <p:stCondLst>
                                            <p:cond delay="0"/>
                                          </p:stCondLst>
                                        </p:cTn>
                                        <p:tgtEl>
                                          <p:spTgt spid="487819"/>
                                        </p:tgtEl>
                                        <p:attrNameLst>
                                          <p:attrName>ppt_y</p:attrName>
                                        </p:attrNameLst>
                                      </p:cBhvr>
                                      <p:tavLst>
                                        <p:tav tm="0">
                                          <p:val>
                                            <p:strVal val="#ppt_y-1"/>
                                          </p:val>
                                        </p:tav>
                                        <p:tav tm="100000">
                                          <p:val>
                                            <p:strVal val="#ppt_y-(0.354*#ppt_w-0.172*#ppt_h)"/>
                                          </p:val>
                                        </p:tav>
                                      </p:tavLst>
                                    </p:anim>
                                    <p:anim calcmode="lin" valueType="num">
                                      <p:cBhvr>
                                        <p:cTn id="172" dur="156" decel="50000" autoRev="1" fill="hold">
                                          <p:stCondLst>
                                            <p:cond delay="455"/>
                                          </p:stCondLst>
                                        </p:cTn>
                                        <p:tgtEl>
                                          <p:spTgt spid="487819"/>
                                        </p:tgtEl>
                                        <p:attrNameLst>
                                          <p:attrName>ppt_y</p:attrName>
                                        </p:attrNameLst>
                                      </p:cBhvr>
                                      <p:tavLst>
                                        <p:tav tm="0">
                                          <p:val>
                                            <p:strVal val="#ppt_y-(0.354*#ppt_w-0.172*#ppt_h)"/>
                                          </p:val>
                                        </p:tav>
                                        <p:tav tm="100000">
                                          <p:val>
                                            <p:strVal val="#ppt_y-(0.354*#ppt_w-0.172*#ppt_h)-#ppt_h/2"/>
                                          </p:val>
                                        </p:tav>
                                      </p:tavLst>
                                    </p:anim>
                                    <p:anim calcmode="lin" valueType="num">
                                      <p:cBhvr>
                                        <p:cTn id="173" dur="136" fill="hold">
                                          <p:stCondLst>
                                            <p:cond delay="864"/>
                                          </p:stCondLst>
                                        </p:cTn>
                                        <p:tgtEl>
                                          <p:spTgt spid="487819"/>
                                        </p:tgtEl>
                                        <p:attrNameLst>
                                          <p:attrName>ppt_y</p:attrName>
                                        </p:attrNameLst>
                                      </p:cBhvr>
                                      <p:tavLst>
                                        <p:tav tm="0">
                                          <p:val>
                                            <p:strVal val="#ppt_y-(0.354*#ppt_w-0.172*#ppt_h)"/>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487820"/>
                                        </p:tgtEl>
                                        <p:attrNameLst>
                                          <p:attrName>style.visibility</p:attrName>
                                        </p:attrNameLst>
                                      </p:cBhvr>
                                      <p:to>
                                        <p:strVal val="visible"/>
                                      </p:to>
                                    </p:set>
                                    <p:animEffect transition="in" filter="fade">
                                      <p:cBhvr>
                                        <p:cTn id="178" dur="2000"/>
                                        <p:tgtEl>
                                          <p:spTgt spid="487820"/>
                                        </p:tgtEl>
                                      </p:cBhvr>
                                    </p:animEffect>
                                  </p:childTnLst>
                                </p:cTn>
                              </p:par>
                            </p:childTnLst>
                          </p:cTn>
                        </p:par>
                      </p:childTnLst>
                    </p:cTn>
                  </p:par>
                  <p:par>
                    <p:cTn id="179" fill="hold">
                      <p:stCondLst>
                        <p:cond delay="indefinite"/>
                      </p:stCondLst>
                      <p:childTnLst>
                        <p:par>
                          <p:cTn id="180" fill="hold">
                            <p:stCondLst>
                              <p:cond delay="0"/>
                            </p:stCondLst>
                            <p:childTnLst>
                              <p:par>
                                <p:cTn id="181" presetID="38" presetClass="entr" presetSubtype="0" accel="50000" fill="hold" grpId="0" nodeType="clickEffect">
                                  <p:stCondLst>
                                    <p:cond delay="0"/>
                                  </p:stCondLst>
                                  <p:iterate type="lt">
                                    <p:tmPct val="50000"/>
                                  </p:iterate>
                                  <p:childTnLst>
                                    <p:set>
                                      <p:cBhvr>
                                        <p:cTn id="182" dur="1" fill="hold">
                                          <p:stCondLst>
                                            <p:cond delay="0"/>
                                          </p:stCondLst>
                                        </p:cTn>
                                        <p:tgtEl>
                                          <p:spTgt spid="487821"/>
                                        </p:tgtEl>
                                        <p:attrNameLst>
                                          <p:attrName>style.visibility</p:attrName>
                                        </p:attrNameLst>
                                      </p:cBhvr>
                                      <p:to>
                                        <p:strVal val="visible"/>
                                      </p:to>
                                    </p:set>
                                    <p:set>
                                      <p:cBhvr>
                                        <p:cTn id="183" dur="455" fill="hold">
                                          <p:stCondLst>
                                            <p:cond delay="0"/>
                                          </p:stCondLst>
                                        </p:cTn>
                                        <p:tgtEl>
                                          <p:spTgt spid="487821"/>
                                        </p:tgtEl>
                                        <p:attrNameLst>
                                          <p:attrName>style.rotation</p:attrName>
                                        </p:attrNameLst>
                                      </p:cBhvr>
                                      <p:to>
                                        <p:strVal val="-45.0"/>
                                      </p:to>
                                    </p:set>
                                    <p:anim calcmode="lin" valueType="num">
                                      <p:cBhvr>
                                        <p:cTn id="184" dur="455" fill="hold">
                                          <p:stCondLst>
                                            <p:cond delay="455"/>
                                          </p:stCondLst>
                                        </p:cTn>
                                        <p:tgtEl>
                                          <p:spTgt spid="487821"/>
                                        </p:tgtEl>
                                        <p:attrNameLst>
                                          <p:attrName>style.rotation</p:attrName>
                                        </p:attrNameLst>
                                      </p:cBhvr>
                                      <p:tavLst>
                                        <p:tav tm="0">
                                          <p:val>
                                            <p:fltVal val="-45"/>
                                          </p:val>
                                        </p:tav>
                                        <p:tav tm="69900">
                                          <p:val>
                                            <p:fltVal val="45"/>
                                          </p:val>
                                        </p:tav>
                                        <p:tav tm="100000">
                                          <p:val>
                                            <p:fltVal val="0"/>
                                          </p:val>
                                        </p:tav>
                                      </p:tavLst>
                                    </p:anim>
                                    <p:anim calcmode="lin" valueType="num">
                                      <p:cBhvr>
                                        <p:cTn id="185" dur="455" fill="hold">
                                          <p:stCondLst>
                                            <p:cond delay="0"/>
                                          </p:stCondLst>
                                        </p:cTn>
                                        <p:tgtEl>
                                          <p:spTgt spid="487821"/>
                                        </p:tgtEl>
                                        <p:attrNameLst>
                                          <p:attrName>ppt_y</p:attrName>
                                        </p:attrNameLst>
                                      </p:cBhvr>
                                      <p:tavLst>
                                        <p:tav tm="0">
                                          <p:val>
                                            <p:strVal val="#ppt_y-1"/>
                                          </p:val>
                                        </p:tav>
                                        <p:tav tm="100000">
                                          <p:val>
                                            <p:strVal val="#ppt_y-(0.354*#ppt_w-0.172*#ppt_h)"/>
                                          </p:val>
                                        </p:tav>
                                      </p:tavLst>
                                    </p:anim>
                                    <p:anim calcmode="lin" valueType="num">
                                      <p:cBhvr>
                                        <p:cTn id="186" dur="156" decel="50000" autoRev="1" fill="hold">
                                          <p:stCondLst>
                                            <p:cond delay="455"/>
                                          </p:stCondLst>
                                        </p:cTn>
                                        <p:tgtEl>
                                          <p:spTgt spid="487821"/>
                                        </p:tgtEl>
                                        <p:attrNameLst>
                                          <p:attrName>ppt_y</p:attrName>
                                        </p:attrNameLst>
                                      </p:cBhvr>
                                      <p:tavLst>
                                        <p:tav tm="0">
                                          <p:val>
                                            <p:strVal val="#ppt_y-(0.354*#ppt_w-0.172*#ppt_h)"/>
                                          </p:val>
                                        </p:tav>
                                        <p:tav tm="100000">
                                          <p:val>
                                            <p:strVal val="#ppt_y-(0.354*#ppt_w-0.172*#ppt_h)-#ppt_h/2"/>
                                          </p:val>
                                        </p:tav>
                                      </p:tavLst>
                                    </p:anim>
                                    <p:anim calcmode="lin" valueType="num">
                                      <p:cBhvr>
                                        <p:cTn id="187" dur="136" fill="hold">
                                          <p:stCondLst>
                                            <p:cond delay="864"/>
                                          </p:stCondLst>
                                        </p:cTn>
                                        <p:tgtEl>
                                          <p:spTgt spid="487821"/>
                                        </p:tgtEl>
                                        <p:attrNameLst>
                                          <p:attrName>ppt_y</p:attrName>
                                        </p:attrNameLst>
                                      </p:cBhvr>
                                      <p:tavLst>
                                        <p:tav tm="0">
                                          <p:val>
                                            <p:strVal val="#ppt_y-(0.354*#ppt_w-0.172*#ppt_h)"/>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38" presetClass="entr" presetSubtype="0" accel="50000" fill="hold" grpId="0" nodeType="clickEffect">
                                  <p:stCondLst>
                                    <p:cond delay="0"/>
                                  </p:stCondLst>
                                  <p:iterate type="lt">
                                    <p:tmPct val="50000"/>
                                  </p:iterate>
                                  <p:childTnLst>
                                    <p:set>
                                      <p:cBhvr>
                                        <p:cTn id="191" dur="1" fill="hold">
                                          <p:stCondLst>
                                            <p:cond delay="0"/>
                                          </p:stCondLst>
                                        </p:cTn>
                                        <p:tgtEl>
                                          <p:spTgt spid="487822"/>
                                        </p:tgtEl>
                                        <p:attrNameLst>
                                          <p:attrName>style.visibility</p:attrName>
                                        </p:attrNameLst>
                                      </p:cBhvr>
                                      <p:to>
                                        <p:strVal val="visible"/>
                                      </p:to>
                                    </p:set>
                                    <p:set>
                                      <p:cBhvr>
                                        <p:cTn id="192" dur="455" fill="hold">
                                          <p:stCondLst>
                                            <p:cond delay="0"/>
                                          </p:stCondLst>
                                        </p:cTn>
                                        <p:tgtEl>
                                          <p:spTgt spid="487822"/>
                                        </p:tgtEl>
                                        <p:attrNameLst>
                                          <p:attrName>style.rotation</p:attrName>
                                        </p:attrNameLst>
                                      </p:cBhvr>
                                      <p:to>
                                        <p:strVal val="-45.0"/>
                                      </p:to>
                                    </p:set>
                                    <p:anim calcmode="lin" valueType="num">
                                      <p:cBhvr>
                                        <p:cTn id="193" dur="455" fill="hold">
                                          <p:stCondLst>
                                            <p:cond delay="455"/>
                                          </p:stCondLst>
                                        </p:cTn>
                                        <p:tgtEl>
                                          <p:spTgt spid="487822"/>
                                        </p:tgtEl>
                                        <p:attrNameLst>
                                          <p:attrName>style.rotation</p:attrName>
                                        </p:attrNameLst>
                                      </p:cBhvr>
                                      <p:tavLst>
                                        <p:tav tm="0">
                                          <p:val>
                                            <p:fltVal val="-45"/>
                                          </p:val>
                                        </p:tav>
                                        <p:tav tm="69900">
                                          <p:val>
                                            <p:fltVal val="45"/>
                                          </p:val>
                                        </p:tav>
                                        <p:tav tm="100000">
                                          <p:val>
                                            <p:fltVal val="0"/>
                                          </p:val>
                                        </p:tav>
                                      </p:tavLst>
                                    </p:anim>
                                    <p:anim calcmode="lin" valueType="num">
                                      <p:cBhvr>
                                        <p:cTn id="194" dur="455" fill="hold">
                                          <p:stCondLst>
                                            <p:cond delay="0"/>
                                          </p:stCondLst>
                                        </p:cTn>
                                        <p:tgtEl>
                                          <p:spTgt spid="487822"/>
                                        </p:tgtEl>
                                        <p:attrNameLst>
                                          <p:attrName>ppt_y</p:attrName>
                                        </p:attrNameLst>
                                      </p:cBhvr>
                                      <p:tavLst>
                                        <p:tav tm="0">
                                          <p:val>
                                            <p:strVal val="#ppt_y-1"/>
                                          </p:val>
                                        </p:tav>
                                        <p:tav tm="100000">
                                          <p:val>
                                            <p:strVal val="#ppt_y-(0.354*#ppt_w-0.172*#ppt_h)"/>
                                          </p:val>
                                        </p:tav>
                                      </p:tavLst>
                                    </p:anim>
                                    <p:anim calcmode="lin" valueType="num">
                                      <p:cBhvr>
                                        <p:cTn id="195" dur="156" decel="50000" autoRev="1" fill="hold">
                                          <p:stCondLst>
                                            <p:cond delay="455"/>
                                          </p:stCondLst>
                                        </p:cTn>
                                        <p:tgtEl>
                                          <p:spTgt spid="487822"/>
                                        </p:tgtEl>
                                        <p:attrNameLst>
                                          <p:attrName>ppt_y</p:attrName>
                                        </p:attrNameLst>
                                      </p:cBhvr>
                                      <p:tavLst>
                                        <p:tav tm="0">
                                          <p:val>
                                            <p:strVal val="#ppt_y-(0.354*#ppt_w-0.172*#ppt_h)"/>
                                          </p:val>
                                        </p:tav>
                                        <p:tav tm="100000">
                                          <p:val>
                                            <p:strVal val="#ppt_y-(0.354*#ppt_w-0.172*#ppt_h)-#ppt_h/2"/>
                                          </p:val>
                                        </p:tav>
                                      </p:tavLst>
                                    </p:anim>
                                    <p:anim calcmode="lin" valueType="num">
                                      <p:cBhvr>
                                        <p:cTn id="196" dur="136" fill="hold">
                                          <p:stCondLst>
                                            <p:cond delay="864"/>
                                          </p:stCondLst>
                                        </p:cTn>
                                        <p:tgtEl>
                                          <p:spTgt spid="487822"/>
                                        </p:tgtEl>
                                        <p:attrNameLst>
                                          <p:attrName>ppt_y</p:attrName>
                                        </p:attrNameLst>
                                      </p:cBhvr>
                                      <p:tavLst>
                                        <p:tav tm="0">
                                          <p:val>
                                            <p:strVal val="#ppt_y-(0.354*#ppt_w-0.172*#ppt_h)"/>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38" presetClass="entr" presetSubtype="0" accel="50000" fill="hold" grpId="0" nodeType="clickEffect">
                                  <p:stCondLst>
                                    <p:cond delay="0"/>
                                  </p:stCondLst>
                                  <p:iterate type="lt">
                                    <p:tmPct val="50000"/>
                                  </p:iterate>
                                  <p:childTnLst>
                                    <p:set>
                                      <p:cBhvr>
                                        <p:cTn id="200" dur="1" fill="hold">
                                          <p:stCondLst>
                                            <p:cond delay="0"/>
                                          </p:stCondLst>
                                        </p:cTn>
                                        <p:tgtEl>
                                          <p:spTgt spid="487823"/>
                                        </p:tgtEl>
                                        <p:attrNameLst>
                                          <p:attrName>style.visibility</p:attrName>
                                        </p:attrNameLst>
                                      </p:cBhvr>
                                      <p:to>
                                        <p:strVal val="visible"/>
                                      </p:to>
                                    </p:set>
                                    <p:set>
                                      <p:cBhvr>
                                        <p:cTn id="201" dur="455" fill="hold">
                                          <p:stCondLst>
                                            <p:cond delay="0"/>
                                          </p:stCondLst>
                                        </p:cTn>
                                        <p:tgtEl>
                                          <p:spTgt spid="487823"/>
                                        </p:tgtEl>
                                        <p:attrNameLst>
                                          <p:attrName>style.rotation</p:attrName>
                                        </p:attrNameLst>
                                      </p:cBhvr>
                                      <p:to>
                                        <p:strVal val="-45.0"/>
                                      </p:to>
                                    </p:set>
                                    <p:anim calcmode="lin" valueType="num">
                                      <p:cBhvr>
                                        <p:cTn id="202" dur="455" fill="hold">
                                          <p:stCondLst>
                                            <p:cond delay="455"/>
                                          </p:stCondLst>
                                        </p:cTn>
                                        <p:tgtEl>
                                          <p:spTgt spid="487823"/>
                                        </p:tgtEl>
                                        <p:attrNameLst>
                                          <p:attrName>style.rotation</p:attrName>
                                        </p:attrNameLst>
                                      </p:cBhvr>
                                      <p:tavLst>
                                        <p:tav tm="0">
                                          <p:val>
                                            <p:fltVal val="-45"/>
                                          </p:val>
                                        </p:tav>
                                        <p:tav tm="69900">
                                          <p:val>
                                            <p:fltVal val="45"/>
                                          </p:val>
                                        </p:tav>
                                        <p:tav tm="100000">
                                          <p:val>
                                            <p:fltVal val="0"/>
                                          </p:val>
                                        </p:tav>
                                      </p:tavLst>
                                    </p:anim>
                                    <p:anim calcmode="lin" valueType="num">
                                      <p:cBhvr>
                                        <p:cTn id="203" dur="455" fill="hold">
                                          <p:stCondLst>
                                            <p:cond delay="0"/>
                                          </p:stCondLst>
                                        </p:cTn>
                                        <p:tgtEl>
                                          <p:spTgt spid="487823"/>
                                        </p:tgtEl>
                                        <p:attrNameLst>
                                          <p:attrName>ppt_y</p:attrName>
                                        </p:attrNameLst>
                                      </p:cBhvr>
                                      <p:tavLst>
                                        <p:tav tm="0">
                                          <p:val>
                                            <p:strVal val="#ppt_y-1"/>
                                          </p:val>
                                        </p:tav>
                                        <p:tav tm="100000">
                                          <p:val>
                                            <p:strVal val="#ppt_y-(0.354*#ppt_w-0.172*#ppt_h)"/>
                                          </p:val>
                                        </p:tav>
                                      </p:tavLst>
                                    </p:anim>
                                    <p:anim calcmode="lin" valueType="num">
                                      <p:cBhvr>
                                        <p:cTn id="204" dur="156" decel="50000" autoRev="1" fill="hold">
                                          <p:stCondLst>
                                            <p:cond delay="455"/>
                                          </p:stCondLst>
                                        </p:cTn>
                                        <p:tgtEl>
                                          <p:spTgt spid="487823"/>
                                        </p:tgtEl>
                                        <p:attrNameLst>
                                          <p:attrName>ppt_y</p:attrName>
                                        </p:attrNameLst>
                                      </p:cBhvr>
                                      <p:tavLst>
                                        <p:tav tm="0">
                                          <p:val>
                                            <p:strVal val="#ppt_y-(0.354*#ppt_w-0.172*#ppt_h)"/>
                                          </p:val>
                                        </p:tav>
                                        <p:tav tm="100000">
                                          <p:val>
                                            <p:strVal val="#ppt_y-(0.354*#ppt_w-0.172*#ppt_h)-#ppt_h/2"/>
                                          </p:val>
                                        </p:tav>
                                      </p:tavLst>
                                    </p:anim>
                                    <p:anim calcmode="lin" valueType="num">
                                      <p:cBhvr>
                                        <p:cTn id="205" dur="136" fill="hold">
                                          <p:stCondLst>
                                            <p:cond delay="864"/>
                                          </p:stCondLst>
                                        </p:cTn>
                                        <p:tgtEl>
                                          <p:spTgt spid="487823"/>
                                        </p:tgtEl>
                                        <p:attrNameLst>
                                          <p:attrName>ppt_y</p:attrName>
                                        </p:attrNameLst>
                                      </p:cBhvr>
                                      <p:tavLst>
                                        <p:tav tm="0">
                                          <p:val>
                                            <p:strVal val="#ppt_y-(0.354*#ppt_w-0.172*#ppt_h)"/>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38" presetClass="entr" presetSubtype="0" accel="50000" fill="hold" grpId="0" nodeType="clickEffect">
                                  <p:stCondLst>
                                    <p:cond delay="0"/>
                                  </p:stCondLst>
                                  <p:iterate type="lt">
                                    <p:tmPct val="50000"/>
                                  </p:iterate>
                                  <p:childTnLst>
                                    <p:set>
                                      <p:cBhvr>
                                        <p:cTn id="209" dur="1" fill="hold">
                                          <p:stCondLst>
                                            <p:cond delay="0"/>
                                          </p:stCondLst>
                                        </p:cTn>
                                        <p:tgtEl>
                                          <p:spTgt spid="487824"/>
                                        </p:tgtEl>
                                        <p:attrNameLst>
                                          <p:attrName>style.visibility</p:attrName>
                                        </p:attrNameLst>
                                      </p:cBhvr>
                                      <p:to>
                                        <p:strVal val="visible"/>
                                      </p:to>
                                    </p:set>
                                    <p:set>
                                      <p:cBhvr>
                                        <p:cTn id="210" dur="455" fill="hold">
                                          <p:stCondLst>
                                            <p:cond delay="0"/>
                                          </p:stCondLst>
                                        </p:cTn>
                                        <p:tgtEl>
                                          <p:spTgt spid="487824"/>
                                        </p:tgtEl>
                                        <p:attrNameLst>
                                          <p:attrName>style.rotation</p:attrName>
                                        </p:attrNameLst>
                                      </p:cBhvr>
                                      <p:to>
                                        <p:strVal val="-45.0"/>
                                      </p:to>
                                    </p:set>
                                    <p:anim calcmode="lin" valueType="num">
                                      <p:cBhvr>
                                        <p:cTn id="211" dur="455" fill="hold">
                                          <p:stCondLst>
                                            <p:cond delay="455"/>
                                          </p:stCondLst>
                                        </p:cTn>
                                        <p:tgtEl>
                                          <p:spTgt spid="487824"/>
                                        </p:tgtEl>
                                        <p:attrNameLst>
                                          <p:attrName>style.rotation</p:attrName>
                                        </p:attrNameLst>
                                      </p:cBhvr>
                                      <p:tavLst>
                                        <p:tav tm="0">
                                          <p:val>
                                            <p:fltVal val="-45"/>
                                          </p:val>
                                        </p:tav>
                                        <p:tav tm="69900">
                                          <p:val>
                                            <p:fltVal val="45"/>
                                          </p:val>
                                        </p:tav>
                                        <p:tav tm="100000">
                                          <p:val>
                                            <p:fltVal val="0"/>
                                          </p:val>
                                        </p:tav>
                                      </p:tavLst>
                                    </p:anim>
                                    <p:anim calcmode="lin" valueType="num">
                                      <p:cBhvr>
                                        <p:cTn id="212" dur="455" fill="hold">
                                          <p:stCondLst>
                                            <p:cond delay="0"/>
                                          </p:stCondLst>
                                        </p:cTn>
                                        <p:tgtEl>
                                          <p:spTgt spid="487824"/>
                                        </p:tgtEl>
                                        <p:attrNameLst>
                                          <p:attrName>ppt_y</p:attrName>
                                        </p:attrNameLst>
                                      </p:cBhvr>
                                      <p:tavLst>
                                        <p:tav tm="0">
                                          <p:val>
                                            <p:strVal val="#ppt_y-1"/>
                                          </p:val>
                                        </p:tav>
                                        <p:tav tm="100000">
                                          <p:val>
                                            <p:strVal val="#ppt_y-(0.354*#ppt_w-0.172*#ppt_h)"/>
                                          </p:val>
                                        </p:tav>
                                      </p:tavLst>
                                    </p:anim>
                                    <p:anim calcmode="lin" valueType="num">
                                      <p:cBhvr>
                                        <p:cTn id="213" dur="156" decel="50000" autoRev="1" fill="hold">
                                          <p:stCondLst>
                                            <p:cond delay="455"/>
                                          </p:stCondLst>
                                        </p:cTn>
                                        <p:tgtEl>
                                          <p:spTgt spid="487824"/>
                                        </p:tgtEl>
                                        <p:attrNameLst>
                                          <p:attrName>ppt_y</p:attrName>
                                        </p:attrNameLst>
                                      </p:cBhvr>
                                      <p:tavLst>
                                        <p:tav tm="0">
                                          <p:val>
                                            <p:strVal val="#ppt_y-(0.354*#ppt_w-0.172*#ppt_h)"/>
                                          </p:val>
                                        </p:tav>
                                        <p:tav tm="100000">
                                          <p:val>
                                            <p:strVal val="#ppt_y-(0.354*#ppt_w-0.172*#ppt_h)-#ppt_h/2"/>
                                          </p:val>
                                        </p:tav>
                                      </p:tavLst>
                                    </p:anim>
                                    <p:anim calcmode="lin" valueType="num">
                                      <p:cBhvr>
                                        <p:cTn id="214" dur="136" fill="hold">
                                          <p:stCondLst>
                                            <p:cond delay="864"/>
                                          </p:stCondLst>
                                        </p:cTn>
                                        <p:tgtEl>
                                          <p:spTgt spid="487824"/>
                                        </p:tgtEl>
                                        <p:attrNameLst>
                                          <p:attrName>ppt_y</p:attrName>
                                        </p:attrNameLst>
                                      </p:cBhvr>
                                      <p:tavLst>
                                        <p:tav tm="0">
                                          <p:val>
                                            <p:strVal val="#ppt_y-(0.354*#ppt_w-0.172*#ppt_h)"/>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38" presetClass="entr" presetSubtype="0" accel="50000" fill="hold" grpId="0" nodeType="clickEffect">
                                  <p:stCondLst>
                                    <p:cond delay="0"/>
                                  </p:stCondLst>
                                  <p:iterate type="lt">
                                    <p:tmPct val="50000"/>
                                  </p:iterate>
                                  <p:childTnLst>
                                    <p:set>
                                      <p:cBhvr>
                                        <p:cTn id="218" dur="1" fill="hold">
                                          <p:stCondLst>
                                            <p:cond delay="0"/>
                                          </p:stCondLst>
                                        </p:cTn>
                                        <p:tgtEl>
                                          <p:spTgt spid="487825"/>
                                        </p:tgtEl>
                                        <p:attrNameLst>
                                          <p:attrName>style.visibility</p:attrName>
                                        </p:attrNameLst>
                                      </p:cBhvr>
                                      <p:to>
                                        <p:strVal val="visible"/>
                                      </p:to>
                                    </p:set>
                                    <p:set>
                                      <p:cBhvr>
                                        <p:cTn id="219" dur="455" fill="hold">
                                          <p:stCondLst>
                                            <p:cond delay="0"/>
                                          </p:stCondLst>
                                        </p:cTn>
                                        <p:tgtEl>
                                          <p:spTgt spid="487825"/>
                                        </p:tgtEl>
                                        <p:attrNameLst>
                                          <p:attrName>style.rotation</p:attrName>
                                        </p:attrNameLst>
                                      </p:cBhvr>
                                      <p:to>
                                        <p:strVal val="-45.0"/>
                                      </p:to>
                                    </p:set>
                                    <p:anim calcmode="lin" valueType="num">
                                      <p:cBhvr>
                                        <p:cTn id="220" dur="455" fill="hold">
                                          <p:stCondLst>
                                            <p:cond delay="455"/>
                                          </p:stCondLst>
                                        </p:cTn>
                                        <p:tgtEl>
                                          <p:spTgt spid="487825"/>
                                        </p:tgtEl>
                                        <p:attrNameLst>
                                          <p:attrName>style.rotation</p:attrName>
                                        </p:attrNameLst>
                                      </p:cBhvr>
                                      <p:tavLst>
                                        <p:tav tm="0">
                                          <p:val>
                                            <p:fltVal val="-45"/>
                                          </p:val>
                                        </p:tav>
                                        <p:tav tm="69900">
                                          <p:val>
                                            <p:fltVal val="45"/>
                                          </p:val>
                                        </p:tav>
                                        <p:tav tm="100000">
                                          <p:val>
                                            <p:fltVal val="0"/>
                                          </p:val>
                                        </p:tav>
                                      </p:tavLst>
                                    </p:anim>
                                    <p:anim calcmode="lin" valueType="num">
                                      <p:cBhvr>
                                        <p:cTn id="221" dur="455" fill="hold">
                                          <p:stCondLst>
                                            <p:cond delay="0"/>
                                          </p:stCondLst>
                                        </p:cTn>
                                        <p:tgtEl>
                                          <p:spTgt spid="487825"/>
                                        </p:tgtEl>
                                        <p:attrNameLst>
                                          <p:attrName>ppt_y</p:attrName>
                                        </p:attrNameLst>
                                      </p:cBhvr>
                                      <p:tavLst>
                                        <p:tav tm="0">
                                          <p:val>
                                            <p:strVal val="#ppt_y-1"/>
                                          </p:val>
                                        </p:tav>
                                        <p:tav tm="100000">
                                          <p:val>
                                            <p:strVal val="#ppt_y-(0.354*#ppt_w-0.172*#ppt_h)"/>
                                          </p:val>
                                        </p:tav>
                                      </p:tavLst>
                                    </p:anim>
                                    <p:anim calcmode="lin" valueType="num">
                                      <p:cBhvr>
                                        <p:cTn id="222" dur="156" decel="50000" autoRev="1" fill="hold">
                                          <p:stCondLst>
                                            <p:cond delay="455"/>
                                          </p:stCondLst>
                                        </p:cTn>
                                        <p:tgtEl>
                                          <p:spTgt spid="487825"/>
                                        </p:tgtEl>
                                        <p:attrNameLst>
                                          <p:attrName>ppt_y</p:attrName>
                                        </p:attrNameLst>
                                      </p:cBhvr>
                                      <p:tavLst>
                                        <p:tav tm="0">
                                          <p:val>
                                            <p:strVal val="#ppt_y-(0.354*#ppt_w-0.172*#ppt_h)"/>
                                          </p:val>
                                        </p:tav>
                                        <p:tav tm="100000">
                                          <p:val>
                                            <p:strVal val="#ppt_y-(0.354*#ppt_w-0.172*#ppt_h)-#ppt_h/2"/>
                                          </p:val>
                                        </p:tav>
                                      </p:tavLst>
                                    </p:anim>
                                    <p:anim calcmode="lin" valueType="num">
                                      <p:cBhvr>
                                        <p:cTn id="223" dur="136" fill="hold">
                                          <p:stCondLst>
                                            <p:cond delay="864"/>
                                          </p:stCondLst>
                                        </p:cTn>
                                        <p:tgtEl>
                                          <p:spTgt spid="487825"/>
                                        </p:tgtEl>
                                        <p:attrNameLst>
                                          <p:attrName>ppt_y</p:attrName>
                                        </p:attrNameLst>
                                      </p:cBhvr>
                                      <p:tavLst>
                                        <p:tav tm="0">
                                          <p:val>
                                            <p:strVal val="#ppt_y-(0.354*#ppt_w-0.172*#ppt_h)"/>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51" presetClass="entr" presetSubtype="0" fill="hold" nodeType="clickEffect">
                                  <p:stCondLst>
                                    <p:cond delay="0"/>
                                  </p:stCondLst>
                                  <p:childTnLst>
                                    <p:set>
                                      <p:cBhvr>
                                        <p:cTn id="227" dur="1" fill="hold">
                                          <p:stCondLst>
                                            <p:cond delay="0"/>
                                          </p:stCondLst>
                                        </p:cTn>
                                        <p:tgtEl>
                                          <p:spTgt spid="11"/>
                                        </p:tgtEl>
                                        <p:attrNameLst>
                                          <p:attrName>style.visibility</p:attrName>
                                        </p:attrNameLst>
                                      </p:cBhvr>
                                      <p:to>
                                        <p:strVal val="visible"/>
                                      </p:to>
                                    </p:set>
                                    <p:animEffect transition="in" filter="fade">
                                      <p:cBhvr>
                                        <p:cTn id="228" dur="770" decel="100000"/>
                                        <p:tgtEl>
                                          <p:spTgt spid="11"/>
                                        </p:tgtEl>
                                      </p:cBhvr>
                                    </p:animEffect>
                                    <p:animScale>
                                      <p:cBhvr>
                                        <p:cTn id="229" dur="770" decel="100000"/>
                                        <p:tgtEl>
                                          <p:spTgt spid="11"/>
                                        </p:tgtEl>
                                      </p:cBhvr>
                                      <p:from x="10000" y="10000"/>
                                      <p:to x="200000" y="450000"/>
                                    </p:animScale>
                                    <p:animScale>
                                      <p:cBhvr>
                                        <p:cTn id="230" dur="1230" accel="100000" fill="hold">
                                          <p:stCondLst>
                                            <p:cond delay="770"/>
                                          </p:stCondLst>
                                        </p:cTn>
                                        <p:tgtEl>
                                          <p:spTgt spid="11"/>
                                        </p:tgtEl>
                                      </p:cBhvr>
                                      <p:from x="200000" y="450000"/>
                                      <p:to x="100000" y="100000"/>
                                    </p:animScale>
                                    <p:set>
                                      <p:cBhvr>
                                        <p:cTn id="231" dur="770" fill="hold"/>
                                        <p:tgtEl>
                                          <p:spTgt spid="11"/>
                                        </p:tgtEl>
                                        <p:attrNameLst>
                                          <p:attrName>ppt_x</p:attrName>
                                        </p:attrNameLst>
                                      </p:cBhvr>
                                      <p:to>
                                        <p:strVal val="(0.5)"/>
                                      </p:to>
                                    </p:set>
                                    <p:anim from="(0.5)" to="(#ppt_x)" calcmode="lin" valueType="num">
                                      <p:cBhvr>
                                        <p:cTn id="232" dur="1230" accel="100000" fill="hold">
                                          <p:stCondLst>
                                            <p:cond delay="770"/>
                                          </p:stCondLst>
                                        </p:cTn>
                                        <p:tgtEl>
                                          <p:spTgt spid="11"/>
                                        </p:tgtEl>
                                        <p:attrNameLst>
                                          <p:attrName>ppt_x</p:attrName>
                                        </p:attrNameLst>
                                      </p:cBhvr>
                                    </p:anim>
                                    <p:set>
                                      <p:cBhvr>
                                        <p:cTn id="233" dur="770" fill="hold"/>
                                        <p:tgtEl>
                                          <p:spTgt spid="11"/>
                                        </p:tgtEl>
                                        <p:attrNameLst>
                                          <p:attrName>ppt_y</p:attrName>
                                        </p:attrNameLst>
                                      </p:cBhvr>
                                      <p:to>
                                        <p:strVal val="(#ppt_y+0.4)"/>
                                      </p:to>
                                    </p:set>
                                    <p:anim from="(#ppt_y+0.4)" to="(#ppt_y)" calcmode="lin" valueType="num">
                                      <p:cBhvr>
                                        <p:cTn id="234" dur="1230" accel="100000" fill="hold">
                                          <p:stCondLst>
                                            <p:cond delay="770"/>
                                          </p:stCondLst>
                                        </p:cTn>
                                        <p:tgtEl>
                                          <p:spTgt spid="11"/>
                                        </p:tgtEl>
                                        <p:attrNameLst>
                                          <p:attrName>ppt_y</p:attrName>
                                        </p:attrNameLst>
                                      </p:cBhvr>
                                    </p:anim>
                                  </p:childTnLst>
                                </p:cTn>
                              </p:par>
                            </p:childTnLst>
                          </p:cTn>
                        </p:par>
                      </p:childTnLst>
                    </p:cTn>
                  </p:par>
                  <p:par>
                    <p:cTn id="235" fill="hold">
                      <p:stCondLst>
                        <p:cond delay="indefinite"/>
                      </p:stCondLst>
                      <p:childTnLst>
                        <p:par>
                          <p:cTn id="236" fill="hold">
                            <p:stCondLst>
                              <p:cond delay="0"/>
                            </p:stCondLst>
                            <p:childTnLst>
                              <p:par>
                                <p:cTn id="237" presetID="38" presetClass="entr" presetSubtype="0" accel="50000" fill="hold" grpId="0" nodeType="clickEffect">
                                  <p:stCondLst>
                                    <p:cond delay="0"/>
                                  </p:stCondLst>
                                  <p:iterate type="lt">
                                    <p:tmPct val="50000"/>
                                  </p:iterate>
                                  <p:childTnLst>
                                    <p:set>
                                      <p:cBhvr>
                                        <p:cTn id="238" dur="1" fill="hold">
                                          <p:stCondLst>
                                            <p:cond delay="0"/>
                                          </p:stCondLst>
                                        </p:cTn>
                                        <p:tgtEl>
                                          <p:spTgt spid="487826"/>
                                        </p:tgtEl>
                                        <p:attrNameLst>
                                          <p:attrName>style.visibility</p:attrName>
                                        </p:attrNameLst>
                                      </p:cBhvr>
                                      <p:to>
                                        <p:strVal val="visible"/>
                                      </p:to>
                                    </p:set>
                                    <p:set>
                                      <p:cBhvr>
                                        <p:cTn id="239" dur="455" fill="hold">
                                          <p:stCondLst>
                                            <p:cond delay="0"/>
                                          </p:stCondLst>
                                        </p:cTn>
                                        <p:tgtEl>
                                          <p:spTgt spid="487826"/>
                                        </p:tgtEl>
                                        <p:attrNameLst>
                                          <p:attrName>style.rotation</p:attrName>
                                        </p:attrNameLst>
                                      </p:cBhvr>
                                      <p:to>
                                        <p:strVal val="-45.0"/>
                                      </p:to>
                                    </p:set>
                                    <p:anim calcmode="lin" valueType="num">
                                      <p:cBhvr>
                                        <p:cTn id="240" dur="455" fill="hold">
                                          <p:stCondLst>
                                            <p:cond delay="455"/>
                                          </p:stCondLst>
                                        </p:cTn>
                                        <p:tgtEl>
                                          <p:spTgt spid="487826"/>
                                        </p:tgtEl>
                                        <p:attrNameLst>
                                          <p:attrName>style.rotation</p:attrName>
                                        </p:attrNameLst>
                                      </p:cBhvr>
                                      <p:tavLst>
                                        <p:tav tm="0">
                                          <p:val>
                                            <p:fltVal val="-45"/>
                                          </p:val>
                                        </p:tav>
                                        <p:tav tm="69900">
                                          <p:val>
                                            <p:fltVal val="45"/>
                                          </p:val>
                                        </p:tav>
                                        <p:tav tm="100000">
                                          <p:val>
                                            <p:fltVal val="0"/>
                                          </p:val>
                                        </p:tav>
                                      </p:tavLst>
                                    </p:anim>
                                    <p:anim calcmode="lin" valueType="num">
                                      <p:cBhvr>
                                        <p:cTn id="241" dur="455" fill="hold">
                                          <p:stCondLst>
                                            <p:cond delay="0"/>
                                          </p:stCondLst>
                                        </p:cTn>
                                        <p:tgtEl>
                                          <p:spTgt spid="487826"/>
                                        </p:tgtEl>
                                        <p:attrNameLst>
                                          <p:attrName>ppt_y</p:attrName>
                                        </p:attrNameLst>
                                      </p:cBhvr>
                                      <p:tavLst>
                                        <p:tav tm="0">
                                          <p:val>
                                            <p:strVal val="#ppt_y-1"/>
                                          </p:val>
                                        </p:tav>
                                        <p:tav tm="100000">
                                          <p:val>
                                            <p:strVal val="#ppt_y-(0.354*#ppt_w-0.172*#ppt_h)"/>
                                          </p:val>
                                        </p:tav>
                                      </p:tavLst>
                                    </p:anim>
                                    <p:anim calcmode="lin" valueType="num">
                                      <p:cBhvr>
                                        <p:cTn id="242" dur="156" decel="50000" autoRev="1" fill="hold">
                                          <p:stCondLst>
                                            <p:cond delay="455"/>
                                          </p:stCondLst>
                                        </p:cTn>
                                        <p:tgtEl>
                                          <p:spTgt spid="487826"/>
                                        </p:tgtEl>
                                        <p:attrNameLst>
                                          <p:attrName>ppt_y</p:attrName>
                                        </p:attrNameLst>
                                      </p:cBhvr>
                                      <p:tavLst>
                                        <p:tav tm="0">
                                          <p:val>
                                            <p:strVal val="#ppt_y-(0.354*#ppt_w-0.172*#ppt_h)"/>
                                          </p:val>
                                        </p:tav>
                                        <p:tav tm="100000">
                                          <p:val>
                                            <p:strVal val="#ppt_y-(0.354*#ppt_w-0.172*#ppt_h)-#ppt_h/2"/>
                                          </p:val>
                                        </p:tav>
                                      </p:tavLst>
                                    </p:anim>
                                    <p:anim calcmode="lin" valueType="num">
                                      <p:cBhvr>
                                        <p:cTn id="243" dur="136" fill="hold">
                                          <p:stCondLst>
                                            <p:cond delay="864"/>
                                          </p:stCondLst>
                                        </p:cTn>
                                        <p:tgtEl>
                                          <p:spTgt spid="487826"/>
                                        </p:tgtEl>
                                        <p:attrNameLst>
                                          <p:attrName>ppt_y</p:attrName>
                                        </p:attrNameLst>
                                      </p:cBhvr>
                                      <p:tavLst>
                                        <p:tav tm="0">
                                          <p:val>
                                            <p:strVal val="#ppt_y-(0.354*#ppt_w-0.172*#ppt_h)"/>
                                          </p:val>
                                        </p:tav>
                                        <p:tav tm="100000">
                                          <p:val>
                                            <p:strVal val="#ppt_y"/>
                                          </p:val>
                                        </p:tav>
                                      </p:tavLst>
                                    </p:anim>
                                  </p:childTnLst>
                                </p:cTn>
                              </p:par>
                            </p:childTnLst>
                          </p:cTn>
                        </p:par>
                        <p:par>
                          <p:cTn id="244" fill="hold">
                            <p:stCondLst>
                              <p:cond delay="2500"/>
                            </p:stCondLst>
                            <p:childTnLst>
                              <p:par>
                                <p:cTn id="245" presetID="35" presetClass="entr" presetSubtype="0" fill="hold" nodeType="afterEffect">
                                  <p:stCondLst>
                                    <p:cond delay="0"/>
                                  </p:stCondLst>
                                  <p:childTnLst>
                                    <p:set>
                                      <p:cBhvr>
                                        <p:cTn id="246" dur="1" fill="hold">
                                          <p:stCondLst>
                                            <p:cond delay="0"/>
                                          </p:stCondLst>
                                        </p:cTn>
                                        <p:tgtEl>
                                          <p:spTgt spid="487831"/>
                                        </p:tgtEl>
                                        <p:attrNameLst>
                                          <p:attrName>style.visibility</p:attrName>
                                        </p:attrNameLst>
                                      </p:cBhvr>
                                      <p:to>
                                        <p:strVal val="visible"/>
                                      </p:to>
                                    </p:set>
                                    <p:animEffect transition="in" filter="fade">
                                      <p:cBhvr>
                                        <p:cTn id="247" dur="2000"/>
                                        <p:tgtEl>
                                          <p:spTgt spid="487831"/>
                                        </p:tgtEl>
                                      </p:cBhvr>
                                    </p:animEffect>
                                    <p:anim calcmode="lin" valueType="num">
                                      <p:cBhvr>
                                        <p:cTn id="248" dur="2000" fill="hold"/>
                                        <p:tgtEl>
                                          <p:spTgt spid="487831"/>
                                        </p:tgtEl>
                                        <p:attrNameLst>
                                          <p:attrName>style.rotation</p:attrName>
                                        </p:attrNameLst>
                                      </p:cBhvr>
                                      <p:tavLst>
                                        <p:tav tm="0">
                                          <p:val>
                                            <p:fltVal val="720"/>
                                          </p:val>
                                        </p:tav>
                                        <p:tav tm="100000">
                                          <p:val>
                                            <p:fltVal val="0"/>
                                          </p:val>
                                        </p:tav>
                                      </p:tavLst>
                                    </p:anim>
                                    <p:anim calcmode="lin" valueType="num">
                                      <p:cBhvr>
                                        <p:cTn id="249" dur="2000" fill="hold"/>
                                        <p:tgtEl>
                                          <p:spTgt spid="487831"/>
                                        </p:tgtEl>
                                        <p:attrNameLst>
                                          <p:attrName>ppt_h</p:attrName>
                                        </p:attrNameLst>
                                      </p:cBhvr>
                                      <p:tavLst>
                                        <p:tav tm="0">
                                          <p:val>
                                            <p:fltVal val="0"/>
                                          </p:val>
                                        </p:tav>
                                        <p:tav tm="100000">
                                          <p:val>
                                            <p:strVal val="#ppt_h"/>
                                          </p:val>
                                        </p:tav>
                                      </p:tavLst>
                                    </p:anim>
                                    <p:anim calcmode="lin" valueType="num">
                                      <p:cBhvr>
                                        <p:cTn id="250" dur="2000" fill="hold"/>
                                        <p:tgtEl>
                                          <p:spTgt spid="48783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820" grpId="0" animBg="1"/>
      <p:bldP spid="487800" grpId="0" animBg="1"/>
      <p:bldP spid="487795" grpId="0" animBg="1"/>
      <p:bldP spid="487426" grpId="0"/>
      <p:bldP spid="487805" grpId="0"/>
      <p:bldP spid="487809" grpId="0"/>
      <p:bldP spid="487810" grpId="0"/>
      <p:bldP spid="487811" grpId="0"/>
      <p:bldP spid="487812" grpId="0"/>
      <p:bldP spid="487813" grpId="0"/>
      <p:bldP spid="487814" grpId="0"/>
      <p:bldP spid="487815" grpId="0"/>
      <p:bldP spid="487816" grpId="0"/>
      <p:bldP spid="487817" grpId="0"/>
      <p:bldP spid="487818" grpId="0"/>
      <p:bldP spid="487819" grpId="0"/>
      <p:bldP spid="487821" grpId="0"/>
      <p:bldP spid="487822" grpId="0"/>
      <p:bldP spid="487823" grpId="0"/>
      <p:bldP spid="487824" grpId="0"/>
      <p:bldP spid="487825" grpId="0"/>
      <p:bldP spid="4878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001" name="Rectangle 553"/>
          <p:cNvSpPr>
            <a:spLocks noChangeArrowheads="1"/>
          </p:cNvSpPr>
          <p:nvPr/>
        </p:nvSpPr>
        <p:spPr bwMode="auto">
          <a:xfrm>
            <a:off x="4813300" y="1906588"/>
            <a:ext cx="1074738" cy="1416050"/>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8998" name="Rectangle 550"/>
          <p:cNvSpPr>
            <a:spLocks noChangeArrowheads="1"/>
          </p:cNvSpPr>
          <p:nvPr/>
        </p:nvSpPr>
        <p:spPr bwMode="auto">
          <a:xfrm>
            <a:off x="4791075" y="3438525"/>
            <a:ext cx="1074738" cy="950913"/>
          </a:xfrm>
          <a:prstGeom prst="rect">
            <a:avLst/>
          </a:prstGeom>
          <a:solidFill>
            <a:srgbClr val="FFFF00"/>
          </a:solidFill>
          <a:ln w="15875" algn="ctr">
            <a:solidFill>
              <a:schemeClr val="tx1"/>
            </a:solidFill>
            <a:miter lim="800000"/>
            <a:headEnd/>
            <a:tailEnd/>
          </a:ln>
        </p:spPr>
        <p:txBody>
          <a:bodyPr anchor="ctr">
            <a:spAutoFit/>
          </a:bodyPr>
          <a:lstStyle/>
          <a:p>
            <a:endParaRPr lang="en-US"/>
          </a:p>
        </p:txBody>
      </p:sp>
      <p:sp>
        <p:nvSpPr>
          <p:cNvPr id="488969" name="Oval 521"/>
          <p:cNvSpPr>
            <a:spLocks noChangeArrowheads="1"/>
          </p:cNvSpPr>
          <p:nvPr/>
        </p:nvSpPr>
        <p:spPr bwMode="auto">
          <a:xfrm>
            <a:off x="735013" y="1404938"/>
            <a:ext cx="2184400" cy="684212"/>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8968" name="Oval 520"/>
          <p:cNvSpPr>
            <a:spLocks noChangeArrowheads="1"/>
          </p:cNvSpPr>
          <p:nvPr/>
        </p:nvSpPr>
        <p:spPr bwMode="auto">
          <a:xfrm>
            <a:off x="974725" y="2182813"/>
            <a:ext cx="1747838" cy="684212"/>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8967" name="Oval 519"/>
          <p:cNvSpPr>
            <a:spLocks noChangeArrowheads="1"/>
          </p:cNvSpPr>
          <p:nvPr/>
        </p:nvSpPr>
        <p:spPr bwMode="auto">
          <a:xfrm>
            <a:off x="1468438" y="673100"/>
            <a:ext cx="701675" cy="685800"/>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8895" name="Oval 447"/>
          <p:cNvSpPr>
            <a:spLocks noChangeArrowheads="1"/>
          </p:cNvSpPr>
          <p:nvPr/>
        </p:nvSpPr>
        <p:spPr bwMode="auto">
          <a:xfrm>
            <a:off x="1490663" y="2944813"/>
            <a:ext cx="701675" cy="685800"/>
          </a:xfrm>
          <a:prstGeom prst="ellipse">
            <a:avLst/>
          </a:prstGeom>
          <a:solidFill>
            <a:schemeClr val="accent1"/>
          </a:solidFill>
          <a:ln w="15875" algn="ctr">
            <a:solidFill>
              <a:schemeClr val="tx1"/>
            </a:solidFill>
            <a:round/>
            <a:headEnd/>
            <a:tailEnd/>
          </a:ln>
        </p:spPr>
        <p:txBody>
          <a:bodyPr anchor="ctr">
            <a:spAutoFit/>
          </a:bodyPr>
          <a:lstStyle/>
          <a:p>
            <a:endParaRPr lang="en-US"/>
          </a:p>
        </p:txBody>
      </p:sp>
      <p:sp>
        <p:nvSpPr>
          <p:cNvPr id="488450" name="Text Box 2"/>
          <p:cNvSpPr txBox="1">
            <a:spLocks noChangeArrowheads="1"/>
          </p:cNvSpPr>
          <p:nvPr/>
        </p:nvSpPr>
        <p:spPr bwMode="auto">
          <a:xfrm>
            <a:off x="4902200" y="1844675"/>
            <a:ext cx="877888" cy="519113"/>
          </a:xfrm>
          <a:prstGeom prst="rect">
            <a:avLst/>
          </a:prstGeom>
          <a:noFill/>
          <a:ln w="9525">
            <a:noFill/>
            <a:miter lim="800000"/>
            <a:headEnd/>
            <a:tailEnd/>
          </a:ln>
        </p:spPr>
        <p:txBody>
          <a:bodyPr wrap="none">
            <a:spAutoFit/>
          </a:bodyPr>
          <a:lstStyle/>
          <a:p>
            <a:r>
              <a:rPr lang="en-US"/>
              <a:t>2.02</a:t>
            </a:r>
          </a:p>
        </p:txBody>
      </p:sp>
      <p:grpSp>
        <p:nvGrpSpPr>
          <p:cNvPr id="2" name="Group 374"/>
          <p:cNvGrpSpPr>
            <a:grpSpLocks/>
          </p:cNvGrpSpPr>
          <p:nvPr/>
        </p:nvGrpSpPr>
        <p:grpSpPr bwMode="auto">
          <a:xfrm>
            <a:off x="3702050" y="290513"/>
            <a:ext cx="5113338" cy="5175250"/>
            <a:chOff x="2332" y="183"/>
            <a:chExt cx="3221" cy="3260"/>
          </a:xfrm>
        </p:grpSpPr>
        <p:sp>
          <p:nvSpPr>
            <p:cNvPr id="26730" name="Rectangle 88"/>
            <p:cNvSpPr>
              <a:spLocks noChangeArrowheads="1"/>
            </p:cNvSpPr>
            <p:nvPr/>
          </p:nvSpPr>
          <p:spPr bwMode="auto">
            <a:xfrm>
              <a:off x="4690" y="3117"/>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26731" name="Rectangle 85"/>
            <p:cNvSpPr>
              <a:spLocks noChangeArrowheads="1"/>
            </p:cNvSpPr>
            <p:nvPr/>
          </p:nvSpPr>
          <p:spPr bwMode="auto">
            <a:xfrm>
              <a:off x="2332" y="3099"/>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8</a:t>
              </a:r>
              <a:endParaRPr lang="en-US">
                <a:solidFill>
                  <a:srgbClr val="FF0000"/>
                </a:solidFill>
                <a:ea typeface="Times New Roman" pitchFamily="18" charset="0"/>
                <a:cs typeface="Arial" charset="0"/>
              </a:endParaRPr>
            </a:p>
          </p:txBody>
        </p:sp>
        <p:sp>
          <p:nvSpPr>
            <p:cNvPr id="26732" name="Rectangle 84"/>
            <p:cNvSpPr>
              <a:spLocks noChangeArrowheads="1"/>
            </p:cNvSpPr>
            <p:nvPr/>
          </p:nvSpPr>
          <p:spPr bwMode="auto">
            <a:xfrm>
              <a:off x="4690" y="2791"/>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6</a:t>
              </a:r>
              <a:endParaRPr lang="en-US">
                <a:solidFill>
                  <a:srgbClr val="FF0000"/>
                </a:solidFill>
                <a:ea typeface="Times New Roman" pitchFamily="18" charset="0"/>
                <a:cs typeface="Arial" charset="0"/>
              </a:endParaRPr>
            </a:p>
          </p:txBody>
        </p:sp>
        <p:sp>
          <p:nvSpPr>
            <p:cNvPr id="26733" name="Rectangle 81"/>
            <p:cNvSpPr>
              <a:spLocks noChangeArrowheads="1"/>
            </p:cNvSpPr>
            <p:nvPr/>
          </p:nvSpPr>
          <p:spPr bwMode="auto">
            <a:xfrm>
              <a:off x="2332" y="2773"/>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7</a:t>
              </a:r>
              <a:endParaRPr lang="en-US">
                <a:solidFill>
                  <a:srgbClr val="FF0000"/>
                </a:solidFill>
                <a:ea typeface="Times New Roman" pitchFamily="18" charset="0"/>
                <a:cs typeface="Arial" charset="0"/>
              </a:endParaRPr>
            </a:p>
          </p:txBody>
        </p:sp>
        <p:sp>
          <p:nvSpPr>
            <p:cNvPr id="26734" name="Rectangle 80"/>
            <p:cNvSpPr>
              <a:spLocks noChangeArrowheads="1"/>
            </p:cNvSpPr>
            <p:nvPr/>
          </p:nvSpPr>
          <p:spPr bwMode="auto">
            <a:xfrm>
              <a:off x="4690" y="2465"/>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8</a:t>
              </a:r>
              <a:endParaRPr lang="en-US">
                <a:solidFill>
                  <a:srgbClr val="FF0000"/>
                </a:solidFill>
                <a:ea typeface="Times New Roman" pitchFamily="18" charset="0"/>
                <a:cs typeface="Arial" charset="0"/>
              </a:endParaRPr>
            </a:p>
          </p:txBody>
        </p:sp>
        <p:sp>
          <p:nvSpPr>
            <p:cNvPr id="26735" name="Rectangle 77"/>
            <p:cNvSpPr>
              <a:spLocks noChangeArrowheads="1"/>
            </p:cNvSpPr>
            <p:nvPr/>
          </p:nvSpPr>
          <p:spPr bwMode="auto">
            <a:xfrm>
              <a:off x="2332" y="244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6</a:t>
              </a:r>
              <a:endParaRPr lang="en-US">
                <a:solidFill>
                  <a:srgbClr val="FF0000"/>
                </a:solidFill>
                <a:ea typeface="Times New Roman" pitchFamily="18" charset="0"/>
                <a:cs typeface="Arial" charset="0"/>
              </a:endParaRPr>
            </a:p>
          </p:txBody>
        </p:sp>
        <p:sp>
          <p:nvSpPr>
            <p:cNvPr id="26736" name="Rectangle 76"/>
            <p:cNvSpPr>
              <a:spLocks noChangeArrowheads="1"/>
            </p:cNvSpPr>
            <p:nvPr/>
          </p:nvSpPr>
          <p:spPr bwMode="auto">
            <a:xfrm>
              <a:off x="4690" y="2139"/>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10</a:t>
              </a:r>
              <a:endParaRPr lang="en-US">
                <a:solidFill>
                  <a:srgbClr val="FF0000"/>
                </a:solidFill>
                <a:ea typeface="Times New Roman" pitchFamily="18" charset="0"/>
                <a:cs typeface="Arial" charset="0"/>
              </a:endParaRPr>
            </a:p>
          </p:txBody>
        </p:sp>
        <p:sp>
          <p:nvSpPr>
            <p:cNvPr id="26737" name="Rectangle 73"/>
            <p:cNvSpPr>
              <a:spLocks noChangeArrowheads="1"/>
            </p:cNvSpPr>
            <p:nvPr/>
          </p:nvSpPr>
          <p:spPr bwMode="auto">
            <a:xfrm>
              <a:off x="2332" y="2121"/>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5</a:t>
              </a:r>
              <a:endParaRPr lang="en-US">
                <a:solidFill>
                  <a:srgbClr val="FF0000"/>
                </a:solidFill>
                <a:ea typeface="Times New Roman" pitchFamily="18" charset="0"/>
                <a:cs typeface="Arial" charset="0"/>
              </a:endParaRPr>
            </a:p>
          </p:txBody>
        </p:sp>
        <p:sp>
          <p:nvSpPr>
            <p:cNvPr id="26738" name="Rectangle 72"/>
            <p:cNvSpPr>
              <a:spLocks noChangeArrowheads="1"/>
            </p:cNvSpPr>
            <p:nvPr/>
          </p:nvSpPr>
          <p:spPr bwMode="auto">
            <a:xfrm>
              <a:off x="4690" y="1813"/>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12</a:t>
              </a:r>
              <a:endParaRPr lang="en-US">
                <a:solidFill>
                  <a:srgbClr val="FF0000"/>
                </a:solidFill>
                <a:ea typeface="Times New Roman" pitchFamily="18" charset="0"/>
                <a:cs typeface="Arial" charset="0"/>
              </a:endParaRPr>
            </a:p>
          </p:txBody>
        </p:sp>
        <p:sp>
          <p:nvSpPr>
            <p:cNvPr id="26739" name="Rectangle 69"/>
            <p:cNvSpPr>
              <a:spLocks noChangeArrowheads="1"/>
            </p:cNvSpPr>
            <p:nvPr/>
          </p:nvSpPr>
          <p:spPr bwMode="auto">
            <a:xfrm>
              <a:off x="2332" y="1795"/>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4</a:t>
              </a:r>
              <a:endParaRPr lang="en-US">
                <a:solidFill>
                  <a:srgbClr val="FF0000"/>
                </a:solidFill>
                <a:ea typeface="Times New Roman" pitchFamily="18" charset="0"/>
                <a:cs typeface="Arial" charset="0"/>
              </a:endParaRPr>
            </a:p>
          </p:txBody>
        </p:sp>
        <p:sp>
          <p:nvSpPr>
            <p:cNvPr id="26740" name="Rectangle 68"/>
            <p:cNvSpPr>
              <a:spLocks noChangeArrowheads="1"/>
            </p:cNvSpPr>
            <p:nvPr/>
          </p:nvSpPr>
          <p:spPr bwMode="auto">
            <a:xfrm>
              <a:off x="4690" y="1487"/>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12</a:t>
              </a:r>
              <a:endParaRPr lang="en-US">
                <a:solidFill>
                  <a:srgbClr val="FF0000"/>
                </a:solidFill>
                <a:ea typeface="Times New Roman" pitchFamily="18" charset="0"/>
                <a:cs typeface="Arial" charset="0"/>
              </a:endParaRPr>
            </a:p>
          </p:txBody>
        </p:sp>
        <p:sp>
          <p:nvSpPr>
            <p:cNvPr id="26741" name="Rectangle 65"/>
            <p:cNvSpPr>
              <a:spLocks noChangeArrowheads="1"/>
            </p:cNvSpPr>
            <p:nvPr/>
          </p:nvSpPr>
          <p:spPr bwMode="auto">
            <a:xfrm>
              <a:off x="2332" y="148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3</a:t>
              </a:r>
              <a:endParaRPr lang="en-US">
                <a:solidFill>
                  <a:srgbClr val="FF0000"/>
                </a:solidFill>
                <a:ea typeface="Times New Roman" pitchFamily="18" charset="0"/>
                <a:cs typeface="Arial" charset="0"/>
              </a:endParaRPr>
            </a:p>
          </p:txBody>
        </p:sp>
        <p:sp>
          <p:nvSpPr>
            <p:cNvPr id="26742" name="Rectangle 64"/>
            <p:cNvSpPr>
              <a:spLocks noChangeArrowheads="1"/>
            </p:cNvSpPr>
            <p:nvPr/>
          </p:nvSpPr>
          <p:spPr bwMode="auto">
            <a:xfrm>
              <a:off x="4690" y="1161"/>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10</a:t>
              </a:r>
              <a:endParaRPr lang="en-US">
                <a:solidFill>
                  <a:srgbClr val="FF0000"/>
                </a:solidFill>
                <a:ea typeface="Times New Roman" pitchFamily="18" charset="0"/>
                <a:cs typeface="Arial" charset="0"/>
              </a:endParaRPr>
            </a:p>
          </p:txBody>
        </p:sp>
        <p:sp>
          <p:nvSpPr>
            <p:cNvPr id="26743" name="Rectangle 63"/>
            <p:cNvSpPr>
              <a:spLocks noChangeArrowheads="1"/>
            </p:cNvSpPr>
            <p:nvPr/>
          </p:nvSpPr>
          <p:spPr bwMode="auto">
            <a:xfrm>
              <a:off x="3785" y="1161"/>
              <a:ext cx="905"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0.202 </a:t>
              </a:r>
              <a:endParaRPr lang="en-US">
                <a:solidFill>
                  <a:srgbClr val="FF0000"/>
                </a:solidFill>
                <a:ea typeface="Times New Roman" pitchFamily="18" charset="0"/>
                <a:cs typeface="Arial" charset="0"/>
              </a:endParaRPr>
            </a:p>
          </p:txBody>
        </p:sp>
        <p:sp>
          <p:nvSpPr>
            <p:cNvPr id="26744" name="Rectangle 61"/>
            <p:cNvSpPr>
              <a:spLocks noChangeArrowheads="1"/>
            </p:cNvSpPr>
            <p:nvPr/>
          </p:nvSpPr>
          <p:spPr bwMode="auto">
            <a:xfrm>
              <a:off x="2332" y="1143"/>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2</a:t>
              </a:r>
              <a:endParaRPr lang="en-US">
                <a:solidFill>
                  <a:srgbClr val="FF0000"/>
                </a:solidFill>
                <a:ea typeface="Times New Roman" pitchFamily="18" charset="0"/>
                <a:cs typeface="Arial" charset="0"/>
              </a:endParaRPr>
            </a:p>
          </p:txBody>
        </p:sp>
        <p:sp>
          <p:nvSpPr>
            <p:cNvPr id="26745" name="Rectangle 60"/>
            <p:cNvSpPr>
              <a:spLocks noChangeArrowheads="1"/>
            </p:cNvSpPr>
            <p:nvPr/>
          </p:nvSpPr>
          <p:spPr bwMode="auto">
            <a:xfrm>
              <a:off x="4690" y="835"/>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8</a:t>
              </a:r>
              <a:endParaRPr lang="en-US">
                <a:solidFill>
                  <a:srgbClr val="FF0000"/>
                </a:solidFill>
                <a:ea typeface="Times New Roman" pitchFamily="18" charset="0"/>
                <a:cs typeface="Arial" charset="0"/>
              </a:endParaRPr>
            </a:p>
          </p:txBody>
        </p:sp>
        <p:sp>
          <p:nvSpPr>
            <p:cNvPr id="26746" name="Rectangle 57"/>
            <p:cNvSpPr>
              <a:spLocks noChangeArrowheads="1"/>
            </p:cNvSpPr>
            <p:nvPr/>
          </p:nvSpPr>
          <p:spPr bwMode="auto">
            <a:xfrm>
              <a:off x="2332" y="817"/>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a:t>
              </a:r>
              <a:r>
                <a:rPr lang="en-US" b="1" baseline="-30000">
                  <a:solidFill>
                    <a:srgbClr val="FF0000"/>
                  </a:solidFill>
                  <a:ea typeface="Times New Roman" pitchFamily="18" charset="0"/>
                  <a:cs typeface="Arial" charset="0"/>
                </a:rPr>
                <a:t>1</a:t>
              </a:r>
              <a:endParaRPr lang="en-US">
                <a:solidFill>
                  <a:srgbClr val="FF0000"/>
                </a:solidFill>
                <a:ea typeface="Times New Roman" pitchFamily="18" charset="0"/>
                <a:cs typeface="Arial" charset="0"/>
              </a:endParaRPr>
            </a:p>
          </p:txBody>
        </p:sp>
        <p:sp>
          <p:nvSpPr>
            <p:cNvPr id="26747" name="Rectangle 54"/>
            <p:cNvSpPr>
              <a:spLocks noChangeArrowheads="1"/>
            </p:cNvSpPr>
            <p:nvPr/>
          </p:nvSpPr>
          <p:spPr bwMode="auto">
            <a:xfrm>
              <a:off x="2962" y="509"/>
              <a:ext cx="82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12</a:t>
              </a:r>
              <a:endParaRPr lang="en-US">
                <a:solidFill>
                  <a:srgbClr val="FF0000"/>
                </a:solidFill>
                <a:ea typeface="Times New Roman" pitchFamily="18" charset="0"/>
                <a:cs typeface="Arial" charset="0"/>
              </a:endParaRPr>
            </a:p>
          </p:txBody>
        </p:sp>
        <p:sp>
          <p:nvSpPr>
            <p:cNvPr id="26748" name="Rectangle 53"/>
            <p:cNvSpPr>
              <a:spLocks noChangeArrowheads="1"/>
            </p:cNvSpPr>
            <p:nvPr/>
          </p:nvSpPr>
          <p:spPr bwMode="auto">
            <a:xfrm>
              <a:off x="2332" y="509"/>
              <a:ext cx="630"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Batt.</a:t>
              </a:r>
              <a:endParaRPr lang="en-US">
                <a:solidFill>
                  <a:srgbClr val="FF0000"/>
                </a:solidFill>
                <a:ea typeface="Times New Roman" pitchFamily="18" charset="0"/>
                <a:cs typeface="Arial" charset="0"/>
              </a:endParaRPr>
            </a:p>
          </p:txBody>
        </p:sp>
        <p:sp>
          <p:nvSpPr>
            <p:cNvPr id="26749" name="Rectangle 52"/>
            <p:cNvSpPr>
              <a:spLocks noChangeArrowheads="1"/>
            </p:cNvSpPr>
            <p:nvPr/>
          </p:nvSpPr>
          <p:spPr bwMode="auto">
            <a:xfrm>
              <a:off x="4690" y="183"/>
              <a:ext cx="863" cy="326"/>
            </a:xfrm>
            <a:prstGeom prst="rect">
              <a:avLst/>
            </a:prstGeom>
            <a:noFill/>
            <a:ln w="15875" algn="ctr">
              <a:noFill/>
              <a:miter lim="800000"/>
              <a:headEnd/>
              <a:tailEnd/>
            </a:ln>
          </p:spPr>
          <p:txBody>
            <a:bodyPr anchor="ctr"/>
            <a:lstStyle/>
            <a:p>
              <a:r>
                <a:rPr lang="en-US" b="1">
                  <a:solidFill>
                    <a:srgbClr val="FF0000"/>
                  </a:solidFill>
                  <a:ea typeface="Times New Roman" pitchFamily="18" charset="0"/>
                  <a:cs typeface="Arial" charset="0"/>
                </a:rPr>
                <a:t>R (</a:t>
              </a:r>
              <a:r>
                <a:rPr lang="en-US" b="1">
                  <a:solidFill>
                    <a:srgbClr val="FF0000"/>
                  </a:solidFill>
                  <a:latin typeface="Symbol" pitchFamily="18" charset="2"/>
                  <a:ea typeface="Times New Roman" pitchFamily="18" charset="0"/>
                  <a:cs typeface="Arial" charset="0"/>
                </a:rPr>
                <a:t>W</a:t>
              </a:r>
              <a:r>
                <a:rPr lang="en-US" b="1">
                  <a:solidFill>
                    <a:srgbClr val="FF0000"/>
                  </a:solidFill>
                  <a:ea typeface="Times New Roman" pitchFamily="18" charset="0"/>
                  <a:cs typeface="Arial" charset="0"/>
                </a:rPr>
                <a:t>)</a:t>
              </a:r>
              <a:endParaRPr lang="en-US">
                <a:solidFill>
                  <a:srgbClr val="FF0000"/>
                </a:solidFill>
                <a:ea typeface="Times New Roman" pitchFamily="18" charset="0"/>
                <a:cs typeface="Arial" charset="0"/>
              </a:endParaRPr>
            </a:p>
          </p:txBody>
        </p:sp>
        <p:sp>
          <p:nvSpPr>
            <p:cNvPr id="26750" name="Rectangle 51"/>
            <p:cNvSpPr>
              <a:spLocks noChangeArrowheads="1"/>
            </p:cNvSpPr>
            <p:nvPr/>
          </p:nvSpPr>
          <p:spPr bwMode="auto">
            <a:xfrm>
              <a:off x="3785" y="183"/>
              <a:ext cx="905" cy="326"/>
            </a:xfrm>
            <a:prstGeom prst="rect">
              <a:avLst/>
            </a:prstGeom>
            <a:noFill/>
            <a:ln w="15875" algn="ctr">
              <a:noFill/>
              <a:miter lim="800000"/>
              <a:headEnd/>
              <a:tailEnd/>
            </a:ln>
          </p:spPr>
          <p:txBody>
            <a:bodyPr anchor="ctr"/>
            <a:lstStyle/>
            <a:p>
              <a:r>
                <a:rPr lang="en-US" b="1">
                  <a:solidFill>
                    <a:srgbClr val="FF0000"/>
                  </a:solidFill>
                  <a:latin typeface="Times New Roman" pitchFamily="18" charset="0"/>
                  <a:cs typeface="Times New Roman" pitchFamily="18" charset="0"/>
                </a:rPr>
                <a:t>I (A)</a:t>
              </a:r>
              <a:endParaRPr lang="en-US">
                <a:solidFill>
                  <a:srgbClr val="FF0000"/>
                </a:solidFill>
              </a:endParaRPr>
            </a:p>
          </p:txBody>
        </p:sp>
        <p:sp>
          <p:nvSpPr>
            <p:cNvPr id="26751" name="Rectangle 50"/>
            <p:cNvSpPr>
              <a:spLocks noChangeArrowheads="1"/>
            </p:cNvSpPr>
            <p:nvPr/>
          </p:nvSpPr>
          <p:spPr bwMode="auto">
            <a:xfrm>
              <a:off x="2962" y="183"/>
              <a:ext cx="823" cy="326"/>
            </a:xfrm>
            <a:prstGeom prst="rect">
              <a:avLst/>
            </a:prstGeom>
            <a:noFill/>
            <a:ln w="15875" algn="ctr">
              <a:noFill/>
              <a:miter lim="800000"/>
              <a:headEnd/>
              <a:tailEnd/>
            </a:ln>
          </p:spPr>
          <p:txBody>
            <a:bodyPr anchor="ctr"/>
            <a:lstStyle/>
            <a:p>
              <a:r>
                <a:rPr lang="en-US" b="1">
                  <a:solidFill>
                    <a:srgbClr val="FF0000"/>
                  </a:solidFill>
                  <a:latin typeface="Symbol" pitchFamily="18" charset="2"/>
                  <a:ea typeface="Times New Roman" pitchFamily="18" charset="0"/>
                  <a:cs typeface="Arial" charset="0"/>
                </a:rPr>
                <a:t>D</a:t>
              </a:r>
              <a:r>
                <a:rPr lang="en-US" b="1">
                  <a:solidFill>
                    <a:srgbClr val="FF0000"/>
                  </a:solidFill>
                  <a:ea typeface="Times New Roman" pitchFamily="18" charset="0"/>
                  <a:cs typeface="Arial" charset="0"/>
                </a:rPr>
                <a:t>V (V)</a:t>
              </a:r>
              <a:endParaRPr lang="en-US">
                <a:solidFill>
                  <a:srgbClr val="FF0000"/>
                </a:solidFill>
                <a:ea typeface="Times New Roman" pitchFamily="18" charset="0"/>
                <a:cs typeface="Arial" charset="0"/>
              </a:endParaRPr>
            </a:p>
          </p:txBody>
        </p:sp>
        <p:sp>
          <p:nvSpPr>
            <p:cNvPr id="26752" name="Line 90"/>
            <p:cNvSpPr>
              <a:spLocks noChangeShapeType="1"/>
            </p:cNvSpPr>
            <p:nvPr/>
          </p:nvSpPr>
          <p:spPr bwMode="auto">
            <a:xfrm>
              <a:off x="2332" y="3443"/>
              <a:ext cx="3221" cy="0"/>
            </a:xfrm>
            <a:prstGeom prst="line">
              <a:avLst/>
            </a:prstGeom>
            <a:noFill/>
            <a:ln w="12700" cap="rnd">
              <a:solidFill>
                <a:srgbClr val="000000"/>
              </a:solidFill>
              <a:round/>
              <a:headEnd/>
              <a:tailEnd/>
            </a:ln>
          </p:spPr>
          <p:txBody>
            <a:bodyPr wrap="none">
              <a:spAutoFit/>
            </a:bodyPr>
            <a:lstStyle/>
            <a:p>
              <a:endParaRPr lang="en-US"/>
            </a:p>
          </p:txBody>
        </p:sp>
        <p:sp>
          <p:nvSpPr>
            <p:cNvPr id="26753" name="Line 92"/>
            <p:cNvSpPr>
              <a:spLocks noChangeShapeType="1"/>
            </p:cNvSpPr>
            <p:nvPr/>
          </p:nvSpPr>
          <p:spPr bwMode="auto">
            <a:xfrm>
              <a:off x="5553" y="183"/>
              <a:ext cx="0" cy="3260"/>
            </a:xfrm>
            <a:prstGeom prst="line">
              <a:avLst/>
            </a:prstGeom>
            <a:noFill/>
            <a:ln w="12700" cap="rnd">
              <a:solidFill>
                <a:srgbClr val="000000"/>
              </a:solidFill>
              <a:round/>
              <a:headEnd/>
              <a:tailEnd/>
            </a:ln>
          </p:spPr>
          <p:txBody>
            <a:bodyPr wrap="none">
              <a:spAutoFit/>
            </a:bodyPr>
            <a:lstStyle/>
            <a:p>
              <a:endParaRPr lang="en-US"/>
            </a:p>
          </p:txBody>
        </p:sp>
        <p:sp>
          <p:nvSpPr>
            <p:cNvPr id="26754" name="Line 94"/>
            <p:cNvSpPr>
              <a:spLocks noChangeShapeType="1"/>
            </p:cNvSpPr>
            <p:nvPr/>
          </p:nvSpPr>
          <p:spPr bwMode="auto">
            <a:xfrm>
              <a:off x="2962" y="183"/>
              <a:ext cx="2591" cy="0"/>
            </a:xfrm>
            <a:prstGeom prst="line">
              <a:avLst/>
            </a:prstGeom>
            <a:noFill/>
            <a:ln w="12700" cap="rnd">
              <a:solidFill>
                <a:srgbClr val="000000"/>
              </a:solidFill>
              <a:round/>
              <a:headEnd/>
              <a:tailEnd/>
            </a:ln>
          </p:spPr>
          <p:txBody>
            <a:bodyPr wrap="none">
              <a:spAutoFit/>
            </a:bodyPr>
            <a:lstStyle/>
            <a:p>
              <a:endParaRPr lang="en-US"/>
            </a:p>
          </p:txBody>
        </p:sp>
        <p:sp>
          <p:nvSpPr>
            <p:cNvPr id="26755" name="Line 95"/>
            <p:cNvSpPr>
              <a:spLocks noChangeShapeType="1"/>
            </p:cNvSpPr>
            <p:nvPr/>
          </p:nvSpPr>
          <p:spPr bwMode="auto">
            <a:xfrm>
              <a:off x="2332" y="509"/>
              <a:ext cx="3221" cy="0"/>
            </a:xfrm>
            <a:prstGeom prst="line">
              <a:avLst/>
            </a:prstGeom>
            <a:noFill/>
            <a:ln w="12700" cap="rnd">
              <a:solidFill>
                <a:srgbClr val="000000"/>
              </a:solidFill>
              <a:round/>
              <a:headEnd/>
              <a:tailEnd/>
            </a:ln>
          </p:spPr>
          <p:txBody>
            <a:bodyPr wrap="none">
              <a:spAutoFit/>
            </a:bodyPr>
            <a:lstStyle/>
            <a:p>
              <a:endParaRPr lang="en-US"/>
            </a:p>
          </p:txBody>
        </p:sp>
        <p:sp>
          <p:nvSpPr>
            <p:cNvPr id="26756" name="Line 96"/>
            <p:cNvSpPr>
              <a:spLocks noChangeShapeType="1"/>
            </p:cNvSpPr>
            <p:nvPr/>
          </p:nvSpPr>
          <p:spPr bwMode="auto">
            <a:xfrm>
              <a:off x="2332" y="509"/>
              <a:ext cx="0" cy="2934"/>
            </a:xfrm>
            <a:prstGeom prst="line">
              <a:avLst/>
            </a:prstGeom>
            <a:noFill/>
            <a:ln w="12700" cap="rnd">
              <a:solidFill>
                <a:srgbClr val="000000"/>
              </a:solidFill>
              <a:round/>
              <a:headEnd/>
              <a:tailEnd/>
            </a:ln>
          </p:spPr>
          <p:txBody>
            <a:bodyPr wrap="none">
              <a:spAutoFit/>
            </a:bodyPr>
            <a:lstStyle/>
            <a:p>
              <a:endParaRPr lang="en-US"/>
            </a:p>
          </p:txBody>
        </p:sp>
        <p:sp>
          <p:nvSpPr>
            <p:cNvPr id="26757" name="Line 97"/>
            <p:cNvSpPr>
              <a:spLocks noChangeShapeType="1"/>
            </p:cNvSpPr>
            <p:nvPr/>
          </p:nvSpPr>
          <p:spPr bwMode="auto">
            <a:xfrm>
              <a:off x="2962" y="183"/>
              <a:ext cx="0" cy="3260"/>
            </a:xfrm>
            <a:prstGeom prst="line">
              <a:avLst/>
            </a:prstGeom>
            <a:noFill/>
            <a:ln w="12700" cap="rnd">
              <a:solidFill>
                <a:srgbClr val="000000"/>
              </a:solidFill>
              <a:round/>
              <a:headEnd/>
              <a:tailEnd/>
            </a:ln>
          </p:spPr>
          <p:txBody>
            <a:bodyPr wrap="none">
              <a:spAutoFit/>
            </a:bodyPr>
            <a:lstStyle/>
            <a:p>
              <a:endParaRPr lang="en-US"/>
            </a:p>
          </p:txBody>
        </p:sp>
        <p:sp>
          <p:nvSpPr>
            <p:cNvPr id="26758" name="Line 100"/>
            <p:cNvSpPr>
              <a:spLocks noChangeShapeType="1"/>
            </p:cNvSpPr>
            <p:nvPr/>
          </p:nvSpPr>
          <p:spPr bwMode="auto">
            <a:xfrm>
              <a:off x="3785" y="183"/>
              <a:ext cx="0" cy="3260"/>
            </a:xfrm>
            <a:prstGeom prst="line">
              <a:avLst/>
            </a:prstGeom>
            <a:noFill/>
            <a:ln w="12700" cap="rnd">
              <a:solidFill>
                <a:srgbClr val="000000"/>
              </a:solidFill>
              <a:round/>
              <a:headEnd/>
              <a:tailEnd/>
            </a:ln>
          </p:spPr>
          <p:txBody>
            <a:bodyPr wrap="none">
              <a:spAutoFit/>
            </a:bodyPr>
            <a:lstStyle/>
            <a:p>
              <a:endParaRPr lang="en-US"/>
            </a:p>
          </p:txBody>
        </p:sp>
        <p:sp>
          <p:nvSpPr>
            <p:cNvPr id="26759" name="Line 103"/>
            <p:cNvSpPr>
              <a:spLocks noChangeShapeType="1"/>
            </p:cNvSpPr>
            <p:nvPr/>
          </p:nvSpPr>
          <p:spPr bwMode="auto">
            <a:xfrm>
              <a:off x="4690" y="183"/>
              <a:ext cx="0" cy="3260"/>
            </a:xfrm>
            <a:prstGeom prst="line">
              <a:avLst/>
            </a:prstGeom>
            <a:noFill/>
            <a:ln w="12700" cap="rnd">
              <a:solidFill>
                <a:srgbClr val="000000"/>
              </a:solidFill>
              <a:round/>
              <a:headEnd/>
              <a:tailEnd/>
            </a:ln>
          </p:spPr>
          <p:txBody>
            <a:bodyPr wrap="none">
              <a:spAutoFit/>
            </a:bodyPr>
            <a:lstStyle/>
            <a:p>
              <a:endParaRPr lang="en-US"/>
            </a:p>
          </p:txBody>
        </p:sp>
        <p:sp>
          <p:nvSpPr>
            <p:cNvPr id="26760" name="Line 107"/>
            <p:cNvSpPr>
              <a:spLocks noChangeShapeType="1"/>
            </p:cNvSpPr>
            <p:nvPr/>
          </p:nvSpPr>
          <p:spPr bwMode="auto">
            <a:xfrm>
              <a:off x="2332" y="835"/>
              <a:ext cx="3221" cy="0"/>
            </a:xfrm>
            <a:prstGeom prst="line">
              <a:avLst/>
            </a:prstGeom>
            <a:noFill/>
            <a:ln w="12700" cap="rnd">
              <a:solidFill>
                <a:srgbClr val="000000"/>
              </a:solidFill>
              <a:round/>
              <a:headEnd/>
              <a:tailEnd/>
            </a:ln>
          </p:spPr>
          <p:txBody>
            <a:bodyPr wrap="none">
              <a:spAutoFit/>
            </a:bodyPr>
            <a:lstStyle/>
            <a:p>
              <a:endParaRPr lang="en-US"/>
            </a:p>
          </p:txBody>
        </p:sp>
        <p:sp>
          <p:nvSpPr>
            <p:cNvPr id="26761" name="Line 125"/>
            <p:cNvSpPr>
              <a:spLocks noChangeShapeType="1"/>
            </p:cNvSpPr>
            <p:nvPr/>
          </p:nvSpPr>
          <p:spPr bwMode="auto">
            <a:xfrm>
              <a:off x="2332" y="1161"/>
              <a:ext cx="3221" cy="0"/>
            </a:xfrm>
            <a:prstGeom prst="line">
              <a:avLst/>
            </a:prstGeom>
            <a:noFill/>
            <a:ln w="12700" cap="rnd">
              <a:solidFill>
                <a:srgbClr val="000000"/>
              </a:solidFill>
              <a:round/>
              <a:headEnd/>
              <a:tailEnd/>
            </a:ln>
          </p:spPr>
          <p:txBody>
            <a:bodyPr wrap="none">
              <a:spAutoFit/>
            </a:bodyPr>
            <a:lstStyle/>
            <a:p>
              <a:endParaRPr lang="en-US"/>
            </a:p>
          </p:txBody>
        </p:sp>
        <p:sp>
          <p:nvSpPr>
            <p:cNvPr id="26762" name="Line 143"/>
            <p:cNvSpPr>
              <a:spLocks noChangeShapeType="1"/>
            </p:cNvSpPr>
            <p:nvPr/>
          </p:nvSpPr>
          <p:spPr bwMode="auto">
            <a:xfrm>
              <a:off x="2332" y="1487"/>
              <a:ext cx="3221" cy="0"/>
            </a:xfrm>
            <a:prstGeom prst="line">
              <a:avLst/>
            </a:prstGeom>
            <a:noFill/>
            <a:ln w="12700" cap="rnd">
              <a:solidFill>
                <a:srgbClr val="000000"/>
              </a:solidFill>
              <a:round/>
              <a:headEnd/>
              <a:tailEnd/>
            </a:ln>
          </p:spPr>
          <p:txBody>
            <a:bodyPr wrap="none">
              <a:spAutoFit/>
            </a:bodyPr>
            <a:lstStyle/>
            <a:p>
              <a:endParaRPr lang="en-US"/>
            </a:p>
          </p:txBody>
        </p:sp>
        <p:sp>
          <p:nvSpPr>
            <p:cNvPr id="26763" name="Line 161"/>
            <p:cNvSpPr>
              <a:spLocks noChangeShapeType="1"/>
            </p:cNvSpPr>
            <p:nvPr/>
          </p:nvSpPr>
          <p:spPr bwMode="auto">
            <a:xfrm>
              <a:off x="2332" y="1813"/>
              <a:ext cx="3221" cy="0"/>
            </a:xfrm>
            <a:prstGeom prst="line">
              <a:avLst/>
            </a:prstGeom>
            <a:noFill/>
            <a:ln w="12700" cap="rnd">
              <a:solidFill>
                <a:srgbClr val="000000"/>
              </a:solidFill>
              <a:round/>
              <a:headEnd/>
              <a:tailEnd/>
            </a:ln>
          </p:spPr>
          <p:txBody>
            <a:bodyPr wrap="none">
              <a:spAutoFit/>
            </a:bodyPr>
            <a:lstStyle/>
            <a:p>
              <a:endParaRPr lang="en-US"/>
            </a:p>
          </p:txBody>
        </p:sp>
        <p:sp>
          <p:nvSpPr>
            <p:cNvPr id="26764" name="Line 179"/>
            <p:cNvSpPr>
              <a:spLocks noChangeShapeType="1"/>
            </p:cNvSpPr>
            <p:nvPr/>
          </p:nvSpPr>
          <p:spPr bwMode="auto">
            <a:xfrm>
              <a:off x="2332" y="2139"/>
              <a:ext cx="3221" cy="0"/>
            </a:xfrm>
            <a:prstGeom prst="line">
              <a:avLst/>
            </a:prstGeom>
            <a:noFill/>
            <a:ln w="12700" cap="rnd">
              <a:solidFill>
                <a:srgbClr val="000000"/>
              </a:solidFill>
              <a:round/>
              <a:headEnd/>
              <a:tailEnd/>
            </a:ln>
          </p:spPr>
          <p:txBody>
            <a:bodyPr wrap="none">
              <a:spAutoFit/>
            </a:bodyPr>
            <a:lstStyle/>
            <a:p>
              <a:endParaRPr lang="en-US"/>
            </a:p>
          </p:txBody>
        </p:sp>
        <p:sp>
          <p:nvSpPr>
            <p:cNvPr id="26765" name="Line 197"/>
            <p:cNvSpPr>
              <a:spLocks noChangeShapeType="1"/>
            </p:cNvSpPr>
            <p:nvPr/>
          </p:nvSpPr>
          <p:spPr bwMode="auto">
            <a:xfrm>
              <a:off x="2332" y="2465"/>
              <a:ext cx="3221" cy="0"/>
            </a:xfrm>
            <a:prstGeom prst="line">
              <a:avLst/>
            </a:prstGeom>
            <a:noFill/>
            <a:ln w="12700" cap="rnd">
              <a:solidFill>
                <a:srgbClr val="000000"/>
              </a:solidFill>
              <a:round/>
              <a:headEnd/>
              <a:tailEnd/>
            </a:ln>
          </p:spPr>
          <p:txBody>
            <a:bodyPr wrap="none">
              <a:spAutoFit/>
            </a:bodyPr>
            <a:lstStyle/>
            <a:p>
              <a:endParaRPr lang="en-US"/>
            </a:p>
          </p:txBody>
        </p:sp>
        <p:sp>
          <p:nvSpPr>
            <p:cNvPr id="26766" name="Line 215"/>
            <p:cNvSpPr>
              <a:spLocks noChangeShapeType="1"/>
            </p:cNvSpPr>
            <p:nvPr/>
          </p:nvSpPr>
          <p:spPr bwMode="auto">
            <a:xfrm>
              <a:off x="2332" y="2791"/>
              <a:ext cx="3221" cy="0"/>
            </a:xfrm>
            <a:prstGeom prst="line">
              <a:avLst/>
            </a:prstGeom>
            <a:noFill/>
            <a:ln w="12700" cap="rnd">
              <a:solidFill>
                <a:srgbClr val="000000"/>
              </a:solidFill>
              <a:round/>
              <a:headEnd/>
              <a:tailEnd/>
            </a:ln>
          </p:spPr>
          <p:txBody>
            <a:bodyPr wrap="none">
              <a:spAutoFit/>
            </a:bodyPr>
            <a:lstStyle/>
            <a:p>
              <a:endParaRPr lang="en-US"/>
            </a:p>
          </p:txBody>
        </p:sp>
        <p:sp>
          <p:nvSpPr>
            <p:cNvPr id="26767" name="Line 233"/>
            <p:cNvSpPr>
              <a:spLocks noChangeShapeType="1"/>
            </p:cNvSpPr>
            <p:nvPr/>
          </p:nvSpPr>
          <p:spPr bwMode="auto">
            <a:xfrm>
              <a:off x="2332" y="3117"/>
              <a:ext cx="3221" cy="0"/>
            </a:xfrm>
            <a:prstGeom prst="line">
              <a:avLst/>
            </a:prstGeom>
            <a:noFill/>
            <a:ln w="12700" cap="rnd">
              <a:solidFill>
                <a:srgbClr val="000000"/>
              </a:solidFill>
              <a:round/>
              <a:headEnd/>
              <a:tailEnd/>
            </a:ln>
          </p:spPr>
          <p:txBody>
            <a:bodyPr wrap="none">
              <a:spAutoFit/>
            </a:bodyPr>
            <a:lstStyle/>
            <a:p>
              <a:endParaRPr lang="en-US"/>
            </a:p>
          </p:txBody>
        </p:sp>
      </p:grpSp>
      <p:grpSp>
        <p:nvGrpSpPr>
          <p:cNvPr id="3" name="Group 373"/>
          <p:cNvGrpSpPr>
            <a:grpSpLocks/>
          </p:cNvGrpSpPr>
          <p:nvPr/>
        </p:nvGrpSpPr>
        <p:grpSpPr bwMode="auto">
          <a:xfrm>
            <a:off x="754063" y="666750"/>
            <a:ext cx="2298700" cy="4533900"/>
            <a:chOff x="475" y="585"/>
            <a:chExt cx="1448" cy="2856"/>
          </a:xfrm>
        </p:grpSpPr>
        <p:sp>
          <p:nvSpPr>
            <p:cNvPr id="26661" name="Text Box 304"/>
            <p:cNvSpPr txBox="1">
              <a:spLocks noChangeArrowheads="1"/>
            </p:cNvSpPr>
            <p:nvPr/>
          </p:nvSpPr>
          <p:spPr bwMode="auto">
            <a:xfrm>
              <a:off x="1017" y="2864"/>
              <a:ext cx="382" cy="309"/>
            </a:xfrm>
            <a:prstGeom prst="rect">
              <a:avLst/>
            </a:prstGeom>
            <a:noFill/>
            <a:ln w="9525">
              <a:noFill/>
              <a:miter lim="800000"/>
              <a:headEnd/>
              <a:tailEnd/>
            </a:ln>
          </p:spPr>
          <p:txBody>
            <a:bodyPr/>
            <a:lstStyle/>
            <a:p>
              <a:pPr algn="l"/>
              <a:r>
                <a:rPr lang="en-US" sz="2400">
                  <a:solidFill>
                    <a:srgbClr val="FF0000"/>
                  </a:solidFill>
                  <a:latin typeface="Symbol" pitchFamily="18" charset="2"/>
                </a:rPr>
                <a:t>D</a:t>
              </a:r>
              <a:r>
                <a:rPr lang="en-US" sz="2400">
                  <a:solidFill>
                    <a:srgbClr val="FF0000"/>
                  </a:solidFill>
                </a:rPr>
                <a:t>V</a:t>
              </a:r>
            </a:p>
          </p:txBody>
        </p:sp>
        <p:sp>
          <p:nvSpPr>
            <p:cNvPr id="26662" name="Line 305"/>
            <p:cNvSpPr>
              <a:spLocks noChangeShapeType="1"/>
            </p:cNvSpPr>
            <p:nvPr/>
          </p:nvSpPr>
          <p:spPr bwMode="auto">
            <a:xfrm>
              <a:off x="475" y="966"/>
              <a:ext cx="533" cy="1"/>
            </a:xfrm>
            <a:prstGeom prst="line">
              <a:avLst/>
            </a:prstGeom>
            <a:noFill/>
            <a:ln w="22225">
              <a:solidFill>
                <a:srgbClr val="FF0000"/>
              </a:solidFill>
              <a:round/>
              <a:headEnd/>
              <a:tailEnd/>
            </a:ln>
          </p:spPr>
          <p:txBody>
            <a:bodyPr/>
            <a:lstStyle/>
            <a:p>
              <a:endParaRPr lang="en-US"/>
            </a:p>
          </p:txBody>
        </p:sp>
        <p:grpSp>
          <p:nvGrpSpPr>
            <p:cNvPr id="4" name="Group 306"/>
            <p:cNvGrpSpPr>
              <a:grpSpLocks/>
            </p:cNvGrpSpPr>
            <p:nvPr/>
          </p:nvGrpSpPr>
          <p:grpSpPr bwMode="auto">
            <a:xfrm>
              <a:off x="1008" y="889"/>
              <a:ext cx="305" cy="77"/>
              <a:chOff x="2700" y="3312"/>
              <a:chExt cx="720" cy="180"/>
            </a:xfrm>
          </p:grpSpPr>
          <p:sp>
            <p:nvSpPr>
              <p:cNvPr id="26726" name="Line 307"/>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27" name="Line 308"/>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28" name="Line 309"/>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29" name="Line 310"/>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26664" name="Line 311"/>
            <p:cNvSpPr>
              <a:spLocks noChangeShapeType="1"/>
            </p:cNvSpPr>
            <p:nvPr/>
          </p:nvSpPr>
          <p:spPr bwMode="auto">
            <a:xfrm>
              <a:off x="1313" y="967"/>
              <a:ext cx="534" cy="0"/>
            </a:xfrm>
            <a:prstGeom prst="line">
              <a:avLst/>
            </a:prstGeom>
            <a:noFill/>
            <a:ln w="22225">
              <a:solidFill>
                <a:srgbClr val="FF0000"/>
              </a:solidFill>
              <a:round/>
              <a:headEnd/>
              <a:tailEnd/>
            </a:ln>
          </p:spPr>
          <p:txBody>
            <a:bodyPr/>
            <a:lstStyle/>
            <a:p>
              <a:endParaRPr lang="en-US"/>
            </a:p>
          </p:txBody>
        </p:sp>
        <p:sp>
          <p:nvSpPr>
            <p:cNvPr id="26665" name="Line 312"/>
            <p:cNvSpPr>
              <a:spLocks noChangeShapeType="1"/>
            </p:cNvSpPr>
            <p:nvPr/>
          </p:nvSpPr>
          <p:spPr bwMode="auto">
            <a:xfrm flipV="1">
              <a:off x="1847" y="966"/>
              <a:ext cx="0" cy="387"/>
            </a:xfrm>
            <a:prstGeom prst="line">
              <a:avLst/>
            </a:prstGeom>
            <a:noFill/>
            <a:ln w="22225">
              <a:solidFill>
                <a:srgbClr val="FF0000"/>
              </a:solidFill>
              <a:round/>
              <a:headEnd/>
              <a:tailEnd/>
            </a:ln>
          </p:spPr>
          <p:txBody>
            <a:bodyPr/>
            <a:lstStyle/>
            <a:p>
              <a:endParaRPr lang="en-US"/>
            </a:p>
          </p:txBody>
        </p:sp>
        <p:grpSp>
          <p:nvGrpSpPr>
            <p:cNvPr id="5" name="Group 313"/>
            <p:cNvGrpSpPr>
              <a:grpSpLocks/>
            </p:cNvGrpSpPr>
            <p:nvPr/>
          </p:nvGrpSpPr>
          <p:grpSpPr bwMode="auto">
            <a:xfrm>
              <a:off x="1008" y="1352"/>
              <a:ext cx="305" cy="78"/>
              <a:chOff x="2700" y="3312"/>
              <a:chExt cx="720" cy="180"/>
            </a:xfrm>
          </p:grpSpPr>
          <p:sp>
            <p:nvSpPr>
              <p:cNvPr id="26722" name="Line 31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23" name="Line 31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24" name="Line 31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25" name="Line 31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26667" name="Line 318"/>
            <p:cNvSpPr>
              <a:spLocks noChangeShapeType="1"/>
            </p:cNvSpPr>
            <p:nvPr/>
          </p:nvSpPr>
          <p:spPr bwMode="auto">
            <a:xfrm flipV="1">
              <a:off x="1771" y="1430"/>
              <a:ext cx="76" cy="0"/>
            </a:xfrm>
            <a:prstGeom prst="line">
              <a:avLst/>
            </a:prstGeom>
            <a:noFill/>
            <a:ln w="22225">
              <a:solidFill>
                <a:srgbClr val="FF0000"/>
              </a:solidFill>
              <a:round/>
              <a:headEnd/>
              <a:tailEnd/>
            </a:ln>
          </p:spPr>
          <p:txBody>
            <a:bodyPr/>
            <a:lstStyle/>
            <a:p>
              <a:endParaRPr lang="en-US"/>
            </a:p>
          </p:txBody>
        </p:sp>
        <p:sp>
          <p:nvSpPr>
            <p:cNvPr id="26668" name="Text Box 319"/>
            <p:cNvSpPr txBox="1">
              <a:spLocks noChangeArrowheads="1"/>
            </p:cNvSpPr>
            <p:nvPr/>
          </p:nvSpPr>
          <p:spPr bwMode="auto">
            <a:xfrm>
              <a:off x="1008" y="585"/>
              <a:ext cx="382" cy="309"/>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1</a:t>
              </a:r>
              <a:endParaRPr lang="en-US" sz="2400">
                <a:solidFill>
                  <a:srgbClr val="FF0000"/>
                </a:solidFill>
              </a:endParaRPr>
            </a:p>
          </p:txBody>
        </p:sp>
        <p:sp>
          <p:nvSpPr>
            <p:cNvPr id="26669" name="Text Box 320"/>
            <p:cNvSpPr txBox="1">
              <a:spLocks noChangeArrowheads="1"/>
            </p:cNvSpPr>
            <p:nvPr/>
          </p:nvSpPr>
          <p:spPr bwMode="auto">
            <a:xfrm>
              <a:off x="1008" y="1058"/>
              <a:ext cx="382"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3</a:t>
              </a:r>
              <a:endParaRPr lang="en-US" sz="2400">
                <a:solidFill>
                  <a:srgbClr val="FF0000"/>
                </a:solidFill>
              </a:endParaRPr>
            </a:p>
          </p:txBody>
        </p:sp>
        <p:sp>
          <p:nvSpPr>
            <p:cNvPr id="26670" name="Line 321"/>
            <p:cNvSpPr>
              <a:spLocks noChangeShapeType="1"/>
            </p:cNvSpPr>
            <p:nvPr/>
          </p:nvSpPr>
          <p:spPr bwMode="auto">
            <a:xfrm flipV="1">
              <a:off x="475" y="967"/>
              <a:ext cx="0" cy="2319"/>
            </a:xfrm>
            <a:prstGeom prst="line">
              <a:avLst/>
            </a:prstGeom>
            <a:noFill/>
            <a:ln w="22225">
              <a:solidFill>
                <a:srgbClr val="FF0000"/>
              </a:solidFill>
              <a:round/>
              <a:headEnd/>
              <a:tailEnd/>
            </a:ln>
          </p:spPr>
          <p:txBody>
            <a:bodyPr/>
            <a:lstStyle/>
            <a:p>
              <a:endParaRPr lang="en-US"/>
            </a:p>
          </p:txBody>
        </p:sp>
        <p:sp>
          <p:nvSpPr>
            <p:cNvPr id="26671" name="Line 322"/>
            <p:cNvSpPr>
              <a:spLocks noChangeShapeType="1"/>
            </p:cNvSpPr>
            <p:nvPr/>
          </p:nvSpPr>
          <p:spPr bwMode="auto">
            <a:xfrm flipV="1">
              <a:off x="1847" y="1353"/>
              <a:ext cx="0" cy="618"/>
            </a:xfrm>
            <a:prstGeom prst="line">
              <a:avLst/>
            </a:prstGeom>
            <a:noFill/>
            <a:ln w="22225">
              <a:solidFill>
                <a:srgbClr val="FF0000"/>
              </a:solidFill>
              <a:round/>
              <a:headEnd/>
              <a:tailEnd/>
            </a:ln>
          </p:spPr>
          <p:txBody>
            <a:bodyPr/>
            <a:lstStyle/>
            <a:p>
              <a:endParaRPr lang="en-US"/>
            </a:p>
          </p:txBody>
        </p:sp>
        <p:sp>
          <p:nvSpPr>
            <p:cNvPr id="26672" name="Line 323"/>
            <p:cNvSpPr>
              <a:spLocks noChangeShapeType="1"/>
            </p:cNvSpPr>
            <p:nvPr/>
          </p:nvSpPr>
          <p:spPr bwMode="auto">
            <a:xfrm flipV="1">
              <a:off x="1847" y="1972"/>
              <a:ext cx="0" cy="696"/>
            </a:xfrm>
            <a:prstGeom prst="line">
              <a:avLst/>
            </a:prstGeom>
            <a:noFill/>
            <a:ln w="22225">
              <a:solidFill>
                <a:srgbClr val="FF0000"/>
              </a:solidFill>
              <a:round/>
              <a:headEnd/>
              <a:tailEnd/>
            </a:ln>
          </p:spPr>
          <p:txBody>
            <a:bodyPr/>
            <a:lstStyle/>
            <a:p>
              <a:endParaRPr lang="en-US"/>
            </a:p>
          </p:txBody>
        </p:sp>
        <p:sp>
          <p:nvSpPr>
            <p:cNvPr id="26673" name="Line 324"/>
            <p:cNvSpPr>
              <a:spLocks noChangeShapeType="1"/>
            </p:cNvSpPr>
            <p:nvPr/>
          </p:nvSpPr>
          <p:spPr bwMode="auto">
            <a:xfrm flipV="1">
              <a:off x="1542" y="1895"/>
              <a:ext cx="305" cy="0"/>
            </a:xfrm>
            <a:prstGeom prst="line">
              <a:avLst/>
            </a:prstGeom>
            <a:noFill/>
            <a:ln w="22225">
              <a:solidFill>
                <a:srgbClr val="FF0000"/>
              </a:solidFill>
              <a:round/>
              <a:headEnd/>
              <a:tailEnd/>
            </a:ln>
          </p:spPr>
          <p:txBody>
            <a:bodyPr/>
            <a:lstStyle/>
            <a:p>
              <a:endParaRPr lang="en-US"/>
            </a:p>
          </p:txBody>
        </p:sp>
        <p:grpSp>
          <p:nvGrpSpPr>
            <p:cNvPr id="6" name="Group 325"/>
            <p:cNvGrpSpPr>
              <a:grpSpLocks/>
            </p:cNvGrpSpPr>
            <p:nvPr/>
          </p:nvGrpSpPr>
          <p:grpSpPr bwMode="auto">
            <a:xfrm>
              <a:off x="1847" y="2668"/>
              <a:ext cx="76" cy="309"/>
              <a:chOff x="7200" y="2952"/>
              <a:chExt cx="180" cy="720"/>
            </a:xfrm>
          </p:grpSpPr>
          <p:sp>
            <p:nvSpPr>
              <p:cNvPr id="26718" name="Line 326"/>
              <p:cNvSpPr>
                <a:spLocks noChangeShapeType="1"/>
              </p:cNvSpPr>
              <p:nvPr/>
            </p:nvSpPr>
            <p:spPr bwMode="auto">
              <a:xfrm>
                <a:off x="7200" y="2952"/>
                <a:ext cx="180" cy="180"/>
              </a:xfrm>
              <a:prstGeom prst="line">
                <a:avLst/>
              </a:prstGeom>
              <a:noFill/>
              <a:ln w="22225">
                <a:solidFill>
                  <a:srgbClr val="FF0000"/>
                </a:solidFill>
                <a:round/>
                <a:headEnd/>
                <a:tailEnd/>
              </a:ln>
            </p:spPr>
            <p:txBody>
              <a:bodyPr/>
              <a:lstStyle/>
              <a:p>
                <a:endParaRPr lang="en-US"/>
              </a:p>
            </p:txBody>
          </p:sp>
          <p:sp>
            <p:nvSpPr>
              <p:cNvPr id="26719" name="Line 327"/>
              <p:cNvSpPr>
                <a:spLocks noChangeShapeType="1"/>
              </p:cNvSpPr>
              <p:nvPr/>
            </p:nvSpPr>
            <p:spPr bwMode="auto">
              <a:xfrm flipH="1">
                <a:off x="7200" y="3132"/>
                <a:ext cx="180" cy="180"/>
              </a:xfrm>
              <a:prstGeom prst="line">
                <a:avLst/>
              </a:prstGeom>
              <a:noFill/>
              <a:ln w="22225">
                <a:solidFill>
                  <a:srgbClr val="FF0000"/>
                </a:solidFill>
                <a:round/>
                <a:headEnd/>
                <a:tailEnd/>
              </a:ln>
            </p:spPr>
            <p:txBody>
              <a:bodyPr/>
              <a:lstStyle/>
              <a:p>
                <a:endParaRPr lang="en-US"/>
              </a:p>
            </p:txBody>
          </p:sp>
          <p:sp>
            <p:nvSpPr>
              <p:cNvPr id="26720" name="Line 328"/>
              <p:cNvSpPr>
                <a:spLocks noChangeShapeType="1"/>
              </p:cNvSpPr>
              <p:nvPr/>
            </p:nvSpPr>
            <p:spPr bwMode="auto">
              <a:xfrm>
                <a:off x="7200" y="3312"/>
                <a:ext cx="180" cy="180"/>
              </a:xfrm>
              <a:prstGeom prst="line">
                <a:avLst/>
              </a:prstGeom>
              <a:noFill/>
              <a:ln w="22225">
                <a:solidFill>
                  <a:srgbClr val="FF0000"/>
                </a:solidFill>
                <a:round/>
                <a:headEnd/>
                <a:tailEnd/>
              </a:ln>
            </p:spPr>
            <p:txBody>
              <a:bodyPr/>
              <a:lstStyle/>
              <a:p>
                <a:endParaRPr lang="en-US"/>
              </a:p>
            </p:txBody>
          </p:sp>
          <p:sp>
            <p:nvSpPr>
              <p:cNvPr id="26721" name="Line 329"/>
              <p:cNvSpPr>
                <a:spLocks noChangeShapeType="1"/>
              </p:cNvSpPr>
              <p:nvPr/>
            </p:nvSpPr>
            <p:spPr bwMode="auto">
              <a:xfrm flipH="1">
                <a:off x="7200" y="3492"/>
                <a:ext cx="180" cy="180"/>
              </a:xfrm>
              <a:prstGeom prst="line">
                <a:avLst/>
              </a:prstGeom>
              <a:noFill/>
              <a:ln w="22225">
                <a:solidFill>
                  <a:srgbClr val="FF0000"/>
                </a:solidFill>
                <a:round/>
                <a:headEnd/>
                <a:tailEnd/>
              </a:ln>
            </p:spPr>
            <p:txBody>
              <a:bodyPr/>
              <a:lstStyle/>
              <a:p>
                <a:endParaRPr lang="en-US"/>
              </a:p>
            </p:txBody>
          </p:sp>
        </p:grpSp>
        <p:sp>
          <p:nvSpPr>
            <p:cNvPr id="26675" name="Line 330"/>
            <p:cNvSpPr>
              <a:spLocks noChangeShapeType="1"/>
            </p:cNvSpPr>
            <p:nvPr/>
          </p:nvSpPr>
          <p:spPr bwMode="auto">
            <a:xfrm flipV="1">
              <a:off x="1847" y="2977"/>
              <a:ext cx="0" cy="309"/>
            </a:xfrm>
            <a:prstGeom prst="line">
              <a:avLst/>
            </a:prstGeom>
            <a:noFill/>
            <a:ln w="22225">
              <a:solidFill>
                <a:srgbClr val="FF0000"/>
              </a:solidFill>
              <a:round/>
              <a:headEnd/>
              <a:tailEnd/>
            </a:ln>
          </p:spPr>
          <p:txBody>
            <a:bodyPr/>
            <a:lstStyle/>
            <a:p>
              <a:endParaRPr lang="en-US"/>
            </a:p>
          </p:txBody>
        </p:sp>
        <p:sp>
          <p:nvSpPr>
            <p:cNvPr id="26676" name="Text Box 331"/>
            <p:cNvSpPr txBox="1">
              <a:spLocks noChangeArrowheads="1"/>
            </p:cNvSpPr>
            <p:nvPr/>
          </p:nvSpPr>
          <p:spPr bwMode="auto">
            <a:xfrm>
              <a:off x="1008" y="1986"/>
              <a:ext cx="382"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7</a:t>
              </a:r>
              <a:endParaRPr lang="en-US" sz="2400">
                <a:solidFill>
                  <a:srgbClr val="FF0000"/>
                </a:solidFill>
              </a:endParaRPr>
            </a:p>
          </p:txBody>
        </p:sp>
        <p:sp>
          <p:nvSpPr>
            <p:cNvPr id="26677" name="Text Box 332"/>
            <p:cNvSpPr txBox="1">
              <a:spLocks noChangeArrowheads="1"/>
            </p:cNvSpPr>
            <p:nvPr/>
          </p:nvSpPr>
          <p:spPr bwMode="auto">
            <a:xfrm>
              <a:off x="1488" y="2668"/>
              <a:ext cx="381" cy="309"/>
            </a:xfrm>
            <a:prstGeom prst="rect">
              <a:avLst/>
            </a:prstGeom>
            <a:noFill/>
            <a:ln w="9525">
              <a:noFill/>
              <a:miter lim="800000"/>
              <a:headEnd/>
              <a:tailEnd/>
            </a:ln>
          </p:spPr>
          <p:txBody>
            <a:bodyPr/>
            <a:lstStyle/>
            <a:p>
              <a:pPr algn="l"/>
              <a:r>
                <a:rPr lang="en-US" sz="2400">
                  <a:solidFill>
                    <a:srgbClr val="FF0000"/>
                  </a:solidFill>
                </a:rPr>
                <a:t> R</a:t>
              </a:r>
              <a:r>
                <a:rPr lang="en-US" sz="2400" baseline="-25000">
                  <a:solidFill>
                    <a:srgbClr val="FF0000"/>
                  </a:solidFill>
                </a:rPr>
                <a:t>8</a:t>
              </a:r>
              <a:endParaRPr lang="en-US" sz="2400">
                <a:solidFill>
                  <a:srgbClr val="FF0000"/>
                </a:solidFill>
              </a:endParaRPr>
            </a:p>
          </p:txBody>
        </p:sp>
        <p:sp>
          <p:nvSpPr>
            <p:cNvPr id="26678" name="Line 333"/>
            <p:cNvSpPr>
              <a:spLocks noChangeShapeType="1"/>
            </p:cNvSpPr>
            <p:nvPr/>
          </p:nvSpPr>
          <p:spPr bwMode="auto">
            <a:xfrm flipV="1">
              <a:off x="1161" y="3132"/>
              <a:ext cx="0" cy="309"/>
            </a:xfrm>
            <a:prstGeom prst="line">
              <a:avLst/>
            </a:prstGeom>
            <a:noFill/>
            <a:ln w="22225">
              <a:solidFill>
                <a:srgbClr val="FF0000"/>
              </a:solidFill>
              <a:round/>
              <a:headEnd/>
              <a:tailEnd/>
            </a:ln>
          </p:spPr>
          <p:txBody>
            <a:bodyPr/>
            <a:lstStyle/>
            <a:p>
              <a:endParaRPr lang="en-US"/>
            </a:p>
          </p:txBody>
        </p:sp>
        <p:sp>
          <p:nvSpPr>
            <p:cNvPr id="26679" name="Line 334"/>
            <p:cNvSpPr>
              <a:spLocks noChangeShapeType="1"/>
            </p:cNvSpPr>
            <p:nvPr/>
          </p:nvSpPr>
          <p:spPr bwMode="auto">
            <a:xfrm flipV="1">
              <a:off x="1237" y="3209"/>
              <a:ext cx="0" cy="155"/>
            </a:xfrm>
            <a:prstGeom prst="line">
              <a:avLst/>
            </a:prstGeom>
            <a:noFill/>
            <a:ln w="22225">
              <a:solidFill>
                <a:srgbClr val="FF0000"/>
              </a:solidFill>
              <a:round/>
              <a:headEnd/>
              <a:tailEnd/>
            </a:ln>
          </p:spPr>
          <p:txBody>
            <a:bodyPr/>
            <a:lstStyle/>
            <a:p>
              <a:endParaRPr lang="en-US"/>
            </a:p>
          </p:txBody>
        </p:sp>
        <p:sp>
          <p:nvSpPr>
            <p:cNvPr id="26680" name="Line 335"/>
            <p:cNvSpPr>
              <a:spLocks noChangeShapeType="1"/>
            </p:cNvSpPr>
            <p:nvPr/>
          </p:nvSpPr>
          <p:spPr bwMode="auto">
            <a:xfrm>
              <a:off x="478" y="3286"/>
              <a:ext cx="684" cy="0"/>
            </a:xfrm>
            <a:prstGeom prst="line">
              <a:avLst/>
            </a:prstGeom>
            <a:noFill/>
            <a:ln w="22225">
              <a:solidFill>
                <a:srgbClr val="FF0000"/>
              </a:solidFill>
              <a:round/>
              <a:headEnd/>
              <a:tailEnd/>
            </a:ln>
          </p:spPr>
          <p:txBody>
            <a:bodyPr/>
            <a:lstStyle/>
            <a:p>
              <a:endParaRPr lang="en-US"/>
            </a:p>
          </p:txBody>
        </p:sp>
        <p:sp>
          <p:nvSpPr>
            <p:cNvPr id="26681" name="Line 336"/>
            <p:cNvSpPr>
              <a:spLocks noChangeShapeType="1"/>
            </p:cNvSpPr>
            <p:nvPr/>
          </p:nvSpPr>
          <p:spPr bwMode="auto">
            <a:xfrm>
              <a:off x="1238" y="3286"/>
              <a:ext cx="611" cy="0"/>
            </a:xfrm>
            <a:prstGeom prst="line">
              <a:avLst/>
            </a:prstGeom>
            <a:noFill/>
            <a:ln w="22225">
              <a:solidFill>
                <a:srgbClr val="FF0000"/>
              </a:solidFill>
              <a:round/>
              <a:headEnd/>
              <a:tailEnd/>
            </a:ln>
          </p:spPr>
          <p:txBody>
            <a:bodyPr/>
            <a:lstStyle/>
            <a:p>
              <a:endParaRPr lang="en-US"/>
            </a:p>
          </p:txBody>
        </p:sp>
        <p:grpSp>
          <p:nvGrpSpPr>
            <p:cNvPr id="7" name="Group 337"/>
            <p:cNvGrpSpPr>
              <a:grpSpLocks/>
            </p:cNvGrpSpPr>
            <p:nvPr/>
          </p:nvGrpSpPr>
          <p:grpSpPr bwMode="auto">
            <a:xfrm>
              <a:off x="780" y="1817"/>
              <a:ext cx="305" cy="78"/>
              <a:chOff x="2700" y="3312"/>
              <a:chExt cx="720" cy="180"/>
            </a:xfrm>
          </p:grpSpPr>
          <p:sp>
            <p:nvSpPr>
              <p:cNvPr id="26714" name="Line 338"/>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15" name="Line 339"/>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16" name="Line 340"/>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17" name="Line 341"/>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26683" name="Line 342"/>
            <p:cNvSpPr>
              <a:spLocks noChangeShapeType="1"/>
            </p:cNvSpPr>
            <p:nvPr/>
          </p:nvSpPr>
          <p:spPr bwMode="auto">
            <a:xfrm>
              <a:off x="1313" y="2358"/>
              <a:ext cx="534" cy="0"/>
            </a:xfrm>
            <a:prstGeom prst="line">
              <a:avLst/>
            </a:prstGeom>
            <a:noFill/>
            <a:ln w="22225">
              <a:solidFill>
                <a:srgbClr val="FF0000"/>
              </a:solidFill>
              <a:round/>
              <a:headEnd/>
              <a:tailEnd/>
            </a:ln>
          </p:spPr>
          <p:txBody>
            <a:bodyPr/>
            <a:lstStyle/>
            <a:p>
              <a:endParaRPr lang="en-US"/>
            </a:p>
          </p:txBody>
        </p:sp>
        <p:grpSp>
          <p:nvGrpSpPr>
            <p:cNvPr id="8" name="Group 343"/>
            <p:cNvGrpSpPr>
              <a:grpSpLocks/>
            </p:cNvGrpSpPr>
            <p:nvPr/>
          </p:nvGrpSpPr>
          <p:grpSpPr bwMode="auto">
            <a:xfrm>
              <a:off x="1008" y="2281"/>
              <a:ext cx="305" cy="77"/>
              <a:chOff x="2700" y="3312"/>
              <a:chExt cx="720" cy="180"/>
            </a:xfrm>
          </p:grpSpPr>
          <p:sp>
            <p:nvSpPr>
              <p:cNvPr id="26710" name="Line 34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11" name="Line 34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12" name="Line 34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13" name="Line 34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grpSp>
          <p:nvGrpSpPr>
            <p:cNvPr id="9" name="Group 348"/>
            <p:cNvGrpSpPr>
              <a:grpSpLocks/>
            </p:cNvGrpSpPr>
            <p:nvPr/>
          </p:nvGrpSpPr>
          <p:grpSpPr bwMode="auto">
            <a:xfrm>
              <a:off x="1466" y="1353"/>
              <a:ext cx="305" cy="77"/>
              <a:chOff x="2700" y="3312"/>
              <a:chExt cx="720" cy="180"/>
            </a:xfrm>
          </p:grpSpPr>
          <p:sp>
            <p:nvSpPr>
              <p:cNvPr id="26706" name="Line 34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07" name="Line 35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08" name="Line 35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09" name="Line 35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grpSp>
          <p:nvGrpSpPr>
            <p:cNvPr id="10" name="Group 353"/>
            <p:cNvGrpSpPr>
              <a:grpSpLocks/>
            </p:cNvGrpSpPr>
            <p:nvPr/>
          </p:nvGrpSpPr>
          <p:grpSpPr bwMode="auto">
            <a:xfrm>
              <a:off x="551" y="1353"/>
              <a:ext cx="305" cy="77"/>
              <a:chOff x="2700" y="3312"/>
              <a:chExt cx="720" cy="180"/>
            </a:xfrm>
          </p:grpSpPr>
          <p:sp>
            <p:nvSpPr>
              <p:cNvPr id="26702" name="Line 354"/>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703" name="Line 355"/>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04" name="Line 356"/>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05" name="Line 357"/>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grpSp>
          <p:nvGrpSpPr>
            <p:cNvPr id="11" name="Group 358"/>
            <p:cNvGrpSpPr>
              <a:grpSpLocks/>
            </p:cNvGrpSpPr>
            <p:nvPr/>
          </p:nvGrpSpPr>
          <p:grpSpPr bwMode="auto">
            <a:xfrm>
              <a:off x="1237" y="1817"/>
              <a:ext cx="305" cy="78"/>
              <a:chOff x="2700" y="3312"/>
              <a:chExt cx="720" cy="180"/>
            </a:xfrm>
          </p:grpSpPr>
          <p:sp>
            <p:nvSpPr>
              <p:cNvPr id="26698" name="Line 359"/>
              <p:cNvSpPr>
                <a:spLocks noChangeShapeType="1"/>
              </p:cNvSpPr>
              <p:nvPr/>
            </p:nvSpPr>
            <p:spPr bwMode="auto">
              <a:xfrm flipV="1">
                <a:off x="2700" y="3312"/>
                <a:ext cx="180" cy="180"/>
              </a:xfrm>
              <a:prstGeom prst="line">
                <a:avLst/>
              </a:prstGeom>
              <a:noFill/>
              <a:ln w="22225">
                <a:solidFill>
                  <a:srgbClr val="FF0000"/>
                </a:solidFill>
                <a:round/>
                <a:headEnd/>
                <a:tailEnd/>
              </a:ln>
            </p:spPr>
            <p:txBody>
              <a:bodyPr/>
              <a:lstStyle/>
              <a:p>
                <a:endParaRPr lang="en-US"/>
              </a:p>
            </p:txBody>
          </p:sp>
          <p:sp>
            <p:nvSpPr>
              <p:cNvPr id="26699" name="Line 360"/>
              <p:cNvSpPr>
                <a:spLocks noChangeShapeType="1"/>
              </p:cNvSpPr>
              <p:nvPr/>
            </p:nvSpPr>
            <p:spPr bwMode="auto">
              <a:xfrm>
                <a:off x="2880" y="3312"/>
                <a:ext cx="180" cy="180"/>
              </a:xfrm>
              <a:prstGeom prst="line">
                <a:avLst/>
              </a:prstGeom>
              <a:noFill/>
              <a:ln w="22225">
                <a:solidFill>
                  <a:srgbClr val="FF0000"/>
                </a:solidFill>
                <a:round/>
                <a:headEnd/>
                <a:tailEnd/>
              </a:ln>
            </p:spPr>
            <p:txBody>
              <a:bodyPr/>
              <a:lstStyle/>
              <a:p>
                <a:endParaRPr lang="en-US"/>
              </a:p>
            </p:txBody>
          </p:sp>
          <p:sp>
            <p:nvSpPr>
              <p:cNvPr id="26700" name="Line 361"/>
              <p:cNvSpPr>
                <a:spLocks noChangeShapeType="1"/>
              </p:cNvSpPr>
              <p:nvPr/>
            </p:nvSpPr>
            <p:spPr bwMode="auto">
              <a:xfrm flipV="1">
                <a:off x="3060" y="3312"/>
                <a:ext cx="180" cy="180"/>
              </a:xfrm>
              <a:prstGeom prst="line">
                <a:avLst/>
              </a:prstGeom>
              <a:noFill/>
              <a:ln w="22225">
                <a:solidFill>
                  <a:srgbClr val="FF0000"/>
                </a:solidFill>
                <a:round/>
                <a:headEnd/>
                <a:tailEnd/>
              </a:ln>
            </p:spPr>
            <p:txBody>
              <a:bodyPr/>
              <a:lstStyle/>
              <a:p>
                <a:endParaRPr lang="en-US"/>
              </a:p>
            </p:txBody>
          </p:sp>
          <p:sp>
            <p:nvSpPr>
              <p:cNvPr id="26701" name="Line 362"/>
              <p:cNvSpPr>
                <a:spLocks noChangeShapeType="1"/>
              </p:cNvSpPr>
              <p:nvPr/>
            </p:nvSpPr>
            <p:spPr bwMode="auto">
              <a:xfrm>
                <a:off x="3240" y="3312"/>
                <a:ext cx="180" cy="180"/>
              </a:xfrm>
              <a:prstGeom prst="line">
                <a:avLst/>
              </a:prstGeom>
              <a:noFill/>
              <a:ln w="22225">
                <a:solidFill>
                  <a:srgbClr val="FF0000"/>
                </a:solidFill>
                <a:round/>
                <a:headEnd/>
                <a:tailEnd/>
              </a:ln>
            </p:spPr>
            <p:txBody>
              <a:bodyPr/>
              <a:lstStyle/>
              <a:p>
                <a:endParaRPr lang="en-US"/>
              </a:p>
            </p:txBody>
          </p:sp>
        </p:grpSp>
        <p:sp>
          <p:nvSpPr>
            <p:cNvPr id="26688" name="Line 363"/>
            <p:cNvSpPr>
              <a:spLocks noChangeShapeType="1"/>
            </p:cNvSpPr>
            <p:nvPr/>
          </p:nvSpPr>
          <p:spPr bwMode="auto">
            <a:xfrm flipV="1">
              <a:off x="1313" y="1430"/>
              <a:ext cx="153" cy="0"/>
            </a:xfrm>
            <a:prstGeom prst="line">
              <a:avLst/>
            </a:prstGeom>
            <a:noFill/>
            <a:ln w="22225">
              <a:solidFill>
                <a:srgbClr val="FF0000"/>
              </a:solidFill>
              <a:round/>
              <a:headEnd/>
              <a:tailEnd/>
            </a:ln>
          </p:spPr>
          <p:txBody>
            <a:bodyPr/>
            <a:lstStyle/>
            <a:p>
              <a:endParaRPr lang="en-US"/>
            </a:p>
          </p:txBody>
        </p:sp>
        <p:sp>
          <p:nvSpPr>
            <p:cNvPr id="26689" name="Line 364"/>
            <p:cNvSpPr>
              <a:spLocks noChangeShapeType="1"/>
            </p:cNvSpPr>
            <p:nvPr/>
          </p:nvSpPr>
          <p:spPr bwMode="auto">
            <a:xfrm flipV="1">
              <a:off x="856" y="1430"/>
              <a:ext cx="152" cy="0"/>
            </a:xfrm>
            <a:prstGeom prst="line">
              <a:avLst/>
            </a:prstGeom>
            <a:noFill/>
            <a:ln w="22225">
              <a:solidFill>
                <a:srgbClr val="FF0000"/>
              </a:solidFill>
              <a:round/>
              <a:headEnd/>
              <a:tailEnd/>
            </a:ln>
          </p:spPr>
          <p:txBody>
            <a:bodyPr/>
            <a:lstStyle/>
            <a:p>
              <a:endParaRPr lang="en-US"/>
            </a:p>
          </p:txBody>
        </p:sp>
        <p:sp>
          <p:nvSpPr>
            <p:cNvPr id="26690" name="Line 365"/>
            <p:cNvSpPr>
              <a:spLocks noChangeShapeType="1"/>
            </p:cNvSpPr>
            <p:nvPr/>
          </p:nvSpPr>
          <p:spPr bwMode="auto">
            <a:xfrm flipV="1">
              <a:off x="475" y="1430"/>
              <a:ext cx="76" cy="1"/>
            </a:xfrm>
            <a:prstGeom prst="line">
              <a:avLst/>
            </a:prstGeom>
            <a:noFill/>
            <a:ln w="22225">
              <a:solidFill>
                <a:srgbClr val="FF0000"/>
              </a:solidFill>
              <a:round/>
              <a:headEnd/>
              <a:tailEnd/>
            </a:ln>
          </p:spPr>
          <p:txBody>
            <a:bodyPr/>
            <a:lstStyle/>
            <a:p>
              <a:endParaRPr lang="en-US"/>
            </a:p>
          </p:txBody>
        </p:sp>
        <p:sp>
          <p:nvSpPr>
            <p:cNvPr id="26691" name="Line 366"/>
            <p:cNvSpPr>
              <a:spLocks noChangeShapeType="1"/>
            </p:cNvSpPr>
            <p:nvPr/>
          </p:nvSpPr>
          <p:spPr bwMode="auto">
            <a:xfrm>
              <a:off x="475" y="2358"/>
              <a:ext cx="533" cy="1"/>
            </a:xfrm>
            <a:prstGeom prst="line">
              <a:avLst/>
            </a:prstGeom>
            <a:noFill/>
            <a:ln w="22225">
              <a:solidFill>
                <a:srgbClr val="FF0000"/>
              </a:solidFill>
              <a:round/>
              <a:headEnd/>
              <a:tailEnd/>
            </a:ln>
          </p:spPr>
          <p:txBody>
            <a:bodyPr/>
            <a:lstStyle/>
            <a:p>
              <a:endParaRPr lang="en-US"/>
            </a:p>
          </p:txBody>
        </p:sp>
        <p:sp>
          <p:nvSpPr>
            <p:cNvPr id="26692" name="Line 367"/>
            <p:cNvSpPr>
              <a:spLocks noChangeShapeType="1"/>
            </p:cNvSpPr>
            <p:nvPr/>
          </p:nvSpPr>
          <p:spPr bwMode="auto">
            <a:xfrm flipV="1">
              <a:off x="1085" y="1895"/>
              <a:ext cx="152" cy="0"/>
            </a:xfrm>
            <a:prstGeom prst="line">
              <a:avLst/>
            </a:prstGeom>
            <a:noFill/>
            <a:ln w="22225">
              <a:solidFill>
                <a:srgbClr val="FF0000"/>
              </a:solidFill>
              <a:round/>
              <a:headEnd/>
              <a:tailEnd/>
            </a:ln>
          </p:spPr>
          <p:txBody>
            <a:bodyPr/>
            <a:lstStyle/>
            <a:p>
              <a:endParaRPr lang="en-US"/>
            </a:p>
          </p:txBody>
        </p:sp>
        <p:sp>
          <p:nvSpPr>
            <p:cNvPr id="26693" name="Line 368"/>
            <p:cNvSpPr>
              <a:spLocks noChangeShapeType="1"/>
            </p:cNvSpPr>
            <p:nvPr/>
          </p:nvSpPr>
          <p:spPr bwMode="auto">
            <a:xfrm flipV="1">
              <a:off x="475" y="1895"/>
              <a:ext cx="305" cy="0"/>
            </a:xfrm>
            <a:prstGeom prst="line">
              <a:avLst/>
            </a:prstGeom>
            <a:noFill/>
            <a:ln w="22225">
              <a:solidFill>
                <a:srgbClr val="FF0000"/>
              </a:solidFill>
              <a:round/>
              <a:headEnd/>
              <a:tailEnd/>
            </a:ln>
          </p:spPr>
          <p:txBody>
            <a:bodyPr/>
            <a:lstStyle/>
            <a:p>
              <a:endParaRPr lang="en-US"/>
            </a:p>
          </p:txBody>
        </p:sp>
        <p:sp>
          <p:nvSpPr>
            <p:cNvPr id="26694" name="Text Box 369"/>
            <p:cNvSpPr txBox="1">
              <a:spLocks noChangeArrowheads="1"/>
            </p:cNvSpPr>
            <p:nvPr/>
          </p:nvSpPr>
          <p:spPr bwMode="auto">
            <a:xfrm>
              <a:off x="1237" y="1522"/>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6</a:t>
              </a:r>
              <a:endParaRPr lang="en-US" sz="2400">
                <a:solidFill>
                  <a:srgbClr val="FF0000"/>
                </a:solidFill>
              </a:endParaRPr>
            </a:p>
          </p:txBody>
        </p:sp>
        <p:sp>
          <p:nvSpPr>
            <p:cNvPr id="26695" name="Text Box 370"/>
            <p:cNvSpPr txBox="1">
              <a:spLocks noChangeArrowheads="1"/>
            </p:cNvSpPr>
            <p:nvPr/>
          </p:nvSpPr>
          <p:spPr bwMode="auto">
            <a:xfrm>
              <a:off x="780" y="1522"/>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5</a:t>
              </a:r>
              <a:endParaRPr lang="en-US" sz="2400">
                <a:solidFill>
                  <a:srgbClr val="FF0000"/>
                </a:solidFill>
              </a:endParaRPr>
            </a:p>
          </p:txBody>
        </p:sp>
        <p:sp>
          <p:nvSpPr>
            <p:cNvPr id="26696" name="Text Box 371"/>
            <p:cNvSpPr txBox="1">
              <a:spLocks noChangeArrowheads="1"/>
            </p:cNvSpPr>
            <p:nvPr/>
          </p:nvSpPr>
          <p:spPr bwMode="auto">
            <a:xfrm>
              <a:off x="1466" y="1058"/>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4</a:t>
              </a:r>
              <a:endParaRPr lang="en-US" sz="2400">
                <a:solidFill>
                  <a:srgbClr val="FF0000"/>
                </a:solidFill>
              </a:endParaRPr>
            </a:p>
          </p:txBody>
        </p:sp>
        <p:sp>
          <p:nvSpPr>
            <p:cNvPr id="26697" name="Text Box 372"/>
            <p:cNvSpPr txBox="1">
              <a:spLocks noChangeArrowheads="1"/>
            </p:cNvSpPr>
            <p:nvPr/>
          </p:nvSpPr>
          <p:spPr bwMode="auto">
            <a:xfrm>
              <a:off x="551" y="1058"/>
              <a:ext cx="381" cy="310"/>
            </a:xfrm>
            <a:prstGeom prst="rect">
              <a:avLst/>
            </a:prstGeom>
            <a:noFill/>
            <a:ln w="9525">
              <a:noFill/>
              <a:miter lim="800000"/>
              <a:headEnd/>
              <a:tailEnd/>
            </a:ln>
          </p:spPr>
          <p:txBody>
            <a:bodyPr/>
            <a:lstStyle/>
            <a:p>
              <a:pPr algn="l"/>
              <a:r>
                <a:rPr lang="en-US" sz="2400">
                  <a:solidFill>
                    <a:srgbClr val="FF0000"/>
                  </a:solidFill>
                </a:rPr>
                <a:t>R</a:t>
              </a:r>
              <a:r>
                <a:rPr lang="en-US" sz="2400" baseline="-25000">
                  <a:solidFill>
                    <a:srgbClr val="FF0000"/>
                  </a:solidFill>
                </a:rPr>
                <a:t>2</a:t>
              </a:r>
              <a:endParaRPr lang="en-US" sz="2400">
                <a:solidFill>
                  <a:srgbClr val="FF0000"/>
                </a:solidFill>
              </a:endParaRPr>
            </a:p>
          </p:txBody>
        </p:sp>
      </p:grpSp>
      <p:graphicFrame>
        <p:nvGraphicFramePr>
          <p:cNvPr id="488970" name="Object 522"/>
          <p:cNvGraphicFramePr>
            <a:graphicFrameLocks noChangeAspect="1"/>
          </p:cNvGraphicFramePr>
          <p:nvPr/>
        </p:nvGraphicFramePr>
        <p:xfrm>
          <a:off x="301625" y="5629275"/>
          <a:ext cx="1374775" cy="1106488"/>
        </p:xfrm>
        <a:graphic>
          <a:graphicData uri="http://schemas.openxmlformats.org/presentationml/2006/ole">
            <p:oleObj spid="_x0000_s11266" name="Equation" r:id="rId3" imgW="1269720" imgH="1015920" progId="Equation.3">
              <p:embed/>
            </p:oleObj>
          </a:graphicData>
        </a:graphic>
      </p:graphicFrame>
      <p:graphicFrame>
        <p:nvGraphicFramePr>
          <p:cNvPr id="488971" name="Object 523"/>
          <p:cNvGraphicFramePr>
            <a:graphicFrameLocks noChangeAspect="1"/>
          </p:cNvGraphicFramePr>
          <p:nvPr/>
        </p:nvGraphicFramePr>
        <p:xfrm>
          <a:off x="2368550" y="5626100"/>
          <a:ext cx="906463" cy="911225"/>
        </p:xfrm>
        <a:graphic>
          <a:graphicData uri="http://schemas.openxmlformats.org/presentationml/2006/ole">
            <p:oleObj spid="_x0000_s11267" name="Equation" r:id="rId4" imgW="838080" imgH="838080" progId="Equation.3">
              <p:embed/>
            </p:oleObj>
          </a:graphicData>
        </a:graphic>
      </p:graphicFrame>
      <p:graphicFrame>
        <p:nvGraphicFramePr>
          <p:cNvPr id="488973" name="Object 525"/>
          <p:cNvGraphicFramePr>
            <a:graphicFrameLocks noChangeAspect="1"/>
          </p:cNvGraphicFramePr>
          <p:nvPr/>
        </p:nvGraphicFramePr>
        <p:xfrm>
          <a:off x="1857375" y="5624513"/>
          <a:ext cx="274638" cy="911225"/>
        </p:xfrm>
        <a:graphic>
          <a:graphicData uri="http://schemas.openxmlformats.org/presentationml/2006/ole">
            <p:oleObj spid="_x0000_s11268" name="Equation" r:id="rId5" imgW="253800" imgH="838080" progId="Equation.3">
              <p:embed/>
            </p:oleObj>
          </a:graphicData>
        </a:graphic>
      </p:graphicFrame>
      <p:graphicFrame>
        <p:nvGraphicFramePr>
          <p:cNvPr id="488974" name="Object 526"/>
          <p:cNvGraphicFramePr>
            <a:graphicFrameLocks noChangeAspect="1"/>
          </p:cNvGraphicFramePr>
          <p:nvPr/>
        </p:nvGraphicFramePr>
        <p:xfrm>
          <a:off x="3487738" y="5626100"/>
          <a:ext cx="877887" cy="911225"/>
        </p:xfrm>
        <a:graphic>
          <a:graphicData uri="http://schemas.openxmlformats.org/presentationml/2006/ole">
            <p:oleObj spid="_x0000_s11269" name="Equation" r:id="rId6" imgW="812520" imgH="838080" progId="Equation.3">
              <p:embed/>
            </p:oleObj>
          </a:graphicData>
        </a:graphic>
      </p:graphicFrame>
      <p:graphicFrame>
        <p:nvGraphicFramePr>
          <p:cNvPr id="488975" name="Object 527"/>
          <p:cNvGraphicFramePr>
            <a:graphicFrameLocks noChangeAspect="1"/>
          </p:cNvGraphicFramePr>
          <p:nvPr/>
        </p:nvGraphicFramePr>
        <p:xfrm>
          <a:off x="4524375" y="5626100"/>
          <a:ext cx="685800" cy="911225"/>
        </p:xfrm>
        <a:graphic>
          <a:graphicData uri="http://schemas.openxmlformats.org/presentationml/2006/ole">
            <p:oleObj spid="_x0000_s11270" name="Equation" r:id="rId7" imgW="634680" imgH="838080" progId="Equation.3">
              <p:embed/>
            </p:oleObj>
          </a:graphicData>
        </a:graphic>
      </p:graphicFrame>
      <p:sp>
        <p:nvSpPr>
          <p:cNvPr id="488977" name="Text Box 529"/>
          <p:cNvSpPr txBox="1">
            <a:spLocks noChangeArrowheads="1"/>
          </p:cNvSpPr>
          <p:nvPr/>
        </p:nvSpPr>
        <p:spPr bwMode="auto">
          <a:xfrm>
            <a:off x="6296025" y="5865813"/>
            <a:ext cx="2598738" cy="519112"/>
          </a:xfrm>
          <a:prstGeom prst="rect">
            <a:avLst/>
          </a:prstGeom>
          <a:noFill/>
          <a:ln w="9525">
            <a:noFill/>
            <a:miter lim="800000"/>
            <a:headEnd/>
            <a:tailEnd/>
          </a:ln>
        </p:spPr>
        <p:txBody>
          <a:bodyPr wrap="none">
            <a:spAutoFit/>
          </a:bodyPr>
          <a:lstStyle/>
          <a:p>
            <a:r>
              <a:rPr lang="en-US"/>
              <a:t>R</a:t>
            </a:r>
            <a:r>
              <a:rPr lang="en-US" baseline="-25000"/>
              <a:t>eq,1-7</a:t>
            </a:r>
            <a:r>
              <a:rPr lang="en-US"/>
              <a:t> = 2.66 </a:t>
            </a:r>
            <a:r>
              <a:rPr lang="en-US">
                <a:latin typeface="Symbol" pitchFamily="18" charset="2"/>
              </a:rPr>
              <a:t>W</a:t>
            </a:r>
            <a:endParaRPr lang="en-US" baseline="-25000">
              <a:latin typeface="Symbol" pitchFamily="18" charset="2"/>
            </a:endParaRPr>
          </a:p>
        </p:txBody>
      </p:sp>
      <p:sp>
        <p:nvSpPr>
          <p:cNvPr id="488978" name="AutoShape 530"/>
          <p:cNvSpPr>
            <a:spLocks noChangeArrowheads="1"/>
          </p:cNvSpPr>
          <p:nvPr/>
        </p:nvSpPr>
        <p:spPr bwMode="auto">
          <a:xfrm>
            <a:off x="5445125" y="5949950"/>
            <a:ext cx="784225" cy="352425"/>
          </a:xfrm>
          <a:prstGeom prst="rightArrow">
            <a:avLst>
              <a:gd name="adj1" fmla="val 50000"/>
              <a:gd name="adj2" fmla="val 55631"/>
            </a:avLst>
          </a:prstGeom>
          <a:solidFill>
            <a:srgbClr val="00FFFF"/>
          </a:solidFill>
          <a:ln w="15875" algn="ctr">
            <a:solidFill>
              <a:schemeClr val="tx1"/>
            </a:solidFill>
            <a:miter lim="800000"/>
            <a:headEnd/>
            <a:tailEnd/>
          </a:ln>
        </p:spPr>
        <p:txBody>
          <a:bodyPr anchor="ctr">
            <a:spAutoFit/>
          </a:bodyPr>
          <a:lstStyle/>
          <a:p>
            <a:endParaRPr lang="en-US"/>
          </a:p>
        </p:txBody>
      </p:sp>
      <p:sp>
        <p:nvSpPr>
          <p:cNvPr id="488979" name="Text Box 531"/>
          <p:cNvSpPr txBox="1">
            <a:spLocks noChangeArrowheads="1"/>
          </p:cNvSpPr>
          <p:nvPr/>
        </p:nvSpPr>
        <p:spPr bwMode="auto">
          <a:xfrm>
            <a:off x="7689850" y="814388"/>
            <a:ext cx="877888" cy="519112"/>
          </a:xfrm>
          <a:prstGeom prst="rect">
            <a:avLst/>
          </a:prstGeom>
          <a:noFill/>
          <a:ln w="9525">
            <a:noFill/>
            <a:miter lim="800000"/>
            <a:headEnd/>
            <a:tailEnd/>
          </a:ln>
        </p:spPr>
        <p:txBody>
          <a:bodyPr wrap="none">
            <a:spAutoFit/>
          </a:bodyPr>
          <a:lstStyle/>
          <a:p>
            <a:r>
              <a:rPr lang="en-US"/>
              <a:t>4.66</a:t>
            </a:r>
          </a:p>
        </p:txBody>
      </p:sp>
      <p:sp>
        <p:nvSpPr>
          <p:cNvPr id="488980" name="Text Box 532"/>
          <p:cNvSpPr txBox="1">
            <a:spLocks noChangeArrowheads="1"/>
          </p:cNvSpPr>
          <p:nvPr/>
        </p:nvSpPr>
        <p:spPr bwMode="auto">
          <a:xfrm>
            <a:off x="6283325" y="814388"/>
            <a:ext cx="877888" cy="519112"/>
          </a:xfrm>
          <a:prstGeom prst="rect">
            <a:avLst/>
          </a:prstGeom>
          <a:noFill/>
          <a:ln w="9525">
            <a:noFill/>
            <a:miter lim="800000"/>
            <a:headEnd/>
            <a:tailEnd/>
          </a:ln>
        </p:spPr>
        <p:txBody>
          <a:bodyPr wrap="none">
            <a:spAutoFit/>
          </a:bodyPr>
          <a:lstStyle/>
          <a:p>
            <a:r>
              <a:rPr lang="en-US"/>
              <a:t>2.58</a:t>
            </a:r>
          </a:p>
        </p:txBody>
      </p:sp>
      <p:sp>
        <p:nvSpPr>
          <p:cNvPr id="488981" name="Text Box 533"/>
          <p:cNvSpPr txBox="1">
            <a:spLocks noChangeArrowheads="1"/>
          </p:cNvSpPr>
          <p:nvPr/>
        </p:nvSpPr>
        <p:spPr bwMode="auto">
          <a:xfrm>
            <a:off x="6283325" y="4935538"/>
            <a:ext cx="877888" cy="519112"/>
          </a:xfrm>
          <a:prstGeom prst="rect">
            <a:avLst/>
          </a:prstGeom>
          <a:noFill/>
          <a:ln w="9525">
            <a:noFill/>
            <a:miter lim="800000"/>
            <a:headEnd/>
            <a:tailEnd/>
          </a:ln>
        </p:spPr>
        <p:txBody>
          <a:bodyPr wrap="none">
            <a:spAutoFit/>
          </a:bodyPr>
          <a:lstStyle/>
          <a:p>
            <a:r>
              <a:rPr lang="en-US"/>
              <a:t>2.58</a:t>
            </a:r>
          </a:p>
        </p:txBody>
      </p:sp>
      <p:sp>
        <p:nvSpPr>
          <p:cNvPr id="488982" name="Text Box 534"/>
          <p:cNvSpPr txBox="1">
            <a:spLocks noChangeArrowheads="1"/>
          </p:cNvSpPr>
          <p:nvPr/>
        </p:nvSpPr>
        <p:spPr bwMode="auto">
          <a:xfrm>
            <a:off x="4933950" y="4935538"/>
            <a:ext cx="877888" cy="519112"/>
          </a:xfrm>
          <a:prstGeom prst="rect">
            <a:avLst/>
          </a:prstGeom>
          <a:noFill/>
          <a:ln w="9525">
            <a:noFill/>
            <a:miter lim="800000"/>
            <a:headEnd/>
            <a:tailEnd/>
          </a:ln>
        </p:spPr>
        <p:txBody>
          <a:bodyPr wrap="none">
            <a:spAutoFit/>
          </a:bodyPr>
          <a:lstStyle/>
          <a:p>
            <a:r>
              <a:rPr lang="en-US"/>
              <a:t>5.16</a:t>
            </a:r>
          </a:p>
        </p:txBody>
      </p:sp>
      <p:sp>
        <p:nvSpPr>
          <p:cNvPr id="488983" name="Text Box 535"/>
          <p:cNvSpPr txBox="1">
            <a:spLocks noChangeArrowheads="1"/>
          </p:cNvSpPr>
          <p:nvPr/>
        </p:nvSpPr>
        <p:spPr bwMode="auto">
          <a:xfrm>
            <a:off x="2162175" y="4976813"/>
            <a:ext cx="733425" cy="396875"/>
          </a:xfrm>
          <a:prstGeom prst="rect">
            <a:avLst/>
          </a:prstGeom>
          <a:noFill/>
          <a:ln w="9525">
            <a:noFill/>
            <a:miter lim="800000"/>
            <a:headEnd/>
            <a:tailEnd/>
          </a:ln>
        </p:spPr>
        <p:txBody>
          <a:bodyPr wrap="none">
            <a:spAutoFit/>
          </a:bodyPr>
          <a:lstStyle/>
          <a:p>
            <a:pPr algn="l"/>
            <a:r>
              <a:rPr lang="en-US" sz="2000"/>
              <a:t>“0 V”</a:t>
            </a:r>
          </a:p>
        </p:txBody>
      </p:sp>
      <p:sp>
        <p:nvSpPr>
          <p:cNvPr id="488984" name="Text Box 536"/>
          <p:cNvSpPr txBox="1">
            <a:spLocks noChangeArrowheads="1"/>
          </p:cNvSpPr>
          <p:nvPr/>
        </p:nvSpPr>
        <p:spPr bwMode="auto">
          <a:xfrm rot="-5400000">
            <a:off x="86519" y="3915569"/>
            <a:ext cx="874713" cy="396875"/>
          </a:xfrm>
          <a:prstGeom prst="rect">
            <a:avLst/>
          </a:prstGeom>
          <a:noFill/>
          <a:ln w="9525">
            <a:noFill/>
            <a:miter lim="800000"/>
            <a:headEnd/>
            <a:tailEnd/>
          </a:ln>
        </p:spPr>
        <p:txBody>
          <a:bodyPr wrap="none">
            <a:spAutoFit/>
          </a:bodyPr>
          <a:lstStyle/>
          <a:p>
            <a:pPr algn="l"/>
            <a:r>
              <a:rPr lang="en-US" sz="2000"/>
              <a:t>“12 V”</a:t>
            </a:r>
          </a:p>
        </p:txBody>
      </p:sp>
      <p:sp>
        <p:nvSpPr>
          <p:cNvPr id="488985" name="Text Box 537"/>
          <p:cNvSpPr txBox="1">
            <a:spLocks noChangeArrowheads="1"/>
          </p:cNvSpPr>
          <p:nvPr/>
        </p:nvSpPr>
        <p:spPr bwMode="auto">
          <a:xfrm rot="5400000">
            <a:off x="2647951" y="3197225"/>
            <a:ext cx="1085850" cy="396875"/>
          </a:xfrm>
          <a:prstGeom prst="rect">
            <a:avLst/>
          </a:prstGeom>
          <a:noFill/>
          <a:ln w="9525">
            <a:noFill/>
            <a:miter lim="800000"/>
            <a:headEnd/>
            <a:tailEnd/>
          </a:ln>
        </p:spPr>
        <p:txBody>
          <a:bodyPr wrap="none">
            <a:spAutoFit/>
          </a:bodyPr>
          <a:lstStyle/>
          <a:p>
            <a:pPr algn="l"/>
            <a:r>
              <a:rPr lang="en-US" sz="2000"/>
              <a:t>“5.16 V”</a:t>
            </a:r>
          </a:p>
        </p:txBody>
      </p:sp>
      <p:sp>
        <p:nvSpPr>
          <p:cNvPr id="488986" name="Text Box 538"/>
          <p:cNvSpPr txBox="1">
            <a:spLocks noChangeArrowheads="1"/>
          </p:cNvSpPr>
          <p:nvPr/>
        </p:nvSpPr>
        <p:spPr bwMode="auto">
          <a:xfrm>
            <a:off x="4892675" y="4427538"/>
            <a:ext cx="877888" cy="519112"/>
          </a:xfrm>
          <a:prstGeom prst="rect">
            <a:avLst/>
          </a:prstGeom>
          <a:noFill/>
          <a:ln w="9525">
            <a:noFill/>
            <a:miter lim="800000"/>
            <a:headEnd/>
            <a:tailEnd/>
          </a:ln>
        </p:spPr>
        <p:txBody>
          <a:bodyPr wrap="none">
            <a:spAutoFit/>
          </a:bodyPr>
          <a:lstStyle/>
          <a:p>
            <a:r>
              <a:rPr lang="en-US"/>
              <a:t>6.84</a:t>
            </a:r>
          </a:p>
        </p:txBody>
      </p:sp>
      <p:sp>
        <p:nvSpPr>
          <p:cNvPr id="488987" name="Text Box 539"/>
          <p:cNvSpPr txBox="1">
            <a:spLocks noChangeArrowheads="1"/>
          </p:cNvSpPr>
          <p:nvPr/>
        </p:nvSpPr>
        <p:spPr bwMode="auto">
          <a:xfrm>
            <a:off x="6286500" y="4427538"/>
            <a:ext cx="877888" cy="519112"/>
          </a:xfrm>
          <a:prstGeom prst="rect">
            <a:avLst/>
          </a:prstGeom>
          <a:noFill/>
          <a:ln w="9525">
            <a:noFill/>
            <a:miter lim="800000"/>
            <a:headEnd/>
            <a:tailEnd/>
          </a:ln>
        </p:spPr>
        <p:txBody>
          <a:bodyPr wrap="none">
            <a:spAutoFit/>
          </a:bodyPr>
          <a:lstStyle/>
          <a:p>
            <a:r>
              <a:rPr lang="en-US"/>
              <a:t>1.14</a:t>
            </a:r>
          </a:p>
        </p:txBody>
      </p:sp>
      <p:sp>
        <p:nvSpPr>
          <p:cNvPr id="488988" name="Text Box 540"/>
          <p:cNvSpPr txBox="1">
            <a:spLocks noChangeArrowheads="1"/>
          </p:cNvSpPr>
          <p:nvPr/>
        </p:nvSpPr>
        <p:spPr bwMode="auto">
          <a:xfrm>
            <a:off x="4892675" y="1335088"/>
            <a:ext cx="877888" cy="519112"/>
          </a:xfrm>
          <a:prstGeom prst="rect">
            <a:avLst/>
          </a:prstGeom>
          <a:noFill/>
          <a:ln w="9525">
            <a:noFill/>
            <a:miter lim="800000"/>
            <a:headEnd/>
            <a:tailEnd/>
          </a:ln>
        </p:spPr>
        <p:txBody>
          <a:bodyPr wrap="none">
            <a:spAutoFit/>
          </a:bodyPr>
          <a:lstStyle/>
          <a:p>
            <a:r>
              <a:rPr lang="en-US"/>
              <a:t>6.84</a:t>
            </a:r>
          </a:p>
        </p:txBody>
      </p:sp>
      <p:sp>
        <p:nvSpPr>
          <p:cNvPr id="488989" name="Text Box 541"/>
          <p:cNvSpPr txBox="1">
            <a:spLocks noChangeArrowheads="1"/>
          </p:cNvSpPr>
          <p:nvPr/>
        </p:nvSpPr>
        <p:spPr bwMode="auto">
          <a:xfrm>
            <a:off x="6286500" y="1335088"/>
            <a:ext cx="877888" cy="519112"/>
          </a:xfrm>
          <a:prstGeom prst="rect">
            <a:avLst/>
          </a:prstGeom>
          <a:noFill/>
          <a:ln w="9525">
            <a:noFill/>
            <a:miter lim="800000"/>
            <a:headEnd/>
            <a:tailEnd/>
          </a:ln>
        </p:spPr>
        <p:txBody>
          <a:bodyPr wrap="none">
            <a:spAutoFit/>
          </a:bodyPr>
          <a:lstStyle/>
          <a:p>
            <a:r>
              <a:rPr lang="en-US"/>
              <a:t>0.86</a:t>
            </a:r>
          </a:p>
        </p:txBody>
      </p:sp>
      <p:sp>
        <p:nvSpPr>
          <p:cNvPr id="488990" name="Text Box 542"/>
          <p:cNvSpPr txBox="1">
            <a:spLocks noChangeArrowheads="1"/>
          </p:cNvSpPr>
          <p:nvPr/>
        </p:nvSpPr>
        <p:spPr bwMode="auto">
          <a:xfrm>
            <a:off x="6189663" y="2365375"/>
            <a:ext cx="1076325" cy="519113"/>
          </a:xfrm>
          <a:prstGeom prst="rect">
            <a:avLst/>
          </a:prstGeom>
          <a:noFill/>
          <a:ln w="9525">
            <a:noFill/>
            <a:miter lim="800000"/>
            <a:headEnd/>
            <a:tailEnd/>
          </a:ln>
        </p:spPr>
        <p:txBody>
          <a:bodyPr wrap="none">
            <a:spAutoFit/>
          </a:bodyPr>
          <a:lstStyle/>
          <a:p>
            <a:r>
              <a:rPr lang="en-US"/>
              <a:t>0.202</a:t>
            </a:r>
          </a:p>
        </p:txBody>
      </p:sp>
      <p:sp>
        <p:nvSpPr>
          <p:cNvPr id="488991" name="Text Box 543"/>
          <p:cNvSpPr txBox="1">
            <a:spLocks noChangeArrowheads="1"/>
          </p:cNvSpPr>
          <p:nvPr/>
        </p:nvSpPr>
        <p:spPr bwMode="auto">
          <a:xfrm>
            <a:off x="6189663" y="2873375"/>
            <a:ext cx="1076325" cy="519113"/>
          </a:xfrm>
          <a:prstGeom prst="rect">
            <a:avLst/>
          </a:prstGeom>
          <a:noFill/>
          <a:ln w="9525">
            <a:noFill/>
            <a:miter lim="800000"/>
            <a:headEnd/>
            <a:tailEnd/>
          </a:ln>
        </p:spPr>
        <p:txBody>
          <a:bodyPr wrap="none">
            <a:spAutoFit/>
          </a:bodyPr>
          <a:lstStyle/>
          <a:p>
            <a:r>
              <a:rPr lang="en-US"/>
              <a:t>0.202</a:t>
            </a:r>
          </a:p>
        </p:txBody>
      </p:sp>
      <p:sp>
        <p:nvSpPr>
          <p:cNvPr id="488992" name="Text Box 544"/>
          <p:cNvSpPr txBox="1">
            <a:spLocks noChangeArrowheads="1"/>
          </p:cNvSpPr>
          <p:nvPr/>
        </p:nvSpPr>
        <p:spPr bwMode="auto">
          <a:xfrm>
            <a:off x="4897438" y="2365375"/>
            <a:ext cx="877887" cy="519113"/>
          </a:xfrm>
          <a:prstGeom prst="rect">
            <a:avLst/>
          </a:prstGeom>
          <a:noFill/>
          <a:ln w="9525">
            <a:noFill/>
            <a:miter lim="800000"/>
            <a:headEnd/>
            <a:tailEnd/>
          </a:ln>
        </p:spPr>
        <p:txBody>
          <a:bodyPr wrap="none">
            <a:spAutoFit/>
          </a:bodyPr>
          <a:lstStyle/>
          <a:p>
            <a:r>
              <a:rPr lang="en-US"/>
              <a:t>2.42</a:t>
            </a:r>
          </a:p>
        </p:txBody>
      </p:sp>
      <p:sp>
        <p:nvSpPr>
          <p:cNvPr id="488993" name="Text Box 545"/>
          <p:cNvSpPr txBox="1">
            <a:spLocks noChangeArrowheads="1"/>
          </p:cNvSpPr>
          <p:nvPr/>
        </p:nvSpPr>
        <p:spPr bwMode="auto">
          <a:xfrm>
            <a:off x="4897438" y="2873375"/>
            <a:ext cx="877887" cy="519113"/>
          </a:xfrm>
          <a:prstGeom prst="rect">
            <a:avLst/>
          </a:prstGeom>
          <a:noFill/>
          <a:ln w="9525">
            <a:noFill/>
            <a:miter lim="800000"/>
            <a:headEnd/>
            <a:tailEnd/>
          </a:ln>
        </p:spPr>
        <p:txBody>
          <a:bodyPr wrap="none">
            <a:spAutoFit/>
          </a:bodyPr>
          <a:lstStyle/>
          <a:p>
            <a:r>
              <a:rPr lang="en-US"/>
              <a:t>2.42</a:t>
            </a:r>
          </a:p>
        </p:txBody>
      </p:sp>
      <p:sp>
        <p:nvSpPr>
          <p:cNvPr id="488994" name="Text Box 546"/>
          <p:cNvSpPr txBox="1">
            <a:spLocks noChangeArrowheads="1"/>
          </p:cNvSpPr>
          <p:nvPr/>
        </p:nvSpPr>
        <p:spPr bwMode="auto">
          <a:xfrm>
            <a:off x="6264275" y="3395663"/>
            <a:ext cx="877888" cy="519112"/>
          </a:xfrm>
          <a:prstGeom prst="rect">
            <a:avLst/>
          </a:prstGeom>
          <a:noFill/>
          <a:ln w="9525">
            <a:noFill/>
            <a:miter lim="800000"/>
            <a:headEnd/>
            <a:tailEnd/>
          </a:ln>
        </p:spPr>
        <p:txBody>
          <a:bodyPr wrap="none">
            <a:spAutoFit/>
          </a:bodyPr>
          <a:lstStyle/>
          <a:p>
            <a:r>
              <a:rPr lang="en-US"/>
              <a:t>0.38</a:t>
            </a:r>
          </a:p>
        </p:txBody>
      </p:sp>
      <p:sp>
        <p:nvSpPr>
          <p:cNvPr id="488995" name="Text Box 547"/>
          <p:cNvSpPr txBox="1">
            <a:spLocks noChangeArrowheads="1"/>
          </p:cNvSpPr>
          <p:nvPr/>
        </p:nvSpPr>
        <p:spPr bwMode="auto">
          <a:xfrm>
            <a:off x="6264275" y="3903663"/>
            <a:ext cx="877888" cy="519112"/>
          </a:xfrm>
          <a:prstGeom prst="rect">
            <a:avLst/>
          </a:prstGeom>
          <a:noFill/>
          <a:ln w="9525">
            <a:noFill/>
            <a:miter lim="800000"/>
            <a:headEnd/>
            <a:tailEnd/>
          </a:ln>
        </p:spPr>
        <p:txBody>
          <a:bodyPr wrap="none">
            <a:spAutoFit/>
          </a:bodyPr>
          <a:lstStyle/>
          <a:p>
            <a:r>
              <a:rPr lang="en-US"/>
              <a:t>0.38</a:t>
            </a:r>
          </a:p>
        </p:txBody>
      </p:sp>
      <p:sp>
        <p:nvSpPr>
          <p:cNvPr id="488996" name="Text Box 548"/>
          <p:cNvSpPr txBox="1">
            <a:spLocks noChangeArrowheads="1"/>
          </p:cNvSpPr>
          <p:nvPr/>
        </p:nvSpPr>
        <p:spPr bwMode="auto">
          <a:xfrm>
            <a:off x="4902200" y="3903663"/>
            <a:ext cx="877888" cy="519112"/>
          </a:xfrm>
          <a:prstGeom prst="rect">
            <a:avLst/>
          </a:prstGeom>
          <a:noFill/>
          <a:ln w="9525">
            <a:noFill/>
            <a:miter lim="800000"/>
            <a:headEnd/>
            <a:tailEnd/>
          </a:ln>
        </p:spPr>
        <p:txBody>
          <a:bodyPr wrap="none">
            <a:spAutoFit/>
          </a:bodyPr>
          <a:lstStyle/>
          <a:p>
            <a:r>
              <a:rPr lang="en-US"/>
              <a:t>3.04</a:t>
            </a:r>
          </a:p>
        </p:txBody>
      </p:sp>
      <p:sp>
        <p:nvSpPr>
          <p:cNvPr id="488997" name="Text Box 549"/>
          <p:cNvSpPr txBox="1">
            <a:spLocks noChangeArrowheads="1"/>
          </p:cNvSpPr>
          <p:nvPr/>
        </p:nvSpPr>
        <p:spPr bwMode="auto">
          <a:xfrm>
            <a:off x="4902200" y="3395663"/>
            <a:ext cx="877888" cy="519112"/>
          </a:xfrm>
          <a:prstGeom prst="rect">
            <a:avLst/>
          </a:prstGeom>
          <a:noFill/>
          <a:ln w="9525">
            <a:noFill/>
            <a:miter lim="800000"/>
            <a:headEnd/>
            <a:tailEnd/>
          </a:ln>
        </p:spPr>
        <p:txBody>
          <a:bodyPr wrap="none">
            <a:spAutoFit/>
          </a:bodyPr>
          <a:lstStyle/>
          <a:p>
            <a:r>
              <a:rPr lang="en-US"/>
              <a:t>3.80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488450"/>
                                        </p:tgtEl>
                                        <p:attrNameLst>
                                          <p:attrName>style.visibility</p:attrName>
                                        </p:attrNameLst>
                                      </p:cBhvr>
                                      <p:to>
                                        <p:strVal val="visible"/>
                                      </p:to>
                                    </p:set>
                                    <p:set>
                                      <p:cBhvr>
                                        <p:cTn id="7" dur="455" fill="hold">
                                          <p:stCondLst>
                                            <p:cond delay="0"/>
                                          </p:stCondLst>
                                        </p:cTn>
                                        <p:tgtEl>
                                          <p:spTgt spid="488450"/>
                                        </p:tgtEl>
                                        <p:attrNameLst>
                                          <p:attrName>style.rotation</p:attrName>
                                        </p:attrNameLst>
                                      </p:cBhvr>
                                      <p:to>
                                        <p:strVal val="-45.0"/>
                                      </p:to>
                                    </p:set>
                                    <p:anim calcmode="lin" valueType="num">
                                      <p:cBhvr>
                                        <p:cTn id="8" dur="455" fill="hold">
                                          <p:stCondLst>
                                            <p:cond delay="455"/>
                                          </p:stCondLst>
                                        </p:cTn>
                                        <p:tgtEl>
                                          <p:spTgt spid="48845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48845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48845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488450"/>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8969"/>
                                        </p:tgtEl>
                                        <p:attrNameLst>
                                          <p:attrName>style.visibility</p:attrName>
                                        </p:attrNameLst>
                                      </p:cBhvr>
                                      <p:to>
                                        <p:strVal val="visible"/>
                                      </p:to>
                                    </p:set>
                                    <p:animEffect transition="in" filter="fade">
                                      <p:cBhvr>
                                        <p:cTn id="16" dur="2000"/>
                                        <p:tgtEl>
                                          <p:spTgt spid="48896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8968"/>
                                        </p:tgtEl>
                                        <p:attrNameLst>
                                          <p:attrName>style.visibility</p:attrName>
                                        </p:attrNameLst>
                                      </p:cBhvr>
                                      <p:to>
                                        <p:strVal val="visible"/>
                                      </p:to>
                                    </p:set>
                                    <p:animEffect transition="in" filter="fade">
                                      <p:cBhvr>
                                        <p:cTn id="19" dur="2000"/>
                                        <p:tgtEl>
                                          <p:spTgt spid="4889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8967"/>
                                        </p:tgtEl>
                                        <p:attrNameLst>
                                          <p:attrName>style.visibility</p:attrName>
                                        </p:attrNameLst>
                                      </p:cBhvr>
                                      <p:to>
                                        <p:strVal val="visible"/>
                                      </p:to>
                                    </p:set>
                                    <p:animEffect transition="in" filter="fade">
                                      <p:cBhvr>
                                        <p:cTn id="22" dur="2000"/>
                                        <p:tgtEl>
                                          <p:spTgt spid="4889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8895"/>
                                        </p:tgtEl>
                                        <p:attrNameLst>
                                          <p:attrName>style.visibility</p:attrName>
                                        </p:attrNameLst>
                                      </p:cBhvr>
                                      <p:to>
                                        <p:strVal val="visible"/>
                                      </p:to>
                                    </p:set>
                                    <p:animEffect transition="in" filter="fade">
                                      <p:cBhvr>
                                        <p:cTn id="25" dur="2000"/>
                                        <p:tgtEl>
                                          <p:spTgt spid="48889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488970"/>
                                        </p:tgtEl>
                                        <p:attrNameLst>
                                          <p:attrName>style.visibility</p:attrName>
                                        </p:attrNameLst>
                                      </p:cBhvr>
                                      <p:to>
                                        <p:strVal val="visible"/>
                                      </p:to>
                                    </p:set>
                                    <p:animEffect transition="in" filter="fade">
                                      <p:cBhvr>
                                        <p:cTn id="30" dur="1000"/>
                                        <p:tgtEl>
                                          <p:spTgt spid="488970"/>
                                        </p:tgtEl>
                                      </p:cBhvr>
                                    </p:animEffect>
                                    <p:anim calcmode="lin" valueType="num">
                                      <p:cBhvr>
                                        <p:cTn id="31" dur="1000" fill="hold"/>
                                        <p:tgtEl>
                                          <p:spTgt spid="488970"/>
                                        </p:tgtEl>
                                        <p:attrNameLst>
                                          <p:attrName>ppt_x</p:attrName>
                                        </p:attrNameLst>
                                      </p:cBhvr>
                                      <p:tavLst>
                                        <p:tav tm="0">
                                          <p:val>
                                            <p:strVal val="#ppt_x"/>
                                          </p:val>
                                        </p:tav>
                                        <p:tav tm="100000">
                                          <p:val>
                                            <p:strVal val="#ppt_x"/>
                                          </p:val>
                                        </p:tav>
                                      </p:tavLst>
                                    </p:anim>
                                    <p:anim calcmode="lin" valueType="num">
                                      <p:cBhvr>
                                        <p:cTn id="32" dur="1000" fill="hold"/>
                                        <p:tgtEl>
                                          <p:spTgt spid="48897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9" presetClass="entr" presetSubtype="0" fill="hold" nodeType="clickEffect">
                                  <p:stCondLst>
                                    <p:cond delay="0"/>
                                  </p:stCondLst>
                                  <p:childTnLst>
                                    <p:set>
                                      <p:cBhvr>
                                        <p:cTn id="36" dur="1" fill="hold">
                                          <p:stCondLst>
                                            <p:cond delay="0"/>
                                          </p:stCondLst>
                                        </p:cTn>
                                        <p:tgtEl>
                                          <p:spTgt spid="488973"/>
                                        </p:tgtEl>
                                        <p:attrNameLst>
                                          <p:attrName>style.visibility</p:attrName>
                                        </p:attrNameLst>
                                      </p:cBhvr>
                                      <p:to>
                                        <p:strVal val="visible"/>
                                      </p:to>
                                    </p:set>
                                    <p:anim calcmode="lin" valueType="num">
                                      <p:cBhvr>
                                        <p:cTn id="37" dur="1000" fill="hold"/>
                                        <p:tgtEl>
                                          <p:spTgt spid="488973"/>
                                        </p:tgtEl>
                                        <p:attrNameLst>
                                          <p:attrName>ppt_x</p:attrName>
                                        </p:attrNameLst>
                                      </p:cBhvr>
                                      <p:tavLst>
                                        <p:tav tm="0">
                                          <p:val>
                                            <p:strVal val="#ppt_x-.2"/>
                                          </p:val>
                                        </p:tav>
                                        <p:tav tm="100000">
                                          <p:val>
                                            <p:strVal val="#ppt_x"/>
                                          </p:val>
                                        </p:tav>
                                      </p:tavLst>
                                    </p:anim>
                                    <p:anim calcmode="lin" valueType="num">
                                      <p:cBhvr>
                                        <p:cTn id="38" dur="1000" fill="hold"/>
                                        <p:tgtEl>
                                          <p:spTgt spid="488973"/>
                                        </p:tgtEl>
                                        <p:attrNameLst>
                                          <p:attrName>ppt_y</p:attrName>
                                        </p:attrNameLst>
                                      </p:cBhvr>
                                      <p:tavLst>
                                        <p:tav tm="0">
                                          <p:val>
                                            <p:strVal val="#ppt_y"/>
                                          </p:val>
                                        </p:tav>
                                        <p:tav tm="100000">
                                          <p:val>
                                            <p:strVal val="#ppt_y"/>
                                          </p:val>
                                        </p:tav>
                                      </p:tavLst>
                                    </p:anim>
                                    <p:animEffect transition="in" filter="wipe(right)" prLst="gradientSize: 0.1">
                                      <p:cBhvr>
                                        <p:cTn id="39" dur="1000"/>
                                        <p:tgtEl>
                                          <p:spTgt spid="488973"/>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488971"/>
                                        </p:tgtEl>
                                        <p:attrNameLst>
                                          <p:attrName>style.visibility</p:attrName>
                                        </p:attrNameLst>
                                      </p:cBhvr>
                                      <p:to>
                                        <p:strVal val="visible"/>
                                      </p:to>
                                    </p:set>
                                    <p:anim calcmode="lin" valueType="num">
                                      <p:cBhvr>
                                        <p:cTn id="44" dur="1000" fill="hold"/>
                                        <p:tgtEl>
                                          <p:spTgt spid="488971"/>
                                        </p:tgtEl>
                                        <p:attrNameLst>
                                          <p:attrName>ppt_x</p:attrName>
                                        </p:attrNameLst>
                                      </p:cBhvr>
                                      <p:tavLst>
                                        <p:tav tm="0">
                                          <p:val>
                                            <p:strVal val="#ppt_x-.2"/>
                                          </p:val>
                                        </p:tav>
                                        <p:tav tm="100000">
                                          <p:val>
                                            <p:strVal val="#ppt_x"/>
                                          </p:val>
                                        </p:tav>
                                      </p:tavLst>
                                    </p:anim>
                                    <p:anim calcmode="lin" valueType="num">
                                      <p:cBhvr>
                                        <p:cTn id="45" dur="1000" fill="hold"/>
                                        <p:tgtEl>
                                          <p:spTgt spid="488971"/>
                                        </p:tgtEl>
                                        <p:attrNameLst>
                                          <p:attrName>ppt_y</p:attrName>
                                        </p:attrNameLst>
                                      </p:cBhvr>
                                      <p:tavLst>
                                        <p:tav tm="0">
                                          <p:val>
                                            <p:strVal val="#ppt_y"/>
                                          </p:val>
                                        </p:tav>
                                        <p:tav tm="100000">
                                          <p:val>
                                            <p:strVal val="#ppt_y"/>
                                          </p:val>
                                        </p:tav>
                                      </p:tavLst>
                                    </p:anim>
                                    <p:animEffect transition="in" filter="wipe(right)" prLst="gradientSize: 0.1">
                                      <p:cBhvr>
                                        <p:cTn id="46" dur="1000"/>
                                        <p:tgtEl>
                                          <p:spTgt spid="488971"/>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nodeType="clickEffect">
                                  <p:stCondLst>
                                    <p:cond delay="0"/>
                                  </p:stCondLst>
                                  <p:childTnLst>
                                    <p:set>
                                      <p:cBhvr>
                                        <p:cTn id="50" dur="1" fill="hold">
                                          <p:stCondLst>
                                            <p:cond delay="0"/>
                                          </p:stCondLst>
                                        </p:cTn>
                                        <p:tgtEl>
                                          <p:spTgt spid="488974"/>
                                        </p:tgtEl>
                                        <p:attrNameLst>
                                          <p:attrName>style.visibility</p:attrName>
                                        </p:attrNameLst>
                                      </p:cBhvr>
                                      <p:to>
                                        <p:strVal val="visible"/>
                                      </p:to>
                                    </p:set>
                                    <p:anim calcmode="lin" valueType="num">
                                      <p:cBhvr>
                                        <p:cTn id="51" dur="1000" fill="hold"/>
                                        <p:tgtEl>
                                          <p:spTgt spid="488974"/>
                                        </p:tgtEl>
                                        <p:attrNameLst>
                                          <p:attrName>ppt_x</p:attrName>
                                        </p:attrNameLst>
                                      </p:cBhvr>
                                      <p:tavLst>
                                        <p:tav tm="0">
                                          <p:val>
                                            <p:strVal val="#ppt_x-.2"/>
                                          </p:val>
                                        </p:tav>
                                        <p:tav tm="100000">
                                          <p:val>
                                            <p:strVal val="#ppt_x"/>
                                          </p:val>
                                        </p:tav>
                                      </p:tavLst>
                                    </p:anim>
                                    <p:anim calcmode="lin" valueType="num">
                                      <p:cBhvr>
                                        <p:cTn id="52" dur="1000" fill="hold"/>
                                        <p:tgtEl>
                                          <p:spTgt spid="488974"/>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88974"/>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488975"/>
                                        </p:tgtEl>
                                        <p:attrNameLst>
                                          <p:attrName>style.visibility</p:attrName>
                                        </p:attrNameLst>
                                      </p:cBhvr>
                                      <p:to>
                                        <p:strVal val="visible"/>
                                      </p:to>
                                    </p:set>
                                    <p:anim calcmode="lin" valueType="num">
                                      <p:cBhvr>
                                        <p:cTn id="58" dur="1000" fill="hold"/>
                                        <p:tgtEl>
                                          <p:spTgt spid="488975"/>
                                        </p:tgtEl>
                                        <p:attrNameLst>
                                          <p:attrName>ppt_x</p:attrName>
                                        </p:attrNameLst>
                                      </p:cBhvr>
                                      <p:tavLst>
                                        <p:tav tm="0">
                                          <p:val>
                                            <p:strVal val="#ppt_x-.2"/>
                                          </p:val>
                                        </p:tav>
                                        <p:tav tm="100000">
                                          <p:val>
                                            <p:strVal val="#ppt_x"/>
                                          </p:val>
                                        </p:tav>
                                      </p:tavLst>
                                    </p:anim>
                                    <p:anim calcmode="lin" valueType="num">
                                      <p:cBhvr>
                                        <p:cTn id="59" dur="1000" fill="hold"/>
                                        <p:tgtEl>
                                          <p:spTgt spid="488975"/>
                                        </p:tgtEl>
                                        <p:attrNameLst>
                                          <p:attrName>ppt_y</p:attrName>
                                        </p:attrNameLst>
                                      </p:cBhvr>
                                      <p:tavLst>
                                        <p:tav tm="0">
                                          <p:val>
                                            <p:strVal val="#ppt_y"/>
                                          </p:val>
                                        </p:tav>
                                        <p:tav tm="100000">
                                          <p:val>
                                            <p:strVal val="#ppt_y"/>
                                          </p:val>
                                        </p:tav>
                                      </p:tavLst>
                                    </p:anim>
                                    <p:animEffect transition="in" filter="wipe(right)" prLst="gradientSize: 0.1">
                                      <p:cBhvr>
                                        <p:cTn id="60" dur="1000"/>
                                        <p:tgtEl>
                                          <p:spTgt spid="488975"/>
                                        </p:tgtEl>
                                      </p:cBhvr>
                                    </p:animEffect>
                                  </p:childTnLst>
                                </p:cTn>
                              </p:par>
                            </p:childTnLst>
                          </p:cTn>
                        </p:par>
                      </p:childTnLst>
                    </p:cTn>
                  </p:par>
                  <p:par>
                    <p:cTn id="61" fill="hold">
                      <p:stCondLst>
                        <p:cond delay="indefinite"/>
                      </p:stCondLst>
                      <p:childTnLst>
                        <p:par>
                          <p:cTn id="62" fill="hold">
                            <p:stCondLst>
                              <p:cond delay="0"/>
                            </p:stCondLst>
                            <p:childTnLst>
                              <p:par>
                                <p:cTn id="63" presetID="29" presetClass="entr" presetSubtype="0" fill="hold" grpId="0" nodeType="clickEffect">
                                  <p:stCondLst>
                                    <p:cond delay="0"/>
                                  </p:stCondLst>
                                  <p:childTnLst>
                                    <p:set>
                                      <p:cBhvr>
                                        <p:cTn id="64" dur="1" fill="hold">
                                          <p:stCondLst>
                                            <p:cond delay="0"/>
                                          </p:stCondLst>
                                        </p:cTn>
                                        <p:tgtEl>
                                          <p:spTgt spid="488978"/>
                                        </p:tgtEl>
                                        <p:attrNameLst>
                                          <p:attrName>style.visibility</p:attrName>
                                        </p:attrNameLst>
                                      </p:cBhvr>
                                      <p:to>
                                        <p:strVal val="visible"/>
                                      </p:to>
                                    </p:set>
                                    <p:anim calcmode="lin" valueType="num">
                                      <p:cBhvr>
                                        <p:cTn id="65" dur="1000" fill="hold"/>
                                        <p:tgtEl>
                                          <p:spTgt spid="488978"/>
                                        </p:tgtEl>
                                        <p:attrNameLst>
                                          <p:attrName>ppt_x</p:attrName>
                                        </p:attrNameLst>
                                      </p:cBhvr>
                                      <p:tavLst>
                                        <p:tav tm="0">
                                          <p:val>
                                            <p:strVal val="#ppt_x-.2"/>
                                          </p:val>
                                        </p:tav>
                                        <p:tav tm="100000">
                                          <p:val>
                                            <p:strVal val="#ppt_x"/>
                                          </p:val>
                                        </p:tav>
                                      </p:tavLst>
                                    </p:anim>
                                    <p:anim calcmode="lin" valueType="num">
                                      <p:cBhvr>
                                        <p:cTn id="66" dur="1000" fill="hold"/>
                                        <p:tgtEl>
                                          <p:spTgt spid="488978"/>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88978"/>
                                        </p:tgtEl>
                                      </p:cBhvr>
                                    </p:animEffect>
                                  </p:childTnLst>
                                </p:cTn>
                              </p:par>
                            </p:childTnLst>
                          </p:cTn>
                        </p:par>
                        <p:par>
                          <p:cTn id="68" fill="hold">
                            <p:stCondLst>
                              <p:cond delay="1000"/>
                            </p:stCondLst>
                            <p:childTnLst>
                              <p:par>
                                <p:cTn id="69" presetID="29" presetClass="entr" presetSubtype="0" fill="hold" grpId="0" nodeType="afterEffect">
                                  <p:stCondLst>
                                    <p:cond delay="0"/>
                                  </p:stCondLst>
                                  <p:childTnLst>
                                    <p:set>
                                      <p:cBhvr>
                                        <p:cTn id="70" dur="1" fill="hold">
                                          <p:stCondLst>
                                            <p:cond delay="0"/>
                                          </p:stCondLst>
                                        </p:cTn>
                                        <p:tgtEl>
                                          <p:spTgt spid="488977"/>
                                        </p:tgtEl>
                                        <p:attrNameLst>
                                          <p:attrName>style.visibility</p:attrName>
                                        </p:attrNameLst>
                                      </p:cBhvr>
                                      <p:to>
                                        <p:strVal val="visible"/>
                                      </p:to>
                                    </p:set>
                                    <p:anim calcmode="lin" valueType="num">
                                      <p:cBhvr>
                                        <p:cTn id="71" dur="1000" fill="hold"/>
                                        <p:tgtEl>
                                          <p:spTgt spid="488977"/>
                                        </p:tgtEl>
                                        <p:attrNameLst>
                                          <p:attrName>ppt_x</p:attrName>
                                        </p:attrNameLst>
                                      </p:cBhvr>
                                      <p:tavLst>
                                        <p:tav tm="0">
                                          <p:val>
                                            <p:strVal val="#ppt_x-.2"/>
                                          </p:val>
                                        </p:tav>
                                        <p:tav tm="100000">
                                          <p:val>
                                            <p:strVal val="#ppt_x"/>
                                          </p:val>
                                        </p:tav>
                                      </p:tavLst>
                                    </p:anim>
                                    <p:anim calcmode="lin" valueType="num">
                                      <p:cBhvr>
                                        <p:cTn id="72" dur="1000" fill="hold"/>
                                        <p:tgtEl>
                                          <p:spTgt spid="488977"/>
                                        </p:tgtEl>
                                        <p:attrNameLst>
                                          <p:attrName>ppt_y</p:attrName>
                                        </p:attrNameLst>
                                      </p:cBhvr>
                                      <p:tavLst>
                                        <p:tav tm="0">
                                          <p:val>
                                            <p:strVal val="#ppt_y"/>
                                          </p:val>
                                        </p:tav>
                                        <p:tav tm="100000">
                                          <p:val>
                                            <p:strVal val="#ppt_y"/>
                                          </p:val>
                                        </p:tav>
                                      </p:tavLst>
                                    </p:anim>
                                    <p:animEffect transition="in" filter="wipe(right)" prLst="gradientSize: 0.1">
                                      <p:cBhvr>
                                        <p:cTn id="73" dur="1000"/>
                                        <p:tgtEl>
                                          <p:spTgt spid="488977"/>
                                        </p:tgtEl>
                                      </p:cBhvr>
                                    </p:animEffect>
                                  </p:childTnLst>
                                </p:cTn>
                              </p:par>
                            </p:childTnLst>
                          </p:cTn>
                        </p:par>
                      </p:childTnLst>
                    </p:cTn>
                  </p:par>
                  <p:par>
                    <p:cTn id="74" fill="hold">
                      <p:stCondLst>
                        <p:cond delay="indefinite"/>
                      </p:stCondLst>
                      <p:childTnLst>
                        <p:par>
                          <p:cTn id="75" fill="hold">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488979"/>
                                        </p:tgtEl>
                                        <p:attrNameLst>
                                          <p:attrName>style.visibility</p:attrName>
                                        </p:attrNameLst>
                                      </p:cBhvr>
                                      <p:to>
                                        <p:strVal val="visible"/>
                                      </p:to>
                                    </p:set>
                                    <p:set>
                                      <p:cBhvr>
                                        <p:cTn id="78" dur="455" fill="hold">
                                          <p:stCondLst>
                                            <p:cond delay="0"/>
                                          </p:stCondLst>
                                        </p:cTn>
                                        <p:tgtEl>
                                          <p:spTgt spid="488979"/>
                                        </p:tgtEl>
                                        <p:attrNameLst>
                                          <p:attrName>style.rotation</p:attrName>
                                        </p:attrNameLst>
                                      </p:cBhvr>
                                      <p:to>
                                        <p:strVal val="-45.0"/>
                                      </p:to>
                                    </p:set>
                                    <p:anim calcmode="lin" valueType="num">
                                      <p:cBhvr>
                                        <p:cTn id="79" dur="455" fill="hold">
                                          <p:stCondLst>
                                            <p:cond delay="455"/>
                                          </p:stCondLst>
                                        </p:cTn>
                                        <p:tgtEl>
                                          <p:spTgt spid="488979"/>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488979"/>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488979"/>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488979"/>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488980"/>
                                        </p:tgtEl>
                                        <p:attrNameLst>
                                          <p:attrName>style.visibility</p:attrName>
                                        </p:attrNameLst>
                                      </p:cBhvr>
                                      <p:to>
                                        <p:strVal val="visible"/>
                                      </p:to>
                                    </p:set>
                                    <p:set>
                                      <p:cBhvr>
                                        <p:cTn id="87" dur="455" fill="hold">
                                          <p:stCondLst>
                                            <p:cond delay="0"/>
                                          </p:stCondLst>
                                        </p:cTn>
                                        <p:tgtEl>
                                          <p:spTgt spid="488980"/>
                                        </p:tgtEl>
                                        <p:attrNameLst>
                                          <p:attrName>style.rotation</p:attrName>
                                        </p:attrNameLst>
                                      </p:cBhvr>
                                      <p:to>
                                        <p:strVal val="-45.0"/>
                                      </p:to>
                                    </p:set>
                                    <p:anim calcmode="lin" valueType="num">
                                      <p:cBhvr>
                                        <p:cTn id="88" dur="455" fill="hold">
                                          <p:stCondLst>
                                            <p:cond delay="455"/>
                                          </p:stCondLst>
                                        </p:cTn>
                                        <p:tgtEl>
                                          <p:spTgt spid="488980"/>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488980"/>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488980"/>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488980"/>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488981"/>
                                        </p:tgtEl>
                                        <p:attrNameLst>
                                          <p:attrName>style.visibility</p:attrName>
                                        </p:attrNameLst>
                                      </p:cBhvr>
                                      <p:to>
                                        <p:strVal val="visible"/>
                                      </p:to>
                                    </p:set>
                                    <p:set>
                                      <p:cBhvr>
                                        <p:cTn id="96" dur="455" fill="hold">
                                          <p:stCondLst>
                                            <p:cond delay="0"/>
                                          </p:stCondLst>
                                        </p:cTn>
                                        <p:tgtEl>
                                          <p:spTgt spid="488981"/>
                                        </p:tgtEl>
                                        <p:attrNameLst>
                                          <p:attrName>style.rotation</p:attrName>
                                        </p:attrNameLst>
                                      </p:cBhvr>
                                      <p:to>
                                        <p:strVal val="-45.0"/>
                                      </p:to>
                                    </p:set>
                                    <p:anim calcmode="lin" valueType="num">
                                      <p:cBhvr>
                                        <p:cTn id="97" dur="455" fill="hold">
                                          <p:stCondLst>
                                            <p:cond delay="455"/>
                                          </p:stCondLst>
                                        </p:cTn>
                                        <p:tgtEl>
                                          <p:spTgt spid="488981"/>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488981"/>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488981"/>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488981"/>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38" presetClass="entr" presetSubtype="0" accel="50000" fill="hold" grpId="0" nodeType="clickEffect">
                                  <p:stCondLst>
                                    <p:cond delay="0"/>
                                  </p:stCondLst>
                                  <p:iterate type="lt">
                                    <p:tmPct val="50000"/>
                                  </p:iterate>
                                  <p:childTnLst>
                                    <p:set>
                                      <p:cBhvr>
                                        <p:cTn id="104" dur="1" fill="hold">
                                          <p:stCondLst>
                                            <p:cond delay="0"/>
                                          </p:stCondLst>
                                        </p:cTn>
                                        <p:tgtEl>
                                          <p:spTgt spid="488982"/>
                                        </p:tgtEl>
                                        <p:attrNameLst>
                                          <p:attrName>style.visibility</p:attrName>
                                        </p:attrNameLst>
                                      </p:cBhvr>
                                      <p:to>
                                        <p:strVal val="visible"/>
                                      </p:to>
                                    </p:set>
                                    <p:set>
                                      <p:cBhvr>
                                        <p:cTn id="105" dur="455" fill="hold">
                                          <p:stCondLst>
                                            <p:cond delay="0"/>
                                          </p:stCondLst>
                                        </p:cTn>
                                        <p:tgtEl>
                                          <p:spTgt spid="488982"/>
                                        </p:tgtEl>
                                        <p:attrNameLst>
                                          <p:attrName>style.rotation</p:attrName>
                                        </p:attrNameLst>
                                      </p:cBhvr>
                                      <p:to>
                                        <p:strVal val="-45.0"/>
                                      </p:to>
                                    </p:set>
                                    <p:anim calcmode="lin" valueType="num">
                                      <p:cBhvr>
                                        <p:cTn id="106" dur="455" fill="hold">
                                          <p:stCondLst>
                                            <p:cond delay="455"/>
                                          </p:stCondLst>
                                        </p:cTn>
                                        <p:tgtEl>
                                          <p:spTgt spid="488982"/>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488982"/>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488982"/>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488982"/>
                                        </p:tgtEl>
                                        <p:attrNameLst>
                                          <p:attrName>ppt_y</p:attrName>
                                        </p:attrNameLst>
                                      </p:cBhvr>
                                      <p:tavLst>
                                        <p:tav tm="0">
                                          <p:val>
                                            <p:strVal val="#ppt_y-(0.354*#ppt_w-0.172*#ppt_h)"/>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6" presetClass="entr" presetSubtype="0" fill="hold" grpId="0" nodeType="clickEffect">
                                  <p:stCondLst>
                                    <p:cond delay="0"/>
                                  </p:stCondLst>
                                  <p:childTnLst>
                                    <p:set>
                                      <p:cBhvr>
                                        <p:cTn id="113" dur="1" fill="hold">
                                          <p:stCondLst>
                                            <p:cond delay="0"/>
                                          </p:stCondLst>
                                        </p:cTn>
                                        <p:tgtEl>
                                          <p:spTgt spid="488983"/>
                                        </p:tgtEl>
                                        <p:attrNameLst>
                                          <p:attrName>style.visibility</p:attrName>
                                        </p:attrNameLst>
                                      </p:cBhvr>
                                      <p:to>
                                        <p:strVal val="visible"/>
                                      </p:to>
                                    </p:set>
                                    <p:animEffect transition="in" filter="wipe(down)">
                                      <p:cBhvr>
                                        <p:cTn id="114" dur="580">
                                          <p:stCondLst>
                                            <p:cond delay="0"/>
                                          </p:stCondLst>
                                        </p:cTn>
                                        <p:tgtEl>
                                          <p:spTgt spid="488983"/>
                                        </p:tgtEl>
                                      </p:cBhvr>
                                    </p:animEffect>
                                    <p:anim calcmode="lin" valueType="num">
                                      <p:cBhvr>
                                        <p:cTn id="115" dur="1822" tmFilter="0,0; 0.14,0.36; 0.43,0.73; 0.71,0.91; 1.0,1.0">
                                          <p:stCondLst>
                                            <p:cond delay="0"/>
                                          </p:stCondLst>
                                        </p:cTn>
                                        <p:tgtEl>
                                          <p:spTgt spid="488983"/>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488983"/>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488983"/>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488983"/>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488983"/>
                                        </p:tgtEl>
                                        <p:attrNameLst>
                                          <p:attrName>ppt_y</p:attrName>
                                        </p:attrNameLst>
                                      </p:cBhvr>
                                      <p:tavLst>
                                        <p:tav tm="0" fmla="#ppt_y-sin(pi*$)/81">
                                          <p:val>
                                            <p:fltVal val="0"/>
                                          </p:val>
                                        </p:tav>
                                        <p:tav tm="100000">
                                          <p:val>
                                            <p:fltVal val="1"/>
                                          </p:val>
                                        </p:tav>
                                      </p:tavLst>
                                    </p:anim>
                                    <p:animScale>
                                      <p:cBhvr>
                                        <p:cTn id="120" dur="26">
                                          <p:stCondLst>
                                            <p:cond delay="650"/>
                                          </p:stCondLst>
                                        </p:cTn>
                                        <p:tgtEl>
                                          <p:spTgt spid="488983"/>
                                        </p:tgtEl>
                                      </p:cBhvr>
                                      <p:to x="100000" y="60000"/>
                                    </p:animScale>
                                    <p:animScale>
                                      <p:cBhvr>
                                        <p:cTn id="121" dur="166" decel="50000">
                                          <p:stCondLst>
                                            <p:cond delay="676"/>
                                          </p:stCondLst>
                                        </p:cTn>
                                        <p:tgtEl>
                                          <p:spTgt spid="488983"/>
                                        </p:tgtEl>
                                      </p:cBhvr>
                                      <p:to x="100000" y="100000"/>
                                    </p:animScale>
                                    <p:animScale>
                                      <p:cBhvr>
                                        <p:cTn id="122" dur="26">
                                          <p:stCondLst>
                                            <p:cond delay="1312"/>
                                          </p:stCondLst>
                                        </p:cTn>
                                        <p:tgtEl>
                                          <p:spTgt spid="488983"/>
                                        </p:tgtEl>
                                      </p:cBhvr>
                                      <p:to x="100000" y="80000"/>
                                    </p:animScale>
                                    <p:animScale>
                                      <p:cBhvr>
                                        <p:cTn id="123" dur="166" decel="50000">
                                          <p:stCondLst>
                                            <p:cond delay="1338"/>
                                          </p:stCondLst>
                                        </p:cTn>
                                        <p:tgtEl>
                                          <p:spTgt spid="488983"/>
                                        </p:tgtEl>
                                      </p:cBhvr>
                                      <p:to x="100000" y="100000"/>
                                    </p:animScale>
                                    <p:animScale>
                                      <p:cBhvr>
                                        <p:cTn id="124" dur="26">
                                          <p:stCondLst>
                                            <p:cond delay="1642"/>
                                          </p:stCondLst>
                                        </p:cTn>
                                        <p:tgtEl>
                                          <p:spTgt spid="488983"/>
                                        </p:tgtEl>
                                      </p:cBhvr>
                                      <p:to x="100000" y="90000"/>
                                    </p:animScale>
                                    <p:animScale>
                                      <p:cBhvr>
                                        <p:cTn id="125" dur="166" decel="50000">
                                          <p:stCondLst>
                                            <p:cond delay="1668"/>
                                          </p:stCondLst>
                                        </p:cTn>
                                        <p:tgtEl>
                                          <p:spTgt spid="488983"/>
                                        </p:tgtEl>
                                      </p:cBhvr>
                                      <p:to x="100000" y="100000"/>
                                    </p:animScale>
                                    <p:animScale>
                                      <p:cBhvr>
                                        <p:cTn id="126" dur="26">
                                          <p:stCondLst>
                                            <p:cond delay="1808"/>
                                          </p:stCondLst>
                                        </p:cTn>
                                        <p:tgtEl>
                                          <p:spTgt spid="488983"/>
                                        </p:tgtEl>
                                      </p:cBhvr>
                                      <p:to x="100000" y="95000"/>
                                    </p:animScale>
                                    <p:animScale>
                                      <p:cBhvr>
                                        <p:cTn id="127" dur="166" decel="50000">
                                          <p:stCondLst>
                                            <p:cond delay="1834"/>
                                          </p:stCondLst>
                                        </p:cTn>
                                        <p:tgtEl>
                                          <p:spTgt spid="488983"/>
                                        </p:tgtEl>
                                      </p:cBhvr>
                                      <p:to x="100000" y="100000"/>
                                    </p:animScale>
                                  </p:childTnLst>
                                </p:cTn>
                              </p:par>
                              <p:par>
                                <p:cTn id="128" presetID="26" presetClass="entr" presetSubtype="0" fill="hold" grpId="0" nodeType="withEffect">
                                  <p:stCondLst>
                                    <p:cond delay="0"/>
                                  </p:stCondLst>
                                  <p:childTnLst>
                                    <p:set>
                                      <p:cBhvr>
                                        <p:cTn id="129" dur="1" fill="hold">
                                          <p:stCondLst>
                                            <p:cond delay="0"/>
                                          </p:stCondLst>
                                        </p:cTn>
                                        <p:tgtEl>
                                          <p:spTgt spid="488984"/>
                                        </p:tgtEl>
                                        <p:attrNameLst>
                                          <p:attrName>style.visibility</p:attrName>
                                        </p:attrNameLst>
                                      </p:cBhvr>
                                      <p:to>
                                        <p:strVal val="visible"/>
                                      </p:to>
                                    </p:set>
                                    <p:animEffect transition="in" filter="wipe(down)">
                                      <p:cBhvr>
                                        <p:cTn id="130" dur="580">
                                          <p:stCondLst>
                                            <p:cond delay="0"/>
                                          </p:stCondLst>
                                        </p:cTn>
                                        <p:tgtEl>
                                          <p:spTgt spid="488984"/>
                                        </p:tgtEl>
                                      </p:cBhvr>
                                    </p:animEffect>
                                    <p:anim calcmode="lin" valueType="num">
                                      <p:cBhvr>
                                        <p:cTn id="131" dur="1822" tmFilter="0,0; 0.14,0.36; 0.43,0.73; 0.71,0.91; 1.0,1.0">
                                          <p:stCondLst>
                                            <p:cond delay="0"/>
                                          </p:stCondLst>
                                        </p:cTn>
                                        <p:tgtEl>
                                          <p:spTgt spid="488984"/>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88984"/>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88984"/>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88984"/>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88984"/>
                                        </p:tgtEl>
                                        <p:attrNameLst>
                                          <p:attrName>ppt_y</p:attrName>
                                        </p:attrNameLst>
                                      </p:cBhvr>
                                      <p:tavLst>
                                        <p:tav tm="0" fmla="#ppt_y-sin(pi*$)/81">
                                          <p:val>
                                            <p:fltVal val="0"/>
                                          </p:val>
                                        </p:tav>
                                        <p:tav tm="100000">
                                          <p:val>
                                            <p:fltVal val="1"/>
                                          </p:val>
                                        </p:tav>
                                      </p:tavLst>
                                    </p:anim>
                                    <p:animScale>
                                      <p:cBhvr>
                                        <p:cTn id="136" dur="26">
                                          <p:stCondLst>
                                            <p:cond delay="650"/>
                                          </p:stCondLst>
                                        </p:cTn>
                                        <p:tgtEl>
                                          <p:spTgt spid="488984"/>
                                        </p:tgtEl>
                                      </p:cBhvr>
                                      <p:to x="100000" y="60000"/>
                                    </p:animScale>
                                    <p:animScale>
                                      <p:cBhvr>
                                        <p:cTn id="137" dur="166" decel="50000">
                                          <p:stCondLst>
                                            <p:cond delay="676"/>
                                          </p:stCondLst>
                                        </p:cTn>
                                        <p:tgtEl>
                                          <p:spTgt spid="488984"/>
                                        </p:tgtEl>
                                      </p:cBhvr>
                                      <p:to x="100000" y="100000"/>
                                    </p:animScale>
                                    <p:animScale>
                                      <p:cBhvr>
                                        <p:cTn id="138" dur="26">
                                          <p:stCondLst>
                                            <p:cond delay="1312"/>
                                          </p:stCondLst>
                                        </p:cTn>
                                        <p:tgtEl>
                                          <p:spTgt spid="488984"/>
                                        </p:tgtEl>
                                      </p:cBhvr>
                                      <p:to x="100000" y="80000"/>
                                    </p:animScale>
                                    <p:animScale>
                                      <p:cBhvr>
                                        <p:cTn id="139" dur="166" decel="50000">
                                          <p:stCondLst>
                                            <p:cond delay="1338"/>
                                          </p:stCondLst>
                                        </p:cTn>
                                        <p:tgtEl>
                                          <p:spTgt spid="488984"/>
                                        </p:tgtEl>
                                      </p:cBhvr>
                                      <p:to x="100000" y="100000"/>
                                    </p:animScale>
                                    <p:animScale>
                                      <p:cBhvr>
                                        <p:cTn id="140" dur="26">
                                          <p:stCondLst>
                                            <p:cond delay="1642"/>
                                          </p:stCondLst>
                                        </p:cTn>
                                        <p:tgtEl>
                                          <p:spTgt spid="488984"/>
                                        </p:tgtEl>
                                      </p:cBhvr>
                                      <p:to x="100000" y="90000"/>
                                    </p:animScale>
                                    <p:animScale>
                                      <p:cBhvr>
                                        <p:cTn id="141" dur="166" decel="50000">
                                          <p:stCondLst>
                                            <p:cond delay="1668"/>
                                          </p:stCondLst>
                                        </p:cTn>
                                        <p:tgtEl>
                                          <p:spTgt spid="488984"/>
                                        </p:tgtEl>
                                      </p:cBhvr>
                                      <p:to x="100000" y="100000"/>
                                    </p:animScale>
                                    <p:animScale>
                                      <p:cBhvr>
                                        <p:cTn id="142" dur="26">
                                          <p:stCondLst>
                                            <p:cond delay="1808"/>
                                          </p:stCondLst>
                                        </p:cTn>
                                        <p:tgtEl>
                                          <p:spTgt spid="488984"/>
                                        </p:tgtEl>
                                      </p:cBhvr>
                                      <p:to x="100000" y="95000"/>
                                    </p:animScale>
                                    <p:animScale>
                                      <p:cBhvr>
                                        <p:cTn id="143" dur="166" decel="50000">
                                          <p:stCondLst>
                                            <p:cond delay="1834"/>
                                          </p:stCondLst>
                                        </p:cTn>
                                        <p:tgtEl>
                                          <p:spTgt spid="488984"/>
                                        </p:tgtEl>
                                      </p:cBhvr>
                                      <p:to x="100000" y="100000"/>
                                    </p:animScale>
                                  </p:childTnLst>
                                </p:cTn>
                              </p:par>
                            </p:childTnLst>
                          </p:cTn>
                        </p:par>
                      </p:childTnLst>
                    </p:cTn>
                  </p:par>
                  <p:par>
                    <p:cTn id="144" fill="hold">
                      <p:stCondLst>
                        <p:cond delay="indefinite"/>
                      </p:stCondLst>
                      <p:childTnLst>
                        <p:par>
                          <p:cTn id="145" fill="hold">
                            <p:stCondLst>
                              <p:cond delay="0"/>
                            </p:stCondLst>
                            <p:childTnLst>
                              <p:par>
                                <p:cTn id="146" presetID="26" presetClass="entr" presetSubtype="0" fill="hold" grpId="0" nodeType="clickEffect">
                                  <p:stCondLst>
                                    <p:cond delay="0"/>
                                  </p:stCondLst>
                                  <p:childTnLst>
                                    <p:set>
                                      <p:cBhvr>
                                        <p:cTn id="147" dur="1" fill="hold">
                                          <p:stCondLst>
                                            <p:cond delay="0"/>
                                          </p:stCondLst>
                                        </p:cTn>
                                        <p:tgtEl>
                                          <p:spTgt spid="488985"/>
                                        </p:tgtEl>
                                        <p:attrNameLst>
                                          <p:attrName>style.visibility</p:attrName>
                                        </p:attrNameLst>
                                      </p:cBhvr>
                                      <p:to>
                                        <p:strVal val="visible"/>
                                      </p:to>
                                    </p:set>
                                    <p:animEffect transition="in" filter="wipe(down)">
                                      <p:cBhvr>
                                        <p:cTn id="148" dur="580">
                                          <p:stCondLst>
                                            <p:cond delay="0"/>
                                          </p:stCondLst>
                                        </p:cTn>
                                        <p:tgtEl>
                                          <p:spTgt spid="488985"/>
                                        </p:tgtEl>
                                      </p:cBhvr>
                                    </p:animEffect>
                                    <p:anim calcmode="lin" valueType="num">
                                      <p:cBhvr>
                                        <p:cTn id="149" dur="1822" tmFilter="0,0; 0.14,0.36; 0.43,0.73; 0.71,0.91; 1.0,1.0">
                                          <p:stCondLst>
                                            <p:cond delay="0"/>
                                          </p:stCondLst>
                                        </p:cTn>
                                        <p:tgtEl>
                                          <p:spTgt spid="488985"/>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488985"/>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488985"/>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488985"/>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488985"/>
                                        </p:tgtEl>
                                        <p:attrNameLst>
                                          <p:attrName>ppt_y</p:attrName>
                                        </p:attrNameLst>
                                      </p:cBhvr>
                                      <p:tavLst>
                                        <p:tav tm="0" fmla="#ppt_y-sin(pi*$)/81">
                                          <p:val>
                                            <p:fltVal val="0"/>
                                          </p:val>
                                        </p:tav>
                                        <p:tav tm="100000">
                                          <p:val>
                                            <p:fltVal val="1"/>
                                          </p:val>
                                        </p:tav>
                                      </p:tavLst>
                                    </p:anim>
                                    <p:animScale>
                                      <p:cBhvr>
                                        <p:cTn id="154" dur="26">
                                          <p:stCondLst>
                                            <p:cond delay="650"/>
                                          </p:stCondLst>
                                        </p:cTn>
                                        <p:tgtEl>
                                          <p:spTgt spid="488985"/>
                                        </p:tgtEl>
                                      </p:cBhvr>
                                      <p:to x="100000" y="60000"/>
                                    </p:animScale>
                                    <p:animScale>
                                      <p:cBhvr>
                                        <p:cTn id="155" dur="166" decel="50000">
                                          <p:stCondLst>
                                            <p:cond delay="676"/>
                                          </p:stCondLst>
                                        </p:cTn>
                                        <p:tgtEl>
                                          <p:spTgt spid="488985"/>
                                        </p:tgtEl>
                                      </p:cBhvr>
                                      <p:to x="100000" y="100000"/>
                                    </p:animScale>
                                    <p:animScale>
                                      <p:cBhvr>
                                        <p:cTn id="156" dur="26">
                                          <p:stCondLst>
                                            <p:cond delay="1312"/>
                                          </p:stCondLst>
                                        </p:cTn>
                                        <p:tgtEl>
                                          <p:spTgt spid="488985"/>
                                        </p:tgtEl>
                                      </p:cBhvr>
                                      <p:to x="100000" y="80000"/>
                                    </p:animScale>
                                    <p:animScale>
                                      <p:cBhvr>
                                        <p:cTn id="157" dur="166" decel="50000">
                                          <p:stCondLst>
                                            <p:cond delay="1338"/>
                                          </p:stCondLst>
                                        </p:cTn>
                                        <p:tgtEl>
                                          <p:spTgt spid="488985"/>
                                        </p:tgtEl>
                                      </p:cBhvr>
                                      <p:to x="100000" y="100000"/>
                                    </p:animScale>
                                    <p:animScale>
                                      <p:cBhvr>
                                        <p:cTn id="158" dur="26">
                                          <p:stCondLst>
                                            <p:cond delay="1642"/>
                                          </p:stCondLst>
                                        </p:cTn>
                                        <p:tgtEl>
                                          <p:spTgt spid="488985"/>
                                        </p:tgtEl>
                                      </p:cBhvr>
                                      <p:to x="100000" y="90000"/>
                                    </p:animScale>
                                    <p:animScale>
                                      <p:cBhvr>
                                        <p:cTn id="159" dur="166" decel="50000">
                                          <p:stCondLst>
                                            <p:cond delay="1668"/>
                                          </p:stCondLst>
                                        </p:cTn>
                                        <p:tgtEl>
                                          <p:spTgt spid="488985"/>
                                        </p:tgtEl>
                                      </p:cBhvr>
                                      <p:to x="100000" y="100000"/>
                                    </p:animScale>
                                    <p:animScale>
                                      <p:cBhvr>
                                        <p:cTn id="160" dur="26">
                                          <p:stCondLst>
                                            <p:cond delay="1808"/>
                                          </p:stCondLst>
                                        </p:cTn>
                                        <p:tgtEl>
                                          <p:spTgt spid="488985"/>
                                        </p:tgtEl>
                                      </p:cBhvr>
                                      <p:to x="100000" y="95000"/>
                                    </p:animScale>
                                    <p:animScale>
                                      <p:cBhvr>
                                        <p:cTn id="161" dur="166" decel="50000">
                                          <p:stCondLst>
                                            <p:cond delay="1834"/>
                                          </p:stCondLst>
                                        </p:cTn>
                                        <p:tgtEl>
                                          <p:spTgt spid="488985"/>
                                        </p:tgtEl>
                                      </p:cBhvr>
                                      <p:to x="100000" y="100000"/>
                                    </p:animScale>
                                  </p:childTnLst>
                                </p:cTn>
                              </p:par>
                            </p:childTnLst>
                          </p:cTn>
                        </p:par>
                      </p:childTnLst>
                    </p:cTn>
                  </p:par>
                  <p:par>
                    <p:cTn id="162" fill="hold">
                      <p:stCondLst>
                        <p:cond delay="indefinite"/>
                      </p:stCondLst>
                      <p:childTnLst>
                        <p:par>
                          <p:cTn id="163" fill="hold">
                            <p:stCondLst>
                              <p:cond delay="0"/>
                            </p:stCondLst>
                            <p:childTnLst>
                              <p:par>
                                <p:cTn id="164" presetID="38" presetClass="entr" presetSubtype="0" accel="50000" fill="hold" grpId="0" nodeType="clickEffect">
                                  <p:stCondLst>
                                    <p:cond delay="0"/>
                                  </p:stCondLst>
                                  <p:iterate type="lt">
                                    <p:tmPct val="50000"/>
                                  </p:iterate>
                                  <p:childTnLst>
                                    <p:set>
                                      <p:cBhvr>
                                        <p:cTn id="165" dur="1" fill="hold">
                                          <p:stCondLst>
                                            <p:cond delay="0"/>
                                          </p:stCondLst>
                                        </p:cTn>
                                        <p:tgtEl>
                                          <p:spTgt spid="488986"/>
                                        </p:tgtEl>
                                        <p:attrNameLst>
                                          <p:attrName>style.visibility</p:attrName>
                                        </p:attrNameLst>
                                      </p:cBhvr>
                                      <p:to>
                                        <p:strVal val="visible"/>
                                      </p:to>
                                    </p:set>
                                    <p:set>
                                      <p:cBhvr>
                                        <p:cTn id="166" dur="455" fill="hold">
                                          <p:stCondLst>
                                            <p:cond delay="0"/>
                                          </p:stCondLst>
                                        </p:cTn>
                                        <p:tgtEl>
                                          <p:spTgt spid="488986"/>
                                        </p:tgtEl>
                                        <p:attrNameLst>
                                          <p:attrName>style.rotation</p:attrName>
                                        </p:attrNameLst>
                                      </p:cBhvr>
                                      <p:to>
                                        <p:strVal val="-45.0"/>
                                      </p:to>
                                    </p:set>
                                    <p:anim calcmode="lin" valueType="num">
                                      <p:cBhvr>
                                        <p:cTn id="167" dur="455" fill="hold">
                                          <p:stCondLst>
                                            <p:cond delay="455"/>
                                          </p:stCondLst>
                                        </p:cTn>
                                        <p:tgtEl>
                                          <p:spTgt spid="488986"/>
                                        </p:tgtEl>
                                        <p:attrNameLst>
                                          <p:attrName>style.rotation</p:attrName>
                                        </p:attrNameLst>
                                      </p:cBhvr>
                                      <p:tavLst>
                                        <p:tav tm="0">
                                          <p:val>
                                            <p:fltVal val="-45"/>
                                          </p:val>
                                        </p:tav>
                                        <p:tav tm="69900">
                                          <p:val>
                                            <p:fltVal val="45"/>
                                          </p:val>
                                        </p:tav>
                                        <p:tav tm="100000">
                                          <p:val>
                                            <p:fltVal val="0"/>
                                          </p:val>
                                        </p:tav>
                                      </p:tavLst>
                                    </p:anim>
                                    <p:anim calcmode="lin" valueType="num">
                                      <p:cBhvr>
                                        <p:cTn id="168" dur="455" fill="hold">
                                          <p:stCondLst>
                                            <p:cond delay="0"/>
                                          </p:stCondLst>
                                        </p:cTn>
                                        <p:tgtEl>
                                          <p:spTgt spid="488986"/>
                                        </p:tgtEl>
                                        <p:attrNameLst>
                                          <p:attrName>ppt_y</p:attrName>
                                        </p:attrNameLst>
                                      </p:cBhvr>
                                      <p:tavLst>
                                        <p:tav tm="0">
                                          <p:val>
                                            <p:strVal val="#ppt_y-1"/>
                                          </p:val>
                                        </p:tav>
                                        <p:tav tm="100000">
                                          <p:val>
                                            <p:strVal val="#ppt_y-(0.354*#ppt_w-0.172*#ppt_h)"/>
                                          </p:val>
                                        </p:tav>
                                      </p:tavLst>
                                    </p:anim>
                                    <p:anim calcmode="lin" valueType="num">
                                      <p:cBhvr>
                                        <p:cTn id="169" dur="156" decel="50000" autoRev="1" fill="hold">
                                          <p:stCondLst>
                                            <p:cond delay="455"/>
                                          </p:stCondLst>
                                        </p:cTn>
                                        <p:tgtEl>
                                          <p:spTgt spid="488986"/>
                                        </p:tgtEl>
                                        <p:attrNameLst>
                                          <p:attrName>ppt_y</p:attrName>
                                        </p:attrNameLst>
                                      </p:cBhvr>
                                      <p:tavLst>
                                        <p:tav tm="0">
                                          <p:val>
                                            <p:strVal val="#ppt_y-(0.354*#ppt_w-0.172*#ppt_h)"/>
                                          </p:val>
                                        </p:tav>
                                        <p:tav tm="100000">
                                          <p:val>
                                            <p:strVal val="#ppt_y-(0.354*#ppt_w-0.172*#ppt_h)-#ppt_h/2"/>
                                          </p:val>
                                        </p:tav>
                                      </p:tavLst>
                                    </p:anim>
                                    <p:anim calcmode="lin" valueType="num">
                                      <p:cBhvr>
                                        <p:cTn id="170" dur="136" fill="hold">
                                          <p:stCondLst>
                                            <p:cond delay="864"/>
                                          </p:stCondLst>
                                        </p:cTn>
                                        <p:tgtEl>
                                          <p:spTgt spid="488986"/>
                                        </p:tgtEl>
                                        <p:attrNameLst>
                                          <p:attrName>ppt_y</p:attrName>
                                        </p:attrNameLst>
                                      </p:cBhvr>
                                      <p:tavLst>
                                        <p:tav tm="0">
                                          <p:val>
                                            <p:strVal val="#ppt_y-(0.354*#ppt_w-0.172*#ppt_h)"/>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38" presetClass="entr" presetSubtype="0" accel="50000" fill="hold" grpId="0" nodeType="clickEffect">
                                  <p:stCondLst>
                                    <p:cond delay="0"/>
                                  </p:stCondLst>
                                  <p:iterate type="lt">
                                    <p:tmPct val="50000"/>
                                  </p:iterate>
                                  <p:childTnLst>
                                    <p:set>
                                      <p:cBhvr>
                                        <p:cTn id="174" dur="1" fill="hold">
                                          <p:stCondLst>
                                            <p:cond delay="0"/>
                                          </p:stCondLst>
                                        </p:cTn>
                                        <p:tgtEl>
                                          <p:spTgt spid="488987"/>
                                        </p:tgtEl>
                                        <p:attrNameLst>
                                          <p:attrName>style.visibility</p:attrName>
                                        </p:attrNameLst>
                                      </p:cBhvr>
                                      <p:to>
                                        <p:strVal val="visible"/>
                                      </p:to>
                                    </p:set>
                                    <p:set>
                                      <p:cBhvr>
                                        <p:cTn id="175" dur="455" fill="hold">
                                          <p:stCondLst>
                                            <p:cond delay="0"/>
                                          </p:stCondLst>
                                        </p:cTn>
                                        <p:tgtEl>
                                          <p:spTgt spid="488987"/>
                                        </p:tgtEl>
                                        <p:attrNameLst>
                                          <p:attrName>style.rotation</p:attrName>
                                        </p:attrNameLst>
                                      </p:cBhvr>
                                      <p:to>
                                        <p:strVal val="-45.0"/>
                                      </p:to>
                                    </p:set>
                                    <p:anim calcmode="lin" valueType="num">
                                      <p:cBhvr>
                                        <p:cTn id="176" dur="455" fill="hold">
                                          <p:stCondLst>
                                            <p:cond delay="455"/>
                                          </p:stCondLst>
                                        </p:cTn>
                                        <p:tgtEl>
                                          <p:spTgt spid="488987"/>
                                        </p:tgtEl>
                                        <p:attrNameLst>
                                          <p:attrName>style.rotation</p:attrName>
                                        </p:attrNameLst>
                                      </p:cBhvr>
                                      <p:tavLst>
                                        <p:tav tm="0">
                                          <p:val>
                                            <p:fltVal val="-45"/>
                                          </p:val>
                                        </p:tav>
                                        <p:tav tm="69900">
                                          <p:val>
                                            <p:fltVal val="45"/>
                                          </p:val>
                                        </p:tav>
                                        <p:tav tm="100000">
                                          <p:val>
                                            <p:fltVal val="0"/>
                                          </p:val>
                                        </p:tav>
                                      </p:tavLst>
                                    </p:anim>
                                    <p:anim calcmode="lin" valueType="num">
                                      <p:cBhvr>
                                        <p:cTn id="177" dur="455" fill="hold">
                                          <p:stCondLst>
                                            <p:cond delay="0"/>
                                          </p:stCondLst>
                                        </p:cTn>
                                        <p:tgtEl>
                                          <p:spTgt spid="488987"/>
                                        </p:tgtEl>
                                        <p:attrNameLst>
                                          <p:attrName>ppt_y</p:attrName>
                                        </p:attrNameLst>
                                      </p:cBhvr>
                                      <p:tavLst>
                                        <p:tav tm="0">
                                          <p:val>
                                            <p:strVal val="#ppt_y-1"/>
                                          </p:val>
                                        </p:tav>
                                        <p:tav tm="100000">
                                          <p:val>
                                            <p:strVal val="#ppt_y-(0.354*#ppt_w-0.172*#ppt_h)"/>
                                          </p:val>
                                        </p:tav>
                                      </p:tavLst>
                                    </p:anim>
                                    <p:anim calcmode="lin" valueType="num">
                                      <p:cBhvr>
                                        <p:cTn id="178" dur="156" decel="50000" autoRev="1" fill="hold">
                                          <p:stCondLst>
                                            <p:cond delay="455"/>
                                          </p:stCondLst>
                                        </p:cTn>
                                        <p:tgtEl>
                                          <p:spTgt spid="488987"/>
                                        </p:tgtEl>
                                        <p:attrNameLst>
                                          <p:attrName>ppt_y</p:attrName>
                                        </p:attrNameLst>
                                      </p:cBhvr>
                                      <p:tavLst>
                                        <p:tav tm="0">
                                          <p:val>
                                            <p:strVal val="#ppt_y-(0.354*#ppt_w-0.172*#ppt_h)"/>
                                          </p:val>
                                        </p:tav>
                                        <p:tav tm="100000">
                                          <p:val>
                                            <p:strVal val="#ppt_y-(0.354*#ppt_w-0.172*#ppt_h)-#ppt_h/2"/>
                                          </p:val>
                                        </p:tav>
                                      </p:tavLst>
                                    </p:anim>
                                    <p:anim calcmode="lin" valueType="num">
                                      <p:cBhvr>
                                        <p:cTn id="179" dur="136" fill="hold">
                                          <p:stCondLst>
                                            <p:cond delay="864"/>
                                          </p:stCondLst>
                                        </p:cTn>
                                        <p:tgtEl>
                                          <p:spTgt spid="488987"/>
                                        </p:tgtEl>
                                        <p:attrNameLst>
                                          <p:attrName>ppt_y</p:attrName>
                                        </p:attrNameLst>
                                      </p:cBhvr>
                                      <p:tavLst>
                                        <p:tav tm="0">
                                          <p:val>
                                            <p:strVal val="#ppt_y-(0.354*#ppt_w-0.172*#ppt_h)"/>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38" presetClass="entr" presetSubtype="0" accel="50000" fill="hold" grpId="0" nodeType="clickEffect">
                                  <p:stCondLst>
                                    <p:cond delay="0"/>
                                  </p:stCondLst>
                                  <p:iterate type="lt">
                                    <p:tmPct val="50000"/>
                                  </p:iterate>
                                  <p:childTnLst>
                                    <p:set>
                                      <p:cBhvr>
                                        <p:cTn id="183" dur="1" fill="hold">
                                          <p:stCondLst>
                                            <p:cond delay="0"/>
                                          </p:stCondLst>
                                        </p:cTn>
                                        <p:tgtEl>
                                          <p:spTgt spid="488988"/>
                                        </p:tgtEl>
                                        <p:attrNameLst>
                                          <p:attrName>style.visibility</p:attrName>
                                        </p:attrNameLst>
                                      </p:cBhvr>
                                      <p:to>
                                        <p:strVal val="visible"/>
                                      </p:to>
                                    </p:set>
                                    <p:set>
                                      <p:cBhvr>
                                        <p:cTn id="184" dur="455" fill="hold">
                                          <p:stCondLst>
                                            <p:cond delay="0"/>
                                          </p:stCondLst>
                                        </p:cTn>
                                        <p:tgtEl>
                                          <p:spTgt spid="488988"/>
                                        </p:tgtEl>
                                        <p:attrNameLst>
                                          <p:attrName>style.rotation</p:attrName>
                                        </p:attrNameLst>
                                      </p:cBhvr>
                                      <p:to>
                                        <p:strVal val="-45.0"/>
                                      </p:to>
                                    </p:set>
                                    <p:anim calcmode="lin" valueType="num">
                                      <p:cBhvr>
                                        <p:cTn id="185" dur="455" fill="hold">
                                          <p:stCondLst>
                                            <p:cond delay="455"/>
                                          </p:stCondLst>
                                        </p:cTn>
                                        <p:tgtEl>
                                          <p:spTgt spid="488988"/>
                                        </p:tgtEl>
                                        <p:attrNameLst>
                                          <p:attrName>style.rotation</p:attrName>
                                        </p:attrNameLst>
                                      </p:cBhvr>
                                      <p:tavLst>
                                        <p:tav tm="0">
                                          <p:val>
                                            <p:fltVal val="-45"/>
                                          </p:val>
                                        </p:tav>
                                        <p:tav tm="69900">
                                          <p:val>
                                            <p:fltVal val="45"/>
                                          </p:val>
                                        </p:tav>
                                        <p:tav tm="100000">
                                          <p:val>
                                            <p:fltVal val="0"/>
                                          </p:val>
                                        </p:tav>
                                      </p:tavLst>
                                    </p:anim>
                                    <p:anim calcmode="lin" valueType="num">
                                      <p:cBhvr>
                                        <p:cTn id="186" dur="455" fill="hold">
                                          <p:stCondLst>
                                            <p:cond delay="0"/>
                                          </p:stCondLst>
                                        </p:cTn>
                                        <p:tgtEl>
                                          <p:spTgt spid="488988"/>
                                        </p:tgtEl>
                                        <p:attrNameLst>
                                          <p:attrName>ppt_y</p:attrName>
                                        </p:attrNameLst>
                                      </p:cBhvr>
                                      <p:tavLst>
                                        <p:tav tm="0">
                                          <p:val>
                                            <p:strVal val="#ppt_y-1"/>
                                          </p:val>
                                        </p:tav>
                                        <p:tav tm="100000">
                                          <p:val>
                                            <p:strVal val="#ppt_y-(0.354*#ppt_w-0.172*#ppt_h)"/>
                                          </p:val>
                                        </p:tav>
                                      </p:tavLst>
                                    </p:anim>
                                    <p:anim calcmode="lin" valueType="num">
                                      <p:cBhvr>
                                        <p:cTn id="187" dur="156" decel="50000" autoRev="1" fill="hold">
                                          <p:stCondLst>
                                            <p:cond delay="455"/>
                                          </p:stCondLst>
                                        </p:cTn>
                                        <p:tgtEl>
                                          <p:spTgt spid="488988"/>
                                        </p:tgtEl>
                                        <p:attrNameLst>
                                          <p:attrName>ppt_y</p:attrName>
                                        </p:attrNameLst>
                                      </p:cBhvr>
                                      <p:tavLst>
                                        <p:tav tm="0">
                                          <p:val>
                                            <p:strVal val="#ppt_y-(0.354*#ppt_w-0.172*#ppt_h)"/>
                                          </p:val>
                                        </p:tav>
                                        <p:tav tm="100000">
                                          <p:val>
                                            <p:strVal val="#ppt_y-(0.354*#ppt_w-0.172*#ppt_h)-#ppt_h/2"/>
                                          </p:val>
                                        </p:tav>
                                      </p:tavLst>
                                    </p:anim>
                                    <p:anim calcmode="lin" valueType="num">
                                      <p:cBhvr>
                                        <p:cTn id="188" dur="136" fill="hold">
                                          <p:stCondLst>
                                            <p:cond delay="864"/>
                                          </p:stCondLst>
                                        </p:cTn>
                                        <p:tgtEl>
                                          <p:spTgt spid="488988"/>
                                        </p:tgtEl>
                                        <p:attrNameLst>
                                          <p:attrName>ppt_y</p:attrName>
                                        </p:attrNameLst>
                                      </p:cBhvr>
                                      <p:tavLst>
                                        <p:tav tm="0">
                                          <p:val>
                                            <p:strVal val="#ppt_y-(0.354*#ppt_w-0.172*#ppt_h)"/>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38" presetClass="entr" presetSubtype="0" accel="50000" fill="hold" grpId="0" nodeType="clickEffect">
                                  <p:stCondLst>
                                    <p:cond delay="0"/>
                                  </p:stCondLst>
                                  <p:iterate type="lt">
                                    <p:tmPct val="50000"/>
                                  </p:iterate>
                                  <p:childTnLst>
                                    <p:set>
                                      <p:cBhvr>
                                        <p:cTn id="192" dur="1" fill="hold">
                                          <p:stCondLst>
                                            <p:cond delay="0"/>
                                          </p:stCondLst>
                                        </p:cTn>
                                        <p:tgtEl>
                                          <p:spTgt spid="488989"/>
                                        </p:tgtEl>
                                        <p:attrNameLst>
                                          <p:attrName>style.visibility</p:attrName>
                                        </p:attrNameLst>
                                      </p:cBhvr>
                                      <p:to>
                                        <p:strVal val="visible"/>
                                      </p:to>
                                    </p:set>
                                    <p:set>
                                      <p:cBhvr>
                                        <p:cTn id="193" dur="455" fill="hold">
                                          <p:stCondLst>
                                            <p:cond delay="0"/>
                                          </p:stCondLst>
                                        </p:cTn>
                                        <p:tgtEl>
                                          <p:spTgt spid="488989"/>
                                        </p:tgtEl>
                                        <p:attrNameLst>
                                          <p:attrName>style.rotation</p:attrName>
                                        </p:attrNameLst>
                                      </p:cBhvr>
                                      <p:to>
                                        <p:strVal val="-45.0"/>
                                      </p:to>
                                    </p:set>
                                    <p:anim calcmode="lin" valueType="num">
                                      <p:cBhvr>
                                        <p:cTn id="194" dur="455" fill="hold">
                                          <p:stCondLst>
                                            <p:cond delay="455"/>
                                          </p:stCondLst>
                                        </p:cTn>
                                        <p:tgtEl>
                                          <p:spTgt spid="488989"/>
                                        </p:tgtEl>
                                        <p:attrNameLst>
                                          <p:attrName>style.rotation</p:attrName>
                                        </p:attrNameLst>
                                      </p:cBhvr>
                                      <p:tavLst>
                                        <p:tav tm="0">
                                          <p:val>
                                            <p:fltVal val="-45"/>
                                          </p:val>
                                        </p:tav>
                                        <p:tav tm="69900">
                                          <p:val>
                                            <p:fltVal val="45"/>
                                          </p:val>
                                        </p:tav>
                                        <p:tav tm="100000">
                                          <p:val>
                                            <p:fltVal val="0"/>
                                          </p:val>
                                        </p:tav>
                                      </p:tavLst>
                                    </p:anim>
                                    <p:anim calcmode="lin" valueType="num">
                                      <p:cBhvr>
                                        <p:cTn id="195" dur="455" fill="hold">
                                          <p:stCondLst>
                                            <p:cond delay="0"/>
                                          </p:stCondLst>
                                        </p:cTn>
                                        <p:tgtEl>
                                          <p:spTgt spid="488989"/>
                                        </p:tgtEl>
                                        <p:attrNameLst>
                                          <p:attrName>ppt_y</p:attrName>
                                        </p:attrNameLst>
                                      </p:cBhvr>
                                      <p:tavLst>
                                        <p:tav tm="0">
                                          <p:val>
                                            <p:strVal val="#ppt_y-1"/>
                                          </p:val>
                                        </p:tav>
                                        <p:tav tm="100000">
                                          <p:val>
                                            <p:strVal val="#ppt_y-(0.354*#ppt_w-0.172*#ppt_h)"/>
                                          </p:val>
                                        </p:tav>
                                      </p:tavLst>
                                    </p:anim>
                                    <p:anim calcmode="lin" valueType="num">
                                      <p:cBhvr>
                                        <p:cTn id="196" dur="156" decel="50000" autoRev="1" fill="hold">
                                          <p:stCondLst>
                                            <p:cond delay="455"/>
                                          </p:stCondLst>
                                        </p:cTn>
                                        <p:tgtEl>
                                          <p:spTgt spid="488989"/>
                                        </p:tgtEl>
                                        <p:attrNameLst>
                                          <p:attrName>ppt_y</p:attrName>
                                        </p:attrNameLst>
                                      </p:cBhvr>
                                      <p:tavLst>
                                        <p:tav tm="0">
                                          <p:val>
                                            <p:strVal val="#ppt_y-(0.354*#ppt_w-0.172*#ppt_h)"/>
                                          </p:val>
                                        </p:tav>
                                        <p:tav tm="100000">
                                          <p:val>
                                            <p:strVal val="#ppt_y-(0.354*#ppt_w-0.172*#ppt_h)-#ppt_h/2"/>
                                          </p:val>
                                        </p:tav>
                                      </p:tavLst>
                                    </p:anim>
                                    <p:anim calcmode="lin" valueType="num">
                                      <p:cBhvr>
                                        <p:cTn id="197" dur="136" fill="hold">
                                          <p:stCondLst>
                                            <p:cond delay="864"/>
                                          </p:stCondLst>
                                        </p:cTn>
                                        <p:tgtEl>
                                          <p:spTgt spid="488989"/>
                                        </p:tgtEl>
                                        <p:attrNameLst>
                                          <p:attrName>ppt_y</p:attrName>
                                        </p:attrNameLst>
                                      </p:cBhvr>
                                      <p:tavLst>
                                        <p:tav tm="0">
                                          <p:val>
                                            <p:strVal val="#ppt_y-(0.354*#ppt_w-0.172*#ppt_h)"/>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38" presetClass="entr" presetSubtype="0" accel="50000" fill="hold" grpId="0" nodeType="clickEffect">
                                  <p:stCondLst>
                                    <p:cond delay="0"/>
                                  </p:stCondLst>
                                  <p:iterate type="lt">
                                    <p:tmPct val="50000"/>
                                  </p:iterate>
                                  <p:childTnLst>
                                    <p:set>
                                      <p:cBhvr>
                                        <p:cTn id="201" dur="1" fill="hold">
                                          <p:stCondLst>
                                            <p:cond delay="0"/>
                                          </p:stCondLst>
                                        </p:cTn>
                                        <p:tgtEl>
                                          <p:spTgt spid="488990"/>
                                        </p:tgtEl>
                                        <p:attrNameLst>
                                          <p:attrName>style.visibility</p:attrName>
                                        </p:attrNameLst>
                                      </p:cBhvr>
                                      <p:to>
                                        <p:strVal val="visible"/>
                                      </p:to>
                                    </p:set>
                                    <p:set>
                                      <p:cBhvr>
                                        <p:cTn id="202" dur="455" fill="hold">
                                          <p:stCondLst>
                                            <p:cond delay="0"/>
                                          </p:stCondLst>
                                        </p:cTn>
                                        <p:tgtEl>
                                          <p:spTgt spid="488990"/>
                                        </p:tgtEl>
                                        <p:attrNameLst>
                                          <p:attrName>style.rotation</p:attrName>
                                        </p:attrNameLst>
                                      </p:cBhvr>
                                      <p:to>
                                        <p:strVal val="-45.0"/>
                                      </p:to>
                                    </p:set>
                                    <p:anim calcmode="lin" valueType="num">
                                      <p:cBhvr>
                                        <p:cTn id="203" dur="455" fill="hold">
                                          <p:stCondLst>
                                            <p:cond delay="455"/>
                                          </p:stCondLst>
                                        </p:cTn>
                                        <p:tgtEl>
                                          <p:spTgt spid="488990"/>
                                        </p:tgtEl>
                                        <p:attrNameLst>
                                          <p:attrName>style.rotation</p:attrName>
                                        </p:attrNameLst>
                                      </p:cBhvr>
                                      <p:tavLst>
                                        <p:tav tm="0">
                                          <p:val>
                                            <p:fltVal val="-45"/>
                                          </p:val>
                                        </p:tav>
                                        <p:tav tm="69900">
                                          <p:val>
                                            <p:fltVal val="45"/>
                                          </p:val>
                                        </p:tav>
                                        <p:tav tm="100000">
                                          <p:val>
                                            <p:fltVal val="0"/>
                                          </p:val>
                                        </p:tav>
                                      </p:tavLst>
                                    </p:anim>
                                    <p:anim calcmode="lin" valueType="num">
                                      <p:cBhvr>
                                        <p:cTn id="204" dur="455" fill="hold">
                                          <p:stCondLst>
                                            <p:cond delay="0"/>
                                          </p:stCondLst>
                                        </p:cTn>
                                        <p:tgtEl>
                                          <p:spTgt spid="488990"/>
                                        </p:tgtEl>
                                        <p:attrNameLst>
                                          <p:attrName>ppt_y</p:attrName>
                                        </p:attrNameLst>
                                      </p:cBhvr>
                                      <p:tavLst>
                                        <p:tav tm="0">
                                          <p:val>
                                            <p:strVal val="#ppt_y-1"/>
                                          </p:val>
                                        </p:tav>
                                        <p:tav tm="100000">
                                          <p:val>
                                            <p:strVal val="#ppt_y-(0.354*#ppt_w-0.172*#ppt_h)"/>
                                          </p:val>
                                        </p:tav>
                                      </p:tavLst>
                                    </p:anim>
                                    <p:anim calcmode="lin" valueType="num">
                                      <p:cBhvr>
                                        <p:cTn id="205" dur="156" decel="50000" autoRev="1" fill="hold">
                                          <p:stCondLst>
                                            <p:cond delay="455"/>
                                          </p:stCondLst>
                                        </p:cTn>
                                        <p:tgtEl>
                                          <p:spTgt spid="488990"/>
                                        </p:tgtEl>
                                        <p:attrNameLst>
                                          <p:attrName>ppt_y</p:attrName>
                                        </p:attrNameLst>
                                      </p:cBhvr>
                                      <p:tavLst>
                                        <p:tav tm="0">
                                          <p:val>
                                            <p:strVal val="#ppt_y-(0.354*#ppt_w-0.172*#ppt_h)"/>
                                          </p:val>
                                        </p:tav>
                                        <p:tav tm="100000">
                                          <p:val>
                                            <p:strVal val="#ppt_y-(0.354*#ppt_w-0.172*#ppt_h)-#ppt_h/2"/>
                                          </p:val>
                                        </p:tav>
                                      </p:tavLst>
                                    </p:anim>
                                    <p:anim calcmode="lin" valueType="num">
                                      <p:cBhvr>
                                        <p:cTn id="206" dur="136" fill="hold">
                                          <p:stCondLst>
                                            <p:cond delay="864"/>
                                          </p:stCondLst>
                                        </p:cTn>
                                        <p:tgtEl>
                                          <p:spTgt spid="488990"/>
                                        </p:tgtEl>
                                        <p:attrNameLst>
                                          <p:attrName>ppt_y</p:attrName>
                                        </p:attrNameLst>
                                      </p:cBhvr>
                                      <p:tavLst>
                                        <p:tav tm="0">
                                          <p:val>
                                            <p:strVal val="#ppt_y-(0.354*#ppt_w-0.172*#ppt_h)"/>
                                          </p:val>
                                        </p:tav>
                                        <p:tav tm="100000">
                                          <p:val>
                                            <p:strVal val="#ppt_y"/>
                                          </p:val>
                                        </p:tav>
                                      </p:tavLst>
                                    </p:anim>
                                  </p:childTnLst>
                                </p:cTn>
                              </p:par>
                              <p:par>
                                <p:cTn id="207" presetID="38" presetClass="entr" presetSubtype="0" accel="50000" fill="hold" grpId="0" nodeType="withEffect">
                                  <p:stCondLst>
                                    <p:cond delay="0"/>
                                  </p:stCondLst>
                                  <p:iterate type="lt">
                                    <p:tmPct val="50000"/>
                                  </p:iterate>
                                  <p:childTnLst>
                                    <p:set>
                                      <p:cBhvr>
                                        <p:cTn id="208" dur="1" fill="hold">
                                          <p:stCondLst>
                                            <p:cond delay="0"/>
                                          </p:stCondLst>
                                        </p:cTn>
                                        <p:tgtEl>
                                          <p:spTgt spid="488991"/>
                                        </p:tgtEl>
                                        <p:attrNameLst>
                                          <p:attrName>style.visibility</p:attrName>
                                        </p:attrNameLst>
                                      </p:cBhvr>
                                      <p:to>
                                        <p:strVal val="visible"/>
                                      </p:to>
                                    </p:set>
                                    <p:set>
                                      <p:cBhvr>
                                        <p:cTn id="209" dur="455" fill="hold">
                                          <p:stCondLst>
                                            <p:cond delay="0"/>
                                          </p:stCondLst>
                                        </p:cTn>
                                        <p:tgtEl>
                                          <p:spTgt spid="488991"/>
                                        </p:tgtEl>
                                        <p:attrNameLst>
                                          <p:attrName>style.rotation</p:attrName>
                                        </p:attrNameLst>
                                      </p:cBhvr>
                                      <p:to>
                                        <p:strVal val="-45.0"/>
                                      </p:to>
                                    </p:set>
                                    <p:anim calcmode="lin" valueType="num">
                                      <p:cBhvr>
                                        <p:cTn id="210" dur="455" fill="hold">
                                          <p:stCondLst>
                                            <p:cond delay="455"/>
                                          </p:stCondLst>
                                        </p:cTn>
                                        <p:tgtEl>
                                          <p:spTgt spid="488991"/>
                                        </p:tgtEl>
                                        <p:attrNameLst>
                                          <p:attrName>style.rotation</p:attrName>
                                        </p:attrNameLst>
                                      </p:cBhvr>
                                      <p:tavLst>
                                        <p:tav tm="0">
                                          <p:val>
                                            <p:fltVal val="-45"/>
                                          </p:val>
                                        </p:tav>
                                        <p:tav tm="69900">
                                          <p:val>
                                            <p:fltVal val="45"/>
                                          </p:val>
                                        </p:tav>
                                        <p:tav tm="100000">
                                          <p:val>
                                            <p:fltVal val="0"/>
                                          </p:val>
                                        </p:tav>
                                      </p:tavLst>
                                    </p:anim>
                                    <p:anim calcmode="lin" valueType="num">
                                      <p:cBhvr>
                                        <p:cTn id="211" dur="455" fill="hold">
                                          <p:stCondLst>
                                            <p:cond delay="0"/>
                                          </p:stCondLst>
                                        </p:cTn>
                                        <p:tgtEl>
                                          <p:spTgt spid="488991"/>
                                        </p:tgtEl>
                                        <p:attrNameLst>
                                          <p:attrName>ppt_y</p:attrName>
                                        </p:attrNameLst>
                                      </p:cBhvr>
                                      <p:tavLst>
                                        <p:tav tm="0">
                                          <p:val>
                                            <p:strVal val="#ppt_y-1"/>
                                          </p:val>
                                        </p:tav>
                                        <p:tav tm="100000">
                                          <p:val>
                                            <p:strVal val="#ppt_y-(0.354*#ppt_w-0.172*#ppt_h)"/>
                                          </p:val>
                                        </p:tav>
                                      </p:tavLst>
                                    </p:anim>
                                    <p:anim calcmode="lin" valueType="num">
                                      <p:cBhvr>
                                        <p:cTn id="212" dur="156" decel="50000" autoRev="1" fill="hold">
                                          <p:stCondLst>
                                            <p:cond delay="455"/>
                                          </p:stCondLst>
                                        </p:cTn>
                                        <p:tgtEl>
                                          <p:spTgt spid="488991"/>
                                        </p:tgtEl>
                                        <p:attrNameLst>
                                          <p:attrName>ppt_y</p:attrName>
                                        </p:attrNameLst>
                                      </p:cBhvr>
                                      <p:tavLst>
                                        <p:tav tm="0">
                                          <p:val>
                                            <p:strVal val="#ppt_y-(0.354*#ppt_w-0.172*#ppt_h)"/>
                                          </p:val>
                                        </p:tav>
                                        <p:tav tm="100000">
                                          <p:val>
                                            <p:strVal val="#ppt_y-(0.354*#ppt_w-0.172*#ppt_h)-#ppt_h/2"/>
                                          </p:val>
                                        </p:tav>
                                      </p:tavLst>
                                    </p:anim>
                                    <p:anim calcmode="lin" valueType="num">
                                      <p:cBhvr>
                                        <p:cTn id="213" dur="136" fill="hold">
                                          <p:stCondLst>
                                            <p:cond delay="864"/>
                                          </p:stCondLst>
                                        </p:cTn>
                                        <p:tgtEl>
                                          <p:spTgt spid="488991"/>
                                        </p:tgtEl>
                                        <p:attrNameLst>
                                          <p:attrName>ppt_y</p:attrName>
                                        </p:attrNameLst>
                                      </p:cBhvr>
                                      <p:tavLst>
                                        <p:tav tm="0">
                                          <p:val>
                                            <p:strVal val="#ppt_y-(0.354*#ppt_w-0.172*#ppt_h)"/>
                                          </p:val>
                                        </p:tav>
                                        <p:tav tm="100000">
                                          <p:val>
                                            <p:strVal val="#ppt_y"/>
                                          </p:val>
                                        </p:tav>
                                      </p:tavLst>
                                    </p:anim>
                                  </p:childTnLst>
                                </p:cTn>
                              </p:par>
                            </p:childTnLst>
                          </p:cTn>
                        </p:par>
                      </p:childTnLst>
                    </p:cTn>
                  </p:par>
                  <p:par>
                    <p:cTn id="214" fill="hold">
                      <p:stCondLst>
                        <p:cond delay="indefinite"/>
                      </p:stCondLst>
                      <p:childTnLst>
                        <p:par>
                          <p:cTn id="215" fill="hold">
                            <p:stCondLst>
                              <p:cond delay="0"/>
                            </p:stCondLst>
                            <p:childTnLst>
                              <p:par>
                                <p:cTn id="216" presetID="38" presetClass="entr" presetSubtype="0" accel="50000" fill="hold" grpId="0" nodeType="clickEffect">
                                  <p:stCondLst>
                                    <p:cond delay="0"/>
                                  </p:stCondLst>
                                  <p:iterate type="lt">
                                    <p:tmPct val="50000"/>
                                  </p:iterate>
                                  <p:childTnLst>
                                    <p:set>
                                      <p:cBhvr>
                                        <p:cTn id="217" dur="1" fill="hold">
                                          <p:stCondLst>
                                            <p:cond delay="0"/>
                                          </p:stCondLst>
                                        </p:cTn>
                                        <p:tgtEl>
                                          <p:spTgt spid="488992"/>
                                        </p:tgtEl>
                                        <p:attrNameLst>
                                          <p:attrName>style.visibility</p:attrName>
                                        </p:attrNameLst>
                                      </p:cBhvr>
                                      <p:to>
                                        <p:strVal val="visible"/>
                                      </p:to>
                                    </p:set>
                                    <p:set>
                                      <p:cBhvr>
                                        <p:cTn id="218" dur="455" fill="hold">
                                          <p:stCondLst>
                                            <p:cond delay="0"/>
                                          </p:stCondLst>
                                        </p:cTn>
                                        <p:tgtEl>
                                          <p:spTgt spid="488992"/>
                                        </p:tgtEl>
                                        <p:attrNameLst>
                                          <p:attrName>style.rotation</p:attrName>
                                        </p:attrNameLst>
                                      </p:cBhvr>
                                      <p:to>
                                        <p:strVal val="-45.0"/>
                                      </p:to>
                                    </p:set>
                                    <p:anim calcmode="lin" valueType="num">
                                      <p:cBhvr>
                                        <p:cTn id="219" dur="455" fill="hold">
                                          <p:stCondLst>
                                            <p:cond delay="455"/>
                                          </p:stCondLst>
                                        </p:cTn>
                                        <p:tgtEl>
                                          <p:spTgt spid="488992"/>
                                        </p:tgtEl>
                                        <p:attrNameLst>
                                          <p:attrName>style.rotation</p:attrName>
                                        </p:attrNameLst>
                                      </p:cBhvr>
                                      <p:tavLst>
                                        <p:tav tm="0">
                                          <p:val>
                                            <p:fltVal val="-45"/>
                                          </p:val>
                                        </p:tav>
                                        <p:tav tm="69900">
                                          <p:val>
                                            <p:fltVal val="45"/>
                                          </p:val>
                                        </p:tav>
                                        <p:tav tm="100000">
                                          <p:val>
                                            <p:fltVal val="0"/>
                                          </p:val>
                                        </p:tav>
                                      </p:tavLst>
                                    </p:anim>
                                    <p:anim calcmode="lin" valueType="num">
                                      <p:cBhvr>
                                        <p:cTn id="220" dur="455" fill="hold">
                                          <p:stCondLst>
                                            <p:cond delay="0"/>
                                          </p:stCondLst>
                                        </p:cTn>
                                        <p:tgtEl>
                                          <p:spTgt spid="488992"/>
                                        </p:tgtEl>
                                        <p:attrNameLst>
                                          <p:attrName>ppt_y</p:attrName>
                                        </p:attrNameLst>
                                      </p:cBhvr>
                                      <p:tavLst>
                                        <p:tav tm="0">
                                          <p:val>
                                            <p:strVal val="#ppt_y-1"/>
                                          </p:val>
                                        </p:tav>
                                        <p:tav tm="100000">
                                          <p:val>
                                            <p:strVal val="#ppt_y-(0.354*#ppt_w-0.172*#ppt_h)"/>
                                          </p:val>
                                        </p:tav>
                                      </p:tavLst>
                                    </p:anim>
                                    <p:anim calcmode="lin" valueType="num">
                                      <p:cBhvr>
                                        <p:cTn id="221" dur="156" decel="50000" autoRev="1" fill="hold">
                                          <p:stCondLst>
                                            <p:cond delay="455"/>
                                          </p:stCondLst>
                                        </p:cTn>
                                        <p:tgtEl>
                                          <p:spTgt spid="488992"/>
                                        </p:tgtEl>
                                        <p:attrNameLst>
                                          <p:attrName>ppt_y</p:attrName>
                                        </p:attrNameLst>
                                      </p:cBhvr>
                                      <p:tavLst>
                                        <p:tav tm="0">
                                          <p:val>
                                            <p:strVal val="#ppt_y-(0.354*#ppt_w-0.172*#ppt_h)"/>
                                          </p:val>
                                        </p:tav>
                                        <p:tav tm="100000">
                                          <p:val>
                                            <p:strVal val="#ppt_y-(0.354*#ppt_w-0.172*#ppt_h)-#ppt_h/2"/>
                                          </p:val>
                                        </p:tav>
                                      </p:tavLst>
                                    </p:anim>
                                    <p:anim calcmode="lin" valueType="num">
                                      <p:cBhvr>
                                        <p:cTn id="222" dur="136" fill="hold">
                                          <p:stCondLst>
                                            <p:cond delay="864"/>
                                          </p:stCondLst>
                                        </p:cTn>
                                        <p:tgtEl>
                                          <p:spTgt spid="488992"/>
                                        </p:tgtEl>
                                        <p:attrNameLst>
                                          <p:attrName>ppt_y</p:attrName>
                                        </p:attrNameLst>
                                      </p:cBhvr>
                                      <p:tavLst>
                                        <p:tav tm="0">
                                          <p:val>
                                            <p:strVal val="#ppt_y-(0.354*#ppt_w-0.172*#ppt_h)"/>
                                          </p:val>
                                        </p:tav>
                                        <p:tav tm="100000">
                                          <p:val>
                                            <p:strVal val="#ppt_y"/>
                                          </p:val>
                                        </p:tav>
                                      </p:tavLst>
                                    </p:anim>
                                  </p:childTnLst>
                                </p:cTn>
                              </p:par>
                              <p:par>
                                <p:cTn id="223" presetID="38" presetClass="entr" presetSubtype="0" accel="50000" fill="hold" grpId="0" nodeType="withEffect">
                                  <p:stCondLst>
                                    <p:cond delay="0"/>
                                  </p:stCondLst>
                                  <p:iterate type="lt">
                                    <p:tmPct val="50000"/>
                                  </p:iterate>
                                  <p:childTnLst>
                                    <p:set>
                                      <p:cBhvr>
                                        <p:cTn id="224" dur="1" fill="hold">
                                          <p:stCondLst>
                                            <p:cond delay="0"/>
                                          </p:stCondLst>
                                        </p:cTn>
                                        <p:tgtEl>
                                          <p:spTgt spid="488993"/>
                                        </p:tgtEl>
                                        <p:attrNameLst>
                                          <p:attrName>style.visibility</p:attrName>
                                        </p:attrNameLst>
                                      </p:cBhvr>
                                      <p:to>
                                        <p:strVal val="visible"/>
                                      </p:to>
                                    </p:set>
                                    <p:set>
                                      <p:cBhvr>
                                        <p:cTn id="225" dur="455" fill="hold">
                                          <p:stCondLst>
                                            <p:cond delay="0"/>
                                          </p:stCondLst>
                                        </p:cTn>
                                        <p:tgtEl>
                                          <p:spTgt spid="488993"/>
                                        </p:tgtEl>
                                        <p:attrNameLst>
                                          <p:attrName>style.rotation</p:attrName>
                                        </p:attrNameLst>
                                      </p:cBhvr>
                                      <p:to>
                                        <p:strVal val="-45.0"/>
                                      </p:to>
                                    </p:set>
                                    <p:anim calcmode="lin" valueType="num">
                                      <p:cBhvr>
                                        <p:cTn id="226" dur="455" fill="hold">
                                          <p:stCondLst>
                                            <p:cond delay="455"/>
                                          </p:stCondLst>
                                        </p:cTn>
                                        <p:tgtEl>
                                          <p:spTgt spid="488993"/>
                                        </p:tgtEl>
                                        <p:attrNameLst>
                                          <p:attrName>style.rotation</p:attrName>
                                        </p:attrNameLst>
                                      </p:cBhvr>
                                      <p:tavLst>
                                        <p:tav tm="0">
                                          <p:val>
                                            <p:fltVal val="-45"/>
                                          </p:val>
                                        </p:tav>
                                        <p:tav tm="69900">
                                          <p:val>
                                            <p:fltVal val="45"/>
                                          </p:val>
                                        </p:tav>
                                        <p:tav tm="100000">
                                          <p:val>
                                            <p:fltVal val="0"/>
                                          </p:val>
                                        </p:tav>
                                      </p:tavLst>
                                    </p:anim>
                                    <p:anim calcmode="lin" valueType="num">
                                      <p:cBhvr>
                                        <p:cTn id="227" dur="455" fill="hold">
                                          <p:stCondLst>
                                            <p:cond delay="0"/>
                                          </p:stCondLst>
                                        </p:cTn>
                                        <p:tgtEl>
                                          <p:spTgt spid="488993"/>
                                        </p:tgtEl>
                                        <p:attrNameLst>
                                          <p:attrName>ppt_y</p:attrName>
                                        </p:attrNameLst>
                                      </p:cBhvr>
                                      <p:tavLst>
                                        <p:tav tm="0">
                                          <p:val>
                                            <p:strVal val="#ppt_y-1"/>
                                          </p:val>
                                        </p:tav>
                                        <p:tav tm="100000">
                                          <p:val>
                                            <p:strVal val="#ppt_y-(0.354*#ppt_w-0.172*#ppt_h)"/>
                                          </p:val>
                                        </p:tav>
                                      </p:tavLst>
                                    </p:anim>
                                    <p:anim calcmode="lin" valueType="num">
                                      <p:cBhvr>
                                        <p:cTn id="228" dur="156" decel="50000" autoRev="1" fill="hold">
                                          <p:stCondLst>
                                            <p:cond delay="455"/>
                                          </p:stCondLst>
                                        </p:cTn>
                                        <p:tgtEl>
                                          <p:spTgt spid="488993"/>
                                        </p:tgtEl>
                                        <p:attrNameLst>
                                          <p:attrName>ppt_y</p:attrName>
                                        </p:attrNameLst>
                                      </p:cBhvr>
                                      <p:tavLst>
                                        <p:tav tm="0">
                                          <p:val>
                                            <p:strVal val="#ppt_y-(0.354*#ppt_w-0.172*#ppt_h)"/>
                                          </p:val>
                                        </p:tav>
                                        <p:tav tm="100000">
                                          <p:val>
                                            <p:strVal val="#ppt_y-(0.354*#ppt_w-0.172*#ppt_h)-#ppt_h/2"/>
                                          </p:val>
                                        </p:tav>
                                      </p:tavLst>
                                    </p:anim>
                                    <p:anim calcmode="lin" valueType="num">
                                      <p:cBhvr>
                                        <p:cTn id="229" dur="136" fill="hold">
                                          <p:stCondLst>
                                            <p:cond delay="864"/>
                                          </p:stCondLst>
                                        </p:cTn>
                                        <p:tgtEl>
                                          <p:spTgt spid="488993"/>
                                        </p:tgtEl>
                                        <p:attrNameLst>
                                          <p:attrName>ppt_y</p:attrName>
                                        </p:attrNameLst>
                                      </p:cBhvr>
                                      <p:tavLst>
                                        <p:tav tm="0">
                                          <p:val>
                                            <p:strVal val="#ppt_y-(0.354*#ppt_w-0.172*#ppt_h)"/>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38" presetClass="entr" presetSubtype="0" accel="50000" fill="hold" grpId="0" nodeType="clickEffect">
                                  <p:stCondLst>
                                    <p:cond delay="0"/>
                                  </p:stCondLst>
                                  <p:iterate type="lt">
                                    <p:tmPct val="50000"/>
                                  </p:iterate>
                                  <p:childTnLst>
                                    <p:set>
                                      <p:cBhvr>
                                        <p:cTn id="233" dur="1" fill="hold">
                                          <p:stCondLst>
                                            <p:cond delay="0"/>
                                          </p:stCondLst>
                                        </p:cTn>
                                        <p:tgtEl>
                                          <p:spTgt spid="488994"/>
                                        </p:tgtEl>
                                        <p:attrNameLst>
                                          <p:attrName>style.visibility</p:attrName>
                                        </p:attrNameLst>
                                      </p:cBhvr>
                                      <p:to>
                                        <p:strVal val="visible"/>
                                      </p:to>
                                    </p:set>
                                    <p:set>
                                      <p:cBhvr>
                                        <p:cTn id="234" dur="455" fill="hold">
                                          <p:stCondLst>
                                            <p:cond delay="0"/>
                                          </p:stCondLst>
                                        </p:cTn>
                                        <p:tgtEl>
                                          <p:spTgt spid="488994"/>
                                        </p:tgtEl>
                                        <p:attrNameLst>
                                          <p:attrName>style.rotation</p:attrName>
                                        </p:attrNameLst>
                                      </p:cBhvr>
                                      <p:to>
                                        <p:strVal val="-45.0"/>
                                      </p:to>
                                    </p:set>
                                    <p:anim calcmode="lin" valueType="num">
                                      <p:cBhvr>
                                        <p:cTn id="235" dur="455" fill="hold">
                                          <p:stCondLst>
                                            <p:cond delay="455"/>
                                          </p:stCondLst>
                                        </p:cTn>
                                        <p:tgtEl>
                                          <p:spTgt spid="488994"/>
                                        </p:tgtEl>
                                        <p:attrNameLst>
                                          <p:attrName>style.rotation</p:attrName>
                                        </p:attrNameLst>
                                      </p:cBhvr>
                                      <p:tavLst>
                                        <p:tav tm="0">
                                          <p:val>
                                            <p:fltVal val="-45"/>
                                          </p:val>
                                        </p:tav>
                                        <p:tav tm="69900">
                                          <p:val>
                                            <p:fltVal val="45"/>
                                          </p:val>
                                        </p:tav>
                                        <p:tav tm="100000">
                                          <p:val>
                                            <p:fltVal val="0"/>
                                          </p:val>
                                        </p:tav>
                                      </p:tavLst>
                                    </p:anim>
                                    <p:anim calcmode="lin" valueType="num">
                                      <p:cBhvr>
                                        <p:cTn id="236" dur="455" fill="hold">
                                          <p:stCondLst>
                                            <p:cond delay="0"/>
                                          </p:stCondLst>
                                        </p:cTn>
                                        <p:tgtEl>
                                          <p:spTgt spid="488994"/>
                                        </p:tgtEl>
                                        <p:attrNameLst>
                                          <p:attrName>ppt_y</p:attrName>
                                        </p:attrNameLst>
                                      </p:cBhvr>
                                      <p:tavLst>
                                        <p:tav tm="0">
                                          <p:val>
                                            <p:strVal val="#ppt_y-1"/>
                                          </p:val>
                                        </p:tav>
                                        <p:tav tm="100000">
                                          <p:val>
                                            <p:strVal val="#ppt_y-(0.354*#ppt_w-0.172*#ppt_h)"/>
                                          </p:val>
                                        </p:tav>
                                      </p:tavLst>
                                    </p:anim>
                                    <p:anim calcmode="lin" valueType="num">
                                      <p:cBhvr>
                                        <p:cTn id="237" dur="156" decel="50000" autoRev="1" fill="hold">
                                          <p:stCondLst>
                                            <p:cond delay="455"/>
                                          </p:stCondLst>
                                        </p:cTn>
                                        <p:tgtEl>
                                          <p:spTgt spid="488994"/>
                                        </p:tgtEl>
                                        <p:attrNameLst>
                                          <p:attrName>ppt_y</p:attrName>
                                        </p:attrNameLst>
                                      </p:cBhvr>
                                      <p:tavLst>
                                        <p:tav tm="0">
                                          <p:val>
                                            <p:strVal val="#ppt_y-(0.354*#ppt_w-0.172*#ppt_h)"/>
                                          </p:val>
                                        </p:tav>
                                        <p:tav tm="100000">
                                          <p:val>
                                            <p:strVal val="#ppt_y-(0.354*#ppt_w-0.172*#ppt_h)-#ppt_h/2"/>
                                          </p:val>
                                        </p:tav>
                                      </p:tavLst>
                                    </p:anim>
                                    <p:anim calcmode="lin" valueType="num">
                                      <p:cBhvr>
                                        <p:cTn id="238" dur="136" fill="hold">
                                          <p:stCondLst>
                                            <p:cond delay="864"/>
                                          </p:stCondLst>
                                        </p:cTn>
                                        <p:tgtEl>
                                          <p:spTgt spid="488994"/>
                                        </p:tgtEl>
                                        <p:attrNameLst>
                                          <p:attrName>ppt_y</p:attrName>
                                        </p:attrNameLst>
                                      </p:cBhvr>
                                      <p:tavLst>
                                        <p:tav tm="0">
                                          <p:val>
                                            <p:strVal val="#ppt_y-(0.354*#ppt_w-0.172*#ppt_h)"/>
                                          </p:val>
                                        </p:tav>
                                        <p:tav tm="100000">
                                          <p:val>
                                            <p:strVal val="#ppt_y"/>
                                          </p:val>
                                        </p:tav>
                                      </p:tavLst>
                                    </p:anim>
                                  </p:childTnLst>
                                </p:cTn>
                              </p:par>
                              <p:par>
                                <p:cTn id="239" presetID="38" presetClass="entr" presetSubtype="0" accel="50000" fill="hold" grpId="0" nodeType="withEffect">
                                  <p:stCondLst>
                                    <p:cond delay="0"/>
                                  </p:stCondLst>
                                  <p:iterate type="lt">
                                    <p:tmPct val="50000"/>
                                  </p:iterate>
                                  <p:childTnLst>
                                    <p:set>
                                      <p:cBhvr>
                                        <p:cTn id="240" dur="1" fill="hold">
                                          <p:stCondLst>
                                            <p:cond delay="0"/>
                                          </p:stCondLst>
                                        </p:cTn>
                                        <p:tgtEl>
                                          <p:spTgt spid="488995"/>
                                        </p:tgtEl>
                                        <p:attrNameLst>
                                          <p:attrName>style.visibility</p:attrName>
                                        </p:attrNameLst>
                                      </p:cBhvr>
                                      <p:to>
                                        <p:strVal val="visible"/>
                                      </p:to>
                                    </p:set>
                                    <p:set>
                                      <p:cBhvr>
                                        <p:cTn id="241" dur="455" fill="hold">
                                          <p:stCondLst>
                                            <p:cond delay="0"/>
                                          </p:stCondLst>
                                        </p:cTn>
                                        <p:tgtEl>
                                          <p:spTgt spid="488995"/>
                                        </p:tgtEl>
                                        <p:attrNameLst>
                                          <p:attrName>style.rotation</p:attrName>
                                        </p:attrNameLst>
                                      </p:cBhvr>
                                      <p:to>
                                        <p:strVal val="-45.0"/>
                                      </p:to>
                                    </p:set>
                                    <p:anim calcmode="lin" valueType="num">
                                      <p:cBhvr>
                                        <p:cTn id="242" dur="455" fill="hold">
                                          <p:stCondLst>
                                            <p:cond delay="455"/>
                                          </p:stCondLst>
                                        </p:cTn>
                                        <p:tgtEl>
                                          <p:spTgt spid="488995"/>
                                        </p:tgtEl>
                                        <p:attrNameLst>
                                          <p:attrName>style.rotation</p:attrName>
                                        </p:attrNameLst>
                                      </p:cBhvr>
                                      <p:tavLst>
                                        <p:tav tm="0">
                                          <p:val>
                                            <p:fltVal val="-45"/>
                                          </p:val>
                                        </p:tav>
                                        <p:tav tm="69900">
                                          <p:val>
                                            <p:fltVal val="45"/>
                                          </p:val>
                                        </p:tav>
                                        <p:tav tm="100000">
                                          <p:val>
                                            <p:fltVal val="0"/>
                                          </p:val>
                                        </p:tav>
                                      </p:tavLst>
                                    </p:anim>
                                    <p:anim calcmode="lin" valueType="num">
                                      <p:cBhvr>
                                        <p:cTn id="243" dur="455" fill="hold">
                                          <p:stCondLst>
                                            <p:cond delay="0"/>
                                          </p:stCondLst>
                                        </p:cTn>
                                        <p:tgtEl>
                                          <p:spTgt spid="488995"/>
                                        </p:tgtEl>
                                        <p:attrNameLst>
                                          <p:attrName>ppt_y</p:attrName>
                                        </p:attrNameLst>
                                      </p:cBhvr>
                                      <p:tavLst>
                                        <p:tav tm="0">
                                          <p:val>
                                            <p:strVal val="#ppt_y-1"/>
                                          </p:val>
                                        </p:tav>
                                        <p:tav tm="100000">
                                          <p:val>
                                            <p:strVal val="#ppt_y-(0.354*#ppt_w-0.172*#ppt_h)"/>
                                          </p:val>
                                        </p:tav>
                                      </p:tavLst>
                                    </p:anim>
                                    <p:anim calcmode="lin" valueType="num">
                                      <p:cBhvr>
                                        <p:cTn id="244" dur="156" decel="50000" autoRev="1" fill="hold">
                                          <p:stCondLst>
                                            <p:cond delay="455"/>
                                          </p:stCondLst>
                                        </p:cTn>
                                        <p:tgtEl>
                                          <p:spTgt spid="488995"/>
                                        </p:tgtEl>
                                        <p:attrNameLst>
                                          <p:attrName>ppt_y</p:attrName>
                                        </p:attrNameLst>
                                      </p:cBhvr>
                                      <p:tavLst>
                                        <p:tav tm="0">
                                          <p:val>
                                            <p:strVal val="#ppt_y-(0.354*#ppt_w-0.172*#ppt_h)"/>
                                          </p:val>
                                        </p:tav>
                                        <p:tav tm="100000">
                                          <p:val>
                                            <p:strVal val="#ppt_y-(0.354*#ppt_w-0.172*#ppt_h)-#ppt_h/2"/>
                                          </p:val>
                                        </p:tav>
                                      </p:tavLst>
                                    </p:anim>
                                    <p:anim calcmode="lin" valueType="num">
                                      <p:cBhvr>
                                        <p:cTn id="245" dur="136" fill="hold">
                                          <p:stCondLst>
                                            <p:cond delay="864"/>
                                          </p:stCondLst>
                                        </p:cTn>
                                        <p:tgtEl>
                                          <p:spTgt spid="488995"/>
                                        </p:tgtEl>
                                        <p:attrNameLst>
                                          <p:attrName>ppt_y</p:attrName>
                                        </p:attrNameLst>
                                      </p:cBhvr>
                                      <p:tavLst>
                                        <p:tav tm="0">
                                          <p:val>
                                            <p:strVal val="#ppt_y-(0.354*#ppt_w-0.172*#ppt_h)"/>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38" presetClass="entr" presetSubtype="0" accel="50000" fill="hold" grpId="0" nodeType="clickEffect">
                                  <p:stCondLst>
                                    <p:cond delay="0"/>
                                  </p:stCondLst>
                                  <p:iterate type="lt">
                                    <p:tmPct val="50000"/>
                                  </p:iterate>
                                  <p:childTnLst>
                                    <p:set>
                                      <p:cBhvr>
                                        <p:cTn id="249" dur="1" fill="hold">
                                          <p:stCondLst>
                                            <p:cond delay="0"/>
                                          </p:stCondLst>
                                        </p:cTn>
                                        <p:tgtEl>
                                          <p:spTgt spid="488996"/>
                                        </p:tgtEl>
                                        <p:attrNameLst>
                                          <p:attrName>style.visibility</p:attrName>
                                        </p:attrNameLst>
                                      </p:cBhvr>
                                      <p:to>
                                        <p:strVal val="visible"/>
                                      </p:to>
                                    </p:set>
                                    <p:set>
                                      <p:cBhvr>
                                        <p:cTn id="250" dur="455" fill="hold">
                                          <p:stCondLst>
                                            <p:cond delay="0"/>
                                          </p:stCondLst>
                                        </p:cTn>
                                        <p:tgtEl>
                                          <p:spTgt spid="488996"/>
                                        </p:tgtEl>
                                        <p:attrNameLst>
                                          <p:attrName>style.rotation</p:attrName>
                                        </p:attrNameLst>
                                      </p:cBhvr>
                                      <p:to>
                                        <p:strVal val="-45.0"/>
                                      </p:to>
                                    </p:set>
                                    <p:anim calcmode="lin" valueType="num">
                                      <p:cBhvr>
                                        <p:cTn id="251" dur="455" fill="hold">
                                          <p:stCondLst>
                                            <p:cond delay="455"/>
                                          </p:stCondLst>
                                        </p:cTn>
                                        <p:tgtEl>
                                          <p:spTgt spid="488996"/>
                                        </p:tgtEl>
                                        <p:attrNameLst>
                                          <p:attrName>style.rotation</p:attrName>
                                        </p:attrNameLst>
                                      </p:cBhvr>
                                      <p:tavLst>
                                        <p:tav tm="0">
                                          <p:val>
                                            <p:fltVal val="-45"/>
                                          </p:val>
                                        </p:tav>
                                        <p:tav tm="69900">
                                          <p:val>
                                            <p:fltVal val="45"/>
                                          </p:val>
                                        </p:tav>
                                        <p:tav tm="100000">
                                          <p:val>
                                            <p:fltVal val="0"/>
                                          </p:val>
                                        </p:tav>
                                      </p:tavLst>
                                    </p:anim>
                                    <p:anim calcmode="lin" valueType="num">
                                      <p:cBhvr>
                                        <p:cTn id="252" dur="455" fill="hold">
                                          <p:stCondLst>
                                            <p:cond delay="0"/>
                                          </p:stCondLst>
                                        </p:cTn>
                                        <p:tgtEl>
                                          <p:spTgt spid="488996"/>
                                        </p:tgtEl>
                                        <p:attrNameLst>
                                          <p:attrName>ppt_y</p:attrName>
                                        </p:attrNameLst>
                                      </p:cBhvr>
                                      <p:tavLst>
                                        <p:tav tm="0">
                                          <p:val>
                                            <p:strVal val="#ppt_y-1"/>
                                          </p:val>
                                        </p:tav>
                                        <p:tav tm="100000">
                                          <p:val>
                                            <p:strVal val="#ppt_y-(0.354*#ppt_w-0.172*#ppt_h)"/>
                                          </p:val>
                                        </p:tav>
                                      </p:tavLst>
                                    </p:anim>
                                    <p:anim calcmode="lin" valueType="num">
                                      <p:cBhvr>
                                        <p:cTn id="253" dur="156" decel="50000" autoRev="1" fill="hold">
                                          <p:stCondLst>
                                            <p:cond delay="455"/>
                                          </p:stCondLst>
                                        </p:cTn>
                                        <p:tgtEl>
                                          <p:spTgt spid="488996"/>
                                        </p:tgtEl>
                                        <p:attrNameLst>
                                          <p:attrName>ppt_y</p:attrName>
                                        </p:attrNameLst>
                                      </p:cBhvr>
                                      <p:tavLst>
                                        <p:tav tm="0">
                                          <p:val>
                                            <p:strVal val="#ppt_y-(0.354*#ppt_w-0.172*#ppt_h)"/>
                                          </p:val>
                                        </p:tav>
                                        <p:tav tm="100000">
                                          <p:val>
                                            <p:strVal val="#ppt_y-(0.354*#ppt_w-0.172*#ppt_h)-#ppt_h/2"/>
                                          </p:val>
                                        </p:tav>
                                      </p:tavLst>
                                    </p:anim>
                                    <p:anim calcmode="lin" valueType="num">
                                      <p:cBhvr>
                                        <p:cTn id="254" dur="136" fill="hold">
                                          <p:stCondLst>
                                            <p:cond delay="864"/>
                                          </p:stCondLst>
                                        </p:cTn>
                                        <p:tgtEl>
                                          <p:spTgt spid="488996"/>
                                        </p:tgtEl>
                                        <p:attrNameLst>
                                          <p:attrName>ppt_y</p:attrName>
                                        </p:attrNameLst>
                                      </p:cBhvr>
                                      <p:tavLst>
                                        <p:tav tm="0">
                                          <p:val>
                                            <p:strVal val="#ppt_y-(0.354*#ppt_w-0.172*#ppt_h)"/>
                                          </p:val>
                                        </p:tav>
                                        <p:tav tm="100000">
                                          <p:val>
                                            <p:strVal val="#ppt_y"/>
                                          </p:val>
                                        </p:tav>
                                      </p:tavLst>
                                    </p:anim>
                                  </p:childTnLst>
                                </p:cTn>
                              </p:par>
                              <p:par>
                                <p:cTn id="255" presetID="38" presetClass="entr" presetSubtype="0" accel="50000" fill="hold" grpId="0" nodeType="withEffect">
                                  <p:stCondLst>
                                    <p:cond delay="0"/>
                                  </p:stCondLst>
                                  <p:iterate type="lt">
                                    <p:tmPct val="50000"/>
                                  </p:iterate>
                                  <p:childTnLst>
                                    <p:set>
                                      <p:cBhvr>
                                        <p:cTn id="256" dur="1" fill="hold">
                                          <p:stCondLst>
                                            <p:cond delay="0"/>
                                          </p:stCondLst>
                                        </p:cTn>
                                        <p:tgtEl>
                                          <p:spTgt spid="488997"/>
                                        </p:tgtEl>
                                        <p:attrNameLst>
                                          <p:attrName>style.visibility</p:attrName>
                                        </p:attrNameLst>
                                      </p:cBhvr>
                                      <p:to>
                                        <p:strVal val="visible"/>
                                      </p:to>
                                    </p:set>
                                    <p:set>
                                      <p:cBhvr>
                                        <p:cTn id="257" dur="455" fill="hold">
                                          <p:stCondLst>
                                            <p:cond delay="0"/>
                                          </p:stCondLst>
                                        </p:cTn>
                                        <p:tgtEl>
                                          <p:spTgt spid="488997"/>
                                        </p:tgtEl>
                                        <p:attrNameLst>
                                          <p:attrName>style.rotation</p:attrName>
                                        </p:attrNameLst>
                                      </p:cBhvr>
                                      <p:to>
                                        <p:strVal val="-45.0"/>
                                      </p:to>
                                    </p:set>
                                    <p:anim calcmode="lin" valueType="num">
                                      <p:cBhvr>
                                        <p:cTn id="258" dur="455" fill="hold">
                                          <p:stCondLst>
                                            <p:cond delay="455"/>
                                          </p:stCondLst>
                                        </p:cTn>
                                        <p:tgtEl>
                                          <p:spTgt spid="488997"/>
                                        </p:tgtEl>
                                        <p:attrNameLst>
                                          <p:attrName>style.rotation</p:attrName>
                                        </p:attrNameLst>
                                      </p:cBhvr>
                                      <p:tavLst>
                                        <p:tav tm="0">
                                          <p:val>
                                            <p:fltVal val="-45"/>
                                          </p:val>
                                        </p:tav>
                                        <p:tav tm="69900">
                                          <p:val>
                                            <p:fltVal val="45"/>
                                          </p:val>
                                        </p:tav>
                                        <p:tav tm="100000">
                                          <p:val>
                                            <p:fltVal val="0"/>
                                          </p:val>
                                        </p:tav>
                                      </p:tavLst>
                                    </p:anim>
                                    <p:anim calcmode="lin" valueType="num">
                                      <p:cBhvr>
                                        <p:cTn id="259" dur="455" fill="hold">
                                          <p:stCondLst>
                                            <p:cond delay="0"/>
                                          </p:stCondLst>
                                        </p:cTn>
                                        <p:tgtEl>
                                          <p:spTgt spid="488997"/>
                                        </p:tgtEl>
                                        <p:attrNameLst>
                                          <p:attrName>ppt_y</p:attrName>
                                        </p:attrNameLst>
                                      </p:cBhvr>
                                      <p:tavLst>
                                        <p:tav tm="0">
                                          <p:val>
                                            <p:strVal val="#ppt_y-1"/>
                                          </p:val>
                                        </p:tav>
                                        <p:tav tm="100000">
                                          <p:val>
                                            <p:strVal val="#ppt_y-(0.354*#ppt_w-0.172*#ppt_h)"/>
                                          </p:val>
                                        </p:tav>
                                      </p:tavLst>
                                    </p:anim>
                                    <p:anim calcmode="lin" valueType="num">
                                      <p:cBhvr>
                                        <p:cTn id="260" dur="156" decel="50000" autoRev="1" fill="hold">
                                          <p:stCondLst>
                                            <p:cond delay="455"/>
                                          </p:stCondLst>
                                        </p:cTn>
                                        <p:tgtEl>
                                          <p:spTgt spid="488997"/>
                                        </p:tgtEl>
                                        <p:attrNameLst>
                                          <p:attrName>ppt_y</p:attrName>
                                        </p:attrNameLst>
                                      </p:cBhvr>
                                      <p:tavLst>
                                        <p:tav tm="0">
                                          <p:val>
                                            <p:strVal val="#ppt_y-(0.354*#ppt_w-0.172*#ppt_h)"/>
                                          </p:val>
                                        </p:tav>
                                        <p:tav tm="100000">
                                          <p:val>
                                            <p:strVal val="#ppt_y-(0.354*#ppt_w-0.172*#ppt_h)-#ppt_h/2"/>
                                          </p:val>
                                        </p:tav>
                                      </p:tavLst>
                                    </p:anim>
                                    <p:anim calcmode="lin" valueType="num">
                                      <p:cBhvr>
                                        <p:cTn id="261" dur="136" fill="hold">
                                          <p:stCondLst>
                                            <p:cond delay="864"/>
                                          </p:stCondLst>
                                        </p:cTn>
                                        <p:tgtEl>
                                          <p:spTgt spid="488997"/>
                                        </p:tgtEl>
                                        <p:attrNameLst>
                                          <p:attrName>ppt_y</p:attrName>
                                        </p:attrNameLst>
                                      </p:cBhvr>
                                      <p:tavLst>
                                        <p:tav tm="0">
                                          <p:val>
                                            <p:strVal val="#ppt_y-(0.354*#ppt_w-0.172*#ppt_h)"/>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grpId="0" nodeType="clickEffect">
                                  <p:stCondLst>
                                    <p:cond delay="0"/>
                                  </p:stCondLst>
                                  <p:childTnLst>
                                    <p:set>
                                      <p:cBhvr>
                                        <p:cTn id="265" dur="1" fill="hold">
                                          <p:stCondLst>
                                            <p:cond delay="0"/>
                                          </p:stCondLst>
                                        </p:cTn>
                                        <p:tgtEl>
                                          <p:spTgt spid="488998"/>
                                        </p:tgtEl>
                                        <p:attrNameLst>
                                          <p:attrName>style.visibility</p:attrName>
                                        </p:attrNameLst>
                                      </p:cBhvr>
                                      <p:to>
                                        <p:strVal val="visible"/>
                                      </p:to>
                                    </p:set>
                                    <p:animEffect transition="in" filter="fade">
                                      <p:cBhvr>
                                        <p:cTn id="266" dur="2000"/>
                                        <p:tgtEl>
                                          <p:spTgt spid="488998"/>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grpId="0" nodeType="clickEffect">
                                  <p:stCondLst>
                                    <p:cond delay="0"/>
                                  </p:stCondLst>
                                  <p:childTnLst>
                                    <p:set>
                                      <p:cBhvr>
                                        <p:cTn id="270" dur="1" fill="hold">
                                          <p:stCondLst>
                                            <p:cond delay="0"/>
                                          </p:stCondLst>
                                        </p:cTn>
                                        <p:tgtEl>
                                          <p:spTgt spid="489001"/>
                                        </p:tgtEl>
                                        <p:attrNameLst>
                                          <p:attrName>style.visibility</p:attrName>
                                        </p:attrNameLst>
                                      </p:cBhvr>
                                      <p:to>
                                        <p:strVal val="visible"/>
                                      </p:to>
                                    </p:set>
                                    <p:animEffect transition="in" filter="fade">
                                      <p:cBhvr>
                                        <p:cTn id="271" dur="2000"/>
                                        <p:tgtEl>
                                          <p:spTgt spid="489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001" grpId="0" animBg="1"/>
      <p:bldP spid="488998" grpId="0" animBg="1"/>
      <p:bldP spid="488969" grpId="0" animBg="1"/>
      <p:bldP spid="488968" grpId="0" animBg="1"/>
      <p:bldP spid="488967" grpId="0" animBg="1"/>
      <p:bldP spid="488895" grpId="0" animBg="1"/>
      <p:bldP spid="488450" grpId="0"/>
      <p:bldP spid="488977" grpId="0"/>
      <p:bldP spid="488978" grpId="0" animBg="1"/>
      <p:bldP spid="488979" grpId="0"/>
      <p:bldP spid="488980" grpId="0"/>
      <p:bldP spid="488981" grpId="0"/>
      <p:bldP spid="488982" grpId="0"/>
      <p:bldP spid="488983" grpId="0"/>
      <p:bldP spid="488984" grpId="0"/>
      <p:bldP spid="488985" grpId="0"/>
      <p:bldP spid="488986" grpId="0"/>
      <p:bldP spid="488987" grpId="0"/>
      <p:bldP spid="488988" grpId="0"/>
      <p:bldP spid="488989" grpId="0"/>
      <p:bldP spid="488990" grpId="0"/>
      <p:bldP spid="488991" grpId="0"/>
      <p:bldP spid="488992" grpId="0"/>
      <p:bldP spid="488993" grpId="0"/>
      <p:bldP spid="488994" grpId="0"/>
      <p:bldP spid="488995" grpId="0"/>
      <p:bldP spid="488996" grpId="0"/>
      <p:bldP spid="48899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21-5 Kirchhoff’s Rules</a:t>
            </a:r>
          </a:p>
        </p:txBody>
      </p:sp>
      <p:sp>
        <p:nvSpPr>
          <p:cNvPr id="23555" name="Text Box 3"/>
          <p:cNvSpPr txBox="1">
            <a:spLocks noChangeArrowheads="1"/>
          </p:cNvSpPr>
          <p:nvPr/>
        </p:nvSpPr>
        <p:spPr bwMode="auto">
          <a:xfrm>
            <a:off x="461963" y="787400"/>
            <a:ext cx="8181975" cy="2308324"/>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More complex circuits cannot be broken down into series and parallel pieces. </a:t>
            </a:r>
          </a:p>
          <a:p>
            <a:pPr>
              <a:spcBef>
                <a:spcPct val="50000"/>
              </a:spcBef>
            </a:pPr>
            <a:r>
              <a:rPr lang="en-US" sz="2400" dirty="0">
                <a:solidFill>
                  <a:srgbClr val="FF0000"/>
                </a:solidFill>
                <a:latin typeface="Arial" pitchFamily="34" charset="0"/>
                <a:cs typeface="Arial" pitchFamily="34" charset="0"/>
              </a:rPr>
              <a:t>For these circuits, Kirchhoff’s rules are useful. </a:t>
            </a:r>
          </a:p>
          <a:p>
            <a:pPr>
              <a:spcBef>
                <a:spcPct val="50000"/>
              </a:spcBef>
            </a:pPr>
            <a:r>
              <a:rPr lang="en-US" sz="2400" dirty="0">
                <a:solidFill>
                  <a:srgbClr val="FF0000"/>
                </a:solidFill>
                <a:latin typeface="Arial" pitchFamily="34" charset="0"/>
                <a:cs typeface="Arial" pitchFamily="34" charset="0"/>
              </a:rPr>
              <a:t>The junction rule is a consequence of charge conservation; the loop rule is a consequence of energy conservation.</a:t>
            </a:r>
          </a:p>
        </p:txBody>
      </p:sp>
      <p:pic>
        <p:nvPicPr>
          <p:cNvPr id="23556" name="Picture 4" descr="21-65Figure21-42"/>
          <p:cNvPicPr>
            <a:picLocks noChangeAspect="1" noChangeArrowheads="1"/>
          </p:cNvPicPr>
          <p:nvPr/>
        </p:nvPicPr>
        <p:blipFill>
          <a:blip r:embed="rId2" cstate="print"/>
          <a:srcRect/>
          <a:stretch>
            <a:fillRect/>
          </a:stretch>
        </p:blipFill>
        <p:spPr bwMode="auto">
          <a:xfrm>
            <a:off x="1946275" y="3957638"/>
            <a:ext cx="4591050" cy="290036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21-5 Kirchhoff’s Rules</a:t>
            </a:r>
          </a:p>
        </p:txBody>
      </p:sp>
      <p:sp>
        <p:nvSpPr>
          <p:cNvPr id="22531" name="Text Box 3"/>
          <p:cNvSpPr txBox="1">
            <a:spLocks noChangeArrowheads="1"/>
          </p:cNvSpPr>
          <p:nvPr/>
        </p:nvSpPr>
        <p:spPr bwMode="auto">
          <a:xfrm>
            <a:off x="511175" y="1163638"/>
            <a:ext cx="829945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The junction rule: At any junction, the current entering the junction must equal the current leaving it.</a:t>
            </a:r>
          </a:p>
        </p:txBody>
      </p:sp>
      <p:pic>
        <p:nvPicPr>
          <p:cNvPr id="22532" name="Picture 4" descr="FG21_11"/>
          <p:cNvPicPr>
            <a:picLocks noChangeAspect="1" noChangeArrowheads="1"/>
          </p:cNvPicPr>
          <p:nvPr/>
        </p:nvPicPr>
        <p:blipFill>
          <a:blip r:embed="rId2" cstate="print"/>
          <a:srcRect/>
          <a:stretch>
            <a:fillRect/>
          </a:stretch>
        </p:blipFill>
        <p:spPr bwMode="auto">
          <a:xfrm>
            <a:off x="3100388" y="2192338"/>
            <a:ext cx="5722937" cy="4292600"/>
          </a:xfrm>
          <a:prstGeom prst="rect">
            <a:avLst/>
          </a:prstGeom>
          <a:noFill/>
        </p:spPr>
      </p:pic>
      <p:pic>
        <p:nvPicPr>
          <p:cNvPr id="22533" name="Picture 5"/>
          <p:cNvPicPr>
            <a:picLocks noChangeAspect="1" noChangeArrowheads="1"/>
          </p:cNvPicPr>
          <p:nvPr/>
        </p:nvPicPr>
        <p:blipFill>
          <a:blip r:embed="rId3" cstate="print"/>
          <a:srcRect/>
          <a:stretch>
            <a:fillRect/>
          </a:stretch>
        </p:blipFill>
        <p:spPr bwMode="auto">
          <a:xfrm>
            <a:off x="623888" y="3248025"/>
            <a:ext cx="2800350" cy="55245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21-5 Kirchhoff’s Rules</a:t>
            </a:r>
          </a:p>
        </p:txBody>
      </p:sp>
      <p:sp>
        <p:nvSpPr>
          <p:cNvPr id="20483" name="Text Box 3"/>
          <p:cNvSpPr txBox="1">
            <a:spLocks noChangeArrowheads="1"/>
          </p:cNvSpPr>
          <p:nvPr/>
        </p:nvSpPr>
        <p:spPr bwMode="auto">
          <a:xfrm>
            <a:off x="368300" y="1222375"/>
            <a:ext cx="8359775" cy="2862322"/>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Using Kirchhoff’s rules:</a:t>
            </a:r>
          </a:p>
          <a:p>
            <a:pPr>
              <a:spcBef>
                <a:spcPct val="50000"/>
              </a:spcBef>
              <a:buFontTx/>
              <a:buChar char="•"/>
            </a:pPr>
            <a:r>
              <a:rPr lang="en-US" sz="2400" dirty="0">
                <a:solidFill>
                  <a:srgbClr val="FF0000"/>
                </a:solidFill>
                <a:latin typeface="Arial" pitchFamily="34" charset="0"/>
                <a:cs typeface="Arial" pitchFamily="34" charset="0"/>
              </a:rPr>
              <a:t> The variables for which you are solving are the currents through the resistors.</a:t>
            </a:r>
          </a:p>
          <a:p>
            <a:pPr>
              <a:spcBef>
                <a:spcPct val="50000"/>
              </a:spcBef>
              <a:buFontTx/>
              <a:buChar char="•"/>
            </a:pPr>
            <a:r>
              <a:rPr lang="en-US" sz="2400" dirty="0">
                <a:solidFill>
                  <a:srgbClr val="FF0000"/>
                </a:solidFill>
                <a:latin typeface="Arial" pitchFamily="34" charset="0"/>
                <a:cs typeface="Arial" pitchFamily="34" charset="0"/>
              </a:rPr>
              <a:t> You need as many independent equations as you have variables to solve for.</a:t>
            </a:r>
          </a:p>
          <a:p>
            <a:pPr>
              <a:spcBef>
                <a:spcPct val="50000"/>
              </a:spcBef>
              <a:buFontTx/>
              <a:buChar char="•"/>
            </a:pPr>
            <a:r>
              <a:rPr lang="en-US" sz="2400" dirty="0">
                <a:solidFill>
                  <a:srgbClr val="FF0000"/>
                </a:solidFill>
                <a:latin typeface="Arial" pitchFamily="34" charset="0"/>
                <a:cs typeface="Arial" pitchFamily="34" charset="0"/>
              </a:rPr>
              <a:t> You will need both loop and junction rules.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21-6 Circuits Containing Capacitors</a:t>
            </a:r>
          </a:p>
        </p:txBody>
      </p:sp>
      <p:sp>
        <p:nvSpPr>
          <p:cNvPr id="19459" name="Text Box 3"/>
          <p:cNvSpPr txBox="1">
            <a:spLocks noChangeArrowheads="1"/>
          </p:cNvSpPr>
          <p:nvPr/>
        </p:nvSpPr>
        <p:spPr bwMode="auto">
          <a:xfrm>
            <a:off x="403225" y="1139825"/>
            <a:ext cx="8455025" cy="461665"/>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Capacitors can also be connected in series or in parallel.</a:t>
            </a:r>
          </a:p>
        </p:txBody>
      </p:sp>
      <p:pic>
        <p:nvPicPr>
          <p:cNvPr id="19460" name="Picture 4" descr="FG21_16"/>
          <p:cNvPicPr>
            <a:picLocks noChangeAspect="1" noChangeArrowheads="1"/>
          </p:cNvPicPr>
          <p:nvPr/>
        </p:nvPicPr>
        <p:blipFill>
          <a:blip r:embed="rId2" cstate="print"/>
          <a:srcRect l="18947" r="18562"/>
          <a:stretch>
            <a:fillRect/>
          </a:stretch>
        </p:blipFill>
        <p:spPr bwMode="auto">
          <a:xfrm>
            <a:off x="4891088" y="1973263"/>
            <a:ext cx="3879850" cy="4656137"/>
          </a:xfrm>
          <a:prstGeom prst="rect">
            <a:avLst/>
          </a:prstGeom>
          <a:noFill/>
        </p:spPr>
      </p:pic>
      <p:sp>
        <p:nvSpPr>
          <p:cNvPr id="19461" name="Text Box 5"/>
          <p:cNvSpPr txBox="1">
            <a:spLocks noChangeArrowheads="1"/>
          </p:cNvSpPr>
          <p:nvPr/>
        </p:nvSpPr>
        <p:spPr bwMode="auto">
          <a:xfrm>
            <a:off x="487363" y="2600325"/>
            <a:ext cx="4240212" cy="1569660"/>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When capacitors are connected in parallel, the potential difference across each one is the same.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Electromotive Force </a:t>
            </a:r>
            <a:r>
              <a:rPr lang="el-GR" sz="5400" dirty="0" smtClean="0">
                <a:solidFill>
                  <a:srgbClr val="FF0000"/>
                </a:solidFill>
                <a:latin typeface="Calibri"/>
              </a:rPr>
              <a:t>ε</a:t>
            </a:r>
            <a:endParaRPr lang="en-US" sz="5400" dirty="0">
              <a:solidFill>
                <a:srgbClr val="FF0000"/>
              </a:solidFill>
            </a:endParaRPr>
          </a:p>
        </p:txBody>
      </p:sp>
      <p:sp>
        <p:nvSpPr>
          <p:cNvPr id="11" name="TextBox 10"/>
          <p:cNvSpPr txBox="1"/>
          <p:nvPr/>
        </p:nvSpPr>
        <p:spPr>
          <a:xfrm>
            <a:off x="4038600" y="2971800"/>
            <a:ext cx="4953000" cy="1938992"/>
          </a:xfrm>
          <a:prstGeom prst="rect">
            <a:avLst/>
          </a:prstGeom>
          <a:noFill/>
        </p:spPr>
        <p:txBody>
          <a:bodyPr wrap="square" rtlCol="0">
            <a:spAutoFit/>
          </a:bodyPr>
          <a:lstStyle/>
          <a:p>
            <a:pPr lvl="0" fontAlgn="base">
              <a:spcBef>
                <a:spcPct val="0"/>
              </a:spcBef>
              <a:spcAft>
                <a:spcPct val="0"/>
              </a:spcAft>
            </a:pPr>
            <a:r>
              <a:rPr kumimoji="0" lang="en-US" sz="2400" b="1" i="0" u="none" strike="noStrike" cap="none" normalizeH="0" baseline="0" dirty="0" smtClean="0">
                <a:ln>
                  <a:noFill/>
                </a:ln>
                <a:solidFill>
                  <a:srgbClr val="FF0000"/>
                </a:solidFill>
                <a:effectLst/>
                <a:latin typeface="Arial" pitchFamily="34" charset="0"/>
                <a:cs typeface="Arial" pitchFamily="34" charset="0"/>
              </a:rPr>
              <a:t>Electromotive Force</a:t>
            </a:r>
            <a:r>
              <a:rPr kumimoji="0" lang="en-US" sz="2400" b="0" i="0" u="none" strike="noStrike" cap="none" normalizeH="0" baseline="0" dirty="0" smtClean="0">
                <a:ln>
                  <a:noFill/>
                </a:ln>
                <a:effectLst/>
                <a:latin typeface="Arial" pitchFamily="34" charset="0"/>
                <a:cs typeface="Arial" pitchFamily="34" charset="0"/>
              </a:rPr>
              <a:t>: the </a:t>
            </a:r>
            <a:r>
              <a:rPr kumimoji="0" lang="en-US" sz="2400" b="0" i="0" u="none" strike="noStrike" cap="none" normalizeH="0" baseline="0" dirty="0" err="1" smtClean="0">
                <a:ln>
                  <a:noFill/>
                </a:ln>
                <a:effectLst/>
                <a:latin typeface="Arial" pitchFamily="34" charset="0"/>
                <a:cs typeface="Arial" pitchFamily="34" charset="0"/>
              </a:rPr>
              <a:t>emf</a:t>
            </a:r>
            <a:r>
              <a:rPr kumimoji="0" lang="en-US" sz="2400" b="0" i="0" u="none" strike="noStrike" cap="none" normalizeH="0" baseline="0" dirty="0" smtClean="0">
                <a:ln>
                  <a:noFill/>
                </a:ln>
                <a:effectLst/>
                <a:latin typeface="Arial" pitchFamily="34" charset="0"/>
                <a:cs typeface="Arial" pitchFamily="34" charset="0"/>
              </a:rPr>
              <a:t>, </a:t>
            </a:r>
            <a:r>
              <a:rPr lang="el-GR" sz="2400" dirty="0" smtClean="0">
                <a:latin typeface="Arial" pitchFamily="34" charset="0"/>
                <a:cs typeface="Arial" pitchFamily="34" charset="0"/>
              </a:rPr>
              <a:t>ε</a:t>
            </a:r>
            <a:r>
              <a:rPr kumimoji="0" lang="en-US" sz="2400" b="0" i="0" u="none" strike="noStrike" cap="none" normalizeH="0" baseline="0" dirty="0" smtClean="0">
                <a:ln>
                  <a:noFill/>
                </a:ln>
                <a:effectLst/>
                <a:latin typeface="Arial" pitchFamily="34" charset="0"/>
                <a:cs typeface="Arial" pitchFamily="34" charset="0"/>
              </a:rPr>
              <a:t>, is the voltage measured across the terminals of a source when no current is being drawn from or delivered to it.</a:t>
            </a:r>
          </a:p>
        </p:txBody>
      </p:sp>
      <p:pic>
        <p:nvPicPr>
          <p:cNvPr id="39944" name="Picture 8" descr="http://whs.wsd.wednet.edu/faculty/busse/mathhomepage/busseclasses/apphysics/studyguides/chapter1718/graphics1718/Fig-17-05.gif"/>
          <p:cNvPicPr>
            <a:picLocks noChangeAspect="1" noChangeArrowheads="1"/>
          </p:cNvPicPr>
          <p:nvPr/>
        </p:nvPicPr>
        <p:blipFill>
          <a:blip r:embed="rId2" cstate="print"/>
          <a:srcRect/>
          <a:stretch>
            <a:fillRect/>
          </a:stretch>
        </p:blipFill>
        <p:spPr bwMode="auto">
          <a:xfrm>
            <a:off x="228600" y="1371600"/>
            <a:ext cx="3733800" cy="48768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21-6 Circuits Containing Capacitors</a:t>
            </a:r>
          </a:p>
        </p:txBody>
      </p:sp>
      <p:sp>
        <p:nvSpPr>
          <p:cNvPr id="18435" name="Text Box 3"/>
          <p:cNvSpPr txBox="1">
            <a:spLocks noChangeArrowheads="1"/>
          </p:cNvSpPr>
          <p:nvPr/>
        </p:nvSpPr>
        <p:spPr bwMode="auto">
          <a:xfrm>
            <a:off x="534988" y="1270000"/>
            <a:ext cx="7872412"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Therefore, the equivalent capacitance is the sum of the individual capacitances:</a:t>
            </a:r>
          </a:p>
        </p:txBody>
      </p:sp>
      <p:pic>
        <p:nvPicPr>
          <p:cNvPr id="18436" name="Picture 4"/>
          <p:cNvPicPr>
            <a:picLocks noChangeAspect="1" noChangeArrowheads="1"/>
          </p:cNvPicPr>
          <p:nvPr/>
        </p:nvPicPr>
        <p:blipFill>
          <a:blip r:embed="rId2" cstate="print"/>
          <a:srcRect/>
          <a:stretch>
            <a:fillRect/>
          </a:stretch>
        </p:blipFill>
        <p:spPr bwMode="auto">
          <a:xfrm>
            <a:off x="439738" y="3078163"/>
            <a:ext cx="8191500" cy="185578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21-6 Circuits Containing Capacitors</a:t>
            </a:r>
          </a:p>
        </p:txBody>
      </p:sp>
      <p:sp>
        <p:nvSpPr>
          <p:cNvPr id="17411" name="Text Box 3"/>
          <p:cNvSpPr txBox="1">
            <a:spLocks noChangeArrowheads="1"/>
          </p:cNvSpPr>
          <p:nvPr/>
        </p:nvSpPr>
        <p:spPr bwMode="auto">
          <a:xfrm>
            <a:off x="355600" y="1685925"/>
            <a:ext cx="4868863" cy="2677656"/>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Capacitors connected in series do not have the same potential difference across them, but they do all carry the same charge. The total potential difference is the sum of the potential differences across each one.</a:t>
            </a:r>
          </a:p>
        </p:txBody>
      </p:sp>
      <p:pic>
        <p:nvPicPr>
          <p:cNvPr id="17412" name="Picture 4" descr="FG21_17"/>
          <p:cNvPicPr>
            <a:picLocks noChangeAspect="1" noChangeArrowheads="1"/>
          </p:cNvPicPr>
          <p:nvPr/>
        </p:nvPicPr>
        <p:blipFill>
          <a:blip r:embed="rId2" cstate="print"/>
          <a:srcRect l="24425" r="24272"/>
          <a:stretch>
            <a:fillRect/>
          </a:stretch>
        </p:blipFill>
        <p:spPr bwMode="auto">
          <a:xfrm>
            <a:off x="5229225" y="952500"/>
            <a:ext cx="3717925" cy="5435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21-6 Circuits Containing Capacitors</a:t>
            </a:r>
          </a:p>
        </p:txBody>
      </p:sp>
      <p:sp>
        <p:nvSpPr>
          <p:cNvPr id="16387" name="Text Box 3"/>
          <p:cNvSpPr txBox="1">
            <a:spLocks noChangeArrowheads="1"/>
          </p:cNvSpPr>
          <p:nvPr/>
        </p:nvSpPr>
        <p:spPr bwMode="auto">
          <a:xfrm>
            <a:off x="296863" y="1104900"/>
            <a:ext cx="8526462" cy="461665"/>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Therefore, the equivalent capacitance is</a:t>
            </a:r>
          </a:p>
        </p:txBody>
      </p:sp>
      <p:pic>
        <p:nvPicPr>
          <p:cNvPr id="16388" name="Picture 4"/>
          <p:cNvPicPr>
            <a:picLocks noChangeAspect="1" noChangeArrowheads="1"/>
          </p:cNvPicPr>
          <p:nvPr/>
        </p:nvPicPr>
        <p:blipFill>
          <a:blip r:embed="rId2" cstate="print"/>
          <a:srcRect/>
          <a:stretch>
            <a:fillRect/>
          </a:stretch>
        </p:blipFill>
        <p:spPr bwMode="auto">
          <a:xfrm>
            <a:off x="506413" y="2009775"/>
            <a:ext cx="7964487" cy="1998663"/>
          </a:xfrm>
          <a:prstGeom prst="rect">
            <a:avLst/>
          </a:prstGeom>
          <a:noFill/>
          <a:ln w="9525">
            <a:noFill/>
            <a:miter lim="800000"/>
            <a:headEnd/>
            <a:tailEnd/>
          </a:ln>
          <a:effectLst/>
        </p:spPr>
      </p:pic>
      <p:sp>
        <p:nvSpPr>
          <p:cNvPr id="16389" name="Text Box 5"/>
          <p:cNvSpPr txBox="1">
            <a:spLocks noChangeArrowheads="1"/>
          </p:cNvSpPr>
          <p:nvPr/>
        </p:nvSpPr>
        <p:spPr bwMode="auto">
          <a:xfrm>
            <a:off x="476250" y="5311775"/>
            <a:ext cx="821690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Capacitors in series combine like resistors in parallel, and vice versa.</a:t>
            </a:r>
          </a:p>
        </p:txBody>
      </p:sp>
      <p:sp>
        <p:nvSpPr>
          <p:cNvPr id="16390" name="Text Box 6"/>
          <p:cNvSpPr txBox="1">
            <a:spLocks noChangeArrowheads="1"/>
          </p:cNvSpPr>
          <p:nvPr/>
        </p:nvSpPr>
        <p:spPr bwMode="auto">
          <a:xfrm>
            <a:off x="482600" y="4221163"/>
            <a:ext cx="8458200" cy="830997"/>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Note that this equation gives you the inverse of the capacitance, not the capacitance itself!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G21_22"/>
          <p:cNvPicPr>
            <a:picLocks noChangeAspect="1" noChangeArrowheads="1"/>
          </p:cNvPicPr>
          <p:nvPr/>
        </p:nvPicPr>
        <p:blipFill>
          <a:blip r:embed="rId2" cstate="print"/>
          <a:srcRect t="22417" b="29916"/>
          <a:stretch>
            <a:fillRect/>
          </a:stretch>
        </p:blipFill>
        <p:spPr bwMode="auto">
          <a:xfrm>
            <a:off x="374650" y="3559175"/>
            <a:ext cx="8382000" cy="2997200"/>
          </a:xfrm>
          <a:prstGeom prst="rect">
            <a:avLst/>
          </a:prstGeom>
          <a:noFill/>
        </p:spPr>
      </p:pic>
      <p:sp>
        <p:nvSpPr>
          <p:cNvPr id="11266"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21-8 Ammeters and Voltmeters</a:t>
            </a:r>
          </a:p>
        </p:txBody>
      </p:sp>
      <p:sp>
        <p:nvSpPr>
          <p:cNvPr id="11267" name="Text Box 3"/>
          <p:cNvSpPr txBox="1">
            <a:spLocks noChangeArrowheads="1"/>
          </p:cNvSpPr>
          <p:nvPr/>
        </p:nvSpPr>
        <p:spPr bwMode="auto">
          <a:xfrm>
            <a:off x="511175" y="855663"/>
            <a:ext cx="8229600" cy="2123658"/>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An ammeter is a device for measuring current, and a voltmeter measures voltages.</a:t>
            </a:r>
          </a:p>
          <a:p>
            <a:pPr>
              <a:spcBef>
                <a:spcPct val="50000"/>
              </a:spcBef>
            </a:pPr>
            <a:r>
              <a:rPr lang="en-US" sz="2400" dirty="0">
                <a:solidFill>
                  <a:srgbClr val="FF0000"/>
                </a:solidFill>
                <a:latin typeface="Arial" pitchFamily="34" charset="0"/>
                <a:cs typeface="Arial" pitchFamily="34" charset="0"/>
              </a:rPr>
              <a:t>The current in the circuit must flow through the ammeter; therefore the ammeter should have as low a resistance as possible, for the least disturbance.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FG21_23"/>
          <p:cNvPicPr>
            <a:picLocks noChangeAspect="1" noChangeArrowheads="1"/>
          </p:cNvPicPr>
          <p:nvPr/>
        </p:nvPicPr>
        <p:blipFill>
          <a:blip r:embed="rId2" cstate="print"/>
          <a:srcRect l="5901" r="4640" b="5006"/>
          <a:stretch>
            <a:fillRect/>
          </a:stretch>
        </p:blipFill>
        <p:spPr bwMode="auto">
          <a:xfrm>
            <a:off x="2590800" y="2008188"/>
            <a:ext cx="6089650" cy="4849812"/>
          </a:xfrm>
          <a:prstGeom prst="rect">
            <a:avLst/>
          </a:prstGeom>
          <a:noFill/>
        </p:spPr>
      </p:pic>
      <p:sp>
        <p:nvSpPr>
          <p:cNvPr id="10242"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21-8 Ammeters and Voltmeters</a:t>
            </a:r>
          </a:p>
        </p:txBody>
      </p:sp>
      <p:sp>
        <p:nvSpPr>
          <p:cNvPr id="10243" name="Text Box 3"/>
          <p:cNvSpPr txBox="1">
            <a:spLocks noChangeArrowheads="1"/>
          </p:cNvSpPr>
          <p:nvPr/>
        </p:nvSpPr>
        <p:spPr bwMode="auto">
          <a:xfrm>
            <a:off x="307975" y="973138"/>
            <a:ext cx="6354763" cy="1938992"/>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A voltmeter measures the potential drop between two points in a circuit. It therefore is connected in parallel; in order to minimize the effect on the circuit, it should have as large a resistance as possible.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j0432538[1]"/>
          <p:cNvPicPr>
            <a:picLocks noChangeAspect="1" noChangeArrowheads="1"/>
          </p:cNvPicPr>
          <p:nvPr/>
        </p:nvPicPr>
        <p:blipFill>
          <a:blip r:embed="rId2" cstate="print"/>
          <a:srcRect/>
          <a:stretch>
            <a:fillRect/>
          </a:stretch>
        </p:blipFill>
        <p:spPr bwMode="auto">
          <a:xfrm>
            <a:off x="5376863" y="4278313"/>
            <a:ext cx="1752600" cy="1727200"/>
          </a:xfrm>
          <a:prstGeom prst="rect">
            <a:avLst/>
          </a:prstGeom>
          <a:noFill/>
          <a:ln w="9525">
            <a:noFill/>
            <a:miter lim="800000"/>
            <a:headEnd/>
            <a:tailEnd/>
          </a:ln>
        </p:spPr>
      </p:pic>
      <p:pic>
        <p:nvPicPr>
          <p:cNvPr id="495619" name="Picture 3" descr="j0432538[1]"/>
          <p:cNvPicPr>
            <a:picLocks noChangeAspect="1" noChangeArrowheads="1"/>
          </p:cNvPicPr>
          <p:nvPr/>
        </p:nvPicPr>
        <p:blipFill>
          <a:blip r:embed="rId2" cstate="print"/>
          <a:srcRect/>
          <a:stretch>
            <a:fillRect/>
          </a:stretch>
        </p:blipFill>
        <p:spPr bwMode="auto">
          <a:xfrm>
            <a:off x="2536825" y="4300538"/>
            <a:ext cx="1752600" cy="1727200"/>
          </a:xfrm>
          <a:prstGeom prst="rect">
            <a:avLst/>
          </a:prstGeom>
          <a:noFill/>
          <a:ln w="9525">
            <a:noFill/>
            <a:miter lim="800000"/>
            <a:headEnd/>
            <a:tailEnd/>
          </a:ln>
        </p:spPr>
      </p:pic>
      <p:pic>
        <p:nvPicPr>
          <p:cNvPr id="495620" name="Picture 4" descr="j0432538[1]"/>
          <p:cNvPicPr>
            <a:picLocks noChangeAspect="1" noChangeArrowheads="1"/>
          </p:cNvPicPr>
          <p:nvPr/>
        </p:nvPicPr>
        <p:blipFill>
          <a:blip r:embed="rId2" cstate="print"/>
          <a:srcRect/>
          <a:stretch>
            <a:fillRect/>
          </a:stretch>
        </p:blipFill>
        <p:spPr bwMode="auto">
          <a:xfrm>
            <a:off x="5402263" y="2000250"/>
            <a:ext cx="1752600" cy="1727200"/>
          </a:xfrm>
          <a:prstGeom prst="rect">
            <a:avLst/>
          </a:prstGeom>
          <a:noFill/>
          <a:ln w="9525">
            <a:noFill/>
            <a:miter lim="800000"/>
            <a:headEnd/>
            <a:tailEnd/>
          </a:ln>
        </p:spPr>
      </p:pic>
      <p:sp>
        <p:nvSpPr>
          <p:cNvPr id="47109" name="Line 5"/>
          <p:cNvSpPr>
            <a:spLocks noChangeShapeType="1"/>
          </p:cNvSpPr>
          <p:nvPr/>
        </p:nvSpPr>
        <p:spPr bwMode="auto">
          <a:xfrm>
            <a:off x="1423988" y="1747838"/>
            <a:ext cx="6235700" cy="0"/>
          </a:xfrm>
          <a:prstGeom prst="line">
            <a:avLst/>
          </a:prstGeom>
          <a:noFill/>
          <a:ln w="22225">
            <a:solidFill>
              <a:schemeClr val="tx1"/>
            </a:solidFill>
            <a:round/>
            <a:headEnd/>
            <a:tailEnd/>
          </a:ln>
        </p:spPr>
        <p:txBody>
          <a:bodyPr/>
          <a:lstStyle/>
          <a:p>
            <a:endParaRPr lang="en-US"/>
          </a:p>
        </p:txBody>
      </p:sp>
      <p:sp>
        <p:nvSpPr>
          <p:cNvPr id="47110" name="Line 6"/>
          <p:cNvSpPr>
            <a:spLocks noChangeShapeType="1"/>
          </p:cNvSpPr>
          <p:nvPr/>
        </p:nvSpPr>
        <p:spPr bwMode="auto">
          <a:xfrm flipV="1">
            <a:off x="2047875" y="1254125"/>
            <a:ext cx="0" cy="5002213"/>
          </a:xfrm>
          <a:prstGeom prst="line">
            <a:avLst/>
          </a:prstGeom>
          <a:noFill/>
          <a:ln w="22225">
            <a:solidFill>
              <a:schemeClr val="tx1"/>
            </a:solidFill>
            <a:round/>
            <a:headEnd/>
            <a:tailEnd/>
          </a:ln>
        </p:spPr>
        <p:txBody>
          <a:bodyPr/>
          <a:lstStyle/>
          <a:p>
            <a:endParaRPr lang="en-US"/>
          </a:p>
        </p:txBody>
      </p:sp>
      <p:sp>
        <p:nvSpPr>
          <p:cNvPr id="47111" name="Rectangle 7"/>
          <p:cNvSpPr>
            <a:spLocks noChangeArrowheads="1"/>
          </p:cNvSpPr>
          <p:nvPr/>
        </p:nvSpPr>
        <p:spPr bwMode="auto">
          <a:xfrm>
            <a:off x="668338" y="255737"/>
            <a:ext cx="3177473" cy="461665"/>
          </a:xfrm>
          <a:prstGeom prst="rect">
            <a:avLst/>
          </a:prstGeom>
          <a:noFill/>
          <a:ln w="15875" algn="ctr">
            <a:noFill/>
            <a:miter lim="800000"/>
            <a:headEnd/>
            <a:tailEnd/>
          </a:ln>
        </p:spPr>
        <p:txBody>
          <a:bodyPr wrap="none" anchor="ctr">
            <a:spAutoFit/>
          </a:bodyPr>
          <a:lstStyle/>
          <a:p>
            <a:pPr algn="l"/>
            <a:r>
              <a:rPr lang="en-US" sz="2400" u="sng" dirty="0">
                <a:solidFill>
                  <a:srgbClr val="FF0000"/>
                </a:solidFill>
                <a:latin typeface="Arial" pitchFamily="34" charset="0"/>
                <a:cs typeface="Arial" pitchFamily="34" charset="0"/>
              </a:rPr>
              <a:t>ammeter</a:t>
            </a:r>
            <a:r>
              <a:rPr lang="en-US" sz="2400" dirty="0">
                <a:solidFill>
                  <a:srgbClr val="FF0000"/>
                </a:solidFill>
                <a:latin typeface="Arial" pitchFamily="34" charset="0"/>
                <a:cs typeface="Arial" pitchFamily="34" charset="0"/>
              </a:rPr>
              <a:t>: measures.. </a:t>
            </a:r>
          </a:p>
        </p:txBody>
      </p:sp>
      <p:sp>
        <p:nvSpPr>
          <p:cNvPr id="47112" name="Rectangle 8"/>
          <p:cNvSpPr>
            <a:spLocks noChangeArrowheads="1"/>
          </p:cNvSpPr>
          <p:nvPr/>
        </p:nvSpPr>
        <p:spPr bwMode="auto">
          <a:xfrm>
            <a:off x="2355850" y="690711"/>
            <a:ext cx="1196161" cy="461665"/>
          </a:xfrm>
          <a:prstGeom prst="rect">
            <a:avLst/>
          </a:prstGeom>
          <a:noFill/>
          <a:ln w="15875" algn="ctr">
            <a:noFill/>
            <a:miter lim="800000"/>
            <a:headEnd/>
            <a:tailEnd/>
          </a:ln>
        </p:spPr>
        <p:txBody>
          <a:bodyPr wrap="none" anchor="ctr">
            <a:spAutoFit/>
          </a:bodyPr>
          <a:lstStyle/>
          <a:p>
            <a:pPr algn="l"/>
            <a:r>
              <a:rPr lang="en-US" sz="2400" dirty="0">
                <a:latin typeface="Arial" pitchFamily="34" charset="0"/>
                <a:cs typeface="Arial" pitchFamily="34" charset="0"/>
              </a:rPr>
              <a:t>current</a:t>
            </a:r>
            <a:r>
              <a:rPr lang="en-US" dirty="0"/>
              <a:t> </a:t>
            </a:r>
          </a:p>
        </p:txBody>
      </p:sp>
      <p:sp>
        <p:nvSpPr>
          <p:cNvPr id="47113" name="Rectangle 9"/>
          <p:cNvSpPr>
            <a:spLocks noChangeArrowheads="1"/>
          </p:cNvSpPr>
          <p:nvPr/>
        </p:nvSpPr>
        <p:spPr bwMode="auto">
          <a:xfrm>
            <a:off x="5562600" y="224264"/>
            <a:ext cx="1512786" cy="830997"/>
          </a:xfrm>
          <a:prstGeom prst="rect">
            <a:avLst/>
          </a:prstGeom>
          <a:noFill/>
          <a:ln w="15875" algn="ctr">
            <a:noFill/>
            <a:miter lim="800000"/>
            <a:headEnd/>
            <a:tailEnd/>
          </a:ln>
        </p:spPr>
        <p:txBody>
          <a:bodyPr wrap="none" anchor="ctr">
            <a:spAutoFit/>
          </a:bodyPr>
          <a:lstStyle/>
          <a:p>
            <a:r>
              <a:rPr lang="en-US" sz="2400" dirty="0">
                <a:solidFill>
                  <a:srgbClr val="FF0000"/>
                </a:solidFill>
                <a:latin typeface="Arial" pitchFamily="34" charset="0"/>
                <a:cs typeface="Arial" pitchFamily="34" charset="0"/>
              </a:rPr>
              <a:t>TARGET</a:t>
            </a:r>
          </a:p>
          <a:p>
            <a:r>
              <a:rPr lang="en-US" sz="2400" dirty="0">
                <a:solidFill>
                  <a:srgbClr val="FF0000"/>
                </a:solidFill>
                <a:latin typeface="Arial" pitchFamily="34" charset="0"/>
                <a:cs typeface="Arial" pitchFamily="34" charset="0"/>
              </a:rPr>
              <a:t>CIRCUIT </a:t>
            </a:r>
          </a:p>
        </p:txBody>
      </p:sp>
      <p:grpSp>
        <p:nvGrpSpPr>
          <p:cNvPr id="2" name="Group 10"/>
          <p:cNvGrpSpPr>
            <a:grpSpLocks/>
          </p:cNvGrpSpPr>
          <p:nvPr/>
        </p:nvGrpSpPr>
        <p:grpSpPr bwMode="auto">
          <a:xfrm>
            <a:off x="7046913" y="138113"/>
            <a:ext cx="1287462" cy="1000125"/>
            <a:chOff x="7230" y="996"/>
            <a:chExt cx="2562" cy="2166"/>
          </a:xfrm>
        </p:grpSpPr>
        <p:sp>
          <p:nvSpPr>
            <p:cNvPr id="47316" name="Line 11"/>
            <p:cNvSpPr>
              <a:spLocks noChangeShapeType="1"/>
            </p:cNvSpPr>
            <p:nvPr/>
          </p:nvSpPr>
          <p:spPr bwMode="auto">
            <a:xfrm>
              <a:off x="7590" y="999"/>
              <a:ext cx="1620" cy="0"/>
            </a:xfrm>
            <a:prstGeom prst="line">
              <a:avLst/>
            </a:prstGeom>
            <a:noFill/>
            <a:ln w="22225">
              <a:solidFill>
                <a:srgbClr val="000000"/>
              </a:solidFill>
              <a:round/>
              <a:headEnd/>
              <a:tailEnd/>
            </a:ln>
          </p:spPr>
          <p:txBody>
            <a:bodyPr/>
            <a:lstStyle/>
            <a:p>
              <a:endParaRPr lang="en-US"/>
            </a:p>
          </p:txBody>
        </p:sp>
        <p:sp>
          <p:nvSpPr>
            <p:cNvPr id="47317" name="Freeform 12"/>
            <p:cNvSpPr>
              <a:spLocks/>
            </p:cNvSpPr>
            <p:nvPr/>
          </p:nvSpPr>
          <p:spPr bwMode="auto">
            <a:xfrm>
              <a:off x="9210" y="996"/>
              <a:ext cx="1" cy="144"/>
            </a:xfrm>
            <a:custGeom>
              <a:avLst/>
              <a:gdLst>
                <a:gd name="T0" fmla="*/ 0 w 1"/>
                <a:gd name="T1" fmla="*/ 0 h 144"/>
                <a:gd name="T2" fmla="*/ 0 w 1"/>
                <a:gd name="T3" fmla="*/ 144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lnTo>
                    <a:pt x="0" y="144"/>
                  </a:lnTo>
                </a:path>
              </a:pathLst>
            </a:custGeom>
            <a:noFill/>
            <a:ln w="22225">
              <a:solidFill>
                <a:srgbClr val="000000"/>
              </a:solidFill>
              <a:round/>
              <a:headEnd type="none" w="med" len="med"/>
              <a:tailEnd type="none" w="med" len="med"/>
            </a:ln>
          </p:spPr>
          <p:txBody>
            <a:bodyPr/>
            <a:lstStyle/>
            <a:p>
              <a:endParaRPr lang="en-US"/>
            </a:p>
          </p:txBody>
        </p:sp>
        <p:sp>
          <p:nvSpPr>
            <p:cNvPr id="47318" name="Freeform 13"/>
            <p:cNvSpPr>
              <a:spLocks/>
            </p:cNvSpPr>
            <p:nvPr/>
          </p:nvSpPr>
          <p:spPr bwMode="auto">
            <a:xfrm>
              <a:off x="7590" y="996"/>
              <a:ext cx="1" cy="900"/>
            </a:xfrm>
            <a:custGeom>
              <a:avLst/>
              <a:gdLst>
                <a:gd name="T0" fmla="*/ 0 w 1"/>
                <a:gd name="T1" fmla="*/ 0 h 900"/>
                <a:gd name="T2" fmla="*/ 0 w 1"/>
                <a:gd name="T3" fmla="*/ 900 h 900"/>
                <a:gd name="T4" fmla="*/ 0 60000 65536"/>
                <a:gd name="T5" fmla="*/ 0 60000 65536"/>
                <a:gd name="T6" fmla="*/ 0 w 1"/>
                <a:gd name="T7" fmla="*/ 0 h 900"/>
                <a:gd name="T8" fmla="*/ 1 w 1"/>
                <a:gd name="T9" fmla="*/ 900 h 900"/>
              </a:gdLst>
              <a:ahLst/>
              <a:cxnLst>
                <a:cxn ang="T4">
                  <a:pos x="T0" y="T1"/>
                </a:cxn>
                <a:cxn ang="T5">
                  <a:pos x="T2" y="T3"/>
                </a:cxn>
              </a:cxnLst>
              <a:rect l="T6" t="T7" r="T8" b="T9"/>
              <a:pathLst>
                <a:path w="1" h="900">
                  <a:moveTo>
                    <a:pt x="0" y="0"/>
                  </a:moveTo>
                  <a:lnTo>
                    <a:pt x="0" y="900"/>
                  </a:lnTo>
                </a:path>
              </a:pathLst>
            </a:custGeom>
            <a:noFill/>
            <a:ln w="22225">
              <a:solidFill>
                <a:srgbClr val="000000"/>
              </a:solidFill>
              <a:round/>
              <a:headEnd type="none" w="med" len="med"/>
              <a:tailEnd type="none" w="med" len="med"/>
            </a:ln>
          </p:spPr>
          <p:txBody>
            <a:bodyPr/>
            <a:lstStyle/>
            <a:p>
              <a:endParaRPr lang="en-US"/>
            </a:p>
          </p:txBody>
        </p:sp>
        <p:sp>
          <p:nvSpPr>
            <p:cNvPr id="47319" name="Freeform 14"/>
            <p:cNvSpPr>
              <a:spLocks/>
            </p:cNvSpPr>
            <p:nvPr/>
          </p:nvSpPr>
          <p:spPr bwMode="auto">
            <a:xfrm>
              <a:off x="7590" y="2079"/>
              <a:ext cx="1" cy="1080"/>
            </a:xfrm>
            <a:custGeom>
              <a:avLst/>
              <a:gdLst>
                <a:gd name="T0" fmla="*/ 0 w 1"/>
                <a:gd name="T1" fmla="*/ 0 h 1080"/>
                <a:gd name="T2" fmla="*/ 0 w 1"/>
                <a:gd name="T3" fmla="*/ 1080 h 1080"/>
                <a:gd name="T4" fmla="*/ 0 60000 65536"/>
                <a:gd name="T5" fmla="*/ 0 60000 65536"/>
                <a:gd name="T6" fmla="*/ 0 w 1"/>
                <a:gd name="T7" fmla="*/ 0 h 1080"/>
                <a:gd name="T8" fmla="*/ 1 w 1"/>
                <a:gd name="T9" fmla="*/ 1080 h 1080"/>
              </a:gdLst>
              <a:ahLst/>
              <a:cxnLst>
                <a:cxn ang="T4">
                  <a:pos x="T0" y="T1"/>
                </a:cxn>
                <a:cxn ang="T5">
                  <a:pos x="T2" y="T3"/>
                </a:cxn>
              </a:cxnLst>
              <a:rect l="T6" t="T7" r="T8" b="T9"/>
              <a:pathLst>
                <a:path w="1" h="1080">
                  <a:moveTo>
                    <a:pt x="0" y="0"/>
                  </a:moveTo>
                  <a:lnTo>
                    <a:pt x="0" y="1080"/>
                  </a:lnTo>
                </a:path>
              </a:pathLst>
            </a:custGeom>
            <a:noFill/>
            <a:ln w="22225">
              <a:solidFill>
                <a:srgbClr val="000000"/>
              </a:solidFill>
              <a:round/>
              <a:headEnd type="none" w="med" len="med"/>
              <a:tailEnd type="none" w="med" len="med"/>
            </a:ln>
          </p:spPr>
          <p:txBody>
            <a:bodyPr/>
            <a:lstStyle/>
            <a:p>
              <a:endParaRPr lang="en-US"/>
            </a:p>
          </p:txBody>
        </p:sp>
        <p:sp>
          <p:nvSpPr>
            <p:cNvPr id="47320" name="Freeform 15"/>
            <p:cNvSpPr>
              <a:spLocks/>
            </p:cNvSpPr>
            <p:nvPr/>
          </p:nvSpPr>
          <p:spPr bwMode="auto">
            <a:xfrm>
              <a:off x="9210" y="2979"/>
              <a:ext cx="1" cy="183"/>
            </a:xfrm>
            <a:custGeom>
              <a:avLst/>
              <a:gdLst>
                <a:gd name="T0" fmla="*/ 0 w 1"/>
                <a:gd name="T1" fmla="*/ 0 h 183"/>
                <a:gd name="T2" fmla="*/ 0 w 1"/>
                <a:gd name="T3" fmla="*/ 183 h 183"/>
                <a:gd name="T4" fmla="*/ 0 60000 65536"/>
                <a:gd name="T5" fmla="*/ 0 60000 65536"/>
                <a:gd name="T6" fmla="*/ 0 w 1"/>
                <a:gd name="T7" fmla="*/ 0 h 183"/>
                <a:gd name="T8" fmla="*/ 1 w 1"/>
                <a:gd name="T9" fmla="*/ 183 h 183"/>
              </a:gdLst>
              <a:ahLst/>
              <a:cxnLst>
                <a:cxn ang="T4">
                  <a:pos x="T0" y="T1"/>
                </a:cxn>
                <a:cxn ang="T5">
                  <a:pos x="T2" y="T3"/>
                </a:cxn>
              </a:cxnLst>
              <a:rect l="T6" t="T7" r="T8" b="T9"/>
              <a:pathLst>
                <a:path w="1" h="183">
                  <a:moveTo>
                    <a:pt x="0" y="0"/>
                  </a:moveTo>
                  <a:lnTo>
                    <a:pt x="0" y="183"/>
                  </a:lnTo>
                </a:path>
              </a:pathLst>
            </a:custGeom>
            <a:noFill/>
            <a:ln w="22225">
              <a:solidFill>
                <a:srgbClr val="000000"/>
              </a:solidFill>
              <a:round/>
              <a:headEnd type="none" w="med" len="med"/>
              <a:tailEnd type="none" w="med" len="med"/>
            </a:ln>
          </p:spPr>
          <p:txBody>
            <a:bodyPr/>
            <a:lstStyle/>
            <a:p>
              <a:endParaRPr lang="en-US"/>
            </a:p>
          </p:txBody>
        </p:sp>
        <p:sp>
          <p:nvSpPr>
            <p:cNvPr id="47321" name="Line 16"/>
            <p:cNvSpPr>
              <a:spLocks noChangeShapeType="1"/>
            </p:cNvSpPr>
            <p:nvPr/>
          </p:nvSpPr>
          <p:spPr bwMode="auto">
            <a:xfrm>
              <a:off x="7410" y="2079"/>
              <a:ext cx="360" cy="0"/>
            </a:xfrm>
            <a:prstGeom prst="line">
              <a:avLst/>
            </a:prstGeom>
            <a:noFill/>
            <a:ln w="22225">
              <a:solidFill>
                <a:srgbClr val="000000"/>
              </a:solidFill>
              <a:round/>
              <a:headEnd/>
              <a:tailEnd/>
            </a:ln>
          </p:spPr>
          <p:txBody>
            <a:bodyPr/>
            <a:lstStyle/>
            <a:p>
              <a:endParaRPr lang="en-US"/>
            </a:p>
          </p:txBody>
        </p:sp>
        <p:sp>
          <p:nvSpPr>
            <p:cNvPr id="47322" name="Line 17"/>
            <p:cNvSpPr>
              <a:spLocks noChangeShapeType="1"/>
            </p:cNvSpPr>
            <p:nvPr/>
          </p:nvSpPr>
          <p:spPr bwMode="auto">
            <a:xfrm>
              <a:off x="7230" y="1899"/>
              <a:ext cx="660" cy="0"/>
            </a:xfrm>
            <a:prstGeom prst="line">
              <a:avLst/>
            </a:prstGeom>
            <a:noFill/>
            <a:ln w="22225">
              <a:solidFill>
                <a:srgbClr val="000000"/>
              </a:solidFill>
              <a:round/>
              <a:headEnd/>
              <a:tailEnd/>
            </a:ln>
          </p:spPr>
          <p:txBody>
            <a:bodyPr/>
            <a:lstStyle/>
            <a:p>
              <a:endParaRPr lang="en-US"/>
            </a:p>
          </p:txBody>
        </p:sp>
        <p:sp>
          <p:nvSpPr>
            <p:cNvPr id="47323" name="Line 18"/>
            <p:cNvSpPr>
              <a:spLocks noChangeShapeType="1"/>
            </p:cNvSpPr>
            <p:nvPr/>
          </p:nvSpPr>
          <p:spPr bwMode="auto">
            <a:xfrm>
              <a:off x="7590" y="3159"/>
              <a:ext cx="1620" cy="0"/>
            </a:xfrm>
            <a:prstGeom prst="line">
              <a:avLst/>
            </a:prstGeom>
            <a:noFill/>
            <a:ln w="22225">
              <a:solidFill>
                <a:srgbClr val="000000"/>
              </a:solidFill>
              <a:round/>
              <a:headEnd/>
              <a:tailEnd/>
            </a:ln>
          </p:spPr>
          <p:txBody>
            <a:bodyPr/>
            <a:lstStyle/>
            <a:p>
              <a:endParaRPr lang="en-US"/>
            </a:p>
          </p:txBody>
        </p:sp>
        <p:sp>
          <p:nvSpPr>
            <p:cNvPr id="47324" name="Oval 19"/>
            <p:cNvSpPr>
              <a:spLocks noChangeArrowheads="1"/>
            </p:cNvSpPr>
            <p:nvPr/>
          </p:nvSpPr>
          <p:spPr bwMode="auto">
            <a:xfrm>
              <a:off x="8988" y="2535"/>
              <a:ext cx="444" cy="444"/>
            </a:xfrm>
            <a:prstGeom prst="ellipse">
              <a:avLst/>
            </a:prstGeom>
            <a:noFill/>
            <a:ln w="22225">
              <a:solidFill>
                <a:srgbClr val="000000"/>
              </a:solidFill>
              <a:round/>
              <a:headEnd/>
              <a:tailEnd/>
            </a:ln>
          </p:spPr>
          <p:txBody>
            <a:bodyPr/>
            <a:lstStyle/>
            <a:p>
              <a:endParaRPr lang="en-US"/>
            </a:p>
          </p:txBody>
        </p:sp>
        <p:sp>
          <p:nvSpPr>
            <p:cNvPr id="47325" name="Freeform 20"/>
            <p:cNvSpPr>
              <a:spLocks/>
            </p:cNvSpPr>
            <p:nvPr/>
          </p:nvSpPr>
          <p:spPr bwMode="auto">
            <a:xfrm>
              <a:off x="9531" y="1358"/>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26" name="Freeform 21"/>
            <p:cNvSpPr>
              <a:spLocks/>
            </p:cNvSpPr>
            <p:nvPr/>
          </p:nvSpPr>
          <p:spPr bwMode="auto">
            <a:xfrm>
              <a:off x="8607" y="1359"/>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27" name="Oval 22"/>
            <p:cNvSpPr>
              <a:spLocks noChangeArrowheads="1"/>
            </p:cNvSpPr>
            <p:nvPr/>
          </p:nvSpPr>
          <p:spPr bwMode="auto">
            <a:xfrm>
              <a:off x="8988" y="1137"/>
              <a:ext cx="444" cy="444"/>
            </a:xfrm>
            <a:prstGeom prst="ellipse">
              <a:avLst/>
            </a:prstGeom>
            <a:noFill/>
            <a:ln w="22225">
              <a:solidFill>
                <a:srgbClr val="000000"/>
              </a:solidFill>
              <a:round/>
              <a:headEnd/>
              <a:tailEnd/>
            </a:ln>
          </p:spPr>
          <p:txBody>
            <a:bodyPr/>
            <a:lstStyle/>
            <a:p>
              <a:endParaRPr lang="en-US"/>
            </a:p>
          </p:txBody>
        </p:sp>
        <p:sp>
          <p:nvSpPr>
            <p:cNvPr id="47328" name="Freeform 23"/>
            <p:cNvSpPr>
              <a:spLocks/>
            </p:cNvSpPr>
            <p:nvPr/>
          </p:nvSpPr>
          <p:spPr bwMode="auto">
            <a:xfrm>
              <a:off x="9207" y="1581"/>
              <a:ext cx="3" cy="951"/>
            </a:xfrm>
            <a:custGeom>
              <a:avLst/>
              <a:gdLst>
                <a:gd name="T0" fmla="*/ 3 w 3"/>
                <a:gd name="T1" fmla="*/ 0 h 951"/>
                <a:gd name="T2" fmla="*/ 0 w 3"/>
                <a:gd name="T3" fmla="*/ 951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sp>
          <p:nvSpPr>
            <p:cNvPr id="47329" name="Freeform 24"/>
            <p:cNvSpPr>
              <a:spLocks/>
            </p:cNvSpPr>
            <p:nvPr/>
          </p:nvSpPr>
          <p:spPr bwMode="auto">
            <a:xfrm>
              <a:off x="9489" y="1509"/>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330" name="Freeform 25"/>
            <p:cNvSpPr>
              <a:spLocks/>
            </p:cNvSpPr>
            <p:nvPr/>
          </p:nvSpPr>
          <p:spPr bwMode="auto">
            <a:xfrm>
              <a:off x="9498" y="1170"/>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7331" name="Freeform 26"/>
            <p:cNvSpPr>
              <a:spLocks/>
            </p:cNvSpPr>
            <p:nvPr/>
          </p:nvSpPr>
          <p:spPr bwMode="auto">
            <a:xfrm>
              <a:off x="8634" y="1488"/>
              <a:ext cx="243" cy="51"/>
            </a:xfrm>
            <a:custGeom>
              <a:avLst/>
              <a:gdLst>
                <a:gd name="T0" fmla="*/ 0 w 243"/>
                <a:gd name="T1" fmla="*/ 51 h 51"/>
                <a:gd name="T2" fmla="*/ 243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7332" name="Freeform 27"/>
            <p:cNvSpPr>
              <a:spLocks/>
            </p:cNvSpPr>
            <p:nvPr/>
          </p:nvSpPr>
          <p:spPr bwMode="auto">
            <a:xfrm>
              <a:off x="8634" y="1194"/>
              <a:ext cx="252" cy="36"/>
            </a:xfrm>
            <a:custGeom>
              <a:avLst/>
              <a:gdLst>
                <a:gd name="T0" fmla="*/ 0 w 252"/>
                <a:gd name="T1" fmla="*/ 0 h 36"/>
                <a:gd name="T2" fmla="*/ 252 w 252"/>
                <a:gd name="T3" fmla="*/ 36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sp>
          <p:nvSpPr>
            <p:cNvPr id="47333" name="Freeform 28"/>
            <p:cNvSpPr>
              <a:spLocks/>
            </p:cNvSpPr>
            <p:nvPr/>
          </p:nvSpPr>
          <p:spPr bwMode="auto">
            <a:xfrm>
              <a:off x="8631" y="2745"/>
              <a:ext cx="267" cy="1"/>
            </a:xfrm>
            <a:custGeom>
              <a:avLst/>
              <a:gdLst>
                <a:gd name="T0" fmla="*/ 0 w 267"/>
                <a:gd name="T1" fmla="*/ 0 h 1"/>
                <a:gd name="T2" fmla="*/ 267 w 267"/>
                <a:gd name="T3" fmla="*/ 0 h 1"/>
                <a:gd name="T4" fmla="*/ 0 60000 65536"/>
                <a:gd name="T5" fmla="*/ 0 60000 65536"/>
                <a:gd name="T6" fmla="*/ 0 w 267"/>
                <a:gd name="T7" fmla="*/ 0 h 1"/>
                <a:gd name="T8" fmla="*/ 267 w 267"/>
                <a:gd name="T9" fmla="*/ 1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7334" name="Freeform 29"/>
            <p:cNvSpPr>
              <a:spLocks/>
            </p:cNvSpPr>
            <p:nvPr/>
          </p:nvSpPr>
          <p:spPr bwMode="auto">
            <a:xfrm>
              <a:off x="8661" y="2871"/>
              <a:ext cx="252" cy="54"/>
            </a:xfrm>
            <a:custGeom>
              <a:avLst/>
              <a:gdLst>
                <a:gd name="T0" fmla="*/ 0 w 252"/>
                <a:gd name="T1" fmla="*/ 54 h 54"/>
                <a:gd name="T2" fmla="*/ 252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7335" name="Freeform 30"/>
            <p:cNvSpPr>
              <a:spLocks/>
            </p:cNvSpPr>
            <p:nvPr/>
          </p:nvSpPr>
          <p:spPr bwMode="auto">
            <a:xfrm>
              <a:off x="8667" y="2556"/>
              <a:ext cx="249" cy="72"/>
            </a:xfrm>
            <a:custGeom>
              <a:avLst/>
              <a:gdLst>
                <a:gd name="T0" fmla="*/ 0 w 249"/>
                <a:gd name="T1" fmla="*/ 0 h 72"/>
                <a:gd name="T2" fmla="*/ 249 w 249"/>
                <a:gd name="T3" fmla="*/ 72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7336" name="Freeform 31"/>
            <p:cNvSpPr>
              <a:spLocks/>
            </p:cNvSpPr>
            <p:nvPr/>
          </p:nvSpPr>
          <p:spPr bwMode="auto">
            <a:xfrm>
              <a:off x="9531" y="2750"/>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37" name="Freeform 32"/>
            <p:cNvSpPr>
              <a:spLocks/>
            </p:cNvSpPr>
            <p:nvPr/>
          </p:nvSpPr>
          <p:spPr bwMode="auto">
            <a:xfrm>
              <a:off x="9489" y="2901"/>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338" name="Freeform 33"/>
            <p:cNvSpPr>
              <a:spLocks/>
            </p:cNvSpPr>
            <p:nvPr/>
          </p:nvSpPr>
          <p:spPr bwMode="auto">
            <a:xfrm>
              <a:off x="9498" y="2562"/>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7115" name="Line 34"/>
          <p:cNvSpPr>
            <a:spLocks noChangeShapeType="1"/>
          </p:cNvSpPr>
          <p:nvPr/>
        </p:nvSpPr>
        <p:spPr bwMode="auto">
          <a:xfrm>
            <a:off x="2441575" y="1881188"/>
            <a:ext cx="1260475" cy="0"/>
          </a:xfrm>
          <a:prstGeom prst="line">
            <a:avLst/>
          </a:prstGeom>
          <a:noFill/>
          <a:ln w="22225">
            <a:solidFill>
              <a:srgbClr val="000000"/>
            </a:solidFill>
            <a:round/>
            <a:headEnd/>
            <a:tailEnd/>
          </a:ln>
        </p:spPr>
        <p:txBody>
          <a:bodyPr/>
          <a:lstStyle/>
          <a:p>
            <a:endParaRPr lang="en-US"/>
          </a:p>
        </p:txBody>
      </p:sp>
      <p:sp>
        <p:nvSpPr>
          <p:cNvPr id="47116" name="Freeform 35"/>
          <p:cNvSpPr>
            <a:spLocks/>
          </p:cNvSpPr>
          <p:nvPr/>
        </p:nvSpPr>
        <p:spPr bwMode="auto">
          <a:xfrm>
            <a:off x="3702050" y="1874838"/>
            <a:ext cx="1588" cy="252412"/>
          </a:xfrm>
          <a:custGeom>
            <a:avLst/>
            <a:gdLst>
              <a:gd name="T0" fmla="*/ 1260872 w 2"/>
              <a:gd name="T1" fmla="*/ 0 h 325"/>
              <a:gd name="T2" fmla="*/ 0 w 2"/>
              <a:gd name="T3" fmla="*/ 19603633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p>
        </p:txBody>
      </p:sp>
      <p:sp>
        <p:nvSpPr>
          <p:cNvPr id="47117" name="Freeform 36"/>
          <p:cNvSpPr>
            <a:spLocks/>
          </p:cNvSpPr>
          <p:nvPr/>
        </p:nvSpPr>
        <p:spPr bwMode="auto">
          <a:xfrm>
            <a:off x="2441575" y="1874838"/>
            <a:ext cx="1588" cy="841375"/>
          </a:xfrm>
          <a:custGeom>
            <a:avLst/>
            <a:gdLst>
              <a:gd name="T0" fmla="*/ 1260872 w 2"/>
              <a:gd name="T1" fmla="*/ 0 h 1081"/>
              <a:gd name="T2" fmla="*/ 0 w 2"/>
              <a:gd name="T3" fmla="*/ 65486751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p>
        </p:txBody>
      </p:sp>
      <p:sp>
        <p:nvSpPr>
          <p:cNvPr id="47118" name="Freeform 37"/>
          <p:cNvSpPr>
            <a:spLocks/>
          </p:cNvSpPr>
          <p:nvPr/>
        </p:nvSpPr>
        <p:spPr bwMode="auto">
          <a:xfrm>
            <a:off x="2441575" y="2860675"/>
            <a:ext cx="1588" cy="976313"/>
          </a:xfrm>
          <a:custGeom>
            <a:avLst/>
            <a:gdLst>
              <a:gd name="T0" fmla="*/ 0 w 2"/>
              <a:gd name="T1" fmla="*/ 0 h 1256"/>
              <a:gd name="T2" fmla="*/ 1260872 w 2"/>
              <a:gd name="T3" fmla="*/ 758906805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p>
        </p:txBody>
      </p:sp>
      <p:sp>
        <p:nvSpPr>
          <p:cNvPr id="47119" name="Freeform 38"/>
          <p:cNvSpPr>
            <a:spLocks/>
          </p:cNvSpPr>
          <p:nvPr/>
        </p:nvSpPr>
        <p:spPr bwMode="auto">
          <a:xfrm>
            <a:off x="3702050" y="3560763"/>
            <a:ext cx="1588" cy="276225"/>
          </a:xfrm>
          <a:custGeom>
            <a:avLst/>
            <a:gdLst>
              <a:gd name="T0" fmla="*/ 0 w 2"/>
              <a:gd name="T1" fmla="*/ 0 h 356"/>
              <a:gd name="T2" fmla="*/ 1260872 w 2"/>
              <a:gd name="T3" fmla="*/ 214326570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p>
        </p:txBody>
      </p:sp>
      <p:sp>
        <p:nvSpPr>
          <p:cNvPr id="47120" name="Line 39"/>
          <p:cNvSpPr>
            <a:spLocks noChangeShapeType="1"/>
          </p:cNvSpPr>
          <p:nvPr/>
        </p:nvSpPr>
        <p:spPr bwMode="auto">
          <a:xfrm>
            <a:off x="2300288" y="2860675"/>
            <a:ext cx="280987" cy="0"/>
          </a:xfrm>
          <a:prstGeom prst="line">
            <a:avLst/>
          </a:prstGeom>
          <a:noFill/>
          <a:ln w="22225">
            <a:solidFill>
              <a:srgbClr val="000000"/>
            </a:solidFill>
            <a:round/>
            <a:headEnd/>
            <a:tailEnd/>
          </a:ln>
        </p:spPr>
        <p:txBody>
          <a:bodyPr/>
          <a:lstStyle/>
          <a:p>
            <a:endParaRPr lang="en-US"/>
          </a:p>
        </p:txBody>
      </p:sp>
      <p:sp>
        <p:nvSpPr>
          <p:cNvPr id="47121" name="Line 40"/>
          <p:cNvSpPr>
            <a:spLocks noChangeShapeType="1"/>
          </p:cNvSpPr>
          <p:nvPr/>
        </p:nvSpPr>
        <p:spPr bwMode="auto">
          <a:xfrm>
            <a:off x="2160588" y="2719388"/>
            <a:ext cx="514350" cy="0"/>
          </a:xfrm>
          <a:prstGeom prst="line">
            <a:avLst/>
          </a:prstGeom>
          <a:noFill/>
          <a:ln w="22225">
            <a:solidFill>
              <a:srgbClr val="000000"/>
            </a:solidFill>
            <a:round/>
            <a:headEnd/>
            <a:tailEnd/>
          </a:ln>
        </p:spPr>
        <p:txBody>
          <a:bodyPr/>
          <a:lstStyle/>
          <a:p>
            <a:endParaRPr lang="en-US"/>
          </a:p>
        </p:txBody>
      </p:sp>
      <p:sp>
        <p:nvSpPr>
          <p:cNvPr id="47122" name="Line 41"/>
          <p:cNvSpPr>
            <a:spLocks noChangeShapeType="1"/>
          </p:cNvSpPr>
          <p:nvPr/>
        </p:nvSpPr>
        <p:spPr bwMode="auto">
          <a:xfrm>
            <a:off x="2441575" y="3843338"/>
            <a:ext cx="1260475" cy="0"/>
          </a:xfrm>
          <a:prstGeom prst="line">
            <a:avLst/>
          </a:prstGeom>
          <a:noFill/>
          <a:ln w="22225">
            <a:solidFill>
              <a:srgbClr val="000000"/>
            </a:solidFill>
            <a:round/>
            <a:headEnd/>
            <a:tailEnd/>
          </a:ln>
        </p:spPr>
        <p:txBody>
          <a:bodyPr/>
          <a:lstStyle/>
          <a:p>
            <a:endParaRPr lang="en-US"/>
          </a:p>
        </p:txBody>
      </p:sp>
      <p:sp>
        <p:nvSpPr>
          <p:cNvPr id="47123" name="Oval 42"/>
          <p:cNvSpPr>
            <a:spLocks noChangeArrowheads="1"/>
          </p:cNvSpPr>
          <p:nvPr/>
        </p:nvSpPr>
        <p:spPr bwMode="auto">
          <a:xfrm>
            <a:off x="3529013" y="3214688"/>
            <a:ext cx="346075" cy="346075"/>
          </a:xfrm>
          <a:prstGeom prst="ellipse">
            <a:avLst/>
          </a:prstGeom>
          <a:noFill/>
          <a:ln w="22225">
            <a:solidFill>
              <a:srgbClr val="000000"/>
            </a:solidFill>
            <a:round/>
            <a:headEnd/>
            <a:tailEnd/>
          </a:ln>
        </p:spPr>
        <p:txBody>
          <a:bodyPr/>
          <a:lstStyle/>
          <a:p>
            <a:endParaRPr lang="en-US"/>
          </a:p>
        </p:txBody>
      </p:sp>
      <p:sp>
        <p:nvSpPr>
          <p:cNvPr id="47124" name="Oval 43"/>
          <p:cNvSpPr>
            <a:spLocks noChangeArrowheads="1"/>
          </p:cNvSpPr>
          <p:nvPr/>
        </p:nvSpPr>
        <p:spPr bwMode="auto">
          <a:xfrm>
            <a:off x="3529013" y="2125663"/>
            <a:ext cx="346075" cy="344487"/>
          </a:xfrm>
          <a:prstGeom prst="ellipse">
            <a:avLst/>
          </a:prstGeom>
          <a:noFill/>
          <a:ln w="22225">
            <a:solidFill>
              <a:srgbClr val="000000"/>
            </a:solidFill>
            <a:round/>
            <a:headEnd/>
            <a:tailEnd/>
          </a:ln>
        </p:spPr>
        <p:txBody>
          <a:bodyPr/>
          <a:lstStyle/>
          <a:p>
            <a:endParaRPr lang="en-US"/>
          </a:p>
        </p:txBody>
      </p:sp>
      <p:sp>
        <p:nvSpPr>
          <p:cNvPr id="47125" name="Freeform 44"/>
          <p:cNvSpPr>
            <a:spLocks/>
          </p:cNvSpPr>
          <p:nvPr/>
        </p:nvSpPr>
        <p:spPr bwMode="auto">
          <a:xfrm>
            <a:off x="3700463" y="2470150"/>
            <a:ext cx="1587" cy="128588"/>
          </a:xfrm>
          <a:custGeom>
            <a:avLst/>
            <a:gdLst>
              <a:gd name="T0" fmla="*/ 839523 w 3"/>
              <a:gd name="T1" fmla="*/ 0 h 165"/>
              <a:gd name="T2" fmla="*/ 0 w 3"/>
              <a:gd name="T3" fmla="*/ 10021134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grpSp>
        <p:nvGrpSpPr>
          <p:cNvPr id="3" name="Group 45"/>
          <p:cNvGrpSpPr>
            <a:grpSpLocks/>
          </p:cNvGrpSpPr>
          <p:nvPr/>
        </p:nvGrpSpPr>
        <p:grpSpPr bwMode="auto">
          <a:xfrm>
            <a:off x="3232150" y="2151063"/>
            <a:ext cx="923925" cy="325437"/>
            <a:chOff x="2036" y="1355"/>
            <a:chExt cx="582" cy="205"/>
          </a:xfrm>
        </p:grpSpPr>
        <p:sp>
          <p:nvSpPr>
            <p:cNvPr id="47310" name="Freeform 46"/>
            <p:cNvSpPr>
              <a:spLocks/>
            </p:cNvSpPr>
            <p:nvPr/>
          </p:nvSpPr>
          <p:spPr bwMode="auto">
            <a:xfrm>
              <a:off x="2490" y="1447"/>
              <a:ext cx="128" cy="1"/>
            </a:xfrm>
            <a:custGeom>
              <a:avLst/>
              <a:gdLst>
                <a:gd name="T0" fmla="*/ 0 w 261"/>
                <a:gd name="T1" fmla="*/ 0 h 1"/>
                <a:gd name="T2" fmla="*/ 63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11" name="Freeform 47"/>
            <p:cNvSpPr>
              <a:spLocks/>
            </p:cNvSpPr>
            <p:nvPr/>
          </p:nvSpPr>
          <p:spPr bwMode="auto">
            <a:xfrm>
              <a:off x="2036" y="1448"/>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12" name="Freeform 48"/>
            <p:cNvSpPr>
              <a:spLocks/>
            </p:cNvSpPr>
            <p:nvPr/>
          </p:nvSpPr>
          <p:spPr bwMode="auto">
            <a:xfrm>
              <a:off x="2469" y="1522"/>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313" name="Freeform 49"/>
            <p:cNvSpPr>
              <a:spLocks/>
            </p:cNvSpPr>
            <p:nvPr/>
          </p:nvSpPr>
          <p:spPr bwMode="auto">
            <a:xfrm>
              <a:off x="2473" y="1355"/>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7314" name="Freeform 50"/>
            <p:cNvSpPr>
              <a:spLocks/>
            </p:cNvSpPr>
            <p:nvPr/>
          </p:nvSpPr>
          <p:spPr bwMode="auto">
            <a:xfrm>
              <a:off x="2050" y="1511"/>
              <a:ext cx="119" cy="26"/>
            </a:xfrm>
            <a:custGeom>
              <a:avLst/>
              <a:gdLst>
                <a:gd name="T0" fmla="*/ 0 w 243"/>
                <a:gd name="T1" fmla="*/ 13 h 51"/>
                <a:gd name="T2" fmla="*/ 58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7315" name="Freeform 51"/>
            <p:cNvSpPr>
              <a:spLocks/>
            </p:cNvSpPr>
            <p:nvPr/>
          </p:nvSpPr>
          <p:spPr bwMode="auto">
            <a:xfrm>
              <a:off x="2050" y="1367"/>
              <a:ext cx="124" cy="18"/>
            </a:xfrm>
            <a:custGeom>
              <a:avLst/>
              <a:gdLst>
                <a:gd name="T0" fmla="*/ 0 w 252"/>
                <a:gd name="T1" fmla="*/ 0 h 36"/>
                <a:gd name="T2" fmla="*/ 61 w 252"/>
                <a:gd name="T3" fmla="*/ 9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grpSp>
      <p:grpSp>
        <p:nvGrpSpPr>
          <p:cNvPr id="4" name="Group 52"/>
          <p:cNvGrpSpPr>
            <a:grpSpLocks/>
          </p:cNvGrpSpPr>
          <p:nvPr/>
        </p:nvGrpSpPr>
        <p:grpSpPr bwMode="auto">
          <a:xfrm>
            <a:off x="3252788" y="3230563"/>
            <a:ext cx="903287" cy="330200"/>
            <a:chOff x="2049" y="2035"/>
            <a:chExt cx="569" cy="208"/>
          </a:xfrm>
        </p:grpSpPr>
        <p:sp>
          <p:nvSpPr>
            <p:cNvPr id="47304" name="Freeform 53"/>
            <p:cNvSpPr>
              <a:spLocks/>
            </p:cNvSpPr>
            <p:nvPr/>
          </p:nvSpPr>
          <p:spPr bwMode="auto">
            <a:xfrm>
              <a:off x="2049" y="2128"/>
              <a:ext cx="130" cy="0"/>
            </a:xfrm>
            <a:custGeom>
              <a:avLst/>
              <a:gdLst>
                <a:gd name="T0" fmla="*/ 0 w 267"/>
                <a:gd name="T1" fmla="*/ 0 h 1"/>
                <a:gd name="T2" fmla="*/ 63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7305" name="Freeform 54"/>
            <p:cNvSpPr>
              <a:spLocks/>
            </p:cNvSpPr>
            <p:nvPr/>
          </p:nvSpPr>
          <p:spPr bwMode="auto">
            <a:xfrm>
              <a:off x="2063" y="2189"/>
              <a:ext cx="123" cy="27"/>
            </a:xfrm>
            <a:custGeom>
              <a:avLst/>
              <a:gdLst>
                <a:gd name="T0" fmla="*/ 0 w 252"/>
                <a:gd name="T1" fmla="*/ 14 h 54"/>
                <a:gd name="T2" fmla="*/ 6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7306" name="Freeform 55"/>
            <p:cNvSpPr>
              <a:spLocks/>
            </p:cNvSpPr>
            <p:nvPr/>
          </p:nvSpPr>
          <p:spPr bwMode="auto">
            <a:xfrm>
              <a:off x="2066" y="2035"/>
              <a:ext cx="123" cy="35"/>
            </a:xfrm>
            <a:custGeom>
              <a:avLst/>
              <a:gdLst>
                <a:gd name="T0" fmla="*/ 0 w 249"/>
                <a:gd name="T1" fmla="*/ 0 h 72"/>
                <a:gd name="T2" fmla="*/ 61 w 249"/>
                <a:gd name="T3" fmla="*/ 17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7307" name="Freeform 56"/>
            <p:cNvSpPr>
              <a:spLocks/>
            </p:cNvSpPr>
            <p:nvPr/>
          </p:nvSpPr>
          <p:spPr bwMode="auto">
            <a:xfrm>
              <a:off x="2490" y="2130"/>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08" name="Freeform 57"/>
            <p:cNvSpPr>
              <a:spLocks/>
            </p:cNvSpPr>
            <p:nvPr/>
          </p:nvSpPr>
          <p:spPr bwMode="auto">
            <a:xfrm>
              <a:off x="2469" y="2204"/>
              <a:ext cx="114" cy="39"/>
            </a:xfrm>
            <a:custGeom>
              <a:avLst/>
              <a:gdLst>
                <a:gd name="T0" fmla="*/ 0 w 234"/>
                <a:gd name="T1" fmla="*/ 0 h 78"/>
                <a:gd name="T2" fmla="*/ 56 w 234"/>
                <a:gd name="T3" fmla="*/ 2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309" name="Freeform 58"/>
            <p:cNvSpPr>
              <a:spLocks/>
            </p:cNvSpPr>
            <p:nvPr/>
          </p:nvSpPr>
          <p:spPr bwMode="auto">
            <a:xfrm>
              <a:off x="2473" y="2038"/>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7128" name="Line 59"/>
          <p:cNvSpPr>
            <a:spLocks noChangeShapeType="1"/>
          </p:cNvSpPr>
          <p:nvPr/>
        </p:nvSpPr>
        <p:spPr bwMode="auto">
          <a:xfrm>
            <a:off x="5259388" y="4157663"/>
            <a:ext cx="1260475" cy="0"/>
          </a:xfrm>
          <a:prstGeom prst="line">
            <a:avLst/>
          </a:prstGeom>
          <a:noFill/>
          <a:ln w="22225">
            <a:solidFill>
              <a:srgbClr val="000000"/>
            </a:solidFill>
            <a:round/>
            <a:headEnd/>
            <a:tailEnd/>
          </a:ln>
        </p:spPr>
        <p:txBody>
          <a:bodyPr/>
          <a:lstStyle/>
          <a:p>
            <a:endParaRPr lang="en-US"/>
          </a:p>
        </p:txBody>
      </p:sp>
      <p:sp>
        <p:nvSpPr>
          <p:cNvPr id="47129" name="Freeform 60"/>
          <p:cNvSpPr>
            <a:spLocks/>
          </p:cNvSpPr>
          <p:nvPr/>
        </p:nvSpPr>
        <p:spPr bwMode="auto">
          <a:xfrm>
            <a:off x="6519863" y="4154488"/>
            <a:ext cx="0" cy="249237"/>
          </a:xfrm>
          <a:custGeom>
            <a:avLst/>
            <a:gdLst>
              <a:gd name="T0" fmla="*/ 0 w 1"/>
              <a:gd name="T1" fmla="*/ 0 h 320"/>
              <a:gd name="T2" fmla="*/ 0 w 1"/>
              <a:gd name="T3" fmla="*/ 194122106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p>
        </p:txBody>
      </p:sp>
      <p:sp>
        <p:nvSpPr>
          <p:cNvPr id="47130" name="Freeform 61"/>
          <p:cNvSpPr>
            <a:spLocks/>
          </p:cNvSpPr>
          <p:nvPr/>
        </p:nvSpPr>
        <p:spPr bwMode="auto">
          <a:xfrm>
            <a:off x="5259388" y="4154488"/>
            <a:ext cx="0" cy="838200"/>
          </a:xfrm>
          <a:custGeom>
            <a:avLst/>
            <a:gdLst>
              <a:gd name="T0" fmla="*/ 0 w 1"/>
              <a:gd name="T1" fmla="*/ 0 h 1076"/>
              <a:gd name="T2" fmla="*/ 0 w 1"/>
              <a:gd name="T3" fmla="*/ 652954582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p>
        </p:txBody>
      </p:sp>
      <p:sp>
        <p:nvSpPr>
          <p:cNvPr id="47131" name="Freeform 62"/>
          <p:cNvSpPr>
            <a:spLocks/>
          </p:cNvSpPr>
          <p:nvPr/>
        </p:nvSpPr>
        <p:spPr bwMode="auto">
          <a:xfrm>
            <a:off x="5251450" y="5135563"/>
            <a:ext cx="7938" cy="977900"/>
          </a:xfrm>
          <a:custGeom>
            <a:avLst/>
            <a:gdLst>
              <a:gd name="T0" fmla="*/ 6301184 w 10"/>
              <a:gd name="T1" fmla="*/ 0 h 1256"/>
              <a:gd name="T2" fmla="*/ 0 w 10"/>
              <a:gd name="T3" fmla="*/ 761376021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p>
        </p:txBody>
      </p:sp>
      <p:sp>
        <p:nvSpPr>
          <p:cNvPr id="47132" name="Freeform 63"/>
          <p:cNvSpPr>
            <a:spLocks/>
          </p:cNvSpPr>
          <p:nvPr/>
        </p:nvSpPr>
        <p:spPr bwMode="auto">
          <a:xfrm>
            <a:off x="6519863" y="5837238"/>
            <a:ext cx="0" cy="273050"/>
          </a:xfrm>
          <a:custGeom>
            <a:avLst/>
            <a:gdLst>
              <a:gd name="T0" fmla="*/ 0 w 1"/>
              <a:gd name="T1" fmla="*/ 0 h 351"/>
              <a:gd name="T2" fmla="*/ 0 w 1"/>
              <a:gd name="T3" fmla="*/ 212411142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p>
        </p:txBody>
      </p:sp>
      <p:sp>
        <p:nvSpPr>
          <p:cNvPr id="47133" name="Line 64"/>
          <p:cNvSpPr>
            <a:spLocks noChangeShapeType="1"/>
          </p:cNvSpPr>
          <p:nvPr/>
        </p:nvSpPr>
        <p:spPr bwMode="auto">
          <a:xfrm>
            <a:off x="5118100" y="5135563"/>
            <a:ext cx="280988" cy="0"/>
          </a:xfrm>
          <a:prstGeom prst="line">
            <a:avLst/>
          </a:prstGeom>
          <a:noFill/>
          <a:ln w="22225">
            <a:solidFill>
              <a:srgbClr val="000000"/>
            </a:solidFill>
            <a:round/>
            <a:headEnd/>
            <a:tailEnd/>
          </a:ln>
        </p:spPr>
        <p:txBody>
          <a:bodyPr/>
          <a:lstStyle/>
          <a:p>
            <a:endParaRPr lang="en-US"/>
          </a:p>
        </p:txBody>
      </p:sp>
      <p:sp>
        <p:nvSpPr>
          <p:cNvPr id="47134" name="Line 65"/>
          <p:cNvSpPr>
            <a:spLocks noChangeShapeType="1"/>
          </p:cNvSpPr>
          <p:nvPr/>
        </p:nvSpPr>
        <p:spPr bwMode="auto">
          <a:xfrm>
            <a:off x="4978400" y="4995863"/>
            <a:ext cx="514350" cy="0"/>
          </a:xfrm>
          <a:prstGeom prst="line">
            <a:avLst/>
          </a:prstGeom>
          <a:noFill/>
          <a:ln w="22225">
            <a:solidFill>
              <a:srgbClr val="000000"/>
            </a:solidFill>
            <a:round/>
            <a:headEnd/>
            <a:tailEnd/>
          </a:ln>
        </p:spPr>
        <p:txBody>
          <a:bodyPr/>
          <a:lstStyle/>
          <a:p>
            <a:endParaRPr lang="en-US"/>
          </a:p>
        </p:txBody>
      </p:sp>
      <p:sp>
        <p:nvSpPr>
          <p:cNvPr id="47135" name="Line 66"/>
          <p:cNvSpPr>
            <a:spLocks noChangeShapeType="1"/>
          </p:cNvSpPr>
          <p:nvPr/>
        </p:nvSpPr>
        <p:spPr bwMode="auto">
          <a:xfrm>
            <a:off x="5259388" y="6119813"/>
            <a:ext cx="1260475" cy="0"/>
          </a:xfrm>
          <a:prstGeom prst="line">
            <a:avLst/>
          </a:prstGeom>
          <a:noFill/>
          <a:ln w="22225">
            <a:solidFill>
              <a:srgbClr val="000000"/>
            </a:solidFill>
            <a:round/>
            <a:headEnd/>
            <a:tailEnd/>
          </a:ln>
        </p:spPr>
        <p:txBody>
          <a:bodyPr/>
          <a:lstStyle/>
          <a:p>
            <a:endParaRPr lang="en-US"/>
          </a:p>
        </p:txBody>
      </p:sp>
      <p:sp>
        <p:nvSpPr>
          <p:cNvPr id="47136" name="Oval 67"/>
          <p:cNvSpPr>
            <a:spLocks noChangeArrowheads="1"/>
          </p:cNvSpPr>
          <p:nvPr/>
        </p:nvSpPr>
        <p:spPr bwMode="auto">
          <a:xfrm>
            <a:off x="6346825" y="5491163"/>
            <a:ext cx="346075" cy="346075"/>
          </a:xfrm>
          <a:prstGeom prst="ellipse">
            <a:avLst/>
          </a:prstGeom>
          <a:noFill/>
          <a:ln w="22225">
            <a:solidFill>
              <a:srgbClr val="000000"/>
            </a:solidFill>
            <a:round/>
            <a:headEnd/>
            <a:tailEnd/>
          </a:ln>
        </p:spPr>
        <p:txBody>
          <a:bodyPr/>
          <a:lstStyle/>
          <a:p>
            <a:endParaRPr lang="en-US"/>
          </a:p>
        </p:txBody>
      </p:sp>
      <p:sp>
        <p:nvSpPr>
          <p:cNvPr id="47137" name="Oval 68"/>
          <p:cNvSpPr>
            <a:spLocks noChangeArrowheads="1"/>
          </p:cNvSpPr>
          <p:nvPr/>
        </p:nvSpPr>
        <p:spPr bwMode="auto">
          <a:xfrm>
            <a:off x="6346825" y="4402138"/>
            <a:ext cx="346075" cy="344487"/>
          </a:xfrm>
          <a:prstGeom prst="ellipse">
            <a:avLst/>
          </a:prstGeom>
          <a:noFill/>
          <a:ln w="22225">
            <a:solidFill>
              <a:srgbClr val="000000"/>
            </a:solidFill>
            <a:round/>
            <a:headEnd/>
            <a:tailEnd/>
          </a:ln>
        </p:spPr>
        <p:txBody>
          <a:bodyPr/>
          <a:lstStyle/>
          <a:p>
            <a:endParaRPr lang="en-US"/>
          </a:p>
        </p:txBody>
      </p:sp>
      <p:sp>
        <p:nvSpPr>
          <p:cNvPr id="47138" name="Freeform 69"/>
          <p:cNvSpPr>
            <a:spLocks/>
          </p:cNvSpPr>
          <p:nvPr/>
        </p:nvSpPr>
        <p:spPr bwMode="auto">
          <a:xfrm>
            <a:off x="6518275" y="4746625"/>
            <a:ext cx="1588" cy="741363"/>
          </a:xfrm>
          <a:custGeom>
            <a:avLst/>
            <a:gdLst>
              <a:gd name="T0" fmla="*/ 840581 w 3"/>
              <a:gd name="T1" fmla="*/ 0 h 951"/>
              <a:gd name="T2" fmla="*/ 0 w 3"/>
              <a:gd name="T3" fmla="*/ 577938109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grpSp>
        <p:nvGrpSpPr>
          <p:cNvPr id="5" name="Group 70"/>
          <p:cNvGrpSpPr>
            <a:grpSpLocks/>
          </p:cNvGrpSpPr>
          <p:nvPr/>
        </p:nvGrpSpPr>
        <p:grpSpPr bwMode="auto">
          <a:xfrm>
            <a:off x="6051550" y="4427538"/>
            <a:ext cx="922338" cy="325437"/>
            <a:chOff x="3812" y="2789"/>
            <a:chExt cx="581" cy="205"/>
          </a:xfrm>
        </p:grpSpPr>
        <p:sp>
          <p:nvSpPr>
            <p:cNvPr id="47298" name="Freeform 71"/>
            <p:cNvSpPr>
              <a:spLocks/>
            </p:cNvSpPr>
            <p:nvPr/>
          </p:nvSpPr>
          <p:spPr bwMode="auto">
            <a:xfrm>
              <a:off x="4264" y="2881"/>
              <a:ext cx="129" cy="1"/>
            </a:xfrm>
            <a:custGeom>
              <a:avLst/>
              <a:gdLst>
                <a:gd name="T0" fmla="*/ 0 w 261"/>
                <a:gd name="T1" fmla="*/ 0 h 1"/>
                <a:gd name="T2" fmla="*/ 64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299" name="Freeform 72"/>
            <p:cNvSpPr>
              <a:spLocks/>
            </p:cNvSpPr>
            <p:nvPr/>
          </p:nvSpPr>
          <p:spPr bwMode="auto">
            <a:xfrm>
              <a:off x="3812" y="2882"/>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300" name="Freeform 73"/>
            <p:cNvSpPr>
              <a:spLocks/>
            </p:cNvSpPr>
            <p:nvPr/>
          </p:nvSpPr>
          <p:spPr bwMode="auto">
            <a:xfrm>
              <a:off x="4244" y="2956"/>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301" name="Freeform 74"/>
            <p:cNvSpPr>
              <a:spLocks/>
            </p:cNvSpPr>
            <p:nvPr/>
          </p:nvSpPr>
          <p:spPr bwMode="auto">
            <a:xfrm>
              <a:off x="4248" y="2789"/>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7302" name="Freeform 75"/>
            <p:cNvSpPr>
              <a:spLocks/>
            </p:cNvSpPr>
            <p:nvPr/>
          </p:nvSpPr>
          <p:spPr bwMode="auto">
            <a:xfrm>
              <a:off x="3825" y="2945"/>
              <a:ext cx="119" cy="26"/>
            </a:xfrm>
            <a:custGeom>
              <a:avLst/>
              <a:gdLst>
                <a:gd name="T0" fmla="*/ 0 w 243"/>
                <a:gd name="T1" fmla="*/ 13 h 51"/>
                <a:gd name="T2" fmla="*/ 58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7303" name="Freeform 76"/>
            <p:cNvSpPr>
              <a:spLocks/>
            </p:cNvSpPr>
            <p:nvPr/>
          </p:nvSpPr>
          <p:spPr bwMode="auto">
            <a:xfrm>
              <a:off x="3825" y="2801"/>
              <a:ext cx="123" cy="18"/>
            </a:xfrm>
            <a:custGeom>
              <a:avLst/>
              <a:gdLst>
                <a:gd name="T0" fmla="*/ 0 w 252"/>
                <a:gd name="T1" fmla="*/ 0 h 36"/>
                <a:gd name="T2" fmla="*/ 60 w 252"/>
                <a:gd name="T3" fmla="*/ 9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grpSp>
      <p:grpSp>
        <p:nvGrpSpPr>
          <p:cNvPr id="6" name="Group 77"/>
          <p:cNvGrpSpPr>
            <a:grpSpLocks/>
          </p:cNvGrpSpPr>
          <p:nvPr/>
        </p:nvGrpSpPr>
        <p:grpSpPr bwMode="auto">
          <a:xfrm>
            <a:off x="6069013" y="5505450"/>
            <a:ext cx="904875" cy="331788"/>
            <a:chOff x="3823" y="3468"/>
            <a:chExt cx="570" cy="209"/>
          </a:xfrm>
        </p:grpSpPr>
        <p:sp>
          <p:nvSpPr>
            <p:cNvPr id="47292" name="Freeform 78"/>
            <p:cNvSpPr>
              <a:spLocks/>
            </p:cNvSpPr>
            <p:nvPr/>
          </p:nvSpPr>
          <p:spPr bwMode="auto">
            <a:xfrm>
              <a:off x="3823" y="3562"/>
              <a:ext cx="131" cy="0"/>
            </a:xfrm>
            <a:custGeom>
              <a:avLst/>
              <a:gdLst>
                <a:gd name="T0" fmla="*/ 0 w 267"/>
                <a:gd name="T1" fmla="*/ 0 h 1"/>
                <a:gd name="T2" fmla="*/ 64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7293" name="Freeform 79"/>
            <p:cNvSpPr>
              <a:spLocks/>
            </p:cNvSpPr>
            <p:nvPr/>
          </p:nvSpPr>
          <p:spPr bwMode="auto">
            <a:xfrm>
              <a:off x="3837" y="3623"/>
              <a:ext cx="124" cy="27"/>
            </a:xfrm>
            <a:custGeom>
              <a:avLst/>
              <a:gdLst>
                <a:gd name="T0" fmla="*/ 0 w 252"/>
                <a:gd name="T1" fmla="*/ 14 h 54"/>
                <a:gd name="T2" fmla="*/ 61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7294" name="Freeform 80"/>
            <p:cNvSpPr>
              <a:spLocks/>
            </p:cNvSpPr>
            <p:nvPr/>
          </p:nvSpPr>
          <p:spPr bwMode="auto">
            <a:xfrm>
              <a:off x="3841" y="3468"/>
              <a:ext cx="121" cy="36"/>
            </a:xfrm>
            <a:custGeom>
              <a:avLst/>
              <a:gdLst>
                <a:gd name="T0" fmla="*/ 0 w 249"/>
                <a:gd name="T1" fmla="*/ 0 h 72"/>
                <a:gd name="T2" fmla="*/ 59 w 249"/>
                <a:gd name="T3" fmla="*/ 18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7295" name="Freeform 81"/>
            <p:cNvSpPr>
              <a:spLocks/>
            </p:cNvSpPr>
            <p:nvPr/>
          </p:nvSpPr>
          <p:spPr bwMode="auto">
            <a:xfrm>
              <a:off x="4264" y="3564"/>
              <a:ext cx="129" cy="0"/>
            </a:xfrm>
            <a:custGeom>
              <a:avLst/>
              <a:gdLst>
                <a:gd name="T0" fmla="*/ 0 w 261"/>
                <a:gd name="T1" fmla="*/ 0 h 1"/>
                <a:gd name="T2" fmla="*/ 64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296" name="Freeform 82"/>
            <p:cNvSpPr>
              <a:spLocks/>
            </p:cNvSpPr>
            <p:nvPr/>
          </p:nvSpPr>
          <p:spPr bwMode="auto">
            <a:xfrm>
              <a:off x="4244" y="3638"/>
              <a:ext cx="114" cy="39"/>
            </a:xfrm>
            <a:custGeom>
              <a:avLst/>
              <a:gdLst>
                <a:gd name="T0" fmla="*/ 0 w 234"/>
                <a:gd name="T1" fmla="*/ 0 h 78"/>
                <a:gd name="T2" fmla="*/ 56 w 234"/>
                <a:gd name="T3" fmla="*/ 2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297" name="Freeform 83"/>
            <p:cNvSpPr>
              <a:spLocks/>
            </p:cNvSpPr>
            <p:nvPr/>
          </p:nvSpPr>
          <p:spPr bwMode="auto">
            <a:xfrm>
              <a:off x="4248" y="3472"/>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7141" name="Freeform 84"/>
          <p:cNvSpPr>
            <a:spLocks/>
          </p:cNvSpPr>
          <p:nvPr/>
        </p:nvSpPr>
        <p:spPr bwMode="auto">
          <a:xfrm>
            <a:off x="3890963" y="2603500"/>
            <a:ext cx="0" cy="447675"/>
          </a:xfrm>
          <a:custGeom>
            <a:avLst/>
            <a:gdLst>
              <a:gd name="T0" fmla="*/ 0 w 1"/>
              <a:gd name="T1" fmla="*/ 0 h 576"/>
              <a:gd name="T2" fmla="*/ 0 w 1"/>
              <a:gd name="T3" fmla="*/ 347939022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7142" name="Freeform 85"/>
          <p:cNvSpPr>
            <a:spLocks/>
          </p:cNvSpPr>
          <p:nvPr/>
        </p:nvSpPr>
        <p:spPr bwMode="auto">
          <a:xfrm>
            <a:off x="3486150" y="2598738"/>
            <a:ext cx="1588" cy="447675"/>
          </a:xfrm>
          <a:custGeom>
            <a:avLst/>
            <a:gdLst>
              <a:gd name="T0" fmla="*/ 1260872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7143" name="Freeform 86"/>
          <p:cNvSpPr>
            <a:spLocks/>
          </p:cNvSpPr>
          <p:nvPr/>
        </p:nvSpPr>
        <p:spPr bwMode="auto">
          <a:xfrm>
            <a:off x="3497263" y="3051175"/>
            <a:ext cx="382587" cy="0"/>
          </a:xfrm>
          <a:custGeom>
            <a:avLst/>
            <a:gdLst>
              <a:gd name="T0" fmla="*/ 0 w 490"/>
              <a:gd name="T1" fmla="*/ 0 h 1"/>
              <a:gd name="T2" fmla="*/ 298720049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7144" name="Freeform 87"/>
          <p:cNvSpPr>
            <a:spLocks/>
          </p:cNvSpPr>
          <p:nvPr/>
        </p:nvSpPr>
        <p:spPr bwMode="auto">
          <a:xfrm>
            <a:off x="3487738" y="2597150"/>
            <a:ext cx="403225" cy="1588"/>
          </a:xfrm>
          <a:custGeom>
            <a:avLst/>
            <a:gdLst>
              <a:gd name="T0" fmla="*/ 0 w 519"/>
              <a:gd name="T1" fmla="*/ 0 h 3"/>
              <a:gd name="T2" fmla="*/ 313276252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7145" name="Freeform 88"/>
          <p:cNvSpPr>
            <a:spLocks/>
          </p:cNvSpPr>
          <p:nvPr/>
        </p:nvSpPr>
        <p:spPr bwMode="auto">
          <a:xfrm>
            <a:off x="3700463" y="3054350"/>
            <a:ext cx="0" cy="147638"/>
          </a:xfrm>
          <a:custGeom>
            <a:avLst/>
            <a:gdLst>
              <a:gd name="T0" fmla="*/ 0 w 1"/>
              <a:gd name="T1" fmla="*/ 0 h 190"/>
              <a:gd name="T2" fmla="*/ 0 w 1"/>
              <a:gd name="T3" fmla="*/ 114720954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7146" name="Line 91"/>
          <p:cNvSpPr>
            <a:spLocks noChangeShapeType="1"/>
          </p:cNvSpPr>
          <p:nvPr/>
        </p:nvSpPr>
        <p:spPr bwMode="auto">
          <a:xfrm>
            <a:off x="5278438" y="1885950"/>
            <a:ext cx="1260475" cy="0"/>
          </a:xfrm>
          <a:prstGeom prst="line">
            <a:avLst/>
          </a:prstGeom>
          <a:noFill/>
          <a:ln w="22225">
            <a:solidFill>
              <a:srgbClr val="000000"/>
            </a:solidFill>
            <a:round/>
            <a:headEnd/>
            <a:tailEnd/>
          </a:ln>
        </p:spPr>
        <p:txBody>
          <a:bodyPr/>
          <a:lstStyle/>
          <a:p>
            <a:endParaRPr lang="en-US"/>
          </a:p>
        </p:txBody>
      </p:sp>
      <p:sp>
        <p:nvSpPr>
          <p:cNvPr id="47147" name="Freeform 92"/>
          <p:cNvSpPr>
            <a:spLocks/>
          </p:cNvSpPr>
          <p:nvPr/>
        </p:nvSpPr>
        <p:spPr bwMode="auto">
          <a:xfrm>
            <a:off x="6538913" y="1881188"/>
            <a:ext cx="3175" cy="252412"/>
          </a:xfrm>
          <a:custGeom>
            <a:avLst/>
            <a:gdLst>
              <a:gd name="T0" fmla="*/ 5040312 w 2"/>
              <a:gd name="T1" fmla="*/ 0 h 325"/>
              <a:gd name="T2" fmla="*/ 0 w 2"/>
              <a:gd name="T3" fmla="*/ 19603633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p>
        </p:txBody>
      </p:sp>
      <p:sp>
        <p:nvSpPr>
          <p:cNvPr id="47148" name="Freeform 93"/>
          <p:cNvSpPr>
            <a:spLocks/>
          </p:cNvSpPr>
          <p:nvPr/>
        </p:nvSpPr>
        <p:spPr bwMode="auto">
          <a:xfrm>
            <a:off x="5278438" y="1881188"/>
            <a:ext cx="1587" cy="839787"/>
          </a:xfrm>
          <a:custGeom>
            <a:avLst/>
            <a:gdLst>
              <a:gd name="T0" fmla="*/ 1259284 w 2"/>
              <a:gd name="T1" fmla="*/ 0 h 1081"/>
              <a:gd name="T2" fmla="*/ 0 w 2"/>
              <a:gd name="T3" fmla="*/ 652397869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p>
        </p:txBody>
      </p:sp>
      <p:sp>
        <p:nvSpPr>
          <p:cNvPr id="47149" name="Freeform 94"/>
          <p:cNvSpPr>
            <a:spLocks/>
          </p:cNvSpPr>
          <p:nvPr/>
        </p:nvSpPr>
        <p:spPr bwMode="auto">
          <a:xfrm>
            <a:off x="5278438" y="2863850"/>
            <a:ext cx="1587" cy="979488"/>
          </a:xfrm>
          <a:custGeom>
            <a:avLst/>
            <a:gdLst>
              <a:gd name="T0" fmla="*/ 0 w 2"/>
              <a:gd name="T1" fmla="*/ 0 h 1256"/>
              <a:gd name="T2" fmla="*/ 1259284 w 2"/>
              <a:gd name="T3" fmla="*/ 76385080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p>
        </p:txBody>
      </p:sp>
      <p:sp>
        <p:nvSpPr>
          <p:cNvPr id="47150" name="Freeform 95"/>
          <p:cNvSpPr>
            <a:spLocks/>
          </p:cNvSpPr>
          <p:nvPr/>
        </p:nvSpPr>
        <p:spPr bwMode="auto">
          <a:xfrm>
            <a:off x="6538913" y="3563938"/>
            <a:ext cx="3175" cy="279400"/>
          </a:xfrm>
          <a:custGeom>
            <a:avLst/>
            <a:gdLst>
              <a:gd name="T0" fmla="*/ 0 w 2"/>
              <a:gd name="T1" fmla="*/ 0 h 356"/>
              <a:gd name="T2" fmla="*/ 5040312 w 2"/>
              <a:gd name="T3" fmla="*/ 219281933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p>
        </p:txBody>
      </p:sp>
      <p:sp>
        <p:nvSpPr>
          <p:cNvPr id="47151" name="Line 96"/>
          <p:cNvSpPr>
            <a:spLocks noChangeShapeType="1"/>
          </p:cNvSpPr>
          <p:nvPr/>
        </p:nvSpPr>
        <p:spPr bwMode="auto">
          <a:xfrm>
            <a:off x="5138738" y="2863850"/>
            <a:ext cx="279400" cy="0"/>
          </a:xfrm>
          <a:prstGeom prst="line">
            <a:avLst/>
          </a:prstGeom>
          <a:noFill/>
          <a:ln w="22225">
            <a:solidFill>
              <a:srgbClr val="000000"/>
            </a:solidFill>
            <a:round/>
            <a:headEnd/>
            <a:tailEnd/>
          </a:ln>
        </p:spPr>
        <p:txBody>
          <a:bodyPr/>
          <a:lstStyle/>
          <a:p>
            <a:endParaRPr lang="en-US"/>
          </a:p>
        </p:txBody>
      </p:sp>
      <p:sp>
        <p:nvSpPr>
          <p:cNvPr id="47152" name="Line 97"/>
          <p:cNvSpPr>
            <a:spLocks noChangeShapeType="1"/>
          </p:cNvSpPr>
          <p:nvPr/>
        </p:nvSpPr>
        <p:spPr bwMode="auto">
          <a:xfrm>
            <a:off x="4997450" y="2724150"/>
            <a:ext cx="514350" cy="0"/>
          </a:xfrm>
          <a:prstGeom prst="line">
            <a:avLst/>
          </a:prstGeom>
          <a:noFill/>
          <a:ln w="22225">
            <a:solidFill>
              <a:srgbClr val="000000"/>
            </a:solidFill>
            <a:round/>
            <a:headEnd/>
            <a:tailEnd/>
          </a:ln>
        </p:spPr>
        <p:txBody>
          <a:bodyPr/>
          <a:lstStyle/>
          <a:p>
            <a:endParaRPr lang="en-US"/>
          </a:p>
        </p:txBody>
      </p:sp>
      <p:sp>
        <p:nvSpPr>
          <p:cNvPr id="47153" name="Line 98"/>
          <p:cNvSpPr>
            <a:spLocks noChangeShapeType="1"/>
          </p:cNvSpPr>
          <p:nvPr/>
        </p:nvSpPr>
        <p:spPr bwMode="auto">
          <a:xfrm>
            <a:off x="5278438" y="3848100"/>
            <a:ext cx="1260475" cy="0"/>
          </a:xfrm>
          <a:prstGeom prst="line">
            <a:avLst/>
          </a:prstGeom>
          <a:noFill/>
          <a:ln w="22225">
            <a:solidFill>
              <a:srgbClr val="000000"/>
            </a:solidFill>
            <a:round/>
            <a:headEnd/>
            <a:tailEnd/>
          </a:ln>
        </p:spPr>
        <p:txBody>
          <a:bodyPr/>
          <a:lstStyle/>
          <a:p>
            <a:endParaRPr lang="en-US"/>
          </a:p>
        </p:txBody>
      </p:sp>
      <p:sp>
        <p:nvSpPr>
          <p:cNvPr id="47154" name="Oval 99"/>
          <p:cNvSpPr>
            <a:spLocks noChangeArrowheads="1"/>
          </p:cNvSpPr>
          <p:nvPr/>
        </p:nvSpPr>
        <p:spPr bwMode="auto">
          <a:xfrm>
            <a:off x="6365875" y="3219450"/>
            <a:ext cx="346075" cy="344488"/>
          </a:xfrm>
          <a:prstGeom prst="ellipse">
            <a:avLst/>
          </a:prstGeom>
          <a:noFill/>
          <a:ln w="22225">
            <a:solidFill>
              <a:srgbClr val="000000"/>
            </a:solidFill>
            <a:round/>
            <a:headEnd/>
            <a:tailEnd/>
          </a:ln>
        </p:spPr>
        <p:txBody>
          <a:bodyPr/>
          <a:lstStyle/>
          <a:p>
            <a:endParaRPr lang="en-US"/>
          </a:p>
        </p:txBody>
      </p:sp>
      <p:grpSp>
        <p:nvGrpSpPr>
          <p:cNvPr id="7" name="Group 100"/>
          <p:cNvGrpSpPr>
            <a:grpSpLocks/>
          </p:cNvGrpSpPr>
          <p:nvPr/>
        </p:nvGrpSpPr>
        <p:grpSpPr bwMode="auto">
          <a:xfrm>
            <a:off x="6070600" y="2303463"/>
            <a:ext cx="922338" cy="1587"/>
            <a:chOff x="3824" y="1451"/>
            <a:chExt cx="581" cy="1"/>
          </a:xfrm>
        </p:grpSpPr>
        <p:sp>
          <p:nvSpPr>
            <p:cNvPr id="47290" name="Freeform 101"/>
            <p:cNvSpPr>
              <a:spLocks/>
            </p:cNvSpPr>
            <p:nvPr/>
          </p:nvSpPr>
          <p:spPr bwMode="auto">
            <a:xfrm>
              <a:off x="4278" y="1451"/>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sp>
          <p:nvSpPr>
            <p:cNvPr id="47291" name="Freeform 102"/>
            <p:cNvSpPr>
              <a:spLocks/>
            </p:cNvSpPr>
            <p:nvPr/>
          </p:nvSpPr>
          <p:spPr bwMode="auto">
            <a:xfrm>
              <a:off x="3824" y="1451"/>
              <a:ext cx="127" cy="1"/>
            </a:xfrm>
            <a:custGeom>
              <a:avLst/>
              <a:gdLst>
                <a:gd name="T0" fmla="*/ 0 w 261"/>
                <a:gd name="T1" fmla="*/ 0 h 1"/>
                <a:gd name="T2" fmla="*/ 62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grpSp>
      <p:sp>
        <p:nvSpPr>
          <p:cNvPr id="47156" name="Oval 103"/>
          <p:cNvSpPr>
            <a:spLocks noChangeArrowheads="1"/>
          </p:cNvSpPr>
          <p:nvPr/>
        </p:nvSpPr>
        <p:spPr bwMode="auto">
          <a:xfrm>
            <a:off x="6365875" y="2132013"/>
            <a:ext cx="346075" cy="344487"/>
          </a:xfrm>
          <a:prstGeom prst="ellipse">
            <a:avLst/>
          </a:prstGeom>
          <a:noFill/>
          <a:ln w="22225">
            <a:solidFill>
              <a:srgbClr val="000000"/>
            </a:solidFill>
            <a:round/>
            <a:headEnd/>
            <a:tailEnd/>
          </a:ln>
        </p:spPr>
        <p:txBody>
          <a:bodyPr/>
          <a:lstStyle/>
          <a:p>
            <a:endParaRPr lang="en-US"/>
          </a:p>
        </p:txBody>
      </p:sp>
      <p:sp>
        <p:nvSpPr>
          <p:cNvPr id="47157" name="Freeform 104"/>
          <p:cNvSpPr>
            <a:spLocks/>
          </p:cNvSpPr>
          <p:nvPr/>
        </p:nvSpPr>
        <p:spPr bwMode="auto">
          <a:xfrm>
            <a:off x="6537325" y="2476500"/>
            <a:ext cx="1588" cy="128588"/>
          </a:xfrm>
          <a:custGeom>
            <a:avLst/>
            <a:gdLst>
              <a:gd name="T0" fmla="*/ 840581 w 3"/>
              <a:gd name="T1" fmla="*/ 0 h 165"/>
              <a:gd name="T2" fmla="*/ 0 w 3"/>
              <a:gd name="T3" fmla="*/ 10021134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grpSp>
        <p:nvGrpSpPr>
          <p:cNvPr id="8" name="Group 105"/>
          <p:cNvGrpSpPr>
            <a:grpSpLocks/>
          </p:cNvGrpSpPr>
          <p:nvPr/>
        </p:nvGrpSpPr>
        <p:grpSpPr bwMode="auto">
          <a:xfrm>
            <a:off x="6089650" y="3382963"/>
            <a:ext cx="903288" cy="4762"/>
            <a:chOff x="3836" y="2131"/>
            <a:chExt cx="569" cy="3"/>
          </a:xfrm>
        </p:grpSpPr>
        <p:sp>
          <p:nvSpPr>
            <p:cNvPr id="47288" name="Freeform 106"/>
            <p:cNvSpPr>
              <a:spLocks/>
            </p:cNvSpPr>
            <p:nvPr/>
          </p:nvSpPr>
          <p:spPr bwMode="auto">
            <a:xfrm>
              <a:off x="3836" y="2131"/>
              <a:ext cx="130" cy="0"/>
            </a:xfrm>
            <a:custGeom>
              <a:avLst/>
              <a:gdLst>
                <a:gd name="T0" fmla="*/ 0 w 267"/>
                <a:gd name="T1" fmla="*/ 0 h 1"/>
                <a:gd name="T2" fmla="*/ 63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25400" cap="flat">
              <a:solidFill>
                <a:srgbClr val="000000"/>
              </a:solidFill>
              <a:prstDash val="sysDot"/>
              <a:round/>
              <a:headEnd type="none" w="med" len="med"/>
              <a:tailEnd type="none" w="med" len="med"/>
            </a:ln>
          </p:spPr>
          <p:txBody>
            <a:bodyPr/>
            <a:lstStyle/>
            <a:p>
              <a:endParaRPr lang="en-US"/>
            </a:p>
          </p:txBody>
        </p:sp>
        <p:sp>
          <p:nvSpPr>
            <p:cNvPr id="47289" name="Freeform 107"/>
            <p:cNvSpPr>
              <a:spLocks/>
            </p:cNvSpPr>
            <p:nvPr/>
          </p:nvSpPr>
          <p:spPr bwMode="auto">
            <a:xfrm>
              <a:off x="4278" y="2134"/>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grpSp>
      <p:sp>
        <p:nvSpPr>
          <p:cNvPr id="47159" name="Freeform 108"/>
          <p:cNvSpPr>
            <a:spLocks/>
          </p:cNvSpPr>
          <p:nvPr/>
        </p:nvSpPr>
        <p:spPr bwMode="auto">
          <a:xfrm>
            <a:off x="6727825" y="2606675"/>
            <a:ext cx="0" cy="449263"/>
          </a:xfrm>
          <a:custGeom>
            <a:avLst/>
            <a:gdLst>
              <a:gd name="T0" fmla="*/ 0 w 1"/>
              <a:gd name="T1" fmla="*/ 0 h 576"/>
              <a:gd name="T2" fmla="*/ 0 w 1"/>
              <a:gd name="T3" fmla="*/ 350411829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7160" name="Freeform 109"/>
          <p:cNvSpPr>
            <a:spLocks/>
          </p:cNvSpPr>
          <p:nvPr/>
        </p:nvSpPr>
        <p:spPr bwMode="auto">
          <a:xfrm>
            <a:off x="6323013" y="2605088"/>
            <a:ext cx="3175" cy="447675"/>
          </a:xfrm>
          <a:custGeom>
            <a:avLst/>
            <a:gdLst>
              <a:gd name="T0" fmla="*/ 5040312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7161" name="Freeform 110"/>
          <p:cNvSpPr>
            <a:spLocks/>
          </p:cNvSpPr>
          <p:nvPr/>
        </p:nvSpPr>
        <p:spPr bwMode="auto">
          <a:xfrm>
            <a:off x="6335713" y="3055938"/>
            <a:ext cx="381000" cy="0"/>
          </a:xfrm>
          <a:custGeom>
            <a:avLst/>
            <a:gdLst>
              <a:gd name="T0" fmla="*/ 0 w 490"/>
              <a:gd name="T1" fmla="*/ 0 h 1"/>
              <a:gd name="T2" fmla="*/ 296246962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7162" name="Freeform 111"/>
          <p:cNvSpPr>
            <a:spLocks/>
          </p:cNvSpPr>
          <p:nvPr/>
        </p:nvSpPr>
        <p:spPr bwMode="auto">
          <a:xfrm>
            <a:off x="6326188" y="2603500"/>
            <a:ext cx="401637" cy="1588"/>
          </a:xfrm>
          <a:custGeom>
            <a:avLst/>
            <a:gdLst>
              <a:gd name="T0" fmla="*/ 0 w 519"/>
              <a:gd name="T1" fmla="*/ 0 h 3"/>
              <a:gd name="T2" fmla="*/ 310813592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7163" name="Freeform 112"/>
          <p:cNvSpPr>
            <a:spLocks/>
          </p:cNvSpPr>
          <p:nvPr/>
        </p:nvSpPr>
        <p:spPr bwMode="auto">
          <a:xfrm>
            <a:off x="6537325" y="3060700"/>
            <a:ext cx="0" cy="147638"/>
          </a:xfrm>
          <a:custGeom>
            <a:avLst/>
            <a:gdLst>
              <a:gd name="T0" fmla="*/ 0 w 1"/>
              <a:gd name="T1" fmla="*/ 0 h 190"/>
              <a:gd name="T2" fmla="*/ 0 w 1"/>
              <a:gd name="T3" fmla="*/ 114720954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7164" name="Freeform 115"/>
          <p:cNvSpPr>
            <a:spLocks/>
          </p:cNvSpPr>
          <p:nvPr/>
        </p:nvSpPr>
        <p:spPr bwMode="auto">
          <a:xfrm>
            <a:off x="7310438" y="4265613"/>
            <a:ext cx="1587" cy="128587"/>
          </a:xfrm>
          <a:custGeom>
            <a:avLst/>
            <a:gdLst>
              <a:gd name="T0" fmla="*/ 839523 w 3"/>
              <a:gd name="T1" fmla="*/ 0 h 165"/>
              <a:gd name="T2" fmla="*/ 0 w 3"/>
              <a:gd name="T3" fmla="*/ 100209785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sp>
        <p:nvSpPr>
          <p:cNvPr id="47165" name="Freeform 116"/>
          <p:cNvSpPr>
            <a:spLocks/>
          </p:cNvSpPr>
          <p:nvPr/>
        </p:nvSpPr>
        <p:spPr bwMode="auto">
          <a:xfrm>
            <a:off x="7500938" y="4395788"/>
            <a:ext cx="0" cy="450850"/>
          </a:xfrm>
          <a:custGeom>
            <a:avLst/>
            <a:gdLst>
              <a:gd name="T0" fmla="*/ 0 w 1"/>
              <a:gd name="T1" fmla="*/ 0 h 576"/>
              <a:gd name="T2" fmla="*/ 0 w 1"/>
              <a:gd name="T3" fmla="*/ 352891828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7166" name="Freeform 117"/>
          <p:cNvSpPr>
            <a:spLocks/>
          </p:cNvSpPr>
          <p:nvPr/>
        </p:nvSpPr>
        <p:spPr bwMode="auto">
          <a:xfrm>
            <a:off x="7096125" y="4394200"/>
            <a:ext cx="0" cy="447675"/>
          </a:xfrm>
          <a:custGeom>
            <a:avLst/>
            <a:gdLst>
              <a:gd name="T0" fmla="*/ 0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7167" name="Freeform 118"/>
          <p:cNvSpPr>
            <a:spLocks/>
          </p:cNvSpPr>
          <p:nvPr/>
        </p:nvSpPr>
        <p:spPr bwMode="auto">
          <a:xfrm>
            <a:off x="7107238" y="4846638"/>
            <a:ext cx="382587" cy="0"/>
          </a:xfrm>
          <a:custGeom>
            <a:avLst/>
            <a:gdLst>
              <a:gd name="T0" fmla="*/ 0 w 490"/>
              <a:gd name="T1" fmla="*/ 0 h 1"/>
              <a:gd name="T2" fmla="*/ 298720049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7168" name="Freeform 119"/>
          <p:cNvSpPr>
            <a:spLocks/>
          </p:cNvSpPr>
          <p:nvPr/>
        </p:nvSpPr>
        <p:spPr bwMode="auto">
          <a:xfrm>
            <a:off x="7096125" y="4392613"/>
            <a:ext cx="404813" cy="1587"/>
          </a:xfrm>
          <a:custGeom>
            <a:avLst/>
            <a:gdLst>
              <a:gd name="T0" fmla="*/ 0 w 519"/>
              <a:gd name="T1" fmla="*/ 0 h 3"/>
              <a:gd name="T2" fmla="*/ 315748629 w 519"/>
              <a:gd name="T3" fmla="*/ 839523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7169" name="Freeform 120"/>
          <p:cNvSpPr>
            <a:spLocks/>
          </p:cNvSpPr>
          <p:nvPr/>
        </p:nvSpPr>
        <p:spPr bwMode="auto">
          <a:xfrm>
            <a:off x="7310438" y="4849813"/>
            <a:ext cx="0" cy="147637"/>
          </a:xfrm>
          <a:custGeom>
            <a:avLst/>
            <a:gdLst>
              <a:gd name="T0" fmla="*/ 0 w 1"/>
              <a:gd name="T1" fmla="*/ 0 h 190"/>
              <a:gd name="T2" fmla="*/ 0 w 1"/>
              <a:gd name="T3" fmla="*/ 11471940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7170" name="Freeform 123"/>
          <p:cNvSpPr>
            <a:spLocks/>
          </p:cNvSpPr>
          <p:nvPr/>
        </p:nvSpPr>
        <p:spPr bwMode="auto">
          <a:xfrm>
            <a:off x="6518275" y="4271963"/>
            <a:ext cx="792163" cy="1587"/>
          </a:xfrm>
          <a:custGeom>
            <a:avLst/>
            <a:gdLst>
              <a:gd name="T0" fmla="*/ 0 w 1017"/>
              <a:gd name="T1" fmla="*/ 0 h 3"/>
              <a:gd name="T2" fmla="*/ 617032710 w 1017"/>
              <a:gd name="T3" fmla="*/ 839523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p>
        </p:txBody>
      </p:sp>
      <p:sp>
        <p:nvSpPr>
          <p:cNvPr id="47171" name="Freeform 124"/>
          <p:cNvSpPr>
            <a:spLocks/>
          </p:cNvSpPr>
          <p:nvPr/>
        </p:nvSpPr>
        <p:spPr bwMode="auto">
          <a:xfrm>
            <a:off x="6518275" y="4995863"/>
            <a:ext cx="792163" cy="0"/>
          </a:xfrm>
          <a:custGeom>
            <a:avLst/>
            <a:gdLst>
              <a:gd name="T0" fmla="*/ 0 w 1017"/>
              <a:gd name="T1" fmla="*/ 0 h 1"/>
              <a:gd name="T2" fmla="*/ 617032710 w 1017"/>
              <a:gd name="T3" fmla="*/ 0 h 1"/>
              <a:gd name="T4" fmla="*/ 0 60000 65536"/>
              <a:gd name="T5" fmla="*/ 0 60000 65536"/>
              <a:gd name="T6" fmla="*/ 0 w 1017"/>
              <a:gd name="T7" fmla="*/ 0 h 1"/>
              <a:gd name="T8" fmla="*/ 1017 w 1017"/>
              <a:gd name="T9" fmla="*/ 0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p>
        </p:txBody>
      </p:sp>
      <p:sp>
        <p:nvSpPr>
          <p:cNvPr id="47172" name="Line 125"/>
          <p:cNvSpPr>
            <a:spLocks noChangeShapeType="1"/>
          </p:cNvSpPr>
          <p:nvPr/>
        </p:nvSpPr>
        <p:spPr bwMode="auto">
          <a:xfrm>
            <a:off x="2455863" y="4159250"/>
            <a:ext cx="1262062" cy="0"/>
          </a:xfrm>
          <a:prstGeom prst="line">
            <a:avLst/>
          </a:prstGeom>
          <a:noFill/>
          <a:ln w="22225">
            <a:solidFill>
              <a:srgbClr val="000000"/>
            </a:solidFill>
            <a:round/>
            <a:headEnd/>
            <a:tailEnd/>
          </a:ln>
        </p:spPr>
        <p:txBody>
          <a:bodyPr/>
          <a:lstStyle/>
          <a:p>
            <a:endParaRPr lang="en-US"/>
          </a:p>
        </p:txBody>
      </p:sp>
      <p:sp>
        <p:nvSpPr>
          <p:cNvPr id="47173" name="Freeform 126"/>
          <p:cNvSpPr>
            <a:spLocks/>
          </p:cNvSpPr>
          <p:nvPr/>
        </p:nvSpPr>
        <p:spPr bwMode="auto">
          <a:xfrm>
            <a:off x="3717925" y="4157663"/>
            <a:ext cx="0" cy="249237"/>
          </a:xfrm>
          <a:custGeom>
            <a:avLst/>
            <a:gdLst>
              <a:gd name="T0" fmla="*/ 0 w 1"/>
              <a:gd name="T1" fmla="*/ 0 h 320"/>
              <a:gd name="T2" fmla="*/ 0 w 1"/>
              <a:gd name="T3" fmla="*/ 194122106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p>
        </p:txBody>
      </p:sp>
      <p:sp>
        <p:nvSpPr>
          <p:cNvPr id="47174" name="Freeform 127"/>
          <p:cNvSpPr>
            <a:spLocks/>
          </p:cNvSpPr>
          <p:nvPr/>
        </p:nvSpPr>
        <p:spPr bwMode="auto">
          <a:xfrm>
            <a:off x="2455863" y="4157663"/>
            <a:ext cx="0" cy="836612"/>
          </a:xfrm>
          <a:custGeom>
            <a:avLst/>
            <a:gdLst>
              <a:gd name="T0" fmla="*/ 0 w 1"/>
              <a:gd name="T1" fmla="*/ 0 h 1076"/>
              <a:gd name="T2" fmla="*/ 0 w 1"/>
              <a:gd name="T3" fmla="*/ 650482835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p>
        </p:txBody>
      </p:sp>
      <p:sp>
        <p:nvSpPr>
          <p:cNvPr id="47175" name="Freeform 128"/>
          <p:cNvSpPr>
            <a:spLocks/>
          </p:cNvSpPr>
          <p:nvPr/>
        </p:nvSpPr>
        <p:spPr bwMode="auto">
          <a:xfrm>
            <a:off x="2447925" y="5135563"/>
            <a:ext cx="7938" cy="979487"/>
          </a:xfrm>
          <a:custGeom>
            <a:avLst/>
            <a:gdLst>
              <a:gd name="T0" fmla="*/ 6301184 w 10"/>
              <a:gd name="T1" fmla="*/ 0 h 1256"/>
              <a:gd name="T2" fmla="*/ 0 w 10"/>
              <a:gd name="T3" fmla="*/ 763849248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p>
        </p:txBody>
      </p:sp>
      <p:sp>
        <p:nvSpPr>
          <p:cNvPr id="47176" name="Freeform 129"/>
          <p:cNvSpPr>
            <a:spLocks/>
          </p:cNvSpPr>
          <p:nvPr/>
        </p:nvSpPr>
        <p:spPr bwMode="auto">
          <a:xfrm>
            <a:off x="3717925" y="5837238"/>
            <a:ext cx="0" cy="274637"/>
          </a:xfrm>
          <a:custGeom>
            <a:avLst/>
            <a:gdLst>
              <a:gd name="T0" fmla="*/ 0 w 1"/>
              <a:gd name="T1" fmla="*/ 0 h 351"/>
              <a:gd name="T2" fmla="*/ 0 w 1"/>
              <a:gd name="T3" fmla="*/ 214887436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p>
        </p:txBody>
      </p:sp>
      <p:sp>
        <p:nvSpPr>
          <p:cNvPr id="47177" name="Line 130"/>
          <p:cNvSpPr>
            <a:spLocks noChangeShapeType="1"/>
          </p:cNvSpPr>
          <p:nvPr/>
        </p:nvSpPr>
        <p:spPr bwMode="auto">
          <a:xfrm>
            <a:off x="2316163" y="5135563"/>
            <a:ext cx="280987" cy="0"/>
          </a:xfrm>
          <a:prstGeom prst="line">
            <a:avLst/>
          </a:prstGeom>
          <a:noFill/>
          <a:ln w="22225">
            <a:solidFill>
              <a:srgbClr val="000000"/>
            </a:solidFill>
            <a:round/>
            <a:headEnd/>
            <a:tailEnd/>
          </a:ln>
        </p:spPr>
        <p:txBody>
          <a:bodyPr/>
          <a:lstStyle/>
          <a:p>
            <a:endParaRPr lang="en-US"/>
          </a:p>
        </p:txBody>
      </p:sp>
      <p:sp>
        <p:nvSpPr>
          <p:cNvPr id="47178" name="Line 131"/>
          <p:cNvSpPr>
            <a:spLocks noChangeShapeType="1"/>
          </p:cNvSpPr>
          <p:nvPr/>
        </p:nvSpPr>
        <p:spPr bwMode="auto">
          <a:xfrm>
            <a:off x="2176463" y="4995863"/>
            <a:ext cx="512762" cy="0"/>
          </a:xfrm>
          <a:prstGeom prst="line">
            <a:avLst/>
          </a:prstGeom>
          <a:noFill/>
          <a:ln w="22225">
            <a:solidFill>
              <a:srgbClr val="000000"/>
            </a:solidFill>
            <a:round/>
            <a:headEnd/>
            <a:tailEnd/>
          </a:ln>
        </p:spPr>
        <p:txBody>
          <a:bodyPr/>
          <a:lstStyle/>
          <a:p>
            <a:endParaRPr lang="en-US"/>
          </a:p>
        </p:txBody>
      </p:sp>
      <p:sp>
        <p:nvSpPr>
          <p:cNvPr id="47179" name="Line 132"/>
          <p:cNvSpPr>
            <a:spLocks noChangeShapeType="1"/>
          </p:cNvSpPr>
          <p:nvPr/>
        </p:nvSpPr>
        <p:spPr bwMode="auto">
          <a:xfrm>
            <a:off x="2455863" y="6121400"/>
            <a:ext cx="1262062" cy="0"/>
          </a:xfrm>
          <a:prstGeom prst="line">
            <a:avLst/>
          </a:prstGeom>
          <a:noFill/>
          <a:ln w="22225">
            <a:solidFill>
              <a:srgbClr val="000000"/>
            </a:solidFill>
            <a:round/>
            <a:headEnd/>
            <a:tailEnd/>
          </a:ln>
        </p:spPr>
        <p:txBody>
          <a:bodyPr/>
          <a:lstStyle/>
          <a:p>
            <a:endParaRPr lang="en-US"/>
          </a:p>
        </p:txBody>
      </p:sp>
      <p:sp>
        <p:nvSpPr>
          <p:cNvPr id="47180" name="Oval 133"/>
          <p:cNvSpPr>
            <a:spLocks noChangeArrowheads="1"/>
          </p:cNvSpPr>
          <p:nvPr/>
        </p:nvSpPr>
        <p:spPr bwMode="auto">
          <a:xfrm>
            <a:off x="3544888" y="5492750"/>
            <a:ext cx="346075" cy="344488"/>
          </a:xfrm>
          <a:prstGeom prst="ellipse">
            <a:avLst/>
          </a:prstGeom>
          <a:noFill/>
          <a:ln w="22225">
            <a:solidFill>
              <a:srgbClr val="000000"/>
            </a:solidFill>
            <a:round/>
            <a:headEnd/>
            <a:tailEnd/>
          </a:ln>
        </p:spPr>
        <p:txBody>
          <a:bodyPr/>
          <a:lstStyle/>
          <a:p>
            <a:endParaRPr lang="en-US"/>
          </a:p>
        </p:txBody>
      </p:sp>
      <p:sp>
        <p:nvSpPr>
          <p:cNvPr id="47181" name="Oval 134"/>
          <p:cNvSpPr>
            <a:spLocks noChangeArrowheads="1"/>
          </p:cNvSpPr>
          <p:nvPr/>
        </p:nvSpPr>
        <p:spPr bwMode="auto">
          <a:xfrm>
            <a:off x="3544888" y="4403725"/>
            <a:ext cx="346075" cy="344488"/>
          </a:xfrm>
          <a:prstGeom prst="ellipse">
            <a:avLst/>
          </a:prstGeom>
          <a:noFill/>
          <a:ln w="22225">
            <a:solidFill>
              <a:srgbClr val="000000"/>
            </a:solidFill>
            <a:round/>
            <a:headEnd/>
            <a:tailEnd/>
          </a:ln>
        </p:spPr>
        <p:txBody>
          <a:bodyPr/>
          <a:lstStyle/>
          <a:p>
            <a:endParaRPr lang="en-US"/>
          </a:p>
        </p:txBody>
      </p:sp>
      <p:sp>
        <p:nvSpPr>
          <p:cNvPr id="47182" name="Freeform 135"/>
          <p:cNvSpPr>
            <a:spLocks/>
          </p:cNvSpPr>
          <p:nvPr/>
        </p:nvSpPr>
        <p:spPr bwMode="auto">
          <a:xfrm>
            <a:off x="3716338" y="4748213"/>
            <a:ext cx="1587" cy="742950"/>
          </a:xfrm>
          <a:custGeom>
            <a:avLst/>
            <a:gdLst>
              <a:gd name="T0" fmla="*/ 839523 w 3"/>
              <a:gd name="T1" fmla="*/ 0 h 951"/>
              <a:gd name="T2" fmla="*/ 0 w 3"/>
              <a:gd name="T3" fmla="*/ 580415086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sp>
        <p:nvSpPr>
          <p:cNvPr id="47183" name="Freeform 136"/>
          <p:cNvSpPr>
            <a:spLocks/>
          </p:cNvSpPr>
          <p:nvPr/>
        </p:nvSpPr>
        <p:spPr bwMode="auto">
          <a:xfrm>
            <a:off x="4506913" y="4268788"/>
            <a:ext cx="3175" cy="127000"/>
          </a:xfrm>
          <a:custGeom>
            <a:avLst/>
            <a:gdLst>
              <a:gd name="T0" fmla="*/ 3360208 w 3"/>
              <a:gd name="T1" fmla="*/ 0 h 165"/>
              <a:gd name="T2" fmla="*/ 0 w 3"/>
              <a:gd name="T3" fmla="*/ 9775150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sp>
        <p:nvSpPr>
          <p:cNvPr id="47184" name="Freeform 137"/>
          <p:cNvSpPr>
            <a:spLocks/>
          </p:cNvSpPr>
          <p:nvPr/>
        </p:nvSpPr>
        <p:spPr bwMode="auto">
          <a:xfrm>
            <a:off x="4699000" y="4398963"/>
            <a:ext cx="0" cy="449262"/>
          </a:xfrm>
          <a:custGeom>
            <a:avLst/>
            <a:gdLst>
              <a:gd name="T0" fmla="*/ 0 w 1"/>
              <a:gd name="T1" fmla="*/ 0 h 576"/>
              <a:gd name="T2" fmla="*/ 0 w 1"/>
              <a:gd name="T3" fmla="*/ 350410270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7185" name="Freeform 138"/>
          <p:cNvSpPr>
            <a:spLocks/>
          </p:cNvSpPr>
          <p:nvPr/>
        </p:nvSpPr>
        <p:spPr bwMode="auto">
          <a:xfrm>
            <a:off x="4294188" y="4395788"/>
            <a:ext cx="0" cy="449262"/>
          </a:xfrm>
          <a:custGeom>
            <a:avLst/>
            <a:gdLst>
              <a:gd name="T0" fmla="*/ 0 w 2"/>
              <a:gd name="T1" fmla="*/ 0 h 574"/>
              <a:gd name="T2" fmla="*/ 0 w 2"/>
              <a:gd name="T3" fmla="*/ 351631211 h 574"/>
              <a:gd name="T4" fmla="*/ 0 w 2"/>
              <a:gd name="T5" fmla="*/ 308749406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7186" name="Freeform 139"/>
          <p:cNvSpPr>
            <a:spLocks/>
          </p:cNvSpPr>
          <p:nvPr/>
        </p:nvSpPr>
        <p:spPr bwMode="auto">
          <a:xfrm>
            <a:off x="4305300" y="4848225"/>
            <a:ext cx="381000" cy="0"/>
          </a:xfrm>
          <a:custGeom>
            <a:avLst/>
            <a:gdLst>
              <a:gd name="T0" fmla="*/ 0 w 490"/>
              <a:gd name="T1" fmla="*/ 0 h 1"/>
              <a:gd name="T2" fmla="*/ 296246962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7187" name="Freeform 140"/>
          <p:cNvSpPr>
            <a:spLocks/>
          </p:cNvSpPr>
          <p:nvPr/>
        </p:nvSpPr>
        <p:spPr bwMode="auto">
          <a:xfrm>
            <a:off x="4294188" y="4394200"/>
            <a:ext cx="404812" cy="1588"/>
          </a:xfrm>
          <a:custGeom>
            <a:avLst/>
            <a:gdLst>
              <a:gd name="T0" fmla="*/ 0 w 519"/>
              <a:gd name="T1" fmla="*/ 0 h 3"/>
              <a:gd name="T2" fmla="*/ 315747069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7188" name="Freeform 141"/>
          <p:cNvSpPr>
            <a:spLocks/>
          </p:cNvSpPr>
          <p:nvPr/>
        </p:nvSpPr>
        <p:spPr bwMode="auto">
          <a:xfrm>
            <a:off x="4506913" y="4851400"/>
            <a:ext cx="0" cy="149225"/>
          </a:xfrm>
          <a:custGeom>
            <a:avLst/>
            <a:gdLst>
              <a:gd name="T0" fmla="*/ 0 w 1"/>
              <a:gd name="T1" fmla="*/ 0 h 190"/>
              <a:gd name="T2" fmla="*/ 0 w 1"/>
              <a:gd name="T3" fmla="*/ 117200541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7189" name="Freeform 144"/>
          <p:cNvSpPr>
            <a:spLocks/>
          </p:cNvSpPr>
          <p:nvPr/>
        </p:nvSpPr>
        <p:spPr bwMode="auto">
          <a:xfrm>
            <a:off x="3716338" y="4271963"/>
            <a:ext cx="790575" cy="3175"/>
          </a:xfrm>
          <a:custGeom>
            <a:avLst/>
            <a:gdLst>
              <a:gd name="T0" fmla="*/ 0 w 1017"/>
              <a:gd name="T1" fmla="*/ 0 h 3"/>
              <a:gd name="T2" fmla="*/ 614561336 w 1017"/>
              <a:gd name="T3" fmla="*/ 3360208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p>
        </p:txBody>
      </p:sp>
      <p:sp>
        <p:nvSpPr>
          <p:cNvPr id="47190" name="Freeform 145"/>
          <p:cNvSpPr>
            <a:spLocks/>
          </p:cNvSpPr>
          <p:nvPr/>
        </p:nvSpPr>
        <p:spPr bwMode="auto">
          <a:xfrm>
            <a:off x="3716338" y="4995863"/>
            <a:ext cx="790575" cy="1587"/>
          </a:xfrm>
          <a:custGeom>
            <a:avLst/>
            <a:gdLst>
              <a:gd name="T0" fmla="*/ 0 w 1017"/>
              <a:gd name="T1" fmla="*/ 0 h 1"/>
              <a:gd name="T2" fmla="*/ 614561336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p>
        </p:txBody>
      </p:sp>
      <p:grpSp>
        <p:nvGrpSpPr>
          <p:cNvPr id="9" name="Group 146"/>
          <p:cNvGrpSpPr>
            <a:grpSpLocks/>
          </p:cNvGrpSpPr>
          <p:nvPr/>
        </p:nvGrpSpPr>
        <p:grpSpPr bwMode="auto">
          <a:xfrm>
            <a:off x="3265488" y="5383213"/>
            <a:ext cx="904875" cy="573087"/>
            <a:chOff x="2057" y="3391"/>
            <a:chExt cx="570" cy="361"/>
          </a:xfrm>
        </p:grpSpPr>
        <p:sp>
          <p:nvSpPr>
            <p:cNvPr id="47278" name="Freeform 147"/>
            <p:cNvSpPr>
              <a:spLocks/>
            </p:cNvSpPr>
            <p:nvPr/>
          </p:nvSpPr>
          <p:spPr bwMode="auto">
            <a:xfrm>
              <a:off x="2057" y="3563"/>
              <a:ext cx="132" cy="0"/>
            </a:xfrm>
            <a:custGeom>
              <a:avLst/>
              <a:gdLst>
                <a:gd name="T0" fmla="*/ 0 w 267"/>
                <a:gd name="T1" fmla="*/ 0 h 1"/>
                <a:gd name="T2" fmla="*/ 65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7279" name="Freeform 148"/>
            <p:cNvSpPr>
              <a:spLocks/>
            </p:cNvSpPr>
            <p:nvPr/>
          </p:nvSpPr>
          <p:spPr bwMode="auto">
            <a:xfrm>
              <a:off x="2072" y="3624"/>
              <a:ext cx="124" cy="27"/>
            </a:xfrm>
            <a:custGeom>
              <a:avLst/>
              <a:gdLst>
                <a:gd name="T0" fmla="*/ 0 w 252"/>
                <a:gd name="T1" fmla="*/ 14 h 54"/>
                <a:gd name="T2" fmla="*/ 61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7280" name="Freeform 149"/>
            <p:cNvSpPr>
              <a:spLocks/>
            </p:cNvSpPr>
            <p:nvPr/>
          </p:nvSpPr>
          <p:spPr bwMode="auto">
            <a:xfrm>
              <a:off x="2076" y="3470"/>
              <a:ext cx="121" cy="35"/>
            </a:xfrm>
            <a:custGeom>
              <a:avLst/>
              <a:gdLst>
                <a:gd name="T0" fmla="*/ 0 w 249"/>
                <a:gd name="T1" fmla="*/ 0 h 72"/>
                <a:gd name="T2" fmla="*/ 59 w 249"/>
                <a:gd name="T3" fmla="*/ 17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7281" name="Freeform 150"/>
            <p:cNvSpPr>
              <a:spLocks/>
            </p:cNvSpPr>
            <p:nvPr/>
          </p:nvSpPr>
          <p:spPr bwMode="auto">
            <a:xfrm>
              <a:off x="2499" y="3565"/>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7282" name="Freeform 151"/>
            <p:cNvSpPr>
              <a:spLocks/>
            </p:cNvSpPr>
            <p:nvPr/>
          </p:nvSpPr>
          <p:spPr bwMode="auto">
            <a:xfrm>
              <a:off x="2479" y="3639"/>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7283" name="Freeform 152"/>
            <p:cNvSpPr>
              <a:spLocks/>
            </p:cNvSpPr>
            <p:nvPr/>
          </p:nvSpPr>
          <p:spPr bwMode="auto">
            <a:xfrm>
              <a:off x="2483" y="3473"/>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7284" name="Freeform 153"/>
            <p:cNvSpPr>
              <a:spLocks/>
            </p:cNvSpPr>
            <p:nvPr/>
          </p:nvSpPr>
          <p:spPr bwMode="auto">
            <a:xfrm>
              <a:off x="2451" y="3395"/>
              <a:ext cx="111" cy="50"/>
            </a:xfrm>
            <a:custGeom>
              <a:avLst/>
              <a:gdLst>
                <a:gd name="T0" fmla="*/ 0 w 228"/>
                <a:gd name="T1" fmla="*/ 25 h 102"/>
                <a:gd name="T2" fmla="*/ 54 w 228"/>
                <a:gd name="T3" fmla="*/ 0 h 102"/>
                <a:gd name="T4" fmla="*/ 0 60000 65536"/>
                <a:gd name="T5" fmla="*/ 0 60000 65536"/>
                <a:gd name="T6" fmla="*/ 0 w 228"/>
                <a:gd name="T7" fmla="*/ 0 h 102"/>
                <a:gd name="T8" fmla="*/ 228 w 228"/>
                <a:gd name="T9" fmla="*/ 102 h 102"/>
              </a:gdLst>
              <a:ahLst/>
              <a:cxnLst>
                <a:cxn ang="T4">
                  <a:pos x="T0" y="T1"/>
                </a:cxn>
                <a:cxn ang="T5">
                  <a:pos x="T2" y="T3"/>
                </a:cxn>
              </a:cxnLst>
              <a:rect l="T6" t="T7" r="T8" b="T9"/>
              <a:pathLst>
                <a:path w="228" h="102">
                  <a:moveTo>
                    <a:pt x="0" y="102"/>
                  </a:moveTo>
                  <a:lnTo>
                    <a:pt x="228" y="0"/>
                  </a:lnTo>
                </a:path>
              </a:pathLst>
            </a:custGeom>
            <a:noFill/>
            <a:ln w="19050">
              <a:solidFill>
                <a:srgbClr val="000000"/>
              </a:solidFill>
              <a:round/>
              <a:headEnd type="none" w="med" len="med"/>
              <a:tailEnd type="none" w="med" len="med"/>
            </a:ln>
          </p:spPr>
          <p:txBody>
            <a:bodyPr/>
            <a:lstStyle/>
            <a:p>
              <a:endParaRPr lang="en-US"/>
            </a:p>
          </p:txBody>
        </p:sp>
        <p:sp>
          <p:nvSpPr>
            <p:cNvPr id="47285" name="Freeform 154"/>
            <p:cNvSpPr>
              <a:spLocks/>
            </p:cNvSpPr>
            <p:nvPr/>
          </p:nvSpPr>
          <p:spPr bwMode="auto">
            <a:xfrm>
              <a:off x="2452" y="3689"/>
              <a:ext cx="103" cy="63"/>
            </a:xfrm>
            <a:custGeom>
              <a:avLst/>
              <a:gdLst>
                <a:gd name="T0" fmla="*/ 0 w 210"/>
                <a:gd name="T1" fmla="*/ 0 h 126"/>
                <a:gd name="T2" fmla="*/ 51 w 210"/>
                <a:gd name="T3" fmla="*/ 32 h 126"/>
                <a:gd name="T4" fmla="*/ 0 60000 65536"/>
                <a:gd name="T5" fmla="*/ 0 60000 65536"/>
                <a:gd name="T6" fmla="*/ 0 w 210"/>
                <a:gd name="T7" fmla="*/ 0 h 126"/>
                <a:gd name="T8" fmla="*/ 210 w 210"/>
                <a:gd name="T9" fmla="*/ 126 h 126"/>
              </a:gdLst>
              <a:ahLst/>
              <a:cxnLst>
                <a:cxn ang="T4">
                  <a:pos x="T0" y="T1"/>
                </a:cxn>
                <a:cxn ang="T5">
                  <a:pos x="T2" y="T3"/>
                </a:cxn>
              </a:cxnLst>
              <a:rect l="T6" t="T7" r="T8" b="T9"/>
              <a:pathLst>
                <a:path w="210" h="126">
                  <a:moveTo>
                    <a:pt x="0" y="0"/>
                  </a:moveTo>
                  <a:lnTo>
                    <a:pt x="210" y="126"/>
                  </a:lnTo>
                </a:path>
              </a:pathLst>
            </a:custGeom>
            <a:noFill/>
            <a:ln w="19050">
              <a:solidFill>
                <a:srgbClr val="000000"/>
              </a:solidFill>
              <a:round/>
              <a:headEnd type="none" w="med" len="med"/>
              <a:tailEnd type="none" w="med" len="med"/>
            </a:ln>
          </p:spPr>
          <p:txBody>
            <a:bodyPr/>
            <a:lstStyle/>
            <a:p>
              <a:endParaRPr lang="en-US"/>
            </a:p>
          </p:txBody>
        </p:sp>
        <p:sp>
          <p:nvSpPr>
            <p:cNvPr id="47286" name="Freeform 155"/>
            <p:cNvSpPr>
              <a:spLocks/>
            </p:cNvSpPr>
            <p:nvPr/>
          </p:nvSpPr>
          <p:spPr bwMode="auto">
            <a:xfrm>
              <a:off x="2109" y="3391"/>
              <a:ext cx="108" cy="60"/>
            </a:xfrm>
            <a:custGeom>
              <a:avLst/>
              <a:gdLst>
                <a:gd name="T0" fmla="*/ 0 w 219"/>
                <a:gd name="T1" fmla="*/ 0 h 123"/>
                <a:gd name="T2" fmla="*/ 53 w 219"/>
                <a:gd name="T3" fmla="*/ 29 h 123"/>
                <a:gd name="T4" fmla="*/ 0 60000 65536"/>
                <a:gd name="T5" fmla="*/ 0 60000 65536"/>
                <a:gd name="T6" fmla="*/ 0 w 219"/>
                <a:gd name="T7" fmla="*/ 0 h 123"/>
                <a:gd name="T8" fmla="*/ 219 w 219"/>
                <a:gd name="T9" fmla="*/ 123 h 123"/>
              </a:gdLst>
              <a:ahLst/>
              <a:cxnLst>
                <a:cxn ang="T4">
                  <a:pos x="T0" y="T1"/>
                </a:cxn>
                <a:cxn ang="T5">
                  <a:pos x="T2" y="T3"/>
                </a:cxn>
              </a:cxnLst>
              <a:rect l="T6" t="T7" r="T8" b="T9"/>
              <a:pathLst>
                <a:path w="219" h="123">
                  <a:moveTo>
                    <a:pt x="0" y="0"/>
                  </a:moveTo>
                  <a:lnTo>
                    <a:pt x="219" y="123"/>
                  </a:lnTo>
                </a:path>
              </a:pathLst>
            </a:custGeom>
            <a:noFill/>
            <a:ln w="19050">
              <a:solidFill>
                <a:srgbClr val="000000"/>
              </a:solidFill>
              <a:round/>
              <a:headEnd type="none" w="med" len="med"/>
              <a:tailEnd type="none" w="med" len="med"/>
            </a:ln>
          </p:spPr>
          <p:txBody>
            <a:bodyPr/>
            <a:lstStyle/>
            <a:p>
              <a:endParaRPr lang="en-US"/>
            </a:p>
          </p:txBody>
        </p:sp>
        <p:sp>
          <p:nvSpPr>
            <p:cNvPr id="47287" name="Freeform 156"/>
            <p:cNvSpPr>
              <a:spLocks/>
            </p:cNvSpPr>
            <p:nvPr/>
          </p:nvSpPr>
          <p:spPr bwMode="auto">
            <a:xfrm>
              <a:off x="2100" y="3678"/>
              <a:ext cx="112" cy="44"/>
            </a:xfrm>
            <a:custGeom>
              <a:avLst/>
              <a:gdLst>
                <a:gd name="T0" fmla="*/ 0 w 228"/>
                <a:gd name="T1" fmla="*/ 22 h 90"/>
                <a:gd name="T2" fmla="*/ 55 w 228"/>
                <a:gd name="T3" fmla="*/ 0 h 90"/>
                <a:gd name="T4" fmla="*/ 0 60000 65536"/>
                <a:gd name="T5" fmla="*/ 0 60000 65536"/>
                <a:gd name="T6" fmla="*/ 0 w 228"/>
                <a:gd name="T7" fmla="*/ 0 h 90"/>
                <a:gd name="T8" fmla="*/ 228 w 228"/>
                <a:gd name="T9" fmla="*/ 90 h 90"/>
              </a:gdLst>
              <a:ahLst/>
              <a:cxnLst>
                <a:cxn ang="T4">
                  <a:pos x="T0" y="T1"/>
                </a:cxn>
                <a:cxn ang="T5">
                  <a:pos x="T2" y="T3"/>
                </a:cxn>
              </a:cxnLst>
              <a:rect l="T6" t="T7" r="T8" b="T9"/>
              <a:pathLst>
                <a:path w="228" h="90">
                  <a:moveTo>
                    <a:pt x="0" y="90"/>
                  </a:moveTo>
                  <a:lnTo>
                    <a:pt x="228" y="0"/>
                  </a:lnTo>
                </a:path>
              </a:pathLst>
            </a:custGeom>
            <a:noFill/>
            <a:ln w="19050">
              <a:solidFill>
                <a:srgbClr val="000000"/>
              </a:solidFill>
              <a:round/>
              <a:headEnd type="none" w="med" len="med"/>
              <a:tailEnd type="none" w="med" len="med"/>
            </a:ln>
          </p:spPr>
          <p:txBody>
            <a:bodyPr/>
            <a:lstStyle/>
            <a:p>
              <a:endParaRPr lang="en-US"/>
            </a:p>
          </p:txBody>
        </p:sp>
      </p:grpSp>
      <p:sp>
        <p:nvSpPr>
          <p:cNvPr id="495773" name="Rectangle 157"/>
          <p:cNvSpPr>
            <a:spLocks noChangeArrowheads="1"/>
          </p:cNvSpPr>
          <p:nvPr/>
        </p:nvSpPr>
        <p:spPr bwMode="auto">
          <a:xfrm>
            <a:off x="836613" y="6267450"/>
            <a:ext cx="2036762" cy="519113"/>
          </a:xfrm>
          <a:prstGeom prst="rect">
            <a:avLst/>
          </a:prstGeom>
          <a:noFill/>
          <a:ln w="15875" algn="ctr">
            <a:noFill/>
            <a:miter lim="800000"/>
            <a:headEnd/>
            <a:tailEnd/>
          </a:ln>
        </p:spPr>
        <p:txBody>
          <a:bodyPr wrap="none" anchor="ctr">
            <a:spAutoFit/>
          </a:bodyPr>
          <a:lstStyle/>
          <a:p>
            <a:pPr algn="l"/>
            <a:r>
              <a:rPr lang="en-US">
                <a:solidFill>
                  <a:srgbClr val="FF0000"/>
                </a:solidFill>
              </a:rPr>
              <a:t>ammeter </a:t>
            </a:r>
            <a:r>
              <a:rPr lang="en-US">
                <a:solidFill>
                  <a:srgbClr val="FF0000"/>
                </a:solidFill>
                <a:sym typeface="Wingdings" pitchFamily="2" charset="2"/>
              </a:rPr>
              <a:t></a:t>
            </a:r>
            <a:endParaRPr lang="en-US">
              <a:sym typeface="Wingdings" pitchFamily="2" charset="2"/>
            </a:endParaRPr>
          </a:p>
        </p:txBody>
      </p:sp>
      <p:sp>
        <p:nvSpPr>
          <p:cNvPr id="495774" name="Rectangle 158"/>
          <p:cNvSpPr>
            <a:spLocks noChangeArrowheads="1"/>
          </p:cNvSpPr>
          <p:nvPr/>
        </p:nvSpPr>
        <p:spPr bwMode="auto">
          <a:xfrm>
            <a:off x="2905125" y="6267450"/>
            <a:ext cx="5410200" cy="519113"/>
          </a:xfrm>
          <a:prstGeom prst="rect">
            <a:avLst/>
          </a:prstGeom>
          <a:noFill/>
          <a:ln w="15875" algn="ctr">
            <a:noFill/>
            <a:miter lim="800000"/>
            <a:headEnd/>
            <a:tailEnd/>
          </a:ln>
        </p:spPr>
        <p:txBody>
          <a:bodyPr wrap="none" anchor="ctr">
            <a:spAutoFit/>
          </a:bodyPr>
          <a:lstStyle/>
          <a:p>
            <a:pPr algn="l"/>
            <a:r>
              <a:rPr lang="en-US"/>
              <a:t>low resistance; connect in series</a:t>
            </a:r>
            <a:r>
              <a:rPr lang="en-US">
                <a:sym typeface="Wingdings" pitchFamily="2" charset="2"/>
              </a:rPr>
              <a:t> </a:t>
            </a:r>
          </a:p>
        </p:txBody>
      </p:sp>
      <p:sp>
        <p:nvSpPr>
          <p:cNvPr id="47194" name="Line 159"/>
          <p:cNvSpPr>
            <a:spLocks noChangeShapeType="1"/>
          </p:cNvSpPr>
          <p:nvPr/>
        </p:nvSpPr>
        <p:spPr bwMode="auto">
          <a:xfrm>
            <a:off x="1430338" y="3998913"/>
            <a:ext cx="6223000" cy="0"/>
          </a:xfrm>
          <a:prstGeom prst="line">
            <a:avLst/>
          </a:prstGeom>
          <a:noFill/>
          <a:ln w="22225">
            <a:solidFill>
              <a:schemeClr val="tx1"/>
            </a:solidFill>
            <a:round/>
            <a:headEnd/>
            <a:tailEnd/>
          </a:ln>
        </p:spPr>
        <p:txBody>
          <a:bodyPr/>
          <a:lstStyle/>
          <a:p>
            <a:endParaRPr lang="en-US"/>
          </a:p>
        </p:txBody>
      </p:sp>
      <p:sp>
        <p:nvSpPr>
          <p:cNvPr id="47195" name="Line 160"/>
          <p:cNvSpPr>
            <a:spLocks noChangeShapeType="1"/>
          </p:cNvSpPr>
          <p:nvPr/>
        </p:nvSpPr>
        <p:spPr bwMode="auto">
          <a:xfrm>
            <a:off x="1420813" y="6264275"/>
            <a:ext cx="6235700" cy="0"/>
          </a:xfrm>
          <a:prstGeom prst="line">
            <a:avLst/>
          </a:prstGeom>
          <a:noFill/>
          <a:ln w="22225">
            <a:solidFill>
              <a:schemeClr val="tx1"/>
            </a:solidFill>
            <a:round/>
            <a:headEnd/>
            <a:tailEnd/>
          </a:ln>
        </p:spPr>
        <p:txBody>
          <a:bodyPr/>
          <a:lstStyle/>
          <a:p>
            <a:endParaRPr lang="en-US"/>
          </a:p>
        </p:txBody>
      </p:sp>
      <p:sp>
        <p:nvSpPr>
          <p:cNvPr id="47196" name="Line 161"/>
          <p:cNvSpPr>
            <a:spLocks noChangeShapeType="1"/>
          </p:cNvSpPr>
          <p:nvPr/>
        </p:nvSpPr>
        <p:spPr bwMode="auto">
          <a:xfrm flipV="1">
            <a:off x="1423988" y="1749425"/>
            <a:ext cx="0" cy="4506913"/>
          </a:xfrm>
          <a:prstGeom prst="line">
            <a:avLst/>
          </a:prstGeom>
          <a:noFill/>
          <a:ln w="22225">
            <a:solidFill>
              <a:schemeClr val="tx1"/>
            </a:solidFill>
            <a:round/>
            <a:headEnd/>
            <a:tailEnd/>
          </a:ln>
        </p:spPr>
        <p:txBody>
          <a:bodyPr/>
          <a:lstStyle/>
          <a:p>
            <a:endParaRPr lang="en-US"/>
          </a:p>
        </p:txBody>
      </p:sp>
      <p:sp>
        <p:nvSpPr>
          <p:cNvPr id="47197" name="Line 162"/>
          <p:cNvSpPr>
            <a:spLocks noChangeShapeType="1"/>
          </p:cNvSpPr>
          <p:nvPr/>
        </p:nvSpPr>
        <p:spPr bwMode="auto">
          <a:xfrm>
            <a:off x="2052638" y="1254125"/>
            <a:ext cx="5610225" cy="0"/>
          </a:xfrm>
          <a:prstGeom prst="line">
            <a:avLst/>
          </a:prstGeom>
          <a:noFill/>
          <a:ln w="22225">
            <a:solidFill>
              <a:schemeClr val="tx1"/>
            </a:solidFill>
            <a:round/>
            <a:headEnd/>
            <a:tailEnd/>
          </a:ln>
        </p:spPr>
        <p:txBody>
          <a:bodyPr/>
          <a:lstStyle/>
          <a:p>
            <a:endParaRPr lang="en-US"/>
          </a:p>
        </p:txBody>
      </p:sp>
      <p:sp>
        <p:nvSpPr>
          <p:cNvPr id="47198" name="Line 163"/>
          <p:cNvSpPr>
            <a:spLocks noChangeShapeType="1"/>
          </p:cNvSpPr>
          <p:nvPr/>
        </p:nvSpPr>
        <p:spPr bwMode="auto">
          <a:xfrm flipV="1">
            <a:off x="7664450" y="1254125"/>
            <a:ext cx="0" cy="5005388"/>
          </a:xfrm>
          <a:prstGeom prst="line">
            <a:avLst/>
          </a:prstGeom>
          <a:noFill/>
          <a:ln w="22225">
            <a:solidFill>
              <a:schemeClr val="tx1"/>
            </a:solidFill>
            <a:round/>
            <a:headEnd/>
            <a:tailEnd/>
          </a:ln>
        </p:spPr>
        <p:txBody>
          <a:bodyPr/>
          <a:lstStyle/>
          <a:p>
            <a:endParaRPr lang="en-US"/>
          </a:p>
        </p:txBody>
      </p:sp>
      <p:sp>
        <p:nvSpPr>
          <p:cNvPr id="47199" name="Line 164"/>
          <p:cNvSpPr>
            <a:spLocks noChangeShapeType="1"/>
          </p:cNvSpPr>
          <p:nvPr/>
        </p:nvSpPr>
        <p:spPr bwMode="auto">
          <a:xfrm>
            <a:off x="6823075" y="1254125"/>
            <a:ext cx="838200" cy="0"/>
          </a:xfrm>
          <a:prstGeom prst="line">
            <a:avLst/>
          </a:prstGeom>
          <a:noFill/>
          <a:ln w="22225">
            <a:solidFill>
              <a:schemeClr val="tx1"/>
            </a:solidFill>
            <a:round/>
            <a:headEnd/>
            <a:tailEnd/>
          </a:ln>
        </p:spPr>
        <p:txBody>
          <a:bodyPr/>
          <a:lstStyle/>
          <a:p>
            <a:endParaRPr lang="en-US"/>
          </a:p>
        </p:txBody>
      </p:sp>
      <p:sp>
        <p:nvSpPr>
          <p:cNvPr id="47200" name="Line 165"/>
          <p:cNvSpPr>
            <a:spLocks noChangeShapeType="1"/>
          </p:cNvSpPr>
          <p:nvPr/>
        </p:nvSpPr>
        <p:spPr bwMode="auto">
          <a:xfrm flipV="1">
            <a:off x="4835525" y="1257300"/>
            <a:ext cx="0" cy="5005388"/>
          </a:xfrm>
          <a:prstGeom prst="line">
            <a:avLst/>
          </a:prstGeom>
          <a:noFill/>
          <a:ln w="22225">
            <a:solidFill>
              <a:schemeClr val="tx1"/>
            </a:solidFill>
            <a:round/>
            <a:headEnd/>
            <a:tailEnd/>
          </a:ln>
        </p:spPr>
        <p:txBody>
          <a:bodyPr/>
          <a:lstStyle/>
          <a:p>
            <a:endParaRPr lang="en-US"/>
          </a:p>
        </p:txBody>
      </p:sp>
      <p:sp>
        <p:nvSpPr>
          <p:cNvPr id="47201" name="Rectangle 166"/>
          <p:cNvSpPr>
            <a:spLocks noChangeArrowheads="1"/>
          </p:cNvSpPr>
          <p:nvPr/>
        </p:nvSpPr>
        <p:spPr bwMode="auto">
          <a:xfrm>
            <a:off x="2155825" y="1243013"/>
            <a:ext cx="2540000" cy="519112"/>
          </a:xfrm>
          <a:prstGeom prst="rect">
            <a:avLst/>
          </a:prstGeom>
          <a:noFill/>
          <a:ln w="15875" algn="ctr">
            <a:noFill/>
            <a:miter lim="800000"/>
            <a:headEnd/>
            <a:tailEnd/>
          </a:ln>
        </p:spPr>
        <p:txBody>
          <a:bodyPr wrap="none" anchor="ctr">
            <a:spAutoFit/>
          </a:bodyPr>
          <a:lstStyle/>
          <a:p>
            <a:pPr algn="l"/>
            <a:r>
              <a:rPr lang="en-US"/>
              <a:t>low resistance </a:t>
            </a:r>
          </a:p>
        </p:txBody>
      </p:sp>
      <p:sp>
        <p:nvSpPr>
          <p:cNvPr id="47202" name="Rectangle 167"/>
          <p:cNvSpPr>
            <a:spLocks noChangeArrowheads="1"/>
          </p:cNvSpPr>
          <p:nvPr/>
        </p:nvSpPr>
        <p:spPr bwMode="auto">
          <a:xfrm>
            <a:off x="4956175" y="1243013"/>
            <a:ext cx="2679700" cy="519112"/>
          </a:xfrm>
          <a:prstGeom prst="rect">
            <a:avLst/>
          </a:prstGeom>
          <a:noFill/>
          <a:ln w="15875" algn="ctr">
            <a:noFill/>
            <a:miter lim="800000"/>
            <a:headEnd/>
            <a:tailEnd/>
          </a:ln>
        </p:spPr>
        <p:txBody>
          <a:bodyPr wrap="none" anchor="ctr">
            <a:spAutoFit/>
          </a:bodyPr>
          <a:lstStyle/>
          <a:p>
            <a:pPr algn="l"/>
            <a:r>
              <a:rPr lang="en-US"/>
              <a:t>high resistance </a:t>
            </a:r>
          </a:p>
        </p:txBody>
      </p:sp>
      <p:sp>
        <p:nvSpPr>
          <p:cNvPr id="47203" name="Rectangle 168"/>
          <p:cNvSpPr>
            <a:spLocks noChangeArrowheads="1"/>
          </p:cNvSpPr>
          <p:nvPr/>
        </p:nvSpPr>
        <p:spPr bwMode="auto">
          <a:xfrm rot="-5400000">
            <a:off x="1082675" y="2595563"/>
            <a:ext cx="1233488" cy="519112"/>
          </a:xfrm>
          <a:prstGeom prst="rect">
            <a:avLst/>
          </a:prstGeom>
          <a:noFill/>
          <a:ln w="15875" algn="ctr">
            <a:noFill/>
            <a:miter lim="800000"/>
            <a:headEnd/>
            <a:tailEnd/>
          </a:ln>
        </p:spPr>
        <p:txBody>
          <a:bodyPr wrap="none" anchor="ctr">
            <a:spAutoFit/>
          </a:bodyPr>
          <a:lstStyle/>
          <a:p>
            <a:pPr algn="l"/>
            <a:r>
              <a:rPr lang="en-US"/>
              <a:t>series </a:t>
            </a:r>
          </a:p>
        </p:txBody>
      </p:sp>
      <p:sp>
        <p:nvSpPr>
          <p:cNvPr id="47204" name="Rectangle 169"/>
          <p:cNvSpPr>
            <a:spLocks noChangeArrowheads="1"/>
          </p:cNvSpPr>
          <p:nvPr/>
        </p:nvSpPr>
        <p:spPr bwMode="auto">
          <a:xfrm rot="-5400000">
            <a:off x="982663" y="4818063"/>
            <a:ext cx="1433512" cy="519112"/>
          </a:xfrm>
          <a:prstGeom prst="rect">
            <a:avLst/>
          </a:prstGeom>
          <a:noFill/>
          <a:ln w="15875" algn="ctr">
            <a:noFill/>
            <a:miter lim="800000"/>
            <a:headEnd/>
            <a:tailEnd/>
          </a:ln>
        </p:spPr>
        <p:txBody>
          <a:bodyPr wrap="none" anchor="ctr">
            <a:spAutoFit/>
          </a:bodyPr>
          <a:lstStyle/>
          <a:p>
            <a:pPr algn="l"/>
            <a:r>
              <a:rPr lang="en-US"/>
              <a:t>parallel </a:t>
            </a:r>
          </a:p>
        </p:txBody>
      </p:sp>
      <p:grpSp>
        <p:nvGrpSpPr>
          <p:cNvPr id="10" name="Group 170"/>
          <p:cNvGrpSpPr>
            <a:grpSpLocks/>
          </p:cNvGrpSpPr>
          <p:nvPr/>
        </p:nvGrpSpPr>
        <p:grpSpPr bwMode="auto">
          <a:xfrm>
            <a:off x="3651250" y="2470150"/>
            <a:ext cx="101600" cy="727075"/>
            <a:chOff x="2300" y="1556"/>
            <a:chExt cx="64" cy="458"/>
          </a:xfrm>
        </p:grpSpPr>
        <p:sp>
          <p:nvSpPr>
            <p:cNvPr id="47276" name="Rectangle 171"/>
            <p:cNvSpPr>
              <a:spLocks noChangeArrowheads="1"/>
            </p:cNvSpPr>
            <p:nvPr/>
          </p:nvSpPr>
          <p:spPr bwMode="auto">
            <a:xfrm>
              <a:off x="2300" y="1925"/>
              <a:ext cx="64" cy="8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7277" name="Rectangle 172"/>
            <p:cNvSpPr>
              <a:spLocks noChangeArrowheads="1"/>
            </p:cNvSpPr>
            <p:nvPr/>
          </p:nvSpPr>
          <p:spPr bwMode="auto">
            <a:xfrm>
              <a:off x="2300" y="1556"/>
              <a:ext cx="64" cy="7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grpSp>
      <p:grpSp>
        <p:nvGrpSpPr>
          <p:cNvPr id="11" name="Group 173"/>
          <p:cNvGrpSpPr>
            <a:grpSpLocks/>
          </p:cNvGrpSpPr>
          <p:nvPr/>
        </p:nvGrpSpPr>
        <p:grpSpPr bwMode="auto">
          <a:xfrm>
            <a:off x="2441575" y="1874838"/>
            <a:ext cx="1262063" cy="841375"/>
            <a:chOff x="1538" y="1181"/>
            <a:chExt cx="795" cy="530"/>
          </a:xfrm>
        </p:grpSpPr>
        <p:sp>
          <p:nvSpPr>
            <p:cNvPr id="47273" name="Line 174"/>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p>
          </p:txBody>
        </p:sp>
        <p:sp>
          <p:nvSpPr>
            <p:cNvPr id="47274" name="Freeform 175"/>
            <p:cNvSpPr>
              <a:spLocks/>
            </p:cNvSpPr>
            <p:nvPr/>
          </p:nvSpPr>
          <p:spPr bwMode="auto">
            <a:xfrm>
              <a:off x="2332" y="1181"/>
              <a:ext cx="1" cy="159"/>
            </a:xfrm>
            <a:custGeom>
              <a:avLst/>
              <a:gdLst>
                <a:gd name="T0" fmla="*/ 1 w 2"/>
                <a:gd name="T1" fmla="*/ 0 h 325"/>
                <a:gd name="T2" fmla="*/ 0 w 2"/>
                <a:gd name="T3" fmla="*/ 78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p>
          </p:txBody>
        </p:sp>
        <p:sp>
          <p:nvSpPr>
            <p:cNvPr id="47275" name="Freeform 176"/>
            <p:cNvSpPr>
              <a:spLocks/>
            </p:cNvSpPr>
            <p:nvPr/>
          </p:nvSpPr>
          <p:spPr bwMode="auto">
            <a:xfrm>
              <a:off x="1538" y="1181"/>
              <a:ext cx="1" cy="530"/>
            </a:xfrm>
            <a:custGeom>
              <a:avLst/>
              <a:gdLst>
                <a:gd name="T0" fmla="*/ 1 w 2"/>
                <a:gd name="T1" fmla="*/ 0 h 1081"/>
                <a:gd name="T2" fmla="*/ 0 w 2"/>
                <a:gd name="T3" fmla="*/ 260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p>
          </p:txBody>
        </p:sp>
      </p:grpSp>
      <p:grpSp>
        <p:nvGrpSpPr>
          <p:cNvPr id="12" name="Group 177"/>
          <p:cNvGrpSpPr>
            <a:grpSpLocks/>
          </p:cNvGrpSpPr>
          <p:nvPr/>
        </p:nvGrpSpPr>
        <p:grpSpPr bwMode="auto">
          <a:xfrm>
            <a:off x="2441575" y="2860675"/>
            <a:ext cx="1262063" cy="982663"/>
            <a:chOff x="1538" y="1802"/>
            <a:chExt cx="795" cy="619"/>
          </a:xfrm>
        </p:grpSpPr>
        <p:sp>
          <p:nvSpPr>
            <p:cNvPr id="47270" name="Freeform 178"/>
            <p:cNvSpPr>
              <a:spLocks/>
            </p:cNvSpPr>
            <p:nvPr/>
          </p:nvSpPr>
          <p:spPr bwMode="auto">
            <a:xfrm>
              <a:off x="1538" y="1802"/>
              <a:ext cx="1" cy="615"/>
            </a:xfrm>
            <a:custGeom>
              <a:avLst/>
              <a:gdLst>
                <a:gd name="T0" fmla="*/ 0 w 2"/>
                <a:gd name="T1" fmla="*/ 0 h 1256"/>
                <a:gd name="T2" fmla="*/ 1 w 2"/>
                <a:gd name="T3" fmla="*/ 301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p>
          </p:txBody>
        </p:sp>
        <p:sp>
          <p:nvSpPr>
            <p:cNvPr id="47271" name="Freeform 179"/>
            <p:cNvSpPr>
              <a:spLocks/>
            </p:cNvSpPr>
            <p:nvPr/>
          </p:nvSpPr>
          <p:spPr bwMode="auto">
            <a:xfrm>
              <a:off x="2332" y="2243"/>
              <a:ext cx="1" cy="174"/>
            </a:xfrm>
            <a:custGeom>
              <a:avLst/>
              <a:gdLst>
                <a:gd name="T0" fmla="*/ 0 w 2"/>
                <a:gd name="T1" fmla="*/ 0 h 356"/>
                <a:gd name="T2" fmla="*/ 1 w 2"/>
                <a:gd name="T3" fmla="*/ 85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p>
          </p:txBody>
        </p:sp>
        <p:sp>
          <p:nvSpPr>
            <p:cNvPr id="47272" name="Line 180"/>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p>
          </p:txBody>
        </p:sp>
      </p:grpSp>
      <p:grpSp>
        <p:nvGrpSpPr>
          <p:cNvPr id="13" name="Group 181"/>
          <p:cNvGrpSpPr>
            <a:grpSpLocks/>
          </p:cNvGrpSpPr>
          <p:nvPr/>
        </p:nvGrpSpPr>
        <p:grpSpPr bwMode="auto">
          <a:xfrm>
            <a:off x="6489700" y="2470150"/>
            <a:ext cx="101600" cy="727075"/>
            <a:chOff x="2300" y="1556"/>
            <a:chExt cx="64" cy="458"/>
          </a:xfrm>
        </p:grpSpPr>
        <p:sp>
          <p:nvSpPr>
            <p:cNvPr id="47268" name="Rectangle 182"/>
            <p:cNvSpPr>
              <a:spLocks noChangeArrowheads="1"/>
            </p:cNvSpPr>
            <p:nvPr/>
          </p:nvSpPr>
          <p:spPr bwMode="auto">
            <a:xfrm>
              <a:off x="2300" y="1925"/>
              <a:ext cx="64" cy="89"/>
            </a:xfrm>
            <a:prstGeom prst="rect">
              <a:avLst/>
            </a:prstGeom>
            <a:solidFill>
              <a:srgbClr val="3333FF"/>
            </a:solidFill>
            <a:ln w="9525" algn="ctr">
              <a:solidFill>
                <a:schemeClr val="tx1"/>
              </a:solidFill>
              <a:miter lim="800000"/>
              <a:headEnd/>
              <a:tailEnd/>
            </a:ln>
          </p:spPr>
          <p:txBody>
            <a:bodyPr anchor="ctr">
              <a:spAutoFit/>
            </a:bodyPr>
            <a:lstStyle/>
            <a:p>
              <a:endParaRPr lang="en-US"/>
            </a:p>
          </p:txBody>
        </p:sp>
        <p:sp>
          <p:nvSpPr>
            <p:cNvPr id="47269" name="Rectangle 183"/>
            <p:cNvSpPr>
              <a:spLocks noChangeArrowheads="1"/>
            </p:cNvSpPr>
            <p:nvPr/>
          </p:nvSpPr>
          <p:spPr bwMode="auto">
            <a:xfrm>
              <a:off x="2300" y="1556"/>
              <a:ext cx="64" cy="79"/>
            </a:xfrm>
            <a:prstGeom prst="rect">
              <a:avLst/>
            </a:prstGeom>
            <a:solidFill>
              <a:srgbClr val="FF0000"/>
            </a:solidFill>
            <a:ln w="9525" algn="ctr">
              <a:solidFill>
                <a:schemeClr val="tx1"/>
              </a:solidFill>
              <a:miter lim="800000"/>
              <a:headEnd/>
              <a:tailEnd/>
            </a:ln>
          </p:spPr>
          <p:txBody>
            <a:bodyPr anchor="ctr">
              <a:spAutoFit/>
            </a:bodyPr>
            <a:lstStyle/>
            <a:p>
              <a:endParaRPr lang="en-US"/>
            </a:p>
          </p:txBody>
        </p:sp>
      </p:grpSp>
      <p:grpSp>
        <p:nvGrpSpPr>
          <p:cNvPr id="14" name="Group 184"/>
          <p:cNvGrpSpPr>
            <a:grpSpLocks/>
          </p:cNvGrpSpPr>
          <p:nvPr/>
        </p:nvGrpSpPr>
        <p:grpSpPr bwMode="auto">
          <a:xfrm>
            <a:off x="5280025" y="1874838"/>
            <a:ext cx="1262063" cy="841375"/>
            <a:chOff x="1538" y="1181"/>
            <a:chExt cx="795" cy="530"/>
          </a:xfrm>
        </p:grpSpPr>
        <p:sp>
          <p:nvSpPr>
            <p:cNvPr id="47265" name="Line 185"/>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p>
          </p:txBody>
        </p:sp>
        <p:sp>
          <p:nvSpPr>
            <p:cNvPr id="47266" name="Freeform 186"/>
            <p:cNvSpPr>
              <a:spLocks/>
            </p:cNvSpPr>
            <p:nvPr/>
          </p:nvSpPr>
          <p:spPr bwMode="auto">
            <a:xfrm>
              <a:off x="2332" y="1181"/>
              <a:ext cx="1" cy="159"/>
            </a:xfrm>
            <a:custGeom>
              <a:avLst/>
              <a:gdLst>
                <a:gd name="T0" fmla="*/ 1 w 2"/>
                <a:gd name="T1" fmla="*/ 0 h 325"/>
                <a:gd name="T2" fmla="*/ 0 w 2"/>
                <a:gd name="T3" fmla="*/ 78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p>
          </p:txBody>
        </p:sp>
        <p:sp>
          <p:nvSpPr>
            <p:cNvPr id="47267" name="Freeform 187"/>
            <p:cNvSpPr>
              <a:spLocks/>
            </p:cNvSpPr>
            <p:nvPr/>
          </p:nvSpPr>
          <p:spPr bwMode="auto">
            <a:xfrm>
              <a:off x="1538" y="1181"/>
              <a:ext cx="1" cy="530"/>
            </a:xfrm>
            <a:custGeom>
              <a:avLst/>
              <a:gdLst>
                <a:gd name="T0" fmla="*/ 1 w 2"/>
                <a:gd name="T1" fmla="*/ 0 h 1081"/>
                <a:gd name="T2" fmla="*/ 0 w 2"/>
                <a:gd name="T3" fmla="*/ 260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p>
          </p:txBody>
        </p:sp>
      </p:grpSp>
      <p:grpSp>
        <p:nvGrpSpPr>
          <p:cNvPr id="15" name="Group 188"/>
          <p:cNvGrpSpPr>
            <a:grpSpLocks/>
          </p:cNvGrpSpPr>
          <p:nvPr/>
        </p:nvGrpSpPr>
        <p:grpSpPr bwMode="auto">
          <a:xfrm>
            <a:off x="5280025" y="2860675"/>
            <a:ext cx="1262063" cy="982663"/>
            <a:chOff x="1538" y="1802"/>
            <a:chExt cx="795" cy="619"/>
          </a:xfrm>
        </p:grpSpPr>
        <p:sp>
          <p:nvSpPr>
            <p:cNvPr id="47262" name="Freeform 189"/>
            <p:cNvSpPr>
              <a:spLocks/>
            </p:cNvSpPr>
            <p:nvPr/>
          </p:nvSpPr>
          <p:spPr bwMode="auto">
            <a:xfrm>
              <a:off x="1538" y="1802"/>
              <a:ext cx="1" cy="615"/>
            </a:xfrm>
            <a:custGeom>
              <a:avLst/>
              <a:gdLst>
                <a:gd name="T0" fmla="*/ 0 w 2"/>
                <a:gd name="T1" fmla="*/ 0 h 1256"/>
                <a:gd name="T2" fmla="*/ 1 w 2"/>
                <a:gd name="T3" fmla="*/ 301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p>
          </p:txBody>
        </p:sp>
        <p:sp>
          <p:nvSpPr>
            <p:cNvPr id="47263" name="Freeform 190"/>
            <p:cNvSpPr>
              <a:spLocks/>
            </p:cNvSpPr>
            <p:nvPr/>
          </p:nvSpPr>
          <p:spPr bwMode="auto">
            <a:xfrm>
              <a:off x="2332" y="2243"/>
              <a:ext cx="1" cy="174"/>
            </a:xfrm>
            <a:custGeom>
              <a:avLst/>
              <a:gdLst>
                <a:gd name="T0" fmla="*/ 0 w 2"/>
                <a:gd name="T1" fmla="*/ 0 h 356"/>
                <a:gd name="T2" fmla="*/ 1 w 2"/>
                <a:gd name="T3" fmla="*/ 85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p>
          </p:txBody>
        </p:sp>
        <p:sp>
          <p:nvSpPr>
            <p:cNvPr id="47264" name="Line 191"/>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p>
          </p:txBody>
        </p:sp>
      </p:grpSp>
      <p:grpSp>
        <p:nvGrpSpPr>
          <p:cNvPr id="16" name="Group 192"/>
          <p:cNvGrpSpPr>
            <a:grpSpLocks/>
          </p:cNvGrpSpPr>
          <p:nvPr/>
        </p:nvGrpSpPr>
        <p:grpSpPr bwMode="auto">
          <a:xfrm>
            <a:off x="2447925" y="5135563"/>
            <a:ext cx="1270000" cy="985837"/>
            <a:chOff x="1542" y="3235"/>
            <a:chExt cx="800" cy="621"/>
          </a:xfrm>
        </p:grpSpPr>
        <p:sp>
          <p:nvSpPr>
            <p:cNvPr id="47259" name="Freeform 193"/>
            <p:cNvSpPr>
              <a:spLocks/>
            </p:cNvSpPr>
            <p:nvPr/>
          </p:nvSpPr>
          <p:spPr bwMode="auto">
            <a:xfrm>
              <a:off x="1542" y="3235"/>
              <a:ext cx="5" cy="617"/>
            </a:xfrm>
            <a:custGeom>
              <a:avLst/>
              <a:gdLst>
                <a:gd name="T0" fmla="*/ 3 w 10"/>
                <a:gd name="T1" fmla="*/ 0 h 1256"/>
                <a:gd name="T2" fmla="*/ 0 w 10"/>
                <a:gd name="T3" fmla="*/ 303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p>
          </p:txBody>
        </p:sp>
        <p:sp>
          <p:nvSpPr>
            <p:cNvPr id="47260" name="Freeform 194"/>
            <p:cNvSpPr>
              <a:spLocks/>
            </p:cNvSpPr>
            <p:nvPr/>
          </p:nvSpPr>
          <p:spPr bwMode="auto">
            <a:xfrm>
              <a:off x="2342" y="3677"/>
              <a:ext cx="0" cy="173"/>
            </a:xfrm>
            <a:custGeom>
              <a:avLst/>
              <a:gdLst>
                <a:gd name="T0" fmla="*/ 0 w 1"/>
                <a:gd name="T1" fmla="*/ 0 h 351"/>
                <a:gd name="T2" fmla="*/ 0 w 1"/>
                <a:gd name="T3" fmla="*/ 85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p>
          </p:txBody>
        </p:sp>
        <p:sp>
          <p:nvSpPr>
            <p:cNvPr id="47261" name="Line 195"/>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p>
          </p:txBody>
        </p:sp>
      </p:grpSp>
      <p:grpSp>
        <p:nvGrpSpPr>
          <p:cNvPr id="17" name="Group 196"/>
          <p:cNvGrpSpPr>
            <a:grpSpLocks/>
          </p:cNvGrpSpPr>
          <p:nvPr/>
        </p:nvGrpSpPr>
        <p:grpSpPr bwMode="auto">
          <a:xfrm>
            <a:off x="2455863" y="4157663"/>
            <a:ext cx="2054225" cy="836612"/>
            <a:chOff x="1547" y="2619"/>
            <a:chExt cx="1294" cy="527"/>
          </a:xfrm>
        </p:grpSpPr>
        <p:sp>
          <p:nvSpPr>
            <p:cNvPr id="47254" name="Line 197"/>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p>
          </p:txBody>
        </p:sp>
        <p:sp>
          <p:nvSpPr>
            <p:cNvPr id="47255" name="Freeform 198"/>
            <p:cNvSpPr>
              <a:spLocks/>
            </p:cNvSpPr>
            <p:nvPr/>
          </p:nvSpPr>
          <p:spPr bwMode="auto">
            <a:xfrm>
              <a:off x="2342" y="2619"/>
              <a:ext cx="0" cy="157"/>
            </a:xfrm>
            <a:custGeom>
              <a:avLst/>
              <a:gdLst>
                <a:gd name="T0" fmla="*/ 0 w 1"/>
                <a:gd name="T1" fmla="*/ 0 h 320"/>
                <a:gd name="T2" fmla="*/ 0 w 1"/>
                <a:gd name="T3" fmla="*/ 7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p>
          </p:txBody>
        </p:sp>
        <p:sp>
          <p:nvSpPr>
            <p:cNvPr id="47256" name="Freeform 199"/>
            <p:cNvSpPr>
              <a:spLocks/>
            </p:cNvSpPr>
            <p:nvPr/>
          </p:nvSpPr>
          <p:spPr bwMode="auto">
            <a:xfrm>
              <a:off x="1547" y="2619"/>
              <a:ext cx="0" cy="527"/>
            </a:xfrm>
            <a:custGeom>
              <a:avLst/>
              <a:gdLst>
                <a:gd name="T0" fmla="*/ 0 w 1"/>
                <a:gd name="T1" fmla="*/ 0 h 1076"/>
                <a:gd name="T2" fmla="*/ 0 w 1"/>
                <a:gd name="T3" fmla="*/ 258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p>
          </p:txBody>
        </p:sp>
        <p:sp>
          <p:nvSpPr>
            <p:cNvPr id="47257" name="Freeform 200"/>
            <p:cNvSpPr>
              <a:spLocks/>
            </p:cNvSpPr>
            <p:nvPr/>
          </p:nvSpPr>
          <p:spPr bwMode="auto">
            <a:xfrm>
              <a:off x="2839" y="2689"/>
              <a:ext cx="2" cy="80"/>
            </a:xfrm>
            <a:custGeom>
              <a:avLst/>
              <a:gdLst>
                <a:gd name="T0" fmla="*/ 1 w 3"/>
                <a:gd name="T1" fmla="*/ 0 h 165"/>
                <a:gd name="T2" fmla="*/ 0 w 3"/>
                <a:gd name="T3" fmla="*/ 39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p>
          </p:txBody>
        </p:sp>
        <p:sp>
          <p:nvSpPr>
            <p:cNvPr id="47258" name="Freeform 201"/>
            <p:cNvSpPr>
              <a:spLocks/>
            </p:cNvSpPr>
            <p:nvPr/>
          </p:nvSpPr>
          <p:spPr bwMode="auto">
            <a:xfrm>
              <a:off x="2341" y="2691"/>
              <a:ext cx="498" cy="2"/>
            </a:xfrm>
            <a:custGeom>
              <a:avLst/>
              <a:gdLst>
                <a:gd name="T0" fmla="*/ 0 w 1017"/>
                <a:gd name="T1" fmla="*/ 0 h 3"/>
                <a:gd name="T2" fmla="*/ 244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p>
          </p:txBody>
        </p:sp>
      </p:grpSp>
      <p:grpSp>
        <p:nvGrpSpPr>
          <p:cNvPr id="18" name="Group 202"/>
          <p:cNvGrpSpPr>
            <a:grpSpLocks/>
          </p:cNvGrpSpPr>
          <p:nvPr/>
        </p:nvGrpSpPr>
        <p:grpSpPr bwMode="auto">
          <a:xfrm>
            <a:off x="3716338" y="4748213"/>
            <a:ext cx="790575" cy="742950"/>
            <a:chOff x="2341" y="2991"/>
            <a:chExt cx="498" cy="468"/>
          </a:xfrm>
        </p:grpSpPr>
        <p:sp>
          <p:nvSpPr>
            <p:cNvPr id="47251" name="Freeform 203"/>
            <p:cNvSpPr>
              <a:spLocks/>
            </p:cNvSpPr>
            <p:nvPr/>
          </p:nvSpPr>
          <p:spPr bwMode="auto">
            <a:xfrm>
              <a:off x="2341" y="2991"/>
              <a:ext cx="1" cy="468"/>
            </a:xfrm>
            <a:custGeom>
              <a:avLst/>
              <a:gdLst>
                <a:gd name="T0" fmla="*/ 0 w 3"/>
                <a:gd name="T1" fmla="*/ 0 h 951"/>
                <a:gd name="T2" fmla="*/ 0 w 3"/>
                <a:gd name="T3" fmla="*/ 230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p>
          </p:txBody>
        </p:sp>
        <p:sp>
          <p:nvSpPr>
            <p:cNvPr id="47252" name="Freeform 204"/>
            <p:cNvSpPr>
              <a:spLocks/>
            </p:cNvSpPr>
            <p:nvPr/>
          </p:nvSpPr>
          <p:spPr bwMode="auto">
            <a:xfrm>
              <a:off x="2839" y="3056"/>
              <a:ext cx="0" cy="94"/>
            </a:xfrm>
            <a:custGeom>
              <a:avLst/>
              <a:gdLst>
                <a:gd name="T0" fmla="*/ 0 w 1"/>
                <a:gd name="T1" fmla="*/ 0 h 190"/>
                <a:gd name="T2" fmla="*/ 0 w 1"/>
                <a:gd name="T3" fmla="*/ 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p>
          </p:txBody>
        </p:sp>
        <p:sp>
          <p:nvSpPr>
            <p:cNvPr id="47253" name="Freeform 205"/>
            <p:cNvSpPr>
              <a:spLocks/>
            </p:cNvSpPr>
            <p:nvPr/>
          </p:nvSpPr>
          <p:spPr bwMode="auto">
            <a:xfrm>
              <a:off x="2341" y="3147"/>
              <a:ext cx="498" cy="1"/>
            </a:xfrm>
            <a:custGeom>
              <a:avLst/>
              <a:gdLst>
                <a:gd name="T0" fmla="*/ 0 w 1017"/>
                <a:gd name="T1" fmla="*/ 0 h 1"/>
                <a:gd name="T2" fmla="*/ 244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p>
          </p:txBody>
        </p:sp>
      </p:grpSp>
      <p:grpSp>
        <p:nvGrpSpPr>
          <p:cNvPr id="19" name="Group 206"/>
          <p:cNvGrpSpPr>
            <a:grpSpLocks/>
          </p:cNvGrpSpPr>
          <p:nvPr/>
        </p:nvGrpSpPr>
        <p:grpSpPr bwMode="auto">
          <a:xfrm>
            <a:off x="5249863" y="5135563"/>
            <a:ext cx="1270000" cy="985837"/>
            <a:chOff x="1542" y="3235"/>
            <a:chExt cx="800" cy="621"/>
          </a:xfrm>
        </p:grpSpPr>
        <p:sp>
          <p:nvSpPr>
            <p:cNvPr id="47248" name="Freeform 207"/>
            <p:cNvSpPr>
              <a:spLocks/>
            </p:cNvSpPr>
            <p:nvPr/>
          </p:nvSpPr>
          <p:spPr bwMode="auto">
            <a:xfrm>
              <a:off x="1542" y="3235"/>
              <a:ext cx="5" cy="617"/>
            </a:xfrm>
            <a:custGeom>
              <a:avLst/>
              <a:gdLst>
                <a:gd name="T0" fmla="*/ 3 w 10"/>
                <a:gd name="T1" fmla="*/ 0 h 1256"/>
                <a:gd name="T2" fmla="*/ 0 w 10"/>
                <a:gd name="T3" fmla="*/ 303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p>
          </p:txBody>
        </p:sp>
        <p:sp>
          <p:nvSpPr>
            <p:cNvPr id="47249" name="Freeform 208"/>
            <p:cNvSpPr>
              <a:spLocks/>
            </p:cNvSpPr>
            <p:nvPr/>
          </p:nvSpPr>
          <p:spPr bwMode="auto">
            <a:xfrm>
              <a:off x="2342" y="3677"/>
              <a:ext cx="0" cy="173"/>
            </a:xfrm>
            <a:custGeom>
              <a:avLst/>
              <a:gdLst>
                <a:gd name="T0" fmla="*/ 0 w 1"/>
                <a:gd name="T1" fmla="*/ 0 h 351"/>
                <a:gd name="T2" fmla="*/ 0 w 1"/>
                <a:gd name="T3" fmla="*/ 85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p>
          </p:txBody>
        </p:sp>
        <p:sp>
          <p:nvSpPr>
            <p:cNvPr id="47250" name="Line 209"/>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p>
          </p:txBody>
        </p:sp>
      </p:grpSp>
      <p:grpSp>
        <p:nvGrpSpPr>
          <p:cNvPr id="20" name="Group 210"/>
          <p:cNvGrpSpPr>
            <a:grpSpLocks/>
          </p:cNvGrpSpPr>
          <p:nvPr/>
        </p:nvGrpSpPr>
        <p:grpSpPr bwMode="auto">
          <a:xfrm>
            <a:off x="5257800" y="4157663"/>
            <a:ext cx="2054225" cy="836612"/>
            <a:chOff x="1547" y="2619"/>
            <a:chExt cx="1294" cy="527"/>
          </a:xfrm>
        </p:grpSpPr>
        <p:sp>
          <p:nvSpPr>
            <p:cNvPr id="47243" name="Line 211"/>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p>
          </p:txBody>
        </p:sp>
        <p:sp>
          <p:nvSpPr>
            <p:cNvPr id="47244" name="Freeform 212"/>
            <p:cNvSpPr>
              <a:spLocks/>
            </p:cNvSpPr>
            <p:nvPr/>
          </p:nvSpPr>
          <p:spPr bwMode="auto">
            <a:xfrm>
              <a:off x="2342" y="2619"/>
              <a:ext cx="0" cy="157"/>
            </a:xfrm>
            <a:custGeom>
              <a:avLst/>
              <a:gdLst>
                <a:gd name="T0" fmla="*/ 0 w 1"/>
                <a:gd name="T1" fmla="*/ 0 h 320"/>
                <a:gd name="T2" fmla="*/ 0 w 1"/>
                <a:gd name="T3" fmla="*/ 7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p>
          </p:txBody>
        </p:sp>
        <p:sp>
          <p:nvSpPr>
            <p:cNvPr id="47245" name="Freeform 213"/>
            <p:cNvSpPr>
              <a:spLocks/>
            </p:cNvSpPr>
            <p:nvPr/>
          </p:nvSpPr>
          <p:spPr bwMode="auto">
            <a:xfrm>
              <a:off x="1547" y="2619"/>
              <a:ext cx="0" cy="527"/>
            </a:xfrm>
            <a:custGeom>
              <a:avLst/>
              <a:gdLst>
                <a:gd name="T0" fmla="*/ 0 w 1"/>
                <a:gd name="T1" fmla="*/ 0 h 1076"/>
                <a:gd name="T2" fmla="*/ 0 w 1"/>
                <a:gd name="T3" fmla="*/ 258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p>
          </p:txBody>
        </p:sp>
        <p:sp>
          <p:nvSpPr>
            <p:cNvPr id="47246" name="Freeform 214"/>
            <p:cNvSpPr>
              <a:spLocks/>
            </p:cNvSpPr>
            <p:nvPr/>
          </p:nvSpPr>
          <p:spPr bwMode="auto">
            <a:xfrm>
              <a:off x="2839" y="2689"/>
              <a:ext cx="2" cy="80"/>
            </a:xfrm>
            <a:custGeom>
              <a:avLst/>
              <a:gdLst>
                <a:gd name="T0" fmla="*/ 1 w 3"/>
                <a:gd name="T1" fmla="*/ 0 h 165"/>
                <a:gd name="T2" fmla="*/ 0 w 3"/>
                <a:gd name="T3" fmla="*/ 39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p>
          </p:txBody>
        </p:sp>
        <p:sp>
          <p:nvSpPr>
            <p:cNvPr id="47247" name="Freeform 215"/>
            <p:cNvSpPr>
              <a:spLocks/>
            </p:cNvSpPr>
            <p:nvPr/>
          </p:nvSpPr>
          <p:spPr bwMode="auto">
            <a:xfrm>
              <a:off x="2341" y="2691"/>
              <a:ext cx="498" cy="2"/>
            </a:xfrm>
            <a:custGeom>
              <a:avLst/>
              <a:gdLst>
                <a:gd name="T0" fmla="*/ 0 w 1017"/>
                <a:gd name="T1" fmla="*/ 0 h 3"/>
                <a:gd name="T2" fmla="*/ 244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p>
          </p:txBody>
        </p:sp>
      </p:grpSp>
      <p:grpSp>
        <p:nvGrpSpPr>
          <p:cNvPr id="21" name="Group 216"/>
          <p:cNvGrpSpPr>
            <a:grpSpLocks/>
          </p:cNvGrpSpPr>
          <p:nvPr/>
        </p:nvGrpSpPr>
        <p:grpSpPr bwMode="auto">
          <a:xfrm>
            <a:off x="6469063" y="4748213"/>
            <a:ext cx="890587" cy="742950"/>
            <a:chOff x="2310" y="2991"/>
            <a:chExt cx="561" cy="468"/>
          </a:xfrm>
        </p:grpSpPr>
        <p:grpSp>
          <p:nvGrpSpPr>
            <p:cNvPr id="22" name="Group 217"/>
            <p:cNvGrpSpPr>
              <a:grpSpLocks/>
            </p:cNvGrpSpPr>
            <p:nvPr/>
          </p:nvGrpSpPr>
          <p:grpSpPr bwMode="auto">
            <a:xfrm>
              <a:off x="2341" y="2991"/>
              <a:ext cx="498" cy="468"/>
              <a:chOff x="2341" y="2991"/>
              <a:chExt cx="498" cy="468"/>
            </a:xfrm>
          </p:grpSpPr>
          <p:sp>
            <p:nvSpPr>
              <p:cNvPr id="47240" name="Freeform 218"/>
              <p:cNvSpPr>
                <a:spLocks/>
              </p:cNvSpPr>
              <p:nvPr/>
            </p:nvSpPr>
            <p:spPr bwMode="auto">
              <a:xfrm>
                <a:off x="2341" y="2991"/>
                <a:ext cx="1" cy="468"/>
              </a:xfrm>
              <a:custGeom>
                <a:avLst/>
                <a:gdLst>
                  <a:gd name="T0" fmla="*/ 0 w 3"/>
                  <a:gd name="T1" fmla="*/ 0 h 951"/>
                  <a:gd name="T2" fmla="*/ 0 w 3"/>
                  <a:gd name="T3" fmla="*/ 230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p>
            </p:txBody>
          </p:sp>
          <p:sp>
            <p:nvSpPr>
              <p:cNvPr id="47241" name="Freeform 219"/>
              <p:cNvSpPr>
                <a:spLocks/>
              </p:cNvSpPr>
              <p:nvPr/>
            </p:nvSpPr>
            <p:spPr bwMode="auto">
              <a:xfrm>
                <a:off x="2839" y="3056"/>
                <a:ext cx="0" cy="94"/>
              </a:xfrm>
              <a:custGeom>
                <a:avLst/>
                <a:gdLst>
                  <a:gd name="T0" fmla="*/ 0 w 1"/>
                  <a:gd name="T1" fmla="*/ 0 h 190"/>
                  <a:gd name="T2" fmla="*/ 0 w 1"/>
                  <a:gd name="T3" fmla="*/ 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p>
            </p:txBody>
          </p:sp>
          <p:sp>
            <p:nvSpPr>
              <p:cNvPr id="47242" name="Freeform 220"/>
              <p:cNvSpPr>
                <a:spLocks/>
              </p:cNvSpPr>
              <p:nvPr/>
            </p:nvSpPr>
            <p:spPr bwMode="auto">
              <a:xfrm>
                <a:off x="2341" y="3147"/>
                <a:ext cx="498" cy="1"/>
              </a:xfrm>
              <a:custGeom>
                <a:avLst/>
                <a:gdLst>
                  <a:gd name="T0" fmla="*/ 0 w 1017"/>
                  <a:gd name="T1" fmla="*/ 0 h 1"/>
                  <a:gd name="T2" fmla="*/ 244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p>
            </p:txBody>
          </p:sp>
        </p:grpSp>
        <p:sp>
          <p:nvSpPr>
            <p:cNvPr id="47235" name="Rectangle 221"/>
            <p:cNvSpPr>
              <a:spLocks noChangeArrowheads="1"/>
            </p:cNvSpPr>
            <p:nvPr/>
          </p:nvSpPr>
          <p:spPr bwMode="auto">
            <a:xfrm>
              <a:off x="2310" y="2991"/>
              <a:ext cx="64" cy="466"/>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7236" name="Rectangle 222"/>
            <p:cNvSpPr>
              <a:spLocks noChangeArrowheads="1"/>
            </p:cNvSpPr>
            <p:nvPr/>
          </p:nvSpPr>
          <p:spPr bwMode="auto">
            <a:xfrm>
              <a:off x="2807" y="3055"/>
              <a:ext cx="64" cy="12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7237" name="Rectangle 223"/>
            <p:cNvSpPr>
              <a:spLocks noChangeArrowheads="1"/>
            </p:cNvSpPr>
            <p:nvPr/>
          </p:nvSpPr>
          <p:spPr bwMode="auto">
            <a:xfrm rot="5400000">
              <a:off x="2557" y="2899"/>
              <a:ext cx="64" cy="508"/>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7238" name="Rectangle 224"/>
            <p:cNvSpPr>
              <a:spLocks noChangeArrowheads="1"/>
            </p:cNvSpPr>
            <p:nvPr/>
          </p:nvSpPr>
          <p:spPr bwMode="auto">
            <a:xfrm>
              <a:off x="2814" y="3075"/>
              <a:ext cx="42" cy="107"/>
            </a:xfrm>
            <a:prstGeom prst="rect">
              <a:avLst/>
            </a:prstGeom>
            <a:solidFill>
              <a:srgbClr val="FFFF00"/>
            </a:solidFill>
            <a:ln w="9525" algn="ctr">
              <a:noFill/>
              <a:miter lim="800000"/>
              <a:headEnd/>
              <a:tailEnd/>
            </a:ln>
          </p:spPr>
          <p:txBody>
            <a:bodyPr anchor="ctr">
              <a:spAutoFit/>
            </a:bodyPr>
            <a:lstStyle/>
            <a:p>
              <a:endParaRPr lang="en-US"/>
            </a:p>
          </p:txBody>
        </p:sp>
        <p:sp>
          <p:nvSpPr>
            <p:cNvPr id="47239" name="Rectangle 225"/>
            <p:cNvSpPr>
              <a:spLocks noChangeArrowheads="1"/>
            </p:cNvSpPr>
            <p:nvPr/>
          </p:nvSpPr>
          <p:spPr bwMode="auto">
            <a:xfrm>
              <a:off x="2326" y="3097"/>
              <a:ext cx="46" cy="107"/>
            </a:xfrm>
            <a:prstGeom prst="rect">
              <a:avLst/>
            </a:prstGeom>
            <a:solidFill>
              <a:srgbClr val="FFFF00"/>
            </a:solidFill>
            <a:ln w="9525" algn="ctr">
              <a:noFill/>
              <a:miter lim="800000"/>
              <a:headEnd/>
              <a:tailEnd/>
            </a:ln>
          </p:spPr>
          <p:txBody>
            <a:bodyPr anchor="ctr">
              <a:spAutoFit/>
            </a:bodyPr>
            <a:lstStyle/>
            <a:p>
              <a:endParaRPr lang="en-US"/>
            </a:p>
          </p:txBody>
        </p:sp>
      </p:grpSp>
      <p:pic>
        <p:nvPicPr>
          <p:cNvPr id="495842" name="Picture 226" descr="j0425822[1]"/>
          <p:cNvPicPr>
            <a:picLocks noChangeAspect="1" noChangeArrowheads="1"/>
          </p:cNvPicPr>
          <p:nvPr/>
        </p:nvPicPr>
        <p:blipFill>
          <a:blip r:embed="rId3" cstate="print"/>
          <a:srcRect/>
          <a:stretch>
            <a:fillRect/>
          </a:stretch>
        </p:blipFill>
        <p:spPr bwMode="auto">
          <a:xfrm>
            <a:off x="2630488" y="2000250"/>
            <a:ext cx="1733550" cy="1924050"/>
          </a:xfrm>
          <a:prstGeom prst="rect">
            <a:avLst/>
          </a:prstGeom>
          <a:noFill/>
          <a:ln w="9525">
            <a:noFill/>
            <a:miter lim="800000"/>
            <a:headEnd/>
            <a:tailEnd/>
          </a:ln>
        </p:spPr>
      </p:pic>
      <p:grpSp>
        <p:nvGrpSpPr>
          <p:cNvPr id="23" name="Group 234"/>
          <p:cNvGrpSpPr>
            <a:grpSpLocks/>
          </p:cNvGrpSpPr>
          <p:nvPr/>
        </p:nvGrpSpPr>
        <p:grpSpPr bwMode="auto">
          <a:xfrm>
            <a:off x="4379913" y="4502150"/>
            <a:ext cx="222250" cy="250825"/>
            <a:chOff x="414" y="2768"/>
            <a:chExt cx="102" cy="117"/>
          </a:xfrm>
        </p:grpSpPr>
        <p:sp>
          <p:nvSpPr>
            <p:cNvPr id="47231" name="Freeform 231"/>
            <p:cNvSpPr>
              <a:spLocks/>
            </p:cNvSpPr>
            <p:nvPr/>
          </p:nvSpPr>
          <p:spPr bwMode="auto">
            <a:xfrm>
              <a:off x="468" y="2768"/>
              <a:ext cx="48" cy="111"/>
            </a:xfrm>
            <a:custGeom>
              <a:avLst/>
              <a:gdLst>
                <a:gd name="T0" fmla="*/ 19 w 120"/>
                <a:gd name="T1" fmla="*/ 45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7232" name="Freeform 232"/>
            <p:cNvSpPr>
              <a:spLocks/>
            </p:cNvSpPr>
            <p:nvPr/>
          </p:nvSpPr>
          <p:spPr bwMode="auto">
            <a:xfrm>
              <a:off x="414" y="2768"/>
              <a:ext cx="54" cy="117"/>
            </a:xfrm>
            <a:custGeom>
              <a:avLst/>
              <a:gdLst>
                <a:gd name="T0" fmla="*/ 0 w 135"/>
                <a:gd name="T1" fmla="*/ 47 h 291"/>
                <a:gd name="T2" fmla="*/ 22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p>
          </p:txBody>
        </p:sp>
        <p:sp>
          <p:nvSpPr>
            <p:cNvPr id="47233" name="Freeform 233"/>
            <p:cNvSpPr>
              <a:spLocks/>
            </p:cNvSpPr>
            <p:nvPr/>
          </p:nvSpPr>
          <p:spPr bwMode="auto">
            <a:xfrm>
              <a:off x="440" y="2836"/>
              <a:ext cx="58" cy="27"/>
            </a:xfrm>
            <a:custGeom>
              <a:avLst/>
              <a:gdLst>
                <a:gd name="T0" fmla="*/ 0 w 144"/>
                <a:gd name="T1" fmla="*/ 0 h 1"/>
                <a:gd name="T2" fmla="*/ 23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p>
          </p:txBody>
        </p:sp>
      </p:grpSp>
      <p:grpSp>
        <p:nvGrpSpPr>
          <p:cNvPr id="24" name="Group 235"/>
          <p:cNvGrpSpPr>
            <a:grpSpLocks/>
          </p:cNvGrpSpPr>
          <p:nvPr/>
        </p:nvGrpSpPr>
        <p:grpSpPr bwMode="auto">
          <a:xfrm>
            <a:off x="7181850" y="4502150"/>
            <a:ext cx="222250" cy="250825"/>
            <a:chOff x="414" y="2768"/>
            <a:chExt cx="102" cy="117"/>
          </a:xfrm>
        </p:grpSpPr>
        <p:sp>
          <p:nvSpPr>
            <p:cNvPr id="47228" name="Freeform 236"/>
            <p:cNvSpPr>
              <a:spLocks/>
            </p:cNvSpPr>
            <p:nvPr/>
          </p:nvSpPr>
          <p:spPr bwMode="auto">
            <a:xfrm>
              <a:off x="468" y="2768"/>
              <a:ext cx="48" cy="111"/>
            </a:xfrm>
            <a:custGeom>
              <a:avLst/>
              <a:gdLst>
                <a:gd name="T0" fmla="*/ 19 w 120"/>
                <a:gd name="T1" fmla="*/ 45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7229" name="Freeform 237"/>
            <p:cNvSpPr>
              <a:spLocks/>
            </p:cNvSpPr>
            <p:nvPr/>
          </p:nvSpPr>
          <p:spPr bwMode="auto">
            <a:xfrm>
              <a:off x="414" y="2768"/>
              <a:ext cx="54" cy="117"/>
            </a:xfrm>
            <a:custGeom>
              <a:avLst/>
              <a:gdLst>
                <a:gd name="T0" fmla="*/ 0 w 135"/>
                <a:gd name="T1" fmla="*/ 47 h 291"/>
                <a:gd name="T2" fmla="*/ 22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p>
          </p:txBody>
        </p:sp>
        <p:sp>
          <p:nvSpPr>
            <p:cNvPr id="47230" name="Freeform 238"/>
            <p:cNvSpPr>
              <a:spLocks/>
            </p:cNvSpPr>
            <p:nvPr/>
          </p:nvSpPr>
          <p:spPr bwMode="auto">
            <a:xfrm>
              <a:off x="440" y="2836"/>
              <a:ext cx="58" cy="27"/>
            </a:xfrm>
            <a:custGeom>
              <a:avLst/>
              <a:gdLst>
                <a:gd name="T0" fmla="*/ 0 w 144"/>
                <a:gd name="T1" fmla="*/ 0 h 1"/>
                <a:gd name="T2" fmla="*/ 23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p>
          </p:txBody>
        </p:sp>
      </p:grpSp>
      <p:grpSp>
        <p:nvGrpSpPr>
          <p:cNvPr id="25" name="Group 239"/>
          <p:cNvGrpSpPr>
            <a:grpSpLocks/>
          </p:cNvGrpSpPr>
          <p:nvPr/>
        </p:nvGrpSpPr>
        <p:grpSpPr bwMode="auto">
          <a:xfrm>
            <a:off x="6405563" y="2693988"/>
            <a:ext cx="222250" cy="250825"/>
            <a:chOff x="414" y="2768"/>
            <a:chExt cx="102" cy="117"/>
          </a:xfrm>
        </p:grpSpPr>
        <p:sp>
          <p:nvSpPr>
            <p:cNvPr id="47225" name="Freeform 240"/>
            <p:cNvSpPr>
              <a:spLocks/>
            </p:cNvSpPr>
            <p:nvPr/>
          </p:nvSpPr>
          <p:spPr bwMode="auto">
            <a:xfrm>
              <a:off x="468" y="2768"/>
              <a:ext cx="48" cy="111"/>
            </a:xfrm>
            <a:custGeom>
              <a:avLst/>
              <a:gdLst>
                <a:gd name="T0" fmla="*/ 19 w 120"/>
                <a:gd name="T1" fmla="*/ 45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7226" name="Freeform 241"/>
            <p:cNvSpPr>
              <a:spLocks/>
            </p:cNvSpPr>
            <p:nvPr/>
          </p:nvSpPr>
          <p:spPr bwMode="auto">
            <a:xfrm>
              <a:off x="414" y="2768"/>
              <a:ext cx="54" cy="117"/>
            </a:xfrm>
            <a:custGeom>
              <a:avLst/>
              <a:gdLst>
                <a:gd name="T0" fmla="*/ 0 w 135"/>
                <a:gd name="T1" fmla="*/ 47 h 291"/>
                <a:gd name="T2" fmla="*/ 22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p>
          </p:txBody>
        </p:sp>
        <p:sp>
          <p:nvSpPr>
            <p:cNvPr id="47227" name="Freeform 242"/>
            <p:cNvSpPr>
              <a:spLocks/>
            </p:cNvSpPr>
            <p:nvPr/>
          </p:nvSpPr>
          <p:spPr bwMode="auto">
            <a:xfrm>
              <a:off x="440" y="2836"/>
              <a:ext cx="58" cy="27"/>
            </a:xfrm>
            <a:custGeom>
              <a:avLst/>
              <a:gdLst>
                <a:gd name="T0" fmla="*/ 0 w 144"/>
                <a:gd name="T1" fmla="*/ 0 h 1"/>
                <a:gd name="T2" fmla="*/ 23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p>
          </p:txBody>
        </p:sp>
      </p:grpSp>
      <p:grpSp>
        <p:nvGrpSpPr>
          <p:cNvPr id="26" name="Group 243"/>
          <p:cNvGrpSpPr>
            <a:grpSpLocks/>
          </p:cNvGrpSpPr>
          <p:nvPr/>
        </p:nvGrpSpPr>
        <p:grpSpPr bwMode="auto">
          <a:xfrm>
            <a:off x="3575050" y="2693988"/>
            <a:ext cx="222250" cy="250825"/>
            <a:chOff x="414" y="2768"/>
            <a:chExt cx="102" cy="117"/>
          </a:xfrm>
        </p:grpSpPr>
        <p:sp>
          <p:nvSpPr>
            <p:cNvPr id="47222" name="Freeform 244"/>
            <p:cNvSpPr>
              <a:spLocks/>
            </p:cNvSpPr>
            <p:nvPr/>
          </p:nvSpPr>
          <p:spPr bwMode="auto">
            <a:xfrm>
              <a:off x="468" y="2768"/>
              <a:ext cx="48" cy="111"/>
            </a:xfrm>
            <a:custGeom>
              <a:avLst/>
              <a:gdLst>
                <a:gd name="T0" fmla="*/ 19 w 120"/>
                <a:gd name="T1" fmla="*/ 45 h 276"/>
                <a:gd name="T2" fmla="*/ 0 w 120"/>
                <a:gd name="T3" fmla="*/ 0 h 276"/>
                <a:gd name="T4" fmla="*/ 0 60000 65536"/>
                <a:gd name="T5" fmla="*/ 0 60000 65536"/>
                <a:gd name="T6" fmla="*/ 0 w 120"/>
                <a:gd name="T7" fmla="*/ 0 h 276"/>
                <a:gd name="T8" fmla="*/ 120 w 120"/>
                <a:gd name="T9" fmla="*/ 276 h 276"/>
              </a:gdLst>
              <a:ahLst/>
              <a:cxnLst>
                <a:cxn ang="T4">
                  <a:pos x="T0" y="T1"/>
                </a:cxn>
                <a:cxn ang="T5">
                  <a:pos x="T2" y="T3"/>
                </a:cxn>
              </a:cxnLst>
              <a:rect l="T6" t="T7" r="T8" b="T9"/>
              <a:pathLst>
                <a:path w="120" h="276">
                  <a:moveTo>
                    <a:pt x="120" y="276"/>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7223" name="Freeform 245"/>
            <p:cNvSpPr>
              <a:spLocks/>
            </p:cNvSpPr>
            <p:nvPr/>
          </p:nvSpPr>
          <p:spPr bwMode="auto">
            <a:xfrm>
              <a:off x="414" y="2768"/>
              <a:ext cx="54" cy="117"/>
            </a:xfrm>
            <a:custGeom>
              <a:avLst/>
              <a:gdLst>
                <a:gd name="T0" fmla="*/ 0 w 135"/>
                <a:gd name="T1" fmla="*/ 47 h 291"/>
                <a:gd name="T2" fmla="*/ 22 w 135"/>
                <a:gd name="T3" fmla="*/ 0 h 291"/>
                <a:gd name="T4" fmla="*/ 0 60000 65536"/>
                <a:gd name="T5" fmla="*/ 0 60000 65536"/>
                <a:gd name="T6" fmla="*/ 0 w 135"/>
                <a:gd name="T7" fmla="*/ 0 h 291"/>
                <a:gd name="T8" fmla="*/ 135 w 135"/>
                <a:gd name="T9" fmla="*/ 291 h 291"/>
              </a:gdLst>
              <a:ahLst/>
              <a:cxnLst>
                <a:cxn ang="T4">
                  <a:pos x="T0" y="T1"/>
                </a:cxn>
                <a:cxn ang="T5">
                  <a:pos x="T2" y="T3"/>
                </a:cxn>
              </a:cxnLst>
              <a:rect l="T6" t="T7" r="T8" b="T9"/>
              <a:pathLst>
                <a:path w="135" h="291">
                  <a:moveTo>
                    <a:pt x="0" y="291"/>
                  </a:moveTo>
                  <a:lnTo>
                    <a:pt x="135" y="0"/>
                  </a:lnTo>
                </a:path>
              </a:pathLst>
            </a:custGeom>
            <a:noFill/>
            <a:ln w="22225">
              <a:solidFill>
                <a:srgbClr val="000000"/>
              </a:solidFill>
              <a:round/>
              <a:headEnd type="none" w="med" len="med"/>
              <a:tailEnd type="none" w="med" len="med"/>
            </a:ln>
          </p:spPr>
          <p:txBody>
            <a:bodyPr/>
            <a:lstStyle/>
            <a:p>
              <a:endParaRPr lang="en-US"/>
            </a:p>
          </p:txBody>
        </p:sp>
        <p:sp>
          <p:nvSpPr>
            <p:cNvPr id="47224" name="Freeform 246"/>
            <p:cNvSpPr>
              <a:spLocks/>
            </p:cNvSpPr>
            <p:nvPr/>
          </p:nvSpPr>
          <p:spPr bwMode="auto">
            <a:xfrm>
              <a:off x="440" y="2836"/>
              <a:ext cx="58" cy="27"/>
            </a:xfrm>
            <a:custGeom>
              <a:avLst/>
              <a:gdLst>
                <a:gd name="T0" fmla="*/ 0 w 144"/>
                <a:gd name="T1" fmla="*/ 0 h 1"/>
                <a:gd name="T2" fmla="*/ 23 w 144"/>
                <a:gd name="T3" fmla="*/ 0 h 1"/>
                <a:gd name="T4" fmla="*/ 0 60000 65536"/>
                <a:gd name="T5" fmla="*/ 0 60000 65536"/>
                <a:gd name="T6" fmla="*/ 0 w 144"/>
                <a:gd name="T7" fmla="*/ 0 h 1"/>
                <a:gd name="T8" fmla="*/ 144 w 144"/>
                <a:gd name="T9" fmla="*/ 1 h 1"/>
              </a:gdLst>
              <a:ahLst/>
              <a:cxnLst>
                <a:cxn ang="T4">
                  <a:pos x="T0" y="T1"/>
                </a:cxn>
                <a:cxn ang="T5">
                  <a:pos x="T2" y="T3"/>
                </a:cxn>
              </a:cxnLst>
              <a:rect l="T6" t="T7" r="T8" b="T9"/>
              <a:pathLst>
                <a:path w="144" h="1">
                  <a:moveTo>
                    <a:pt x="0" y="0"/>
                  </a:moveTo>
                  <a:lnTo>
                    <a:pt x="144" y="0"/>
                  </a:lnTo>
                </a:path>
              </a:pathLst>
            </a:custGeom>
            <a:noFill/>
            <a:ln w="22225">
              <a:solidFill>
                <a:srgbClr val="000000"/>
              </a:solidFill>
              <a:round/>
              <a:headEnd type="none" w="med" len="med"/>
              <a:tailEnd type="none"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par>
                                <p:cTn id="51" presetID="31" presetClass="entr" presetSubtype="0" fill="hold" nodeType="withEffect">
                                  <p:stCondLst>
                                    <p:cond delay="0"/>
                                  </p:stCondLst>
                                  <p:iterate type="lt">
                                    <p:tmPct val="5000"/>
                                  </p:iterate>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495620"/>
                                        </p:tgtEl>
                                        <p:attrNameLst>
                                          <p:attrName>style.visibility</p:attrName>
                                        </p:attrNameLst>
                                      </p:cBhvr>
                                      <p:to>
                                        <p:strVal val="visible"/>
                                      </p:to>
                                    </p:set>
                                    <p:anim calcmode="lin" valueType="num">
                                      <p:cBhvr>
                                        <p:cTn id="61" dur="1000" fill="hold"/>
                                        <p:tgtEl>
                                          <p:spTgt spid="495620"/>
                                        </p:tgtEl>
                                        <p:attrNameLst>
                                          <p:attrName>ppt_w</p:attrName>
                                        </p:attrNameLst>
                                      </p:cBhvr>
                                      <p:tavLst>
                                        <p:tav tm="0">
                                          <p:val>
                                            <p:fltVal val="0"/>
                                          </p:val>
                                        </p:tav>
                                        <p:tav tm="100000">
                                          <p:val>
                                            <p:strVal val="#ppt_w"/>
                                          </p:val>
                                        </p:tav>
                                      </p:tavLst>
                                    </p:anim>
                                    <p:anim calcmode="lin" valueType="num">
                                      <p:cBhvr>
                                        <p:cTn id="62" dur="1000" fill="hold"/>
                                        <p:tgtEl>
                                          <p:spTgt spid="495620"/>
                                        </p:tgtEl>
                                        <p:attrNameLst>
                                          <p:attrName>ppt_h</p:attrName>
                                        </p:attrNameLst>
                                      </p:cBhvr>
                                      <p:tavLst>
                                        <p:tav tm="0">
                                          <p:val>
                                            <p:fltVal val="0"/>
                                          </p:val>
                                        </p:tav>
                                        <p:tav tm="100000">
                                          <p:val>
                                            <p:strVal val="#ppt_h"/>
                                          </p:val>
                                        </p:tav>
                                      </p:tavLst>
                                    </p:anim>
                                    <p:anim calcmode="lin" valueType="num">
                                      <p:cBhvr>
                                        <p:cTn id="63" dur="1000" fill="hold"/>
                                        <p:tgtEl>
                                          <p:spTgt spid="495620"/>
                                        </p:tgtEl>
                                        <p:attrNameLst>
                                          <p:attrName>style.rotation</p:attrName>
                                        </p:attrNameLst>
                                      </p:cBhvr>
                                      <p:tavLst>
                                        <p:tav tm="0">
                                          <p:val>
                                            <p:fltVal val="90"/>
                                          </p:val>
                                        </p:tav>
                                        <p:tav tm="100000">
                                          <p:val>
                                            <p:fltVal val="0"/>
                                          </p:val>
                                        </p:tav>
                                      </p:tavLst>
                                    </p:anim>
                                    <p:animEffect transition="in" filter="fade">
                                      <p:cBhvr>
                                        <p:cTn id="64" dur="1000"/>
                                        <p:tgtEl>
                                          <p:spTgt spid="4956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20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iterate type="lt">
                                    <p:tmPct val="5000"/>
                                  </p:iterate>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fltVal val="0"/>
                                          </p:val>
                                        </p:tav>
                                        <p:tav tm="100000">
                                          <p:val>
                                            <p:strVal val="#ppt_w"/>
                                          </p:val>
                                        </p:tav>
                                      </p:tavLst>
                                    </p:anim>
                                    <p:anim calcmode="lin" valueType="num">
                                      <p:cBhvr>
                                        <p:cTn id="83" dur="1000" fill="hold"/>
                                        <p:tgtEl>
                                          <p:spTgt spid="9"/>
                                        </p:tgtEl>
                                        <p:attrNameLst>
                                          <p:attrName>ppt_h</p:attrName>
                                        </p:attrNameLst>
                                      </p:cBhvr>
                                      <p:tavLst>
                                        <p:tav tm="0">
                                          <p:val>
                                            <p:fltVal val="0"/>
                                          </p:val>
                                        </p:tav>
                                        <p:tav tm="100000">
                                          <p:val>
                                            <p:strVal val="#ppt_h"/>
                                          </p:val>
                                        </p:tav>
                                      </p:tavLst>
                                    </p:anim>
                                    <p:anim calcmode="lin" valueType="num">
                                      <p:cBhvr>
                                        <p:cTn id="84" dur="1000" fill="hold"/>
                                        <p:tgtEl>
                                          <p:spTgt spid="9"/>
                                        </p:tgtEl>
                                        <p:attrNameLst>
                                          <p:attrName>style.rotation</p:attrName>
                                        </p:attrNameLst>
                                      </p:cBhvr>
                                      <p:tavLst>
                                        <p:tav tm="0">
                                          <p:val>
                                            <p:fltVal val="90"/>
                                          </p:val>
                                        </p:tav>
                                        <p:tav tm="100000">
                                          <p:val>
                                            <p:fltVal val="0"/>
                                          </p:val>
                                        </p:tav>
                                      </p:tavLst>
                                    </p:anim>
                                    <p:animEffect transition="in" filter="fade">
                                      <p:cBhvr>
                                        <p:cTn id="85" dur="10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iterate type="lt">
                                    <p:tmPct val="5000"/>
                                  </p:iterate>
                                  <p:childTnLst>
                                    <p:set>
                                      <p:cBhvr>
                                        <p:cTn id="89" dur="1" fill="hold">
                                          <p:stCondLst>
                                            <p:cond delay="0"/>
                                          </p:stCondLst>
                                        </p:cTn>
                                        <p:tgtEl>
                                          <p:spTgt spid="495619"/>
                                        </p:tgtEl>
                                        <p:attrNameLst>
                                          <p:attrName>style.visibility</p:attrName>
                                        </p:attrNameLst>
                                      </p:cBhvr>
                                      <p:to>
                                        <p:strVal val="visible"/>
                                      </p:to>
                                    </p:set>
                                    <p:anim calcmode="lin" valueType="num">
                                      <p:cBhvr>
                                        <p:cTn id="90" dur="1000" fill="hold"/>
                                        <p:tgtEl>
                                          <p:spTgt spid="495619"/>
                                        </p:tgtEl>
                                        <p:attrNameLst>
                                          <p:attrName>ppt_w</p:attrName>
                                        </p:attrNameLst>
                                      </p:cBhvr>
                                      <p:tavLst>
                                        <p:tav tm="0">
                                          <p:val>
                                            <p:fltVal val="0"/>
                                          </p:val>
                                        </p:tav>
                                        <p:tav tm="100000">
                                          <p:val>
                                            <p:strVal val="#ppt_w"/>
                                          </p:val>
                                        </p:tav>
                                      </p:tavLst>
                                    </p:anim>
                                    <p:anim calcmode="lin" valueType="num">
                                      <p:cBhvr>
                                        <p:cTn id="91" dur="1000" fill="hold"/>
                                        <p:tgtEl>
                                          <p:spTgt spid="495619"/>
                                        </p:tgtEl>
                                        <p:attrNameLst>
                                          <p:attrName>ppt_h</p:attrName>
                                        </p:attrNameLst>
                                      </p:cBhvr>
                                      <p:tavLst>
                                        <p:tav tm="0">
                                          <p:val>
                                            <p:fltVal val="0"/>
                                          </p:val>
                                        </p:tav>
                                        <p:tav tm="100000">
                                          <p:val>
                                            <p:strVal val="#ppt_h"/>
                                          </p:val>
                                        </p:tav>
                                      </p:tavLst>
                                    </p:anim>
                                    <p:anim calcmode="lin" valueType="num">
                                      <p:cBhvr>
                                        <p:cTn id="92" dur="1000" fill="hold"/>
                                        <p:tgtEl>
                                          <p:spTgt spid="495619"/>
                                        </p:tgtEl>
                                        <p:attrNameLst>
                                          <p:attrName>style.rotation</p:attrName>
                                        </p:attrNameLst>
                                      </p:cBhvr>
                                      <p:tavLst>
                                        <p:tav tm="0">
                                          <p:val>
                                            <p:fltVal val="90"/>
                                          </p:val>
                                        </p:tav>
                                        <p:tav tm="100000">
                                          <p:val>
                                            <p:fltVal val="0"/>
                                          </p:val>
                                        </p:tav>
                                      </p:tavLst>
                                    </p:anim>
                                    <p:animEffect transition="in" filter="fade">
                                      <p:cBhvr>
                                        <p:cTn id="93" dur="1000"/>
                                        <p:tgtEl>
                                          <p:spTgt spid="495619"/>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20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20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iterate type="lt">
                                    <p:tmPct val="5000"/>
                                  </p:iterate>
                                  <p:childTnLst>
                                    <p:set>
                                      <p:cBhvr>
                                        <p:cTn id="110" dur="1" fill="hold">
                                          <p:stCondLst>
                                            <p:cond delay="0"/>
                                          </p:stCondLst>
                                        </p:cTn>
                                        <p:tgtEl>
                                          <p:spTgt spid="5"/>
                                        </p:tgtEl>
                                        <p:attrNameLst>
                                          <p:attrName>style.visibility</p:attrName>
                                        </p:attrNameLst>
                                      </p:cBhvr>
                                      <p:to>
                                        <p:strVal val="visible"/>
                                      </p:to>
                                    </p:set>
                                    <p:anim calcmode="lin" valueType="num">
                                      <p:cBhvr>
                                        <p:cTn id="111" dur="1000" fill="hold"/>
                                        <p:tgtEl>
                                          <p:spTgt spid="5"/>
                                        </p:tgtEl>
                                        <p:attrNameLst>
                                          <p:attrName>ppt_w</p:attrName>
                                        </p:attrNameLst>
                                      </p:cBhvr>
                                      <p:tavLst>
                                        <p:tav tm="0">
                                          <p:val>
                                            <p:fltVal val="0"/>
                                          </p:val>
                                        </p:tav>
                                        <p:tav tm="100000">
                                          <p:val>
                                            <p:strVal val="#ppt_w"/>
                                          </p:val>
                                        </p:tav>
                                      </p:tavLst>
                                    </p:anim>
                                    <p:anim calcmode="lin" valueType="num">
                                      <p:cBhvr>
                                        <p:cTn id="112" dur="1000" fill="hold"/>
                                        <p:tgtEl>
                                          <p:spTgt spid="5"/>
                                        </p:tgtEl>
                                        <p:attrNameLst>
                                          <p:attrName>ppt_h</p:attrName>
                                        </p:attrNameLst>
                                      </p:cBhvr>
                                      <p:tavLst>
                                        <p:tav tm="0">
                                          <p:val>
                                            <p:fltVal val="0"/>
                                          </p:val>
                                        </p:tav>
                                        <p:tav tm="100000">
                                          <p:val>
                                            <p:strVal val="#ppt_h"/>
                                          </p:val>
                                        </p:tav>
                                      </p:tavLst>
                                    </p:anim>
                                    <p:anim calcmode="lin" valueType="num">
                                      <p:cBhvr>
                                        <p:cTn id="113" dur="1000" fill="hold"/>
                                        <p:tgtEl>
                                          <p:spTgt spid="5"/>
                                        </p:tgtEl>
                                        <p:attrNameLst>
                                          <p:attrName>style.rotation</p:attrName>
                                        </p:attrNameLst>
                                      </p:cBhvr>
                                      <p:tavLst>
                                        <p:tav tm="0">
                                          <p:val>
                                            <p:fltVal val="90"/>
                                          </p:val>
                                        </p:tav>
                                        <p:tav tm="100000">
                                          <p:val>
                                            <p:fltVal val="0"/>
                                          </p:val>
                                        </p:tav>
                                      </p:tavLst>
                                    </p:anim>
                                    <p:animEffect transition="in" filter="fade">
                                      <p:cBhvr>
                                        <p:cTn id="114" dur="1000"/>
                                        <p:tgtEl>
                                          <p:spTgt spid="5"/>
                                        </p:tgtEl>
                                      </p:cBhvr>
                                    </p:animEffect>
                                  </p:childTnLst>
                                </p:cTn>
                              </p:par>
                              <p:par>
                                <p:cTn id="115" presetID="31" presetClass="entr" presetSubtype="0" fill="hold" nodeType="withEffect">
                                  <p:stCondLst>
                                    <p:cond delay="0"/>
                                  </p:stCondLst>
                                  <p:iterate type="lt">
                                    <p:tmPct val="5000"/>
                                  </p:iterate>
                                  <p:childTnLst>
                                    <p:set>
                                      <p:cBhvr>
                                        <p:cTn id="116" dur="1" fill="hold">
                                          <p:stCondLst>
                                            <p:cond delay="0"/>
                                          </p:stCondLst>
                                        </p:cTn>
                                        <p:tgtEl>
                                          <p:spTgt spid="6"/>
                                        </p:tgtEl>
                                        <p:attrNameLst>
                                          <p:attrName>style.visibility</p:attrName>
                                        </p:attrNameLst>
                                      </p:cBhvr>
                                      <p:to>
                                        <p:strVal val="visible"/>
                                      </p:to>
                                    </p:set>
                                    <p:anim calcmode="lin" valueType="num">
                                      <p:cBhvr>
                                        <p:cTn id="117" dur="1000" fill="hold"/>
                                        <p:tgtEl>
                                          <p:spTgt spid="6"/>
                                        </p:tgtEl>
                                        <p:attrNameLst>
                                          <p:attrName>ppt_w</p:attrName>
                                        </p:attrNameLst>
                                      </p:cBhvr>
                                      <p:tavLst>
                                        <p:tav tm="0">
                                          <p:val>
                                            <p:fltVal val="0"/>
                                          </p:val>
                                        </p:tav>
                                        <p:tav tm="100000">
                                          <p:val>
                                            <p:strVal val="#ppt_w"/>
                                          </p:val>
                                        </p:tav>
                                      </p:tavLst>
                                    </p:anim>
                                    <p:anim calcmode="lin" valueType="num">
                                      <p:cBhvr>
                                        <p:cTn id="118" dur="1000" fill="hold"/>
                                        <p:tgtEl>
                                          <p:spTgt spid="6"/>
                                        </p:tgtEl>
                                        <p:attrNameLst>
                                          <p:attrName>ppt_h</p:attrName>
                                        </p:attrNameLst>
                                      </p:cBhvr>
                                      <p:tavLst>
                                        <p:tav tm="0">
                                          <p:val>
                                            <p:fltVal val="0"/>
                                          </p:val>
                                        </p:tav>
                                        <p:tav tm="100000">
                                          <p:val>
                                            <p:strVal val="#ppt_h"/>
                                          </p:val>
                                        </p:tav>
                                      </p:tavLst>
                                    </p:anim>
                                    <p:anim calcmode="lin" valueType="num">
                                      <p:cBhvr>
                                        <p:cTn id="119" dur="1000" fill="hold"/>
                                        <p:tgtEl>
                                          <p:spTgt spid="6"/>
                                        </p:tgtEl>
                                        <p:attrNameLst>
                                          <p:attrName>style.rotation</p:attrName>
                                        </p:attrNameLst>
                                      </p:cBhvr>
                                      <p:tavLst>
                                        <p:tav tm="0">
                                          <p:val>
                                            <p:fltVal val="90"/>
                                          </p:val>
                                        </p:tav>
                                        <p:tav tm="100000">
                                          <p:val>
                                            <p:fltVal val="0"/>
                                          </p:val>
                                        </p:tav>
                                      </p:tavLst>
                                    </p:anim>
                                    <p:animEffect transition="in" filter="fade">
                                      <p:cBhvr>
                                        <p:cTn id="120" dur="10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nodeType="clickEffect">
                                  <p:stCondLst>
                                    <p:cond delay="0"/>
                                  </p:stCondLst>
                                  <p:iterate type="lt">
                                    <p:tmPct val="5000"/>
                                  </p:iterate>
                                  <p:childTnLst>
                                    <p:set>
                                      <p:cBhvr>
                                        <p:cTn id="124" dur="1" fill="hold">
                                          <p:stCondLst>
                                            <p:cond delay="0"/>
                                          </p:stCondLst>
                                        </p:cTn>
                                        <p:tgtEl>
                                          <p:spTgt spid="495618"/>
                                        </p:tgtEl>
                                        <p:attrNameLst>
                                          <p:attrName>style.visibility</p:attrName>
                                        </p:attrNameLst>
                                      </p:cBhvr>
                                      <p:to>
                                        <p:strVal val="visible"/>
                                      </p:to>
                                    </p:set>
                                    <p:anim calcmode="lin" valueType="num">
                                      <p:cBhvr>
                                        <p:cTn id="125" dur="1000" fill="hold"/>
                                        <p:tgtEl>
                                          <p:spTgt spid="495618"/>
                                        </p:tgtEl>
                                        <p:attrNameLst>
                                          <p:attrName>ppt_w</p:attrName>
                                        </p:attrNameLst>
                                      </p:cBhvr>
                                      <p:tavLst>
                                        <p:tav tm="0">
                                          <p:val>
                                            <p:fltVal val="0"/>
                                          </p:val>
                                        </p:tav>
                                        <p:tav tm="100000">
                                          <p:val>
                                            <p:strVal val="#ppt_w"/>
                                          </p:val>
                                        </p:tav>
                                      </p:tavLst>
                                    </p:anim>
                                    <p:anim calcmode="lin" valueType="num">
                                      <p:cBhvr>
                                        <p:cTn id="126" dur="1000" fill="hold"/>
                                        <p:tgtEl>
                                          <p:spTgt spid="495618"/>
                                        </p:tgtEl>
                                        <p:attrNameLst>
                                          <p:attrName>ppt_h</p:attrName>
                                        </p:attrNameLst>
                                      </p:cBhvr>
                                      <p:tavLst>
                                        <p:tav tm="0">
                                          <p:val>
                                            <p:fltVal val="0"/>
                                          </p:val>
                                        </p:tav>
                                        <p:tav tm="100000">
                                          <p:val>
                                            <p:strVal val="#ppt_h"/>
                                          </p:val>
                                        </p:tav>
                                      </p:tavLst>
                                    </p:anim>
                                    <p:anim calcmode="lin" valueType="num">
                                      <p:cBhvr>
                                        <p:cTn id="127" dur="1000" fill="hold"/>
                                        <p:tgtEl>
                                          <p:spTgt spid="495618"/>
                                        </p:tgtEl>
                                        <p:attrNameLst>
                                          <p:attrName>style.rotation</p:attrName>
                                        </p:attrNameLst>
                                      </p:cBhvr>
                                      <p:tavLst>
                                        <p:tav tm="0">
                                          <p:val>
                                            <p:fltVal val="90"/>
                                          </p:val>
                                        </p:tav>
                                        <p:tav tm="100000">
                                          <p:val>
                                            <p:fltVal val="0"/>
                                          </p:val>
                                        </p:tav>
                                      </p:tavLst>
                                    </p:anim>
                                    <p:animEffect transition="in" filter="fade">
                                      <p:cBhvr>
                                        <p:cTn id="128" dur="1000"/>
                                        <p:tgtEl>
                                          <p:spTgt spid="495618"/>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iterate type="lt">
                                    <p:tmPct val="5000"/>
                                  </p:iterate>
                                  <p:childTnLst>
                                    <p:set>
                                      <p:cBhvr>
                                        <p:cTn id="132" dur="1" fill="hold">
                                          <p:stCondLst>
                                            <p:cond delay="0"/>
                                          </p:stCondLst>
                                        </p:cTn>
                                        <p:tgtEl>
                                          <p:spTgt spid="495842"/>
                                        </p:tgtEl>
                                        <p:attrNameLst>
                                          <p:attrName>style.visibility</p:attrName>
                                        </p:attrNameLst>
                                      </p:cBhvr>
                                      <p:to>
                                        <p:strVal val="visible"/>
                                      </p:to>
                                    </p:set>
                                    <p:anim calcmode="lin" valueType="num">
                                      <p:cBhvr>
                                        <p:cTn id="133" dur="1000" fill="hold"/>
                                        <p:tgtEl>
                                          <p:spTgt spid="495842"/>
                                        </p:tgtEl>
                                        <p:attrNameLst>
                                          <p:attrName>ppt_w</p:attrName>
                                        </p:attrNameLst>
                                      </p:cBhvr>
                                      <p:tavLst>
                                        <p:tav tm="0">
                                          <p:val>
                                            <p:fltVal val="0"/>
                                          </p:val>
                                        </p:tav>
                                        <p:tav tm="100000">
                                          <p:val>
                                            <p:strVal val="#ppt_w"/>
                                          </p:val>
                                        </p:tav>
                                      </p:tavLst>
                                    </p:anim>
                                    <p:anim calcmode="lin" valueType="num">
                                      <p:cBhvr>
                                        <p:cTn id="134" dur="1000" fill="hold"/>
                                        <p:tgtEl>
                                          <p:spTgt spid="495842"/>
                                        </p:tgtEl>
                                        <p:attrNameLst>
                                          <p:attrName>ppt_h</p:attrName>
                                        </p:attrNameLst>
                                      </p:cBhvr>
                                      <p:tavLst>
                                        <p:tav tm="0">
                                          <p:val>
                                            <p:fltVal val="0"/>
                                          </p:val>
                                        </p:tav>
                                        <p:tav tm="100000">
                                          <p:val>
                                            <p:strVal val="#ppt_h"/>
                                          </p:val>
                                        </p:tav>
                                      </p:tavLst>
                                    </p:anim>
                                    <p:anim calcmode="lin" valueType="num">
                                      <p:cBhvr>
                                        <p:cTn id="135" dur="1000" fill="hold"/>
                                        <p:tgtEl>
                                          <p:spTgt spid="495842"/>
                                        </p:tgtEl>
                                        <p:attrNameLst>
                                          <p:attrName>style.rotation</p:attrName>
                                        </p:attrNameLst>
                                      </p:cBhvr>
                                      <p:tavLst>
                                        <p:tav tm="0">
                                          <p:val>
                                            <p:fltVal val="90"/>
                                          </p:val>
                                        </p:tav>
                                        <p:tav tm="100000">
                                          <p:val>
                                            <p:fltVal val="0"/>
                                          </p:val>
                                        </p:tav>
                                      </p:tavLst>
                                    </p:anim>
                                    <p:animEffect transition="in" filter="fade">
                                      <p:cBhvr>
                                        <p:cTn id="136" dur="1000"/>
                                        <p:tgtEl>
                                          <p:spTgt spid="495842"/>
                                        </p:tgtEl>
                                      </p:cBhvr>
                                    </p:animEffect>
                                  </p:childTnLst>
                                </p:cTn>
                              </p:par>
                            </p:childTnLst>
                          </p:cTn>
                        </p:par>
                      </p:childTnLst>
                    </p:cTn>
                  </p:par>
                  <p:par>
                    <p:cTn id="137" fill="hold">
                      <p:stCondLst>
                        <p:cond delay="indefinite"/>
                      </p:stCondLst>
                      <p:childTnLst>
                        <p:par>
                          <p:cTn id="138" fill="hold">
                            <p:stCondLst>
                              <p:cond delay="0"/>
                            </p:stCondLst>
                            <p:childTnLst>
                              <p:par>
                                <p:cTn id="139" presetID="34" presetClass="entr" presetSubtype="0" fill="hold" grpId="0" nodeType="clickEffect">
                                  <p:stCondLst>
                                    <p:cond delay="0"/>
                                  </p:stCondLst>
                                  <p:childTnLst>
                                    <p:set>
                                      <p:cBhvr>
                                        <p:cTn id="140" dur="1" fill="hold">
                                          <p:stCondLst>
                                            <p:cond delay="0"/>
                                          </p:stCondLst>
                                        </p:cTn>
                                        <p:tgtEl>
                                          <p:spTgt spid="495773"/>
                                        </p:tgtEl>
                                        <p:attrNameLst>
                                          <p:attrName>style.visibility</p:attrName>
                                        </p:attrNameLst>
                                      </p:cBhvr>
                                      <p:to>
                                        <p:strVal val="visible"/>
                                      </p:to>
                                    </p:set>
                                    <p:anim from="(-#ppt_w/2)" to="(#ppt_x)" calcmode="lin" valueType="num">
                                      <p:cBhvr>
                                        <p:cTn id="141" dur="600" fill="hold">
                                          <p:stCondLst>
                                            <p:cond delay="0"/>
                                          </p:stCondLst>
                                        </p:cTn>
                                        <p:tgtEl>
                                          <p:spTgt spid="495773"/>
                                        </p:tgtEl>
                                        <p:attrNameLst>
                                          <p:attrName>ppt_x</p:attrName>
                                        </p:attrNameLst>
                                      </p:cBhvr>
                                    </p:anim>
                                    <p:anim from="0" to="-1.0" calcmode="lin" valueType="num">
                                      <p:cBhvr>
                                        <p:cTn id="142" dur="200" decel="50000" autoRev="1" fill="hold">
                                          <p:stCondLst>
                                            <p:cond delay="600"/>
                                          </p:stCondLst>
                                        </p:cTn>
                                        <p:tgtEl>
                                          <p:spTgt spid="495773"/>
                                        </p:tgtEl>
                                        <p:attrNameLst>
                                          <p:attrName>xshear</p:attrName>
                                        </p:attrNameLst>
                                      </p:cBhvr>
                                    </p:anim>
                                    <p:animScale>
                                      <p:cBhvr>
                                        <p:cTn id="143" dur="200" decel="100000" autoRev="1" fill="hold">
                                          <p:stCondLst>
                                            <p:cond delay="600"/>
                                          </p:stCondLst>
                                        </p:cTn>
                                        <p:tgtEl>
                                          <p:spTgt spid="495773"/>
                                        </p:tgtEl>
                                      </p:cBhvr>
                                      <p:from x="100000" y="100000"/>
                                      <p:to x="80000" y="100000"/>
                                    </p:animScale>
                                    <p:anim by="(#ppt_h/3+#ppt_w*0.1)" calcmode="lin" valueType="num">
                                      <p:cBhvr additive="sum">
                                        <p:cTn id="144" dur="200" decel="100000" autoRev="1" fill="hold">
                                          <p:stCondLst>
                                            <p:cond delay="600"/>
                                          </p:stCondLst>
                                        </p:cTn>
                                        <p:tgtEl>
                                          <p:spTgt spid="495773"/>
                                        </p:tgtEl>
                                        <p:attrNameLst>
                                          <p:attrName>ppt_x</p:attrName>
                                        </p:attrNameLst>
                                      </p:cBhvr>
                                    </p:anim>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495774"/>
                                        </p:tgtEl>
                                        <p:attrNameLst>
                                          <p:attrName>style.visibility</p:attrName>
                                        </p:attrNameLst>
                                      </p:cBhvr>
                                      <p:to>
                                        <p:strVal val="visible"/>
                                      </p:to>
                                    </p:set>
                                    <p:anim by="(-#ppt_w*2)" calcmode="lin" valueType="num">
                                      <p:cBhvr rctx="PPT">
                                        <p:cTn id="149" dur="500" autoRev="1" fill="hold">
                                          <p:stCondLst>
                                            <p:cond delay="0"/>
                                          </p:stCondLst>
                                        </p:cTn>
                                        <p:tgtEl>
                                          <p:spTgt spid="495774"/>
                                        </p:tgtEl>
                                        <p:attrNameLst>
                                          <p:attrName>ppt_w</p:attrName>
                                        </p:attrNameLst>
                                      </p:cBhvr>
                                    </p:anim>
                                    <p:anim by="(#ppt_w*0.50)" calcmode="lin" valueType="num">
                                      <p:cBhvr>
                                        <p:cTn id="150" dur="500" decel="50000" autoRev="1" fill="hold">
                                          <p:stCondLst>
                                            <p:cond delay="0"/>
                                          </p:stCondLst>
                                        </p:cTn>
                                        <p:tgtEl>
                                          <p:spTgt spid="495774"/>
                                        </p:tgtEl>
                                        <p:attrNameLst>
                                          <p:attrName>ppt_x</p:attrName>
                                        </p:attrNameLst>
                                      </p:cBhvr>
                                    </p:anim>
                                    <p:anim from="(-#ppt_h/2)" to="(#ppt_y)" calcmode="lin" valueType="num">
                                      <p:cBhvr>
                                        <p:cTn id="151" dur="1000" fill="hold">
                                          <p:stCondLst>
                                            <p:cond delay="0"/>
                                          </p:stCondLst>
                                        </p:cTn>
                                        <p:tgtEl>
                                          <p:spTgt spid="495774"/>
                                        </p:tgtEl>
                                        <p:attrNameLst>
                                          <p:attrName>ppt_y</p:attrName>
                                        </p:attrNameLst>
                                      </p:cBhvr>
                                    </p:anim>
                                    <p:animRot by="21600000">
                                      <p:cBhvr>
                                        <p:cTn id="152" dur="1000" fill="hold">
                                          <p:stCondLst>
                                            <p:cond delay="0"/>
                                          </p:stCondLst>
                                        </p:cTn>
                                        <p:tgtEl>
                                          <p:spTgt spid="4957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773" grpId="0"/>
      <p:bldP spid="4957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447" name="Picture 239" descr="j0432538[1]"/>
          <p:cNvPicPr>
            <a:picLocks noChangeAspect="1" noChangeArrowheads="1"/>
          </p:cNvPicPr>
          <p:nvPr/>
        </p:nvPicPr>
        <p:blipFill>
          <a:blip r:embed="rId2" cstate="print"/>
          <a:srcRect/>
          <a:stretch>
            <a:fillRect/>
          </a:stretch>
        </p:blipFill>
        <p:spPr bwMode="auto">
          <a:xfrm>
            <a:off x="2573338" y="2000250"/>
            <a:ext cx="1752600" cy="1727200"/>
          </a:xfrm>
          <a:prstGeom prst="rect">
            <a:avLst/>
          </a:prstGeom>
          <a:noFill/>
          <a:ln w="9525">
            <a:noFill/>
            <a:miter lim="800000"/>
            <a:headEnd/>
            <a:tailEnd/>
          </a:ln>
        </p:spPr>
      </p:pic>
      <p:pic>
        <p:nvPicPr>
          <p:cNvPr id="478424" name="Picture 216" descr="j0432538[1]"/>
          <p:cNvPicPr>
            <a:picLocks noChangeAspect="1" noChangeArrowheads="1"/>
          </p:cNvPicPr>
          <p:nvPr/>
        </p:nvPicPr>
        <p:blipFill>
          <a:blip r:embed="rId2" cstate="print"/>
          <a:srcRect/>
          <a:stretch>
            <a:fillRect/>
          </a:stretch>
        </p:blipFill>
        <p:spPr bwMode="auto">
          <a:xfrm>
            <a:off x="2536825" y="4300538"/>
            <a:ext cx="1752600" cy="1727200"/>
          </a:xfrm>
          <a:prstGeom prst="rect">
            <a:avLst/>
          </a:prstGeom>
          <a:noFill/>
          <a:ln w="9525">
            <a:noFill/>
            <a:miter lim="800000"/>
            <a:headEnd/>
            <a:tailEnd/>
          </a:ln>
        </p:spPr>
      </p:pic>
      <p:pic>
        <p:nvPicPr>
          <p:cNvPr id="478408" name="Picture 200" descr="j0432538[1]"/>
          <p:cNvPicPr>
            <a:picLocks noChangeAspect="1" noChangeArrowheads="1"/>
          </p:cNvPicPr>
          <p:nvPr/>
        </p:nvPicPr>
        <p:blipFill>
          <a:blip r:embed="rId2" cstate="print"/>
          <a:srcRect/>
          <a:stretch>
            <a:fillRect/>
          </a:stretch>
        </p:blipFill>
        <p:spPr bwMode="auto">
          <a:xfrm>
            <a:off x="5402263" y="2000250"/>
            <a:ext cx="1752600" cy="1727200"/>
          </a:xfrm>
          <a:prstGeom prst="rect">
            <a:avLst/>
          </a:prstGeom>
          <a:noFill/>
          <a:ln w="9525">
            <a:noFill/>
            <a:miter lim="800000"/>
            <a:headEnd/>
            <a:tailEnd/>
          </a:ln>
        </p:spPr>
      </p:pic>
      <p:sp>
        <p:nvSpPr>
          <p:cNvPr id="46085" name="Line 3"/>
          <p:cNvSpPr>
            <a:spLocks noChangeShapeType="1"/>
          </p:cNvSpPr>
          <p:nvPr/>
        </p:nvSpPr>
        <p:spPr bwMode="auto">
          <a:xfrm>
            <a:off x="1423988" y="1747838"/>
            <a:ext cx="6235700" cy="0"/>
          </a:xfrm>
          <a:prstGeom prst="line">
            <a:avLst/>
          </a:prstGeom>
          <a:noFill/>
          <a:ln w="22225">
            <a:solidFill>
              <a:schemeClr val="tx1"/>
            </a:solidFill>
            <a:round/>
            <a:headEnd/>
            <a:tailEnd/>
          </a:ln>
        </p:spPr>
        <p:txBody>
          <a:bodyPr/>
          <a:lstStyle/>
          <a:p>
            <a:endParaRPr lang="en-US"/>
          </a:p>
        </p:txBody>
      </p:sp>
      <p:sp>
        <p:nvSpPr>
          <p:cNvPr id="46086" name="Line 4"/>
          <p:cNvSpPr>
            <a:spLocks noChangeShapeType="1"/>
          </p:cNvSpPr>
          <p:nvPr/>
        </p:nvSpPr>
        <p:spPr bwMode="auto">
          <a:xfrm flipV="1">
            <a:off x="2047875" y="1254125"/>
            <a:ext cx="0" cy="5002213"/>
          </a:xfrm>
          <a:prstGeom prst="line">
            <a:avLst/>
          </a:prstGeom>
          <a:noFill/>
          <a:ln w="22225">
            <a:solidFill>
              <a:schemeClr val="tx1"/>
            </a:solidFill>
            <a:round/>
            <a:headEnd/>
            <a:tailEnd/>
          </a:ln>
        </p:spPr>
        <p:txBody>
          <a:bodyPr/>
          <a:lstStyle/>
          <a:p>
            <a:endParaRPr lang="en-US"/>
          </a:p>
        </p:txBody>
      </p:sp>
      <p:sp>
        <p:nvSpPr>
          <p:cNvPr id="46087" name="Rectangle 8"/>
          <p:cNvSpPr>
            <a:spLocks noChangeArrowheads="1"/>
          </p:cNvSpPr>
          <p:nvPr/>
        </p:nvSpPr>
        <p:spPr bwMode="auto">
          <a:xfrm>
            <a:off x="668338" y="255736"/>
            <a:ext cx="3228769" cy="461665"/>
          </a:xfrm>
          <a:prstGeom prst="rect">
            <a:avLst/>
          </a:prstGeom>
          <a:noFill/>
          <a:ln w="15875" algn="ctr">
            <a:noFill/>
            <a:miter lim="800000"/>
            <a:headEnd/>
            <a:tailEnd/>
          </a:ln>
        </p:spPr>
        <p:txBody>
          <a:bodyPr wrap="none" anchor="ctr">
            <a:spAutoFit/>
          </a:bodyPr>
          <a:lstStyle/>
          <a:p>
            <a:pPr algn="l"/>
            <a:r>
              <a:rPr lang="en-US" sz="2400" u="sng" dirty="0">
                <a:solidFill>
                  <a:srgbClr val="FF0000"/>
                </a:solidFill>
                <a:latin typeface="Arial" pitchFamily="34" charset="0"/>
                <a:cs typeface="Arial" pitchFamily="34" charset="0"/>
              </a:rPr>
              <a:t>voltmeter</a:t>
            </a:r>
            <a:r>
              <a:rPr lang="en-US" sz="2400" dirty="0">
                <a:solidFill>
                  <a:srgbClr val="FF0000"/>
                </a:solidFill>
                <a:latin typeface="Arial" pitchFamily="34" charset="0"/>
                <a:cs typeface="Arial" pitchFamily="34" charset="0"/>
              </a:rPr>
              <a:t>: measures.. </a:t>
            </a:r>
          </a:p>
        </p:txBody>
      </p:sp>
      <p:sp>
        <p:nvSpPr>
          <p:cNvPr id="46088" name="Rectangle 9"/>
          <p:cNvSpPr>
            <a:spLocks noChangeArrowheads="1"/>
          </p:cNvSpPr>
          <p:nvPr/>
        </p:nvSpPr>
        <p:spPr bwMode="auto">
          <a:xfrm>
            <a:off x="1598613" y="661988"/>
            <a:ext cx="3294062" cy="519112"/>
          </a:xfrm>
          <a:prstGeom prst="rect">
            <a:avLst/>
          </a:prstGeom>
          <a:noFill/>
          <a:ln w="15875" algn="ctr">
            <a:noFill/>
            <a:miter lim="800000"/>
            <a:headEnd/>
            <a:tailEnd/>
          </a:ln>
        </p:spPr>
        <p:txBody>
          <a:bodyPr wrap="none" anchor="ctr">
            <a:spAutoFit/>
          </a:bodyPr>
          <a:lstStyle/>
          <a:p>
            <a:pPr algn="l"/>
            <a:r>
              <a:rPr lang="en-US"/>
              <a:t>potential difference </a:t>
            </a:r>
          </a:p>
        </p:txBody>
      </p:sp>
      <p:sp>
        <p:nvSpPr>
          <p:cNvPr id="46089" name="Rectangle 10"/>
          <p:cNvSpPr>
            <a:spLocks noChangeArrowheads="1"/>
          </p:cNvSpPr>
          <p:nvPr/>
        </p:nvSpPr>
        <p:spPr bwMode="auto">
          <a:xfrm>
            <a:off x="5583238" y="202039"/>
            <a:ext cx="1512786" cy="830997"/>
          </a:xfrm>
          <a:prstGeom prst="rect">
            <a:avLst/>
          </a:prstGeom>
          <a:noFill/>
          <a:ln w="15875" algn="ctr">
            <a:noFill/>
            <a:miter lim="800000"/>
            <a:headEnd/>
            <a:tailEnd/>
          </a:ln>
        </p:spPr>
        <p:txBody>
          <a:bodyPr wrap="none" anchor="ctr">
            <a:spAutoFit/>
          </a:bodyPr>
          <a:lstStyle/>
          <a:p>
            <a:r>
              <a:rPr lang="en-US" sz="2400" dirty="0">
                <a:solidFill>
                  <a:srgbClr val="FF0000"/>
                </a:solidFill>
                <a:latin typeface="Arial" pitchFamily="34" charset="0"/>
                <a:cs typeface="Arial" pitchFamily="34" charset="0"/>
              </a:rPr>
              <a:t>TARGET</a:t>
            </a:r>
          </a:p>
          <a:p>
            <a:r>
              <a:rPr lang="en-US" sz="2400" dirty="0">
                <a:solidFill>
                  <a:srgbClr val="FF0000"/>
                </a:solidFill>
                <a:latin typeface="Arial" pitchFamily="34" charset="0"/>
                <a:cs typeface="Arial" pitchFamily="34" charset="0"/>
              </a:rPr>
              <a:t>CIRCUIT </a:t>
            </a:r>
          </a:p>
        </p:txBody>
      </p:sp>
      <p:grpSp>
        <p:nvGrpSpPr>
          <p:cNvPr id="2" name="Group 11"/>
          <p:cNvGrpSpPr>
            <a:grpSpLocks/>
          </p:cNvGrpSpPr>
          <p:nvPr/>
        </p:nvGrpSpPr>
        <p:grpSpPr bwMode="auto">
          <a:xfrm>
            <a:off x="7046913" y="138113"/>
            <a:ext cx="1287462" cy="1000125"/>
            <a:chOff x="7230" y="996"/>
            <a:chExt cx="2562" cy="2166"/>
          </a:xfrm>
        </p:grpSpPr>
        <p:sp>
          <p:nvSpPr>
            <p:cNvPr id="46284" name="Line 12"/>
            <p:cNvSpPr>
              <a:spLocks noChangeShapeType="1"/>
            </p:cNvSpPr>
            <p:nvPr/>
          </p:nvSpPr>
          <p:spPr bwMode="auto">
            <a:xfrm>
              <a:off x="7590" y="999"/>
              <a:ext cx="1620" cy="0"/>
            </a:xfrm>
            <a:prstGeom prst="line">
              <a:avLst/>
            </a:prstGeom>
            <a:noFill/>
            <a:ln w="22225">
              <a:solidFill>
                <a:srgbClr val="000000"/>
              </a:solidFill>
              <a:round/>
              <a:headEnd/>
              <a:tailEnd/>
            </a:ln>
          </p:spPr>
          <p:txBody>
            <a:bodyPr/>
            <a:lstStyle/>
            <a:p>
              <a:endParaRPr lang="en-US"/>
            </a:p>
          </p:txBody>
        </p:sp>
        <p:sp>
          <p:nvSpPr>
            <p:cNvPr id="46285" name="Freeform 13"/>
            <p:cNvSpPr>
              <a:spLocks/>
            </p:cNvSpPr>
            <p:nvPr/>
          </p:nvSpPr>
          <p:spPr bwMode="auto">
            <a:xfrm>
              <a:off x="9210" y="996"/>
              <a:ext cx="1" cy="144"/>
            </a:xfrm>
            <a:custGeom>
              <a:avLst/>
              <a:gdLst>
                <a:gd name="T0" fmla="*/ 0 w 1"/>
                <a:gd name="T1" fmla="*/ 0 h 144"/>
                <a:gd name="T2" fmla="*/ 0 w 1"/>
                <a:gd name="T3" fmla="*/ 144 h 144"/>
                <a:gd name="T4" fmla="*/ 0 60000 65536"/>
                <a:gd name="T5" fmla="*/ 0 60000 65536"/>
                <a:gd name="T6" fmla="*/ 0 w 1"/>
                <a:gd name="T7" fmla="*/ 0 h 144"/>
                <a:gd name="T8" fmla="*/ 1 w 1"/>
                <a:gd name="T9" fmla="*/ 144 h 144"/>
              </a:gdLst>
              <a:ahLst/>
              <a:cxnLst>
                <a:cxn ang="T4">
                  <a:pos x="T0" y="T1"/>
                </a:cxn>
                <a:cxn ang="T5">
                  <a:pos x="T2" y="T3"/>
                </a:cxn>
              </a:cxnLst>
              <a:rect l="T6" t="T7" r="T8" b="T9"/>
              <a:pathLst>
                <a:path w="1" h="144">
                  <a:moveTo>
                    <a:pt x="0" y="0"/>
                  </a:moveTo>
                  <a:lnTo>
                    <a:pt x="0" y="144"/>
                  </a:lnTo>
                </a:path>
              </a:pathLst>
            </a:custGeom>
            <a:noFill/>
            <a:ln w="22225">
              <a:solidFill>
                <a:srgbClr val="000000"/>
              </a:solidFill>
              <a:round/>
              <a:headEnd type="none" w="med" len="med"/>
              <a:tailEnd type="none" w="med" len="med"/>
            </a:ln>
          </p:spPr>
          <p:txBody>
            <a:bodyPr/>
            <a:lstStyle/>
            <a:p>
              <a:endParaRPr lang="en-US"/>
            </a:p>
          </p:txBody>
        </p:sp>
        <p:sp>
          <p:nvSpPr>
            <p:cNvPr id="46286" name="Freeform 14"/>
            <p:cNvSpPr>
              <a:spLocks/>
            </p:cNvSpPr>
            <p:nvPr/>
          </p:nvSpPr>
          <p:spPr bwMode="auto">
            <a:xfrm>
              <a:off x="7590" y="996"/>
              <a:ext cx="1" cy="900"/>
            </a:xfrm>
            <a:custGeom>
              <a:avLst/>
              <a:gdLst>
                <a:gd name="T0" fmla="*/ 0 w 1"/>
                <a:gd name="T1" fmla="*/ 0 h 900"/>
                <a:gd name="T2" fmla="*/ 0 w 1"/>
                <a:gd name="T3" fmla="*/ 900 h 900"/>
                <a:gd name="T4" fmla="*/ 0 60000 65536"/>
                <a:gd name="T5" fmla="*/ 0 60000 65536"/>
                <a:gd name="T6" fmla="*/ 0 w 1"/>
                <a:gd name="T7" fmla="*/ 0 h 900"/>
                <a:gd name="T8" fmla="*/ 1 w 1"/>
                <a:gd name="T9" fmla="*/ 900 h 900"/>
              </a:gdLst>
              <a:ahLst/>
              <a:cxnLst>
                <a:cxn ang="T4">
                  <a:pos x="T0" y="T1"/>
                </a:cxn>
                <a:cxn ang="T5">
                  <a:pos x="T2" y="T3"/>
                </a:cxn>
              </a:cxnLst>
              <a:rect l="T6" t="T7" r="T8" b="T9"/>
              <a:pathLst>
                <a:path w="1" h="900">
                  <a:moveTo>
                    <a:pt x="0" y="0"/>
                  </a:moveTo>
                  <a:lnTo>
                    <a:pt x="0" y="900"/>
                  </a:lnTo>
                </a:path>
              </a:pathLst>
            </a:custGeom>
            <a:noFill/>
            <a:ln w="22225">
              <a:solidFill>
                <a:srgbClr val="000000"/>
              </a:solidFill>
              <a:round/>
              <a:headEnd type="none" w="med" len="med"/>
              <a:tailEnd type="none" w="med" len="med"/>
            </a:ln>
          </p:spPr>
          <p:txBody>
            <a:bodyPr/>
            <a:lstStyle/>
            <a:p>
              <a:endParaRPr lang="en-US"/>
            </a:p>
          </p:txBody>
        </p:sp>
        <p:sp>
          <p:nvSpPr>
            <p:cNvPr id="46287" name="Freeform 15"/>
            <p:cNvSpPr>
              <a:spLocks/>
            </p:cNvSpPr>
            <p:nvPr/>
          </p:nvSpPr>
          <p:spPr bwMode="auto">
            <a:xfrm>
              <a:off x="7590" y="2079"/>
              <a:ext cx="1" cy="1080"/>
            </a:xfrm>
            <a:custGeom>
              <a:avLst/>
              <a:gdLst>
                <a:gd name="T0" fmla="*/ 0 w 1"/>
                <a:gd name="T1" fmla="*/ 0 h 1080"/>
                <a:gd name="T2" fmla="*/ 0 w 1"/>
                <a:gd name="T3" fmla="*/ 1080 h 1080"/>
                <a:gd name="T4" fmla="*/ 0 60000 65536"/>
                <a:gd name="T5" fmla="*/ 0 60000 65536"/>
                <a:gd name="T6" fmla="*/ 0 w 1"/>
                <a:gd name="T7" fmla="*/ 0 h 1080"/>
                <a:gd name="T8" fmla="*/ 1 w 1"/>
                <a:gd name="T9" fmla="*/ 1080 h 1080"/>
              </a:gdLst>
              <a:ahLst/>
              <a:cxnLst>
                <a:cxn ang="T4">
                  <a:pos x="T0" y="T1"/>
                </a:cxn>
                <a:cxn ang="T5">
                  <a:pos x="T2" y="T3"/>
                </a:cxn>
              </a:cxnLst>
              <a:rect l="T6" t="T7" r="T8" b="T9"/>
              <a:pathLst>
                <a:path w="1" h="1080">
                  <a:moveTo>
                    <a:pt x="0" y="0"/>
                  </a:moveTo>
                  <a:lnTo>
                    <a:pt x="0" y="1080"/>
                  </a:lnTo>
                </a:path>
              </a:pathLst>
            </a:custGeom>
            <a:noFill/>
            <a:ln w="22225">
              <a:solidFill>
                <a:srgbClr val="000000"/>
              </a:solidFill>
              <a:round/>
              <a:headEnd type="none" w="med" len="med"/>
              <a:tailEnd type="none" w="med" len="med"/>
            </a:ln>
          </p:spPr>
          <p:txBody>
            <a:bodyPr/>
            <a:lstStyle/>
            <a:p>
              <a:endParaRPr lang="en-US"/>
            </a:p>
          </p:txBody>
        </p:sp>
        <p:sp>
          <p:nvSpPr>
            <p:cNvPr id="46288" name="Freeform 16"/>
            <p:cNvSpPr>
              <a:spLocks/>
            </p:cNvSpPr>
            <p:nvPr/>
          </p:nvSpPr>
          <p:spPr bwMode="auto">
            <a:xfrm>
              <a:off x="9210" y="2979"/>
              <a:ext cx="1" cy="183"/>
            </a:xfrm>
            <a:custGeom>
              <a:avLst/>
              <a:gdLst>
                <a:gd name="T0" fmla="*/ 0 w 1"/>
                <a:gd name="T1" fmla="*/ 0 h 183"/>
                <a:gd name="T2" fmla="*/ 0 w 1"/>
                <a:gd name="T3" fmla="*/ 183 h 183"/>
                <a:gd name="T4" fmla="*/ 0 60000 65536"/>
                <a:gd name="T5" fmla="*/ 0 60000 65536"/>
                <a:gd name="T6" fmla="*/ 0 w 1"/>
                <a:gd name="T7" fmla="*/ 0 h 183"/>
                <a:gd name="T8" fmla="*/ 1 w 1"/>
                <a:gd name="T9" fmla="*/ 183 h 183"/>
              </a:gdLst>
              <a:ahLst/>
              <a:cxnLst>
                <a:cxn ang="T4">
                  <a:pos x="T0" y="T1"/>
                </a:cxn>
                <a:cxn ang="T5">
                  <a:pos x="T2" y="T3"/>
                </a:cxn>
              </a:cxnLst>
              <a:rect l="T6" t="T7" r="T8" b="T9"/>
              <a:pathLst>
                <a:path w="1" h="183">
                  <a:moveTo>
                    <a:pt x="0" y="0"/>
                  </a:moveTo>
                  <a:lnTo>
                    <a:pt x="0" y="183"/>
                  </a:lnTo>
                </a:path>
              </a:pathLst>
            </a:custGeom>
            <a:noFill/>
            <a:ln w="22225">
              <a:solidFill>
                <a:srgbClr val="000000"/>
              </a:solidFill>
              <a:round/>
              <a:headEnd type="none" w="med" len="med"/>
              <a:tailEnd type="none" w="med" len="med"/>
            </a:ln>
          </p:spPr>
          <p:txBody>
            <a:bodyPr/>
            <a:lstStyle/>
            <a:p>
              <a:endParaRPr lang="en-US"/>
            </a:p>
          </p:txBody>
        </p:sp>
        <p:sp>
          <p:nvSpPr>
            <p:cNvPr id="46289" name="Line 17"/>
            <p:cNvSpPr>
              <a:spLocks noChangeShapeType="1"/>
            </p:cNvSpPr>
            <p:nvPr/>
          </p:nvSpPr>
          <p:spPr bwMode="auto">
            <a:xfrm>
              <a:off x="7410" y="2079"/>
              <a:ext cx="360" cy="0"/>
            </a:xfrm>
            <a:prstGeom prst="line">
              <a:avLst/>
            </a:prstGeom>
            <a:noFill/>
            <a:ln w="22225">
              <a:solidFill>
                <a:srgbClr val="000000"/>
              </a:solidFill>
              <a:round/>
              <a:headEnd/>
              <a:tailEnd/>
            </a:ln>
          </p:spPr>
          <p:txBody>
            <a:bodyPr/>
            <a:lstStyle/>
            <a:p>
              <a:endParaRPr lang="en-US"/>
            </a:p>
          </p:txBody>
        </p:sp>
        <p:sp>
          <p:nvSpPr>
            <p:cNvPr id="46290" name="Line 18"/>
            <p:cNvSpPr>
              <a:spLocks noChangeShapeType="1"/>
            </p:cNvSpPr>
            <p:nvPr/>
          </p:nvSpPr>
          <p:spPr bwMode="auto">
            <a:xfrm>
              <a:off x="7230" y="1899"/>
              <a:ext cx="660" cy="0"/>
            </a:xfrm>
            <a:prstGeom prst="line">
              <a:avLst/>
            </a:prstGeom>
            <a:noFill/>
            <a:ln w="22225">
              <a:solidFill>
                <a:srgbClr val="000000"/>
              </a:solidFill>
              <a:round/>
              <a:headEnd/>
              <a:tailEnd/>
            </a:ln>
          </p:spPr>
          <p:txBody>
            <a:bodyPr/>
            <a:lstStyle/>
            <a:p>
              <a:endParaRPr lang="en-US"/>
            </a:p>
          </p:txBody>
        </p:sp>
        <p:sp>
          <p:nvSpPr>
            <p:cNvPr id="46291" name="Line 19"/>
            <p:cNvSpPr>
              <a:spLocks noChangeShapeType="1"/>
            </p:cNvSpPr>
            <p:nvPr/>
          </p:nvSpPr>
          <p:spPr bwMode="auto">
            <a:xfrm>
              <a:off x="7590" y="3159"/>
              <a:ext cx="1620" cy="0"/>
            </a:xfrm>
            <a:prstGeom prst="line">
              <a:avLst/>
            </a:prstGeom>
            <a:noFill/>
            <a:ln w="22225">
              <a:solidFill>
                <a:srgbClr val="000000"/>
              </a:solidFill>
              <a:round/>
              <a:headEnd/>
              <a:tailEnd/>
            </a:ln>
          </p:spPr>
          <p:txBody>
            <a:bodyPr/>
            <a:lstStyle/>
            <a:p>
              <a:endParaRPr lang="en-US"/>
            </a:p>
          </p:txBody>
        </p:sp>
        <p:sp>
          <p:nvSpPr>
            <p:cNvPr id="46292" name="Oval 20"/>
            <p:cNvSpPr>
              <a:spLocks noChangeArrowheads="1"/>
            </p:cNvSpPr>
            <p:nvPr/>
          </p:nvSpPr>
          <p:spPr bwMode="auto">
            <a:xfrm>
              <a:off x="8988" y="2535"/>
              <a:ext cx="444" cy="444"/>
            </a:xfrm>
            <a:prstGeom prst="ellipse">
              <a:avLst/>
            </a:prstGeom>
            <a:noFill/>
            <a:ln w="22225">
              <a:solidFill>
                <a:srgbClr val="000000"/>
              </a:solidFill>
              <a:round/>
              <a:headEnd/>
              <a:tailEnd/>
            </a:ln>
          </p:spPr>
          <p:txBody>
            <a:bodyPr/>
            <a:lstStyle/>
            <a:p>
              <a:endParaRPr lang="en-US"/>
            </a:p>
          </p:txBody>
        </p:sp>
        <p:sp>
          <p:nvSpPr>
            <p:cNvPr id="46293" name="Freeform 21"/>
            <p:cNvSpPr>
              <a:spLocks/>
            </p:cNvSpPr>
            <p:nvPr/>
          </p:nvSpPr>
          <p:spPr bwMode="auto">
            <a:xfrm>
              <a:off x="9531" y="1358"/>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94" name="Freeform 22"/>
            <p:cNvSpPr>
              <a:spLocks/>
            </p:cNvSpPr>
            <p:nvPr/>
          </p:nvSpPr>
          <p:spPr bwMode="auto">
            <a:xfrm>
              <a:off x="8607" y="1359"/>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95" name="Oval 23"/>
            <p:cNvSpPr>
              <a:spLocks noChangeArrowheads="1"/>
            </p:cNvSpPr>
            <p:nvPr/>
          </p:nvSpPr>
          <p:spPr bwMode="auto">
            <a:xfrm>
              <a:off x="8988" y="1137"/>
              <a:ext cx="444" cy="444"/>
            </a:xfrm>
            <a:prstGeom prst="ellipse">
              <a:avLst/>
            </a:prstGeom>
            <a:noFill/>
            <a:ln w="22225">
              <a:solidFill>
                <a:srgbClr val="000000"/>
              </a:solidFill>
              <a:round/>
              <a:headEnd/>
              <a:tailEnd/>
            </a:ln>
          </p:spPr>
          <p:txBody>
            <a:bodyPr/>
            <a:lstStyle/>
            <a:p>
              <a:endParaRPr lang="en-US"/>
            </a:p>
          </p:txBody>
        </p:sp>
        <p:sp>
          <p:nvSpPr>
            <p:cNvPr id="46296" name="Freeform 24"/>
            <p:cNvSpPr>
              <a:spLocks/>
            </p:cNvSpPr>
            <p:nvPr/>
          </p:nvSpPr>
          <p:spPr bwMode="auto">
            <a:xfrm>
              <a:off x="9207" y="1581"/>
              <a:ext cx="3" cy="951"/>
            </a:xfrm>
            <a:custGeom>
              <a:avLst/>
              <a:gdLst>
                <a:gd name="T0" fmla="*/ 3 w 3"/>
                <a:gd name="T1" fmla="*/ 0 h 951"/>
                <a:gd name="T2" fmla="*/ 0 w 3"/>
                <a:gd name="T3" fmla="*/ 951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sp>
          <p:nvSpPr>
            <p:cNvPr id="46297" name="Freeform 25"/>
            <p:cNvSpPr>
              <a:spLocks/>
            </p:cNvSpPr>
            <p:nvPr/>
          </p:nvSpPr>
          <p:spPr bwMode="auto">
            <a:xfrm>
              <a:off x="9489" y="1509"/>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98" name="Freeform 26"/>
            <p:cNvSpPr>
              <a:spLocks/>
            </p:cNvSpPr>
            <p:nvPr/>
          </p:nvSpPr>
          <p:spPr bwMode="auto">
            <a:xfrm>
              <a:off x="9498" y="1170"/>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6299" name="Freeform 27"/>
            <p:cNvSpPr>
              <a:spLocks/>
            </p:cNvSpPr>
            <p:nvPr/>
          </p:nvSpPr>
          <p:spPr bwMode="auto">
            <a:xfrm>
              <a:off x="8634" y="1488"/>
              <a:ext cx="243" cy="51"/>
            </a:xfrm>
            <a:custGeom>
              <a:avLst/>
              <a:gdLst>
                <a:gd name="T0" fmla="*/ 0 w 243"/>
                <a:gd name="T1" fmla="*/ 51 h 51"/>
                <a:gd name="T2" fmla="*/ 243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6300" name="Freeform 28"/>
            <p:cNvSpPr>
              <a:spLocks/>
            </p:cNvSpPr>
            <p:nvPr/>
          </p:nvSpPr>
          <p:spPr bwMode="auto">
            <a:xfrm>
              <a:off x="8634" y="1194"/>
              <a:ext cx="252" cy="36"/>
            </a:xfrm>
            <a:custGeom>
              <a:avLst/>
              <a:gdLst>
                <a:gd name="T0" fmla="*/ 0 w 252"/>
                <a:gd name="T1" fmla="*/ 0 h 36"/>
                <a:gd name="T2" fmla="*/ 252 w 252"/>
                <a:gd name="T3" fmla="*/ 36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sp>
          <p:nvSpPr>
            <p:cNvPr id="46301" name="Freeform 29"/>
            <p:cNvSpPr>
              <a:spLocks/>
            </p:cNvSpPr>
            <p:nvPr/>
          </p:nvSpPr>
          <p:spPr bwMode="auto">
            <a:xfrm>
              <a:off x="8631" y="2745"/>
              <a:ext cx="267" cy="1"/>
            </a:xfrm>
            <a:custGeom>
              <a:avLst/>
              <a:gdLst>
                <a:gd name="T0" fmla="*/ 0 w 267"/>
                <a:gd name="T1" fmla="*/ 0 h 1"/>
                <a:gd name="T2" fmla="*/ 267 w 267"/>
                <a:gd name="T3" fmla="*/ 0 h 1"/>
                <a:gd name="T4" fmla="*/ 0 60000 65536"/>
                <a:gd name="T5" fmla="*/ 0 60000 65536"/>
                <a:gd name="T6" fmla="*/ 0 w 267"/>
                <a:gd name="T7" fmla="*/ 0 h 1"/>
                <a:gd name="T8" fmla="*/ 267 w 267"/>
                <a:gd name="T9" fmla="*/ 1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6302" name="Freeform 30"/>
            <p:cNvSpPr>
              <a:spLocks/>
            </p:cNvSpPr>
            <p:nvPr/>
          </p:nvSpPr>
          <p:spPr bwMode="auto">
            <a:xfrm>
              <a:off x="8661" y="2871"/>
              <a:ext cx="252" cy="54"/>
            </a:xfrm>
            <a:custGeom>
              <a:avLst/>
              <a:gdLst>
                <a:gd name="T0" fmla="*/ 0 w 252"/>
                <a:gd name="T1" fmla="*/ 54 h 54"/>
                <a:gd name="T2" fmla="*/ 252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6303" name="Freeform 31"/>
            <p:cNvSpPr>
              <a:spLocks/>
            </p:cNvSpPr>
            <p:nvPr/>
          </p:nvSpPr>
          <p:spPr bwMode="auto">
            <a:xfrm>
              <a:off x="8667" y="2556"/>
              <a:ext cx="249" cy="72"/>
            </a:xfrm>
            <a:custGeom>
              <a:avLst/>
              <a:gdLst>
                <a:gd name="T0" fmla="*/ 0 w 249"/>
                <a:gd name="T1" fmla="*/ 0 h 72"/>
                <a:gd name="T2" fmla="*/ 249 w 249"/>
                <a:gd name="T3" fmla="*/ 72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6304" name="Freeform 32"/>
            <p:cNvSpPr>
              <a:spLocks/>
            </p:cNvSpPr>
            <p:nvPr/>
          </p:nvSpPr>
          <p:spPr bwMode="auto">
            <a:xfrm>
              <a:off x="9531" y="2750"/>
              <a:ext cx="261" cy="1"/>
            </a:xfrm>
            <a:custGeom>
              <a:avLst/>
              <a:gdLst>
                <a:gd name="T0" fmla="*/ 0 w 261"/>
                <a:gd name="T1" fmla="*/ 0 h 1"/>
                <a:gd name="T2" fmla="*/ 261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305" name="Freeform 33"/>
            <p:cNvSpPr>
              <a:spLocks/>
            </p:cNvSpPr>
            <p:nvPr/>
          </p:nvSpPr>
          <p:spPr bwMode="auto">
            <a:xfrm>
              <a:off x="9489" y="2901"/>
              <a:ext cx="234" cy="78"/>
            </a:xfrm>
            <a:custGeom>
              <a:avLst/>
              <a:gdLst>
                <a:gd name="T0" fmla="*/ 0 w 234"/>
                <a:gd name="T1" fmla="*/ 0 h 78"/>
                <a:gd name="T2" fmla="*/ 234 w 234"/>
                <a:gd name="T3" fmla="*/ 78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306" name="Freeform 34"/>
            <p:cNvSpPr>
              <a:spLocks/>
            </p:cNvSpPr>
            <p:nvPr/>
          </p:nvSpPr>
          <p:spPr bwMode="auto">
            <a:xfrm>
              <a:off x="9498" y="2562"/>
              <a:ext cx="264" cy="51"/>
            </a:xfrm>
            <a:custGeom>
              <a:avLst/>
              <a:gdLst>
                <a:gd name="T0" fmla="*/ 0 w 264"/>
                <a:gd name="T1" fmla="*/ 51 h 51"/>
                <a:gd name="T2" fmla="*/ 2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6091" name="Line 35"/>
          <p:cNvSpPr>
            <a:spLocks noChangeShapeType="1"/>
          </p:cNvSpPr>
          <p:nvPr/>
        </p:nvSpPr>
        <p:spPr bwMode="auto">
          <a:xfrm>
            <a:off x="2441575" y="1881188"/>
            <a:ext cx="1260475" cy="0"/>
          </a:xfrm>
          <a:prstGeom prst="line">
            <a:avLst/>
          </a:prstGeom>
          <a:noFill/>
          <a:ln w="22225">
            <a:solidFill>
              <a:srgbClr val="000000"/>
            </a:solidFill>
            <a:round/>
            <a:headEnd/>
            <a:tailEnd/>
          </a:ln>
        </p:spPr>
        <p:txBody>
          <a:bodyPr/>
          <a:lstStyle/>
          <a:p>
            <a:endParaRPr lang="en-US"/>
          </a:p>
        </p:txBody>
      </p:sp>
      <p:sp>
        <p:nvSpPr>
          <p:cNvPr id="46092" name="Freeform 36"/>
          <p:cNvSpPr>
            <a:spLocks/>
          </p:cNvSpPr>
          <p:nvPr/>
        </p:nvSpPr>
        <p:spPr bwMode="auto">
          <a:xfrm>
            <a:off x="3702050" y="1874838"/>
            <a:ext cx="1588" cy="252412"/>
          </a:xfrm>
          <a:custGeom>
            <a:avLst/>
            <a:gdLst>
              <a:gd name="T0" fmla="*/ 1260872 w 2"/>
              <a:gd name="T1" fmla="*/ 0 h 325"/>
              <a:gd name="T2" fmla="*/ 0 w 2"/>
              <a:gd name="T3" fmla="*/ 19603633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p>
        </p:txBody>
      </p:sp>
      <p:sp>
        <p:nvSpPr>
          <p:cNvPr id="46093" name="Freeform 37"/>
          <p:cNvSpPr>
            <a:spLocks/>
          </p:cNvSpPr>
          <p:nvPr/>
        </p:nvSpPr>
        <p:spPr bwMode="auto">
          <a:xfrm>
            <a:off x="2441575" y="1874838"/>
            <a:ext cx="1588" cy="841375"/>
          </a:xfrm>
          <a:custGeom>
            <a:avLst/>
            <a:gdLst>
              <a:gd name="T0" fmla="*/ 1260872 w 2"/>
              <a:gd name="T1" fmla="*/ 0 h 1081"/>
              <a:gd name="T2" fmla="*/ 0 w 2"/>
              <a:gd name="T3" fmla="*/ 654867513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p>
        </p:txBody>
      </p:sp>
      <p:sp>
        <p:nvSpPr>
          <p:cNvPr id="46094" name="Freeform 38"/>
          <p:cNvSpPr>
            <a:spLocks/>
          </p:cNvSpPr>
          <p:nvPr/>
        </p:nvSpPr>
        <p:spPr bwMode="auto">
          <a:xfrm>
            <a:off x="2441575" y="2860675"/>
            <a:ext cx="1588" cy="976313"/>
          </a:xfrm>
          <a:custGeom>
            <a:avLst/>
            <a:gdLst>
              <a:gd name="T0" fmla="*/ 0 w 2"/>
              <a:gd name="T1" fmla="*/ 0 h 1256"/>
              <a:gd name="T2" fmla="*/ 1260872 w 2"/>
              <a:gd name="T3" fmla="*/ 758906805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p>
        </p:txBody>
      </p:sp>
      <p:sp>
        <p:nvSpPr>
          <p:cNvPr id="46095" name="Freeform 39"/>
          <p:cNvSpPr>
            <a:spLocks/>
          </p:cNvSpPr>
          <p:nvPr/>
        </p:nvSpPr>
        <p:spPr bwMode="auto">
          <a:xfrm>
            <a:off x="3702050" y="3560763"/>
            <a:ext cx="1588" cy="276225"/>
          </a:xfrm>
          <a:custGeom>
            <a:avLst/>
            <a:gdLst>
              <a:gd name="T0" fmla="*/ 0 w 2"/>
              <a:gd name="T1" fmla="*/ 0 h 356"/>
              <a:gd name="T2" fmla="*/ 1260872 w 2"/>
              <a:gd name="T3" fmla="*/ 214326570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p>
        </p:txBody>
      </p:sp>
      <p:sp>
        <p:nvSpPr>
          <p:cNvPr id="46096" name="Line 40"/>
          <p:cNvSpPr>
            <a:spLocks noChangeShapeType="1"/>
          </p:cNvSpPr>
          <p:nvPr/>
        </p:nvSpPr>
        <p:spPr bwMode="auto">
          <a:xfrm>
            <a:off x="2300288" y="2860675"/>
            <a:ext cx="280987" cy="0"/>
          </a:xfrm>
          <a:prstGeom prst="line">
            <a:avLst/>
          </a:prstGeom>
          <a:noFill/>
          <a:ln w="22225">
            <a:solidFill>
              <a:srgbClr val="000000"/>
            </a:solidFill>
            <a:round/>
            <a:headEnd/>
            <a:tailEnd/>
          </a:ln>
        </p:spPr>
        <p:txBody>
          <a:bodyPr/>
          <a:lstStyle/>
          <a:p>
            <a:endParaRPr lang="en-US"/>
          </a:p>
        </p:txBody>
      </p:sp>
      <p:sp>
        <p:nvSpPr>
          <p:cNvPr id="46097" name="Line 41"/>
          <p:cNvSpPr>
            <a:spLocks noChangeShapeType="1"/>
          </p:cNvSpPr>
          <p:nvPr/>
        </p:nvSpPr>
        <p:spPr bwMode="auto">
          <a:xfrm>
            <a:off x="2160588" y="2719388"/>
            <a:ext cx="514350" cy="0"/>
          </a:xfrm>
          <a:prstGeom prst="line">
            <a:avLst/>
          </a:prstGeom>
          <a:noFill/>
          <a:ln w="22225">
            <a:solidFill>
              <a:srgbClr val="000000"/>
            </a:solidFill>
            <a:round/>
            <a:headEnd/>
            <a:tailEnd/>
          </a:ln>
        </p:spPr>
        <p:txBody>
          <a:bodyPr/>
          <a:lstStyle/>
          <a:p>
            <a:endParaRPr lang="en-US"/>
          </a:p>
        </p:txBody>
      </p:sp>
      <p:sp>
        <p:nvSpPr>
          <p:cNvPr id="46098" name="Line 42"/>
          <p:cNvSpPr>
            <a:spLocks noChangeShapeType="1"/>
          </p:cNvSpPr>
          <p:nvPr/>
        </p:nvSpPr>
        <p:spPr bwMode="auto">
          <a:xfrm>
            <a:off x="2441575" y="3843338"/>
            <a:ext cx="1260475" cy="0"/>
          </a:xfrm>
          <a:prstGeom prst="line">
            <a:avLst/>
          </a:prstGeom>
          <a:noFill/>
          <a:ln w="22225">
            <a:solidFill>
              <a:srgbClr val="000000"/>
            </a:solidFill>
            <a:round/>
            <a:headEnd/>
            <a:tailEnd/>
          </a:ln>
        </p:spPr>
        <p:txBody>
          <a:bodyPr/>
          <a:lstStyle/>
          <a:p>
            <a:endParaRPr lang="en-US"/>
          </a:p>
        </p:txBody>
      </p:sp>
      <p:sp>
        <p:nvSpPr>
          <p:cNvPr id="46099" name="Oval 43"/>
          <p:cNvSpPr>
            <a:spLocks noChangeArrowheads="1"/>
          </p:cNvSpPr>
          <p:nvPr/>
        </p:nvSpPr>
        <p:spPr bwMode="auto">
          <a:xfrm>
            <a:off x="3529013" y="3214688"/>
            <a:ext cx="346075" cy="346075"/>
          </a:xfrm>
          <a:prstGeom prst="ellipse">
            <a:avLst/>
          </a:prstGeom>
          <a:noFill/>
          <a:ln w="22225">
            <a:solidFill>
              <a:srgbClr val="000000"/>
            </a:solidFill>
            <a:round/>
            <a:headEnd/>
            <a:tailEnd/>
          </a:ln>
        </p:spPr>
        <p:txBody>
          <a:bodyPr/>
          <a:lstStyle/>
          <a:p>
            <a:endParaRPr lang="en-US"/>
          </a:p>
        </p:txBody>
      </p:sp>
      <p:sp>
        <p:nvSpPr>
          <p:cNvPr id="46100" name="Oval 46"/>
          <p:cNvSpPr>
            <a:spLocks noChangeArrowheads="1"/>
          </p:cNvSpPr>
          <p:nvPr/>
        </p:nvSpPr>
        <p:spPr bwMode="auto">
          <a:xfrm>
            <a:off x="3529013" y="2125663"/>
            <a:ext cx="346075" cy="344487"/>
          </a:xfrm>
          <a:prstGeom prst="ellipse">
            <a:avLst/>
          </a:prstGeom>
          <a:noFill/>
          <a:ln w="22225">
            <a:solidFill>
              <a:srgbClr val="000000"/>
            </a:solidFill>
            <a:round/>
            <a:headEnd/>
            <a:tailEnd/>
          </a:ln>
        </p:spPr>
        <p:txBody>
          <a:bodyPr/>
          <a:lstStyle/>
          <a:p>
            <a:endParaRPr lang="en-US"/>
          </a:p>
        </p:txBody>
      </p:sp>
      <p:sp>
        <p:nvSpPr>
          <p:cNvPr id="46101" name="Freeform 47"/>
          <p:cNvSpPr>
            <a:spLocks/>
          </p:cNvSpPr>
          <p:nvPr/>
        </p:nvSpPr>
        <p:spPr bwMode="auto">
          <a:xfrm>
            <a:off x="3700463" y="2470150"/>
            <a:ext cx="1587" cy="128588"/>
          </a:xfrm>
          <a:custGeom>
            <a:avLst/>
            <a:gdLst>
              <a:gd name="T0" fmla="*/ 839523 w 3"/>
              <a:gd name="T1" fmla="*/ 0 h 165"/>
              <a:gd name="T2" fmla="*/ 0 w 3"/>
              <a:gd name="T3" fmla="*/ 10021134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grpSp>
        <p:nvGrpSpPr>
          <p:cNvPr id="3" name="Group 185"/>
          <p:cNvGrpSpPr>
            <a:grpSpLocks/>
          </p:cNvGrpSpPr>
          <p:nvPr/>
        </p:nvGrpSpPr>
        <p:grpSpPr bwMode="auto">
          <a:xfrm>
            <a:off x="3232150" y="2151063"/>
            <a:ext cx="923925" cy="325437"/>
            <a:chOff x="2036" y="1355"/>
            <a:chExt cx="582" cy="205"/>
          </a:xfrm>
        </p:grpSpPr>
        <p:sp>
          <p:nvSpPr>
            <p:cNvPr id="46278" name="Freeform 44"/>
            <p:cNvSpPr>
              <a:spLocks/>
            </p:cNvSpPr>
            <p:nvPr/>
          </p:nvSpPr>
          <p:spPr bwMode="auto">
            <a:xfrm>
              <a:off x="2490" y="1447"/>
              <a:ext cx="128" cy="1"/>
            </a:xfrm>
            <a:custGeom>
              <a:avLst/>
              <a:gdLst>
                <a:gd name="T0" fmla="*/ 0 w 261"/>
                <a:gd name="T1" fmla="*/ 0 h 1"/>
                <a:gd name="T2" fmla="*/ 63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79" name="Freeform 45"/>
            <p:cNvSpPr>
              <a:spLocks/>
            </p:cNvSpPr>
            <p:nvPr/>
          </p:nvSpPr>
          <p:spPr bwMode="auto">
            <a:xfrm>
              <a:off x="2036" y="1448"/>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80" name="Freeform 48"/>
            <p:cNvSpPr>
              <a:spLocks/>
            </p:cNvSpPr>
            <p:nvPr/>
          </p:nvSpPr>
          <p:spPr bwMode="auto">
            <a:xfrm>
              <a:off x="2469" y="1522"/>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81" name="Freeform 49"/>
            <p:cNvSpPr>
              <a:spLocks/>
            </p:cNvSpPr>
            <p:nvPr/>
          </p:nvSpPr>
          <p:spPr bwMode="auto">
            <a:xfrm>
              <a:off x="2473" y="1355"/>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6282" name="Freeform 50"/>
            <p:cNvSpPr>
              <a:spLocks/>
            </p:cNvSpPr>
            <p:nvPr/>
          </p:nvSpPr>
          <p:spPr bwMode="auto">
            <a:xfrm>
              <a:off x="2050" y="1511"/>
              <a:ext cx="119" cy="26"/>
            </a:xfrm>
            <a:custGeom>
              <a:avLst/>
              <a:gdLst>
                <a:gd name="T0" fmla="*/ 0 w 243"/>
                <a:gd name="T1" fmla="*/ 13 h 51"/>
                <a:gd name="T2" fmla="*/ 58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6283" name="Freeform 51"/>
            <p:cNvSpPr>
              <a:spLocks/>
            </p:cNvSpPr>
            <p:nvPr/>
          </p:nvSpPr>
          <p:spPr bwMode="auto">
            <a:xfrm>
              <a:off x="2050" y="1367"/>
              <a:ext cx="124" cy="18"/>
            </a:xfrm>
            <a:custGeom>
              <a:avLst/>
              <a:gdLst>
                <a:gd name="T0" fmla="*/ 0 w 252"/>
                <a:gd name="T1" fmla="*/ 0 h 36"/>
                <a:gd name="T2" fmla="*/ 61 w 252"/>
                <a:gd name="T3" fmla="*/ 9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grpSp>
      <p:grpSp>
        <p:nvGrpSpPr>
          <p:cNvPr id="4" name="Group 186"/>
          <p:cNvGrpSpPr>
            <a:grpSpLocks/>
          </p:cNvGrpSpPr>
          <p:nvPr/>
        </p:nvGrpSpPr>
        <p:grpSpPr bwMode="auto">
          <a:xfrm>
            <a:off x="3252788" y="3230563"/>
            <a:ext cx="903287" cy="330200"/>
            <a:chOff x="2049" y="2035"/>
            <a:chExt cx="569" cy="208"/>
          </a:xfrm>
        </p:grpSpPr>
        <p:sp>
          <p:nvSpPr>
            <p:cNvPr id="46272" name="Freeform 52"/>
            <p:cNvSpPr>
              <a:spLocks/>
            </p:cNvSpPr>
            <p:nvPr/>
          </p:nvSpPr>
          <p:spPr bwMode="auto">
            <a:xfrm>
              <a:off x="2049" y="2128"/>
              <a:ext cx="130" cy="0"/>
            </a:xfrm>
            <a:custGeom>
              <a:avLst/>
              <a:gdLst>
                <a:gd name="T0" fmla="*/ 0 w 267"/>
                <a:gd name="T1" fmla="*/ 0 h 1"/>
                <a:gd name="T2" fmla="*/ 63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6273" name="Freeform 53"/>
            <p:cNvSpPr>
              <a:spLocks/>
            </p:cNvSpPr>
            <p:nvPr/>
          </p:nvSpPr>
          <p:spPr bwMode="auto">
            <a:xfrm>
              <a:off x="2063" y="2189"/>
              <a:ext cx="123" cy="27"/>
            </a:xfrm>
            <a:custGeom>
              <a:avLst/>
              <a:gdLst>
                <a:gd name="T0" fmla="*/ 0 w 252"/>
                <a:gd name="T1" fmla="*/ 14 h 54"/>
                <a:gd name="T2" fmla="*/ 60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6274" name="Freeform 54"/>
            <p:cNvSpPr>
              <a:spLocks/>
            </p:cNvSpPr>
            <p:nvPr/>
          </p:nvSpPr>
          <p:spPr bwMode="auto">
            <a:xfrm>
              <a:off x="2066" y="2035"/>
              <a:ext cx="123" cy="35"/>
            </a:xfrm>
            <a:custGeom>
              <a:avLst/>
              <a:gdLst>
                <a:gd name="T0" fmla="*/ 0 w 249"/>
                <a:gd name="T1" fmla="*/ 0 h 72"/>
                <a:gd name="T2" fmla="*/ 61 w 249"/>
                <a:gd name="T3" fmla="*/ 17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6275" name="Freeform 55"/>
            <p:cNvSpPr>
              <a:spLocks/>
            </p:cNvSpPr>
            <p:nvPr/>
          </p:nvSpPr>
          <p:spPr bwMode="auto">
            <a:xfrm>
              <a:off x="2490" y="2130"/>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76" name="Freeform 56"/>
            <p:cNvSpPr>
              <a:spLocks/>
            </p:cNvSpPr>
            <p:nvPr/>
          </p:nvSpPr>
          <p:spPr bwMode="auto">
            <a:xfrm>
              <a:off x="2469" y="2204"/>
              <a:ext cx="114" cy="39"/>
            </a:xfrm>
            <a:custGeom>
              <a:avLst/>
              <a:gdLst>
                <a:gd name="T0" fmla="*/ 0 w 234"/>
                <a:gd name="T1" fmla="*/ 0 h 78"/>
                <a:gd name="T2" fmla="*/ 56 w 234"/>
                <a:gd name="T3" fmla="*/ 2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77" name="Freeform 57"/>
            <p:cNvSpPr>
              <a:spLocks/>
            </p:cNvSpPr>
            <p:nvPr/>
          </p:nvSpPr>
          <p:spPr bwMode="auto">
            <a:xfrm>
              <a:off x="2473" y="2038"/>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6104" name="Line 58"/>
          <p:cNvSpPr>
            <a:spLocks noChangeShapeType="1"/>
          </p:cNvSpPr>
          <p:nvPr/>
        </p:nvSpPr>
        <p:spPr bwMode="auto">
          <a:xfrm>
            <a:off x="5259388" y="4157663"/>
            <a:ext cx="1260475" cy="0"/>
          </a:xfrm>
          <a:prstGeom prst="line">
            <a:avLst/>
          </a:prstGeom>
          <a:noFill/>
          <a:ln w="22225">
            <a:solidFill>
              <a:srgbClr val="000000"/>
            </a:solidFill>
            <a:round/>
            <a:headEnd/>
            <a:tailEnd/>
          </a:ln>
        </p:spPr>
        <p:txBody>
          <a:bodyPr/>
          <a:lstStyle/>
          <a:p>
            <a:endParaRPr lang="en-US"/>
          </a:p>
        </p:txBody>
      </p:sp>
      <p:sp>
        <p:nvSpPr>
          <p:cNvPr id="46105" name="Freeform 59"/>
          <p:cNvSpPr>
            <a:spLocks/>
          </p:cNvSpPr>
          <p:nvPr/>
        </p:nvSpPr>
        <p:spPr bwMode="auto">
          <a:xfrm>
            <a:off x="6519863" y="4154488"/>
            <a:ext cx="0" cy="249237"/>
          </a:xfrm>
          <a:custGeom>
            <a:avLst/>
            <a:gdLst>
              <a:gd name="T0" fmla="*/ 0 w 1"/>
              <a:gd name="T1" fmla="*/ 0 h 320"/>
              <a:gd name="T2" fmla="*/ 0 w 1"/>
              <a:gd name="T3" fmla="*/ 194122106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p>
        </p:txBody>
      </p:sp>
      <p:sp>
        <p:nvSpPr>
          <p:cNvPr id="46106" name="Freeform 60"/>
          <p:cNvSpPr>
            <a:spLocks/>
          </p:cNvSpPr>
          <p:nvPr/>
        </p:nvSpPr>
        <p:spPr bwMode="auto">
          <a:xfrm>
            <a:off x="5259388" y="4154488"/>
            <a:ext cx="0" cy="838200"/>
          </a:xfrm>
          <a:custGeom>
            <a:avLst/>
            <a:gdLst>
              <a:gd name="T0" fmla="*/ 0 w 1"/>
              <a:gd name="T1" fmla="*/ 0 h 1076"/>
              <a:gd name="T2" fmla="*/ 0 w 1"/>
              <a:gd name="T3" fmla="*/ 652954582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p>
        </p:txBody>
      </p:sp>
      <p:sp>
        <p:nvSpPr>
          <p:cNvPr id="46107" name="Freeform 61"/>
          <p:cNvSpPr>
            <a:spLocks/>
          </p:cNvSpPr>
          <p:nvPr/>
        </p:nvSpPr>
        <p:spPr bwMode="auto">
          <a:xfrm>
            <a:off x="5251450" y="5135563"/>
            <a:ext cx="7938" cy="977900"/>
          </a:xfrm>
          <a:custGeom>
            <a:avLst/>
            <a:gdLst>
              <a:gd name="T0" fmla="*/ 6301184 w 10"/>
              <a:gd name="T1" fmla="*/ 0 h 1256"/>
              <a:gd name="T2" fmla="*/ 0 w 10"/>
              <a:gd name="T3" fmla="*/ 761376021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p>
        </p:txBody>
      </p:sp>
      <p:sp>
        <p:nvSpPr>
          <p:cNvPr id="46108" name="Freeform 62"/>
          <p:cNvSpPr>
            <a:spLocks/>
          </p:cNvSpPr>
          <p:nvPr/>
        </p:nvSpPr>
        <p:spPr bwMode="auto">
          <a:xfrm>
            <a:off x="6519863" y="5837238"/>
            <a:ext cx="0" cy="273050"/>
          </a:xfrm>
          <a:custGeom>
            <a:avLst/>
            <a:gdLst>
              <a:gd name="T0" fmla="*/ 0 w 1"/>
              <a:gd name="T1" fmla="*/ 0 h 351"/>
              <a:gd name="T2" fmla="*/ 0 w 1"/>
              <a:gd name="T3" fmla="*/ 212411142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p>
        </p:txBody>
      </p:sp>
      <p:sp>
        <p:nvSpPr>
          <p:cNvPr id="46109" name="Line 63"/>
          <p:cNvSpPr>
            <a:spLocks noChangeShapeType="1"/>
          </p:cNvSpPr>
          <p:nvPr/>
        </p:nvSpPr>
        <p:spPr bwMode="auto">
          <a:xfrm>
            <a:off x="5118100" y="5135563"/>
            <a:ext cx="280988" cy="0"/>
          </a:xfrm>
          <a:prstGeom prst="line">
            <a:avLst/>
          </a:prstGeom>
          <a:noFill/>
          <a:ln w="22225">
            <a:solidFill>
              <a:srgbClr val="000000"/>
            </a:solidFill>
            <a:round/>
            <a:headEnd/>
            <a:tailEnd/>
          </a:ln>
        </p:spPr>
        <p:txBody>
          <a:bodyPr/>
          <a:lstStyle/>
          <a:p>
            <a:endParaRPr lang="en-US"/>
          </a:p>
        </p:txBody>
      </p:sp>
      <p:sp>
        <p:nvSpPr>
          <p:cNvPr id="46110" name="Line 64"/>
          <p:cNvSpPr>
            <a:spLocks noChangeShapeType="1"/>
          </p:cNvSpPr>
          <p:nvPr/>
        </p:nvSpPr>
        <p:spPr bwMode="auto">
          <a:xfrm>
            <a:off x="4978400" y="4995863"/>
            <a:ext cx="514350" cy="0"/>
          </a:xfrm>
          <a:prstGeom prst="line">
            <a:avLst/>
          </a:prstGeom>
          <a:noFill/>
          <a:ln w="22225">
            <a:solidFill>
              <a:srgbClr val="000000"/>
            </a:solidFill>
            <a:round/>
            <a:headEnd/>
            <a:tailEnd/>
          </a:ln>
        </p:spPr>
        <p:txBody>
          <a:bodyPr/>
          <a:lstStyle/>
          <a:p>
            <a:endParaRPr lang="en-US"/>
          </a:p>
        </p:txBody>
      </p:sp>
      <p:sp>
        <p:nvSpPr>
          <p:cNvPr id="46111" name="Line 65"/>
          <p:cNvSpPr>
            <a:spLocks noChangeShapeType="1"/>
          </p:cNvSpPr>
          <p:nvPr/>
        </p:nvSpPr>
        <p:spPr bwMode="auto">
          <a:xfrm>
            <a:off x="5259388" y="6119813"/>
            <a:ext cx="1260475" cy="0"/>
          </a:xfrm>
          <a:prstGeom prst="line">
            <a:avLst/>
          </a:prstGeom>
          <a:noFill/>
          <a:ln w="22225">
            <a:solidFill>
              <a:srgbClr val="000000"/>
            </a:solidFill>
            <a:round/>
            <a:headEnd/>
            <a:tailEnd/>
          </a:ln>
        </p:spPr>
        <p:txBody>
          <a:bodyPr/>
          <a:lstStyle/>
          <a:p>
            <a:endParaRPr lang="en-US"/>
          </a:p>
        </p:txBody>
      </p:sp>
      <p:sp>
        <p:nvSpPr>
          <p:cNvPr id="46112" name="Oval 66"/>
          <p:cNvSpPr>
            <a:spLocks noChangeArrowheads="1"/>
          </p:cNvSpPr>
          <p:nvPr/>
        </p:nvSpPr>
        <p:spPr bwMode="auto">
          <a:xfrm>
            <a:off x="6346825" y="5491163"/>
            <a:ext cx="346075" cy="346075"/>
          </a:xfrm>
          <a:prstGeom prst="ellipse">
            <a:avLst/>
          </a:prstGeom>
          <a:noFill/>
          <a:ln w="22225">
            <a:solidFill>
              <a:srgbClr val="000000"/>
            </a:solidFill>
            <a:round/>
            <a:headEnd/>
            <a:tailEnd/>
          </a:ln>
        </p:spPr>
        <p:txBody>
          <a:bodyPr/>
          <a:lstStyle/>
          <a:p>
            <a:endParaRPr lang="en-US"/>
          </a:p>
        </p:txBody>
      </p:sp>
      <p:sp>
        <p:nvSpPr>
          <p:cNvPr id="46113" name="Oval 69"/>
          <p:cNvSpPr>
            <a:spLocks noChangeArrowheads="1"/>
          </p:cNvSpPr>
          <p:nvPr/>
        </p:nvSpPr>
        <p:spPr bwMode="auto">
          <a:xfrm>
            <a:off x="6346825" y="4402138"/>
            <a:ext cx="346075" cy="344487"/>
          </a:xfrm>
          <a:prstGeom prst="ellipse">
            <a:avLst/>
          </a:prstGeom>
          <a:noFill/>
          <a:ln w="22225">
            <a:solidFill>
              <a:srgbClr val="000000"/>
            </a:solidFill>
            <a:round/>
            <a:headEnd/>
            <a:tailEnd/>
          </a:ln>
        </p:spPr>
        <p:txBody>
          <a:bodyPr/>
          <a:lstStyle/>
          <a:p>
            <a:endParaRPr lang="en-US"/>
          </a:p>
        </p:txBody>
      </p:sp>
      <p:sp>
        <p:nvSpPr>
          <p:cNvPr id="46114" name="Freeform 70"/>
          <p:cNvSpPr>
            <a:spLocks/>
          </p:cNvSpPr>
          <p:nvPr/>
        </p:nvSpPr>
        <p:spPr bwMode="auto">
          <a:xfrm>
            <a:off x="6518275" y="4746625"/>
            <a:ext cx="1588" cy="741363"/>
          </a:xfrm>
          <a:custGeom>
            <a:avLst/>
            <a:gdLst>
              <a:gd name="T0" fmla="*/ 840581 w 3"/>
              <a:gd name="T1" fmla="*/ 0 h 951"/>
              <a:gd name="T2" fmla="*/ 0 w 3"/>
              <a:gd name="T3" fmla="*/ 577938109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grpSp>
        <p:nvGrpSpPr>
          <p:cNvPr id="5" name="Group 238"/>
          <p:cNvGrpSpPr>
            <a:grpSpLocks/>
          </p:cNvGrpSpPr>
          <p:nvPr/>
        </p:nvGrpSpPr>
        <p:grpSpPr bwMode="auto">
          <a:xfrm>
            <a:off x="6051550" y="4427538"/>
            <a:ext cx="922338" cy="325437"/>
            <a:chOff x="3812" y="2789"/>
            <a:chExt cx="581" cy="205"/>
          </a:xfrm>
        </p:grpSpPr>
        <p:sp>
          <p:nvSpPr>
            <p:cNvPr id="46266" name="Freeform 67"/>
            <p:cNvSpPr>
              <a:spLocks/>
            </p:cNvSpPr>
            <p:nvPr/>
          </p:nvSpPr>
          <p:spPr bwMode="auto">
            <a:xfrm>
              <a:off x="4264" y="2881"/>
              <a:ext cx="129" cy="1"/>
            </a:xfrm>
            <a:custGeom>
              <a:avLst/>
              <a:gdLst>
                <a:gd name="T0" fmla="*/ 0 w 261"/>
                <a:gd name="T1" fmla="*/ 0 h 1"/>
                <a:gd name="T2" fmla="*/ 64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67" name="Freeform 68"/>
            <p:cNvSpPr>
              <a:spLocks/>
            </p:cNvSpPr>
            <p:nvPr/>
          </p:nvSpPr>
          <p:spPr bwMode="auto">
            <a:xfrm>
              <a:off x="3812" y="2882"/>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68" name="Freeform 71"/>
            <p:cNvSpPr>
              <a:spLocks/>
            </p:cNvSpPr>
            <p:nvPr/>
          </p:nvSpPr>
          <p:spPr bwMode="auto">
            <a:xfrm>
              <a:off x="4244" y="2956"/>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69" name="Freeform 72"/>
            <p:cNvSpPr>
              <a:spLocks/>
            </p:cNvSpPr>
            <p:nvPr/>
          </p:nvSpPr>
          <p:spPr bwMode="auto">
            <a:xfrm>
              <a:off x="4248" y="2789"/>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6270" name="Freeform 73"/>
            <p:cNvSpPr>
              <a:spLocks/>
            </p:cNvSpPr>
            <p:nvPr/>
          </p:nvSpPr>
          <p:spPr bwMode="auto">
            <a:xfrm>
              <a:off x="3825" y="2945"/>
              <a:ext cx="119" cy="26"/>
            </a:xfrm>
            <a:custGeom>
              <a:avLst/>
              <a:gdLst>
                <a:gd name="T0" fmla="*/ 0 w 243"/>
                <a:gd name="T1" fmla="*/ 13 h 51"/>
                <a:gd name="T2" fmla="*/ 58 w 243"/>
                <a:gd name="T3" fmla="*/ 0 h 51"/>
                <a:gd name="T4" fmla="*/ 0 60000 65536"/>
                <a:gd name="T5" fmla="*/ 0 60000 65536"/>
                <a:gd name="T6" fmla="*/ 0 w 243"/>
                <a:gd name="T7" fmla="*/ 0 h 51"/>
                <a:gd name="T8" fmla="*/ 243 w 243"/>
                <a:gd name="T9" fmla="*/ 51 h 51"/>
              </a:gdLst>
              <a:ahLst/>
              <a:cxnLst>
                <a:cxn ang="T4">
                  <a:pos x="T0" y="T1"/>
                </a:cxn>
                <a:cxn ang="T5">
                  <a:pos x="T2" y="T3"/>
                </a:cxn>
              </a:cxnLst>
              <a:rect l="T6" t="T7" r="T8" b="T9"/>
              <a:pathLst>
                <a:path w="243" h="51">
                  <a:moveTo>
                    <a:pt x="0" y="51"/>
                  </a:moveTo>
                  <a:lnTo>
                    <a:pt x="243" y="0"/>
                  </a:lnTo>
                </a:path>
              </a:pathLst>
            </a:custGeom>
            <a:noFill/>
            <a:ln w="19050">
              <a:solidFill>
                <a:srgbClr val="000000"/>
              </a:solidFill>
              <a:round/>
              <a:headEnd type="none" w="med" len="med"/>
              <a:tailEnd type="none" w="med" len="med"/>
            </a:ln>
          </p:spPr>
          <p:txBody>
            <a:bodyPr/>
            <a:lstStyle/>
            <a:p>
              <a:endParaRPr lang="en-US"/>
            </a:p>
          </p:txBody>
        </p:sp>
        <p:sp>
          <p:nvSpPr>
            <p:cNvPr id="46271" name="Freeform 74"/>
            <p:cNvSpPr>
              <a:spLocks/>
            </p:cNvSpPr>
            <p:nvPr/>
          </p:nvSpPr>
          <p:spPr bwMode="auto">
            <a:xfrm>
              <a:off x="3825" y="2801"/>
              <a:ext cx="123" cy="18"/>
            </a:xfrm>
            <a:custGeom>
              <a:avLst/>
              <a:gdLst>
                <a:gd name="T0" fmla="*/ 0 w 252"/>
                <a:gd name="T1" fmla="*/ 0 h 36"/>
                <a:gd name="T2" fmla="*/ 60 w 252"/>
                <a:gd name="T3" fmla="*/ 9 h 36"/>
                <a:gd name="T4" fmla="*/ 0 60000 65536"/>
                <a:gd name="T5" fmla="*/ 0 60000 65536"/>
                <a:gd name="T6" fmla="*/ 0 w 252"/>
                <a:gd name="T7" fmla="*/ 0 h 36"/>
                <a:gd name="T8" fmla="*/ 252 w 252"/>
                <a:gd name="T9" fmla="*/ 36 h 36"/>
              </a:gdLst>
              <a:ahLst/>
              <a:cxnLst>
                <a:cxn ang="T4">
                  <a:pos x="T0" y="T1"/>
                </a:cxn>
                <a:cxn ang="T5">
                  <a:pos x="T2" y="T3"/>
                </a:cxn>
              </a:cxnLst>
              <a:rect l="T6" t="T7" r="T8" b="T9"/>
              <a:pathLst>
                <a:path w="252" h="36">
                  <a:moveTo>
                    <a:pt x="0" y="0"/>
                  </a:moveTo>
                  <a:lnTo>
                    <a:pt x="252" y="36"/>
                  </a:lnTo>
                </a:path>
              </a:pathLst>
            </a:custGeom>
            <a:noFill/>
            <a:ln w="19050">
              <a:solidFill>
                <a:srgbClr val="000000"/>
              </a:solidFill>
              <a:round/>
              <a:headEnd type="none" w="med" len="med"/>
              <a:tailEnd type="none" w="med" len="med"/>
            </a:ln>
          </p:spPr>
          <p:txBody>
            <a:bodyPr/>
            <a:lstStyle/>
            <a:p>
              <a:endParaRPr lang="en-US"/>
            </a:p>
          </p:txBody>
        </p:sp>
      </p:grpSp>
      <p:grpSp>
        <p:nvGrpSpPr>
          <p:cNvPr id="6" name="Group 237"/>
          <p:cNvGrpSpPr>
            <a:grpSpLocks/>
          </p:cNvGrpSpPr>
          <p:nvPr/>
        </p:nvGrpSpPr>
        <p:grpSpPr bwMode="auto">
          <a:xfrm>
            <a:off x="6069013" y="5505450"/>
            <a:ext cx="904875" cy="331788"/>
            <a:chOff x="3823" y="3468"/>
            <a:chExt cx="570" cy="209"/>
          </a:xfrm>
        </p:grpSpPr>
        <p:sp>
          <p:nvSpPr>
            <p:cNvPr id="46260" name="Freeform 75"/>
            <p:cNvSpPr>
              <a:spLocks/>
            </p:cNvSpPr>
            <p:nvPr/>
          </p:nvSpPr>
          <p:spPr bwMode="auto">
            <a:xfrm>
              <a:off x="3823" y="3562"/>
              <a:ext cx="131" cy="0"/>
            </a:xfrm>
            <a:custGeom>
              <a:avLst/>
              <a:gdLst>
                <a:gd name="T0" fmla="*/ 0 w 267"/>
                <a:gd name="T1" fmla="*/ 0 h 1"/>
                <a:gd name="T2" fmla="*/ 64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6261" name="Freeform 76"/>
            <p:cNvSpPr>
              <a:spLocks/>
            </p:cNvSpPr>
            <p:nvPr/>
          </p:nvSpPr>
          <p:spPr bwMode="auto">
            <a:xfrm>
              <a:off x="3837" y="3623"/>
              <a:ext cx="124" cy="27"/>
            </a:xfrm>
            <a:custGeom>
              <a:avLst/>
              <a:gdLst>
                <a:gd name="T0" fmla="*/ 0 w 252"/>
                <a:gd name="T1" fmla="*/ 14 h 54"/>
                <a:gd name="T2" fmla="*/ 61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6262" name="Freeform 77"/>
            <p:cNvSpPr>
              <a:spLocks/>
            </p:cNvSpPr>
            <p:nvPr/>
          </p:nvSpPr>
          <p:spPr bwMode="auto">
            <a:xfrm>
              <a:off x="3841" y="3468"/>
              <a:ext cx="121" cy="36"/>
            </a:xfrm>
            <a:custGeom>
              <a:avLst/>
              <a:gdLst>
                <a:gd name="T0" fmla="*/ 0 w 249"/>
                <a:gd name="T1" fmla="*/ 0 h 72"/>
                <a:gd name="T2" fmla="*/ 59 w 249"/>
                <a:gd name="T3" fmla="*/ 18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6263" name="Freeform 78"/>
            <p:cNvSpPr>
              <a:spLocks/>
            </p:cNvSpPr>
            <p:nvPr/>
          </p:nvSpPr>
          <p:spPr bwMode="auto">
            <a:xfrm>
              <a:off x="4264" y="3564"/>
              <a:ext cx="129" cy="0"/>
            </a:xfrm>
            <a:custGeom>
              <a:avLst/>
              <a:gdLst>
                <a:gd name="T0" fmla="*/ 0 w 261"/>
                <a:gd name="T1" fmla="*/ 0 h 1"/>
                <a:gd name="T2" fmla="*/ 64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64" name="Freeform 79"/>
            <p:cNvSpPr>
              <a:spLocks/>
            </p:cNvSpPr>
            <p:nvPr/>
          </p:nvSpPr>
          <p:spPr bwMode="auto">
            <a:xfrm>
              <a:off x="4244" y="3638"/>
              <a:ext cx="114" cy="39"/>
            </a:xfrm>
            <a:custGeom>
              <a:avLst/>
              <a:gdLst>
                <a:gd name="T0" fmla="*/ 0 w 234"/>
                <a:gd name="T1" fmla="*/ 0 h 78"/>
                <a:gd name="T2" fmla="*/ 56 w 234"/>
                <a:gd name="T3" fmla="*/ 20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65" name="Freeform 80"/>
            <p:cNvSpPr>
              <a:spLocks/>
            </p:cNvSpPr>
            <p:nvPr/>
          </p:nvSpPr>
          <p:spPr bwMode="auto">
            <a:xfrm>
              <a:off x="4248" y="3472"/>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grpSp>
      <p:sp>
        <p:nvSpPr>
          <p:cNvPr id="46117" name="Freeform 81"/>
          <p:cNvSpPr>
            <a:spLocks/>
          </p:cNvSpPr>
          <p:nvPr/>
        </p:nvSpPr>
        <p:spPr bwMode="auto">
          <a:xfrm>
            <a:off x="3890963" y="2603500"/>
            <a:ext cx="0" cy="447675"/>
          </a:xfrm>
          <a:custGeom>
            <a:avLst/>
            <a:gdLst>
              <a:gd name="T0" fmla="*/ 0 w 1"/>
              <a:gd name="T1" fmla="*/ 0 h 576"/>
              <a:gd name="T2" fmla="*/ 0 w 1"/>
              <a:gd name="T3" fmla="*/ 347939022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6118" name="Freeform 82"/>
          <p:cNvSpPr>
            <a:spLocks/>
          </p:cNvSpPr>
          <p:nvPr/>
        </p:nvSpPr>
        <p:spPr bwMode="auto">
          <a:xfrm>
            <a:off x="3486150" y="2598738"/>
            <a:ext cx="1588" cy="447675"/>
          </a:xfrm>
          <a:custGeom>
            <a:avLst/>
            <a:gdLst>
              <a:gd name="T0" fmla="*/ 1260872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6119" name="Freeform 83"/>
          <p:cNvSpPr>
            <a:spLocks/>
          </p:cNvSpPr>
          <p:nvPr/>
        </p:nvSpPr>
        <p:spPr bwMode="auto">
          <a:xfrm>
            <a:off x="3497263" y="3051175"/>
            <a:ext cx="382587" cy="0"/>
          </a:xfrm>
          <a:custGeom>
            <a:avLst/>
            <a:gdLst>
              <a:gd name="T0" fmla="*/ 0 w 490"/>
              <a:gd name="T1" fmla="*/ 0 h 1"/>
              <a:gd name="T2" fmla="*/ 298720049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6120" name="Freeform 84"/>
          <p:cNvSpPr>
            <a:spLocks/>
          </p:cNvSpPr>
          <p:nvPr/>
        </p:nvSpPr>
        <p:spPr bwMode="auto">
          <a:xfrm>
            <a:off x="3487738" y="2597150"/>
            <a:ext cx="403225" cy="1588"/>
          </a:xfrm>
          <a:custGeom>
            <a:avLst/>
            <a:gdLst>
              <a:gd name="T0" fmla="*/ 0 w 519"/>
              <a:gd name="T1" fmla="*/ 0 h 3"/>
              <a:gd name="T2" fmla="*/ 313276252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6121" name="Freeform 85"/>
          <p:cNvSpPr>
            <a:spLocks/>
          </p:cNvSpPr>
          <p:nvPr/>
        </p:nvSpPr>
        <p:spPr bwMode="auto">
          <a:xfrm>
            <a:off x="3700463" y="3054350"/>
            <a:ext cx="0" cy="147638"/>
          </a:xfrm>
          <a:custGeom>
            <a:avLst/>
            <a:gdLst>
              <a:gd name="T0" fmla="*/ 0 w 1"/>
              <a:gd name="T1" fmla="*/ 0 h 190"/>
              <a:gd name="T2" fmla="*/ 0 w 1"/>
              <a:gd name="T3" fmla="*/ 114720954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6122" name="Freeform 86"/>
          <p:cNvSpPr>
            <a:spLocks/>
          </p:cNvSpPr>
          <p:nvPr/>
        </p:nvSpPr>
        <p:spPr bwMode="auto">
          <a:xfrm>
            <a:off x="3697288" y="2720975"/>
            <a:ext cx="109537" cy="246063"/>
          </a:xfrm>
          <a:custGeom>
            <a:avLst/>
            <a:gdLst>
              <a:gd name="T0" fmla="*/ 0 w 139"/>
              <a:gd name="T1" fmla="*/ 192212673 h 315"/>
              <a:gd name="T2" fmla="*/ 86319083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p>
        </p:txBody>
      </p:sp>
      <p:sp>
        <p:nvSpPr>
          <p:cNvPr id="46123" name="Freeform 87"/>
          <p:cNvSpPr>
            <a:spLocks/>
          </p:cNvSpPr>
          <p:nvPr/>
        </p:nvSpPr>
        <p:spPr bwMode="auto">
          <a:xfrm>
            <a:off x="3595688" y="2720975"/>
            <a:ext cx="107950" cy="236538"/>
          </a:xfrm>
          <a:custGeom>
            <a:avLst/>
            <a:gdLst>
              <a:gd name="T0" fmla="*/ 82646814 w 141"/>
              <a:gd name="T1" fmla="*/ 184654184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6124" name="Line 88"/>
          <p:cNvSpPr>
            <a:spLocks noChangeShapeType="1"/>
          </p:cNvSpPr>
          <p:nvPr/>
        </p:nvSpPr>
        <p:spPr bwMode="auto">
          <a:xfrm>
            <a:off x="5278438" y="1885950"/>
            <a:ext cx="1260475" cy="0"/>
          </a:xfrm>
          <a:prstGeom prst="line">
            <a:avLst/>
          </a:prstGeom>
          <a:noFill/>
          <a:ln w="22225">
            <a:solidFill>
              <a:srgbClr val="000000"/>
            </a:solidFill>
            <a:round/>
            <a:headEnd/>
            <a:tailEnd/>
          </a:ln>
        </p:spPr>
        <p:txBody>
          <a:bodyPr/>
          <a:lstStyle/>
          <a:p>
            <a:endParaRPr lang="en-US"/>
          </a:p>
        </p:txBody>
      </p:sp>
      <p:sp>
        <p:nvSpPr>
          <p:cNvPr id="46125" name="Freeform 89"/>
          <p:cNvSpPr>
            <a:spLocks/>
          </p:cNvSpPr>
          <p:nvPr/>
        </p:nvSpPr>
        <p:spPr bwMode="auto">
          <a:xfrm>
            <a:off x="6538913" y="1881188"/>
            <a:ext cx="3175" cy="252412"/>
          </a:xfrm>
          <a:custGeom>
            <a:avLst/>
            <a:gdLst>
              <a:gd name="T0" fmla="*/ 5040312 w 2"/>
              <a:gd name="T1" fmla="*/ 0 h 325"/>
              <a:gd name="T2" fmla="*/ 0 w 2"/>
              <a:gd name="T3" fmla="*/ 196036337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22225">
            <a:solidFill>
              <a:srgbClr val="000000"/>
            </a:solidFill>
            <a:round/>
            <a:headEnd type="none" w="med" len="med"/>
            <a:tailEnd type="none" w="med" len="med"/>
          </a:ln>
        </p:spPr>
        <p:txBody>
          <a:bodyPr/>
          <a:lstStyle/>
          <a:p>
            <a:endParaRPr lang="en-US"/>
          </a:p>
        </p:txBody>
      </p:sp>
      <p:sp>
        <p:nvSpPr>
          <p:cNvPr id="46126" name="Freeform 90"/>
          <p:cNvSpPr>
            <a:spLocks/>
          </p:cNvSpPr>
          <p:nvPr/>
        </p:nvSpPr>
        <p:spPr bwMode="auto">
          <a:xfrm>
            <a:off x="5278438" y="1881188"/>
            <a:ext cx="1587" cy="839787"/>
          </a:xfrm>
          <a:custGeom>
            <a:avLst/>
            <a:gdLst>
              <a:gd name="T0" fmla="*/ 1259284 w 2"/>
              <a:gd name="T1" fmla="*/ 0 h 1081"/>
              <a:gd name="T2" fmla="*/ 0 w 2"/>
              <a:gd name="T3" fmla="*/ 652397869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22225">
            <a:solidFill>
              <a:srgbClr val="000000"/>
            </a:solidFill>
            <a:round/>
            <a:headEnd type="none" w="med" len="med"/>
            <a:tailEnd type="none" w="med" len="med"/>
          </a:ln>
        </p:spPr>
        <p:txBody>
          <a:bodyPr/>
          <a:lstStyle/>
          <a:p>
            <a:endParaRPr lang="en-US"/>
          </a:p>
        </p:txBody>
      </p:sp>
      <p:sp>
        <p:nvSpPr>
          <p:cNvPr id="46127" name="Freeform 91"/>
          <p:cNvSpPr>
            <a:spLocks/>
          </p:cNvSpPr>
          <p:nvPr/>
        </p:nvSpPr>
        <p:spPr bwMode="auto">
          <a:xfrm>
            <a:off x="5278438" y="2863850"/>
            <a:ext cx="1587" cy="979488"/>
          </a:xfrm>
          <a:custGeom>
            <a:avLst/>
            <a:gdLst>
              <a:gd name="T0" fmla="*/ 0 w 2"/>
              <a:gd name="T1" fmla="*/ 0 h 1256"/>
              <a:gd name="T2" fmla="*/ 1259284 w 2"/>
              <a:gd name="T3" fmla="*/ 763850807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22225">
            <a:solidFill>
              <a:srgbClr val="000000"/>
            </a:solidFill>
            <a:round/>
            <a:headEnd type="none" w="med" len="med"/>
            <a:tailEnd type="none" w="med" len="med"/>
          </a:ln>
        </p:spPr>
        <p:txBody>
          <a:bodyPr/>
          <a:lstStyle/>
          <a:p>
            <a:endParaRPr lang="en-US"/>
          </a:p>
        </p:txBody>
      </p:sp>
      <p:sp>
        <p:nvSpPr>
          <p:cNvPr id="46128" name="Freeform 92"/>
          <p:cNvSpPr>
            <a:spLocks/>
          </p:cNvSpPr>
          <p:nvPr/>
        </p:nvSpPr>
        <p:spPr bwMode="auto">
          <a:xfrm>
            <a:off x="6538913" y="3563938"/>
            <a:ext cx="3175" cy="279400"/>
          </a:xfrm>
          <a:custGeom>
            <a:avLst/>
            <a:gdLst>
              <a:gd name="T0" fmla="*/ 0 w 2"/>
              <a:gd name="T1" fmla="*/ 0 h 356"/>
              <a:gd name="T2" fmla="*/ 5040312 w 2"/>
              <a:gd name="T3" fmla="*/ 219281933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22225">
            <a:solidFill>
              <a:srgbClr val="000000"/>
            </a:solidFill>
            <a:round/>
            <a:headEnd type="none" w="med" len="med"/>
            <a:tailEnd type="none" w="med" len="med"/>
          </a:ln>
        </p:spPr>
        <p:txBody>
          <a:bodyPr/>
          <a:lstStyle/>
          <a:p>
            <a:endParaRPr lang="en-US"/>
          </a:p>
        </p:txBody>
      </p:sp>
      <p:sp>
        <p:nvSpPr>
          <p:cNvPr id="46129" name="Line 93"/>
          <p:cNvSpPr>
            <a:spLocks noChangeShapeType="1"/>
          </p:cNvSpPr>
          <p:nvPr/>
        </p:nvSpPr>
        <p:spPr bwMode="auto">
          <a:xfrm>
            <a:off x="5138738" y="2863850"/>
            <a:ext cx="279400" cy="0"/>
          </a:xfrm>
          <a:prstGeom prst="line">
            <a:avLst/>
          </a:prstGeom>
          <a:noFill/>
          <a:ln w="22225">
            <a:solidFill>
              <a:srgbClr val="000000"/>
            </a:solidFill>
            <a:round/>
            <a:headEnd/>
            <a:tailEnd/>
          </a:ln>
        </p:spPr>
        <p:txBody>
          <a:bodyPr/>
          <a:lstStyle/>
          <a:p>
            <a:endParaRPr lang="en-US"/>
          </a:p>
        </p:txBody>
      </p:sp>
      <p:sp>
        <p:nvSpPr>
          <p:cNvPr id="46130" name="Line 94"/>
          <p:cNvSpPr>
            <a:spLocks noChangeShapeType="1"/>
          </p:cNvSpPr>
          <p:nvPr/>
        </p:nvSpPr>
        <p:spPr bwMode="auto">
          <a:xfrm>
            <a:off x="4997450" y="2724150"/>
            <a:ext cx="514350" cy="0"/>
          </a:xfrm>
          <a:prstGeom prst="line">
            <a:avLst/>
          </a:prstGeom>
          <a:noFill/>
          <a:ln w="22225">
            <a:solidFill>
              <a:srgbClr val="000000"/>
            </a:solidFill>
            <a:round/>
            <a:headEnd/>
            <a:tailEnd/>
          </a:ln>
        </p:spPr>
        <p:txBody>
          <a:bodyPr/>
          <a:lstStyle/>
          <a:p>
            <a:endParaRPr lang="en-US"/>
          </a:p>
        </p:txBody>
      </p:sp>
      <p:sp>
        <p:nvSpPr>
          <p:cNvPr id="46131" name="Line 95"/>
          <p:cNvSpPr>
            <a:spLocks noChangeShapeType="1"/>
          </p:cNvSpPr>
          <p:nvPr/>
        </p:nvSpPr>
        <p:spPr bwMode="auto">
          <a:xfrm>
            <a:off x="5278438" y="3848100"/>
            <a:ext cx="1260475" cy="0"/>
          </a:xfrm>
          <a:prstGeom prst="line">
            <a:avLst/>
          </a:prstGeom>
          <a:noFill/>
          <a:ln w="22225">
            <a:solidFill>
              <a:srgbClr val="000000"/>
            </a:solidFill>
            <a:round/>
            <a:headEnd/>
            <a:tailEnd/>
          </a:ln>
        </p:spPr>
        <p:txBody>
          <a:bodyPr/>
          <a:lstStyle/>
          <a:p>
            <a:endParaRPr lang="en-US"/>
          </a:p>
        </p:txBody>
      </p:sp>
      <p:sp>
        <p:nvSpPr>
          <p:cNvPr id="46132" name="Oval 96"/>
          <p:cNvSpPr>
            <a:spLocks noChangeArrowheads="1"/>
          </p:cNvSpPr>
          <p:nvPr/>
        </p:nvSpPr>
        <p:spPr bwMode="auto">
          <a:xfrm>
            <a:off x="6365875" y="3219450"/>
            <a:ext cx="346075" cy="344488"/>
          </a:xfrm>
          <a:prstGeom prst="ellipse">
            <a:avLst/>
          </a:prstGeom>
          <a:noFill/>
          <a:ln w="22225">
            <a:solidFill>
              <a:srgbClr val="000000"/>
            </a:solidFill>
            <a:round/>
            <a:headEnd/>
            <a:tailEnd/>
          </a:ln>
        </p:spPr>
        <p:txBody>
          <a:bodyPr/>
          <a:lstStyle/>
          <a:p>
            <a:endParaRPr lang="en-US"/>
          </a:p>
        </p:txBody>
      </p:sp>
      <p:grpSp>
        <p:nvGrpSpPr>
          <p:cNvPr id="7" name="Group 198"/>
          <p:cNvGrpSpPr>
            <a:grpSpLocks/>
          </p:cNvGrpSpPr>
          <p:nvPr/>
        </p:nvGrpSpPr>
        <p:grpSpPr bwMode="auto">
          <a:xfrm>
            <a:off x="6070600" y="2303463"/>
            <a:ext cx="922338" cy="1587"/>
            <a:chOff x="3824" y="1451"/>
            <a:chExt cx="581" cy="1"/>
          </a:xfrm>
        </p:grpSpPr>
        <p:sp>
          <p:nvSpPr>
            <p:cNvPr id="46258" name="Freeform 97"/>
            <p:cNvSpPr>
              <a:spLocks/>
            </p:cNvSpPr>
            <p:nvPr/>
          </p:nvSpPr>
          <p:spPr bwMode="auto">
            <a:xfrm>
              <a:off x="4278" y="1451"/>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sp>
          <p:nvSpPr>
            <p:cNvPr id="46259" name="Freeform 98"/>
            <p:cNvSpPr>
              <a:spLocks/>
            </p:cNvSpPr>
            <p:nvPr/>
          </p:nvSpPr>
          <p:spPr bwMode="auto">
            <a:xfrm>
              <a:off x="3824" y="1451"/>
              <a:ext cx="127" cy="1"/>
            </a:xfrm>
            <a:custGeom>
              <a:avLst/>
              <a:gdLst>
                <a:gd name="T0" fmla="*/ 0 w 261"/>
                <a:gd name="T1" fmla="*/ 0 h 1"/>
                <a:gd name="T2" fmla="*/ 62 w 261"/>
                <a:gd name="T3" fmla="*/ 0 h 1"/>
                <a:gd name="T4" fmla="*/ 0 60000 65536"/>
                <a:gd name="T5" fmla="*/ 0 60000 65536"/>
                <a:gd name="T6" fmla="*/ 0 w 261"/>
                <a:gd name="T7" fmla="*/ 0 h 1"/>
                <a:gd name="T8" fmla="*/ 261 w 261"/>
                <a:gd name="T9" fmla="*/ 1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grpSp>
      <p:sp>
        <p:nvSpPr>
          <p:cNvPr id="46134" name="Oval 99"/>
          <p:cNvSpPr>
            <a:spLocks noChangeArrowheads="1"/>
          </p:cNvSpPr>
          <p:nvPr/>
        </p:nvSpPr>
        <p:spPr bwMode="auto">
          <a:xfrm>
            <a:off x="6365875" y="2132013"/>
            <a:ext cx="346075" cy="344487"/>
          </a:xfrm>
          <a:prstGeom prst="ellipse">
            <a:avLst/>
          </a:prstGeom>
          <a:noFill/>
          <a:ln w="22225">
            <a:solidFill>
              <a:srgbClr val="000000"/>
            </a:solidFill>
            <a:round/>
            <a:headEnd/>
            <a:tailEnd/>
          </a:ln>
        </p:spPr>
        <p:txBody>
          <a:bodyPr/>
          <a:lstStyle/>
          <a:p>
            <a:endParaRPr lang="en-US"/>
          </a:p>
        </p:txBody>
      </p:sp>
      <p:sp>
        <p:nvSpPr>
          <p:cNvPr id="46135" name="Freeform 100"/>
          <p:cNvSpPr>
            <a:spLocks/>
          </p:cNvSpPr>
          <p:nvPr/>
        </p:nvSpPr>
        <p:spPr bwMode="auto">
          <a:xfrm>
            <a:off x="6537325" y="2476500"/>
            <a:ext cx="1588" cy="128588"/>
          </a:xfrm>
          <a:custGeom>
            <a:avLst/>
            <a:gdLst>
              <a:gd name="T0" fmla="*/ 840581 w 3"/>
              <a:gd name="T1" fmla="*/ 0 h 165"/>
              <a:gd name="T2" fmla="*/ 0 w 3"/>
              <a:gd name="T3" fmla="*/ 10021134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grpSp>
        <p:nvGrpSpPr>
          <p:cNvPr id="8" name="Group 199"/>
          <p:cNvGrpSpPr>
            <a:grpSpLocks/>
          </p:cNvGrpSpPr>
          <p:nvPr/>
        </p:nvGrpSpPr>
        <p:grpSpPr bwMode="auto">
          <a:xfrm>
            <a:off x="6089650" y="3382963"/>
            <a:ext cx="903288" cy="4762"/>
            <a:chOff x="3836" y="2131"/>
            <a:chExt cx="569" cy="3"/>
          </a:xfrm>
        </p:grpSpPr>
        <p:sp>
          <p:nvSpPr>
            <p:cNvPr id="46256" name="Freeform 101"/>
            <p:cNvSpPr>
              <a:spLocks/>
            </p:cNvSpPr>
            <p:nvPr/>
          </p:nvSpPr>
          <p:spPr bwMode="auto">
            <a:xfrm>
              <a:off x="3836" y="2131"/>
              <a:ext cx="130" cy="0"/>
            </a:xfrm>
            <a:custGeom>
              <a:avLst/>
              <a:gdLst>
                <a:gd name="T0" fmla="*/ 0 w 267"/>
                <a:gd name="T1" fmla="*/ 0 h 1"/>
                <a:gd name="T2" fmla="*/ 63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25400" cap="flat">
              <a:solidFill>
                <a:srgbClr val="000000"/>
              </a:solidFill>
              <a:prstDash val="sysDot"/>
              <a:round/>
              <a:headEnd type="none" w="med" len="med"/>
              <a:tailEnd type="none" w="med" len="med"/>
            </a:ln>
          </p:spPr>
          <p:txBody>
            <a:bodyPr/>
            <a:lstStyle/>
            <a:p>
              <a:endParaRPr lang="en-US"/>
            </a:p>
          </p:txBody>
        </p:sp>
        <p:sp>
          <p:nvSpPr>
            <p:cNvPr id="46257" name="Freeform 102"/>
            <p:cNvSpPr>
              <a:spLocks/>
            </p:cNvSpPr>
            <p:nvPr/>
          </p:nvSpPr>
          <p:spPr bwMode="auto">
            <a:xfrm>
              <a:off x="4278" y="2134"/>
              <a:ext cx="127" cy="0"/>
            </a:xfrm>
            <a:custGeom>
              <a:avLst/>
              <a:gdLst>
                <a:gd name="T0" fmla="*/ 0 w 261"/>
                <a:gd name="T1" fmla="*/ 0 h 1"/>
                <a:gd name="T2" fmla="*/ 62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25400" cap="flat">
              <a:solidFill>
                <a:srgbClr val="000000"/>
              </a:solidFill>
              <a:prstDash val="sysDot"/>
              <a:round/>
              <a:headEnd type="none" w="med" len="med"/>
              <a:tailEnd type="none" w="med" len="med"/>
            </a:ln>
          </p:spPr>
          <p:txBody>
            <a:bodyPr/>
            <a:lstStyle/>
            <a:p>
              <a:endParaRPr lang="en-US"/>
            </a:p>
          </p:txBody>
        </p:sp>
      </p:grpSp>
      <p:sp>
        <p:nvSpPr>
          <p:cNvPr id="46137" name="Freeform 103"/>
          <p:cNvSpPr>
            <a:spLocks/>
          </p:cNvSpPr>
          <p:nvPr/>
        </p:nvSpPr>
        <p:spPr bwMode="auto">
          <a:xfrm>
            <a:off x="6727825" y="2606675"/>
            <a:ext cx="0" cy="449263"/>
          </a:xfrm>
          <a:custGeom>
            <a:avLst/>
            <a:gdLst>
              <a:gd name="T0" fmla="*/ 0 w 1"/>
              <a:gd name="T1" fmla="*/ 0 h 576"/>
              <a:gd name="T2" fmla="*/ 0 w 1"/>
              <a:gd name="T3" fmla="*/ 350411829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6138" name="Freeform 104"/>
          <p:cNvSpPr>
            <a:spLocks/>
          </p:cNvSpPr>
          <p:nvPr/>
        </p:nvSpPr>
        <p:spPr bwMode="auto">
          <a:xfrm>
            <a:off x="6323013" y="2605088"/>
            <a:ext cx="3175" cy="447675"/>
          </a:xfrm>
          <a:custGeom>
            <a:avLst/>
            <a:gdLst>
              <a:gd name="T0" fmla="*/ 5040312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2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6139" name="Freeform 105"/>
          <p:cNvSpPr>
            <a:spLocks/>
          </p:cNvSpPr>
          <p:nvPr/>
        </p:nvSpPr>
        <p:spPr bwMode="auto">
          <a:xfrm>
            <a:off x="6335713" y="3055938"/>
            <a:ext cx="381000" cy="0"/>
          </a:xfrm>
          <a:custGeom>
            <a:avLst/>
            <a:gdLst>
              <a:gd name="T0" fmla="*/ 0 w 490"/>
              <a:gd name="T1" fmla="*/ 0 h 1"/>
              <a:gd name="T2" fmla="*/ 296246962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6140" name="Freeform 106"/>
          <p:cNvSpPr>
            <a:spLocks/>
          </p:cNvSpPr>
          <p:nvPr/>
        </p:nvSpPr>
        <p:spPr bwMode="auto">
          <a:xfrm>
            <a:off x="6326188" y="2603500"/>
            <a:ext cx="401637" cy="1588"/>
          </a:xfrm>
          <a:custGeom>
            <a:avLst/>
            <a:gdLst>
              <a:gd name="T0" fmla="*/ 0 w 519"/>
              <a:gd name="T1" fmla="*/ 0 h 3"/>
              <a:gd name="T2" fmla="*/ 310813592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6141" name="Freeform 107"/>
          <p:cNvSpPr>
            <a:spLocks/>
          </p:cNvSpPr>
          <p:nvPr/>
        </p:nvSpPr>
        <p:spPr bwMode="auto">
          <a:xfrm>
            <a:off x="6537325" y="3060700"/>
            <a:ext cx="0" cy="147638"/>
          </a:xfrm>
          <a:custGeom>
            <a:avLst/>
            <a:gdLst>
              <a:gd name="T0" fmla="*/ 0 w 1"/>
              <a:gd name="T1" fmla="*/ 0 h 190"/>
              <a:gd name="T2" fmla="*/ 0 w 1"/>
              <a:gd name="T3" fmla="*/ 114720954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6142" name="Freeform 108"/>
          <p:cNvSpPr>
            <a:spLocks/>
          </p:cNvSpPr>
          <p:nvPr/>
        </p:nvSpPr>
        <p:spPr bwMode="auto">
          <a:xfrm>
            <a:off x="6535738" y="2727325"/>
            <a:ext cx="109537" cy="246063"/>
          </a:xfrm>
          <a:custGeom>
            <a:avLst/>
            <a:gdLst>
              <a:gd name="T0" fmla="*/ 0 w 139"/>
              <a:gd name="T1" fmla="*/ 192212673 h 315"/>
              <a:gd name="T2" fmla="*/ 86319083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p>
        </p:txBody>
      </p:sp>
      <p:sp>
        <p:nvSpPr>
          <p:cNvPr id="46143" name="Freeform 109"/>
          <p:cNvSpPr>
            <a:spLocks/>
          </p:cNvSpPr>
          <p:nvPr/>
        </p:nvSpPr>
        <p:spPr bwMode="auto">
          <a:xfrm>
            <a:off x="6432550" y="2727325"/>
            <a:ext cx="109538" cy="236538"/>
          </a:xfrm>
          <a:custGeom>
            <a:avLst/>
            <a:gdLst>
              <a:gd name="T0" fmla="*/ 85096253 w 141"/>
              <a:gd name="T1" fmla="*/ 184654184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6144" name="Freeform 110"/>
          <p:cNvSpPr>
            <a:spLocks/>
          </p:cNvSpPr>
          <p:nvPr/>
        </p:nvSpPr>
        <p:spPr bwMode="auto">
          <a:xfrm>
            <a:off x="7310438" y="4265613"/>
            <a:ext cx="1587" cy="128587"/>
          </a:xfrm>
          <a:custGeom>
            <a:avLst/>
            <a:gdLst>
              <a:gd name="T0" fmla="*/ 839523 w 3"/>
              <a:gd name="T1" fmla="*/ 0 h 165"/>
              <a:gd name="T2" fmla="*/ 0 w 3"/>
              <a:gd name="T3" fmla="*/ 100209785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sp>
        <p:nvSpPr>
          <p:cNvPr id="46145" name="Freeform 111"/>
          <p:cNvSpPr>
            <a:spLocks/>
          </p:cNvSpPr>
          <p:nvPr/>
        </p:nvSpPr>
        <p:spPr bwMode="auto">
          <a:xfrm>
            <a:off x="7500938" y="4395788"/>
            <a:ext cx="0" cy="450850"/>
          </a:xfrm>
          <a:custGeom>
            <a:avLst/>
            <a:gdLst>
              <a:gd name="T0" fmla="*/ 0 w 1"/>
              <a:gd name="T1" fmla="*/ 0 h 576"/>
              <a:gd name="T2" fmla="*/ 0 w 1"/>
              <a:gd name="T3" fmla="*/ 352891828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6146" name="Freeform 112"/>
          <p:cNvSpPr>
            <a:spLocks/>
          </p:cNvSpPr>
          <p:nvPr/>
        </p:nvSpPr>
        <p:spPr bwMode="auto">
          <a:xfrm>
            <a:off x="7096125" y="4394200"/>
            <a:ext cx="0" cy="447675"/>
          </a:xfrm>
          <a:custGeom>
            <a:avLst/>
            <a:gdLst>
              <a:gd name="T0" fmla="*/ 0 w 2"/>
              <a:gd name="T1" fmla="*/ 0 h 574"/>
              <a:gd name="T2" fmla="*/ 0 w 2"/>
              <a:gd name="T3" fmla="*/ 349151353 h 574"/>
              <a:gd name="T4" fmla="*/ 0 w 2"/>
              <a:gd name="T5" fmla="*/ 306571551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6147" name="Freeform 113"/>
          <p:cNvSpPr>
            <a:spLocks/>
          </p:cNvSpPr>
          <p:nvPr/>
        </p:nvSpPr>
        <p:spPr bwMode="auto">
          <a:xfrm>
            <a:off x="7107238" y="4846638"/>
            <a:ext cx="382587" cy="0"/>
          </a:xfrm>
          <a:custGeom>
            <a:avLst/>
            <a:gdLst>
              <a:gd name="T0" fmla="*/ 0 w 490"/>
              <a:gd name="T1" fmla="*/ 0 h 1"/>
              <a:gd name="T2" fmla="*/ 298720049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6148" name="Freeform 114"/>
          <p:cNvSpPr>
            <a:spLocks/>
          </p:cNvSpPr>
          <p:nvPr/>
        </p:nvSpPr>
        <p:spPr bwMode="auto">
          <a:xfrm>
            <a:off x="7096125" y="4392613"/>
            <a:ext cx="404813" cy="1587"/>
          </a:xfrm>
          <a:custGeom>
            <a:avLst/>
            <a:gdLst>
              <a:gd name="T0" fmla="*/ 0 w 519"/>
              <a:gd name="T1" fmla="*/ 0 h 3"/>
              <a:gd name="T2" fmla="*/ 315748629 w 519"/>
              <a:gd name="T3" fmla="*/ 839523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6149" name="Freeform 115"/>
          <p:cNvSpPr>
            <a:spLocks/>
          </p:cNvSpPr>
          <p:nvPr/>
        </p:nvSpPr>
        <p:spPr bwMode="auto">
          <a:xfrm>
            <a:off x="7310438" y="4849813"/>
            <a:ext cx="0" cy="147637"/>
          </a:xfrm>
          <a:custGeom>
            <a:avLst/>
            <a:gdLst>
              <a:gd name="T0" fmla="*/ 0 w 1"/>
              <a:gd name="T1" fmla="*/ 0 h 190"/>
              <a:gd name="T2" fmla="*/ 0 w 1"/>
              <a:gd name="T3" fmla="*/ 114719400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6150" name="Freeform 116"/>
          <p:cNvSpPr>
            <a:spLocks/>
          </p:cNvSpPr>
          <p:nvPr/>
        </p:nvSpPr>
        <p:spPr bwMode="auto">
          <a:xfrm>
            <a:off x="7308850" y="4518025"/>
            <a:ext cx="106363" cy="244475"/>
          </a:xfrm>
          <a:custGeom>
            <a:avLst/>
            <a:gdLst>
              <a:gd name="T0" fmla="*/ 0 w 139"/>
              <a:gd name="T1" fmla="*/ 189739739 h 315"/>
              <a:gd name="T2" fmla="*/ 81389109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p>
        </p:txBody>
      </p:sp>
      <p:sp>
        <p:nvSpPr>
          <p:cNvPr id="46151" name="Freeform 117"/>
          <p:cNvSpPr>
            <a:spLocks/>
          </p:cNvSpPr>
          <p:nvPr/>
        </p:nvSpPr>
        <p:spPr bwMode="auto">
          <a:xfrm>
            <a:off x="7205663" y="4518025"/>
            <a:ext cx="107950" cy="234950"/>
          </a:xfrm>
          <a:custGeom>
            <a:avLst/>
            <a:gdLst>
              <a:gd name="T0" fmla="*/ 82646814 w 141"/>
              <a:gd name="T1" fmla="*/ 182183152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6152" name="Freeform 118"/>
          <p:cNvSpPr>
            <a:spLocks/>
          </p:cNvSpPr>
          <p:nvPr/>
        </p:nvSpPr>
        <p:spPr bwMode="auto">
          <a:xfrm>
            <a:off x="6518275" y="4271963"/>
            <a:ext cx="792163" cy="1587"/>
          </a:xfrm>
          <a:custGeom>
            <a:avLst/>
            <a:gdLst>
              <a:gd name="T0" fmla="*/ 0 w 1017"/>
              <a:gd name="T1" fmla="*/ 0 h 3"/>
              <a:gd name="T2" fmla="*/ 617032710 w 1017"/>
              <a:gd name="T3" fmla="*/ 839523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p>
        </p:txBody>
      </p:sp>
      <p:sp>
        <p:nvSpPr>
          <p:cNvPr id="46153" name="Freeform 119"/>
          <p:cNvSpPr>
            <a:spLocks/>
          </p:cNvSpPr>
          <p:nvPr/>
        </p:nvSpPr>
        <p:spPr bwMode="auto">
          <a:xfrm>
            <a:off x="6518275" y="4995863"/>
            <a:ext cx="792163" cy="0"/>
          </a:xfrm>
          <a:custGeom>
            <a:avLst/>
            <a:gdLst>
              <a:gd name="T0" fmla="*/ 0 w 1017"/>
              <a:gd name="T1" fmla="*/ 0 h 1"/>
              <a:gd name="T2" fmla="*/ 617032710 w 1017"/>
              <a:gd name="T3" fmla="*/ 0 h 1"/>
              <a:gd name="T4" fmla="*/ 0 60000 65536"/>
              <a:gd name="T5" fmla="*/ 0 60000 65536"/>
              <a:gd name="T6" fmla="*/ 0 w 1017"/>
              <a:gd name="T7" fmla="*/ 0 h 1"/>
              <a:gd name="T8" fmla="*/ 1017 w 1017"/>
              <a:gd name="T9" fmla="*/ 0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p>
        </p:txBody>
      </p:sp>
      <p:sp>
        <p:nvSpPr>
          <p:cNvPr id="46154" name="Line 120"/>
          <p:cNvSpPr>
            <a:spLocks noChangeShapeType="1"/>
          </p:cNvSpPr>
          <p:nvPr/>
        </p:nvSpPr>
        <p:spPr bwMode="auto">
          <a:xfrm>
            <a:off x="2455863" y="4159250"/>
            <a:ext cx="1262062" cy="0"/>
          </a:xfrm>
          <a:prstGeom prst="line">
            <a:avLst/>
          </a:prstGeom>
          <a:noFill/>
          <a:ln w="22225">
            <a:solidFill>
              <a:srgbClr val="000000"/>
            </a:solidFill>
            <a:round/>
            <a:headEnd/>
            <a:tailEnd/>
          </a:ln>
        </p:spPr>
        <p:txBody>
          <a:bodyPr/>
          <a:lstStyle/>
          <a:p>
            <a:endParaRPr lang="en-US"/>
          </a:p>
        </p:txBody>
      </p:sp>
      <p:sp>
        <p:nvSpPr>
          <p:cNvPr id="46155" name="Freeform 121"/>
          <p:cNvSpPr>
            <a:spLocks/>
          </p:cNvSpPr>
          <p:nvPr/>
        </p:nvSpPr>
        <p:spPr bwMode="auto">
          <a:xfrm>
            <a:off x="3717925" y="4157663"/>
            <a:ext cx="0" cy="249237"/>
          </a:xfrm>
          <a:custGeom>
            <a:avLst/>
            <a:gdLst>
              <a:gd name="T0" fmla="*/ 0 w 1"/>
              <a:gd name="T1" fmla="*/ 0 h 320"/>
              <a:gd name="T2" fmla="*/ 0 w 1"/>
              <a:gd name="T3" fmla="*/ 194122106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22225">
            <a:solidFill>
              <a:srgbClr val="000000"/>
            </a:solidFill>
            <a:round/>
            <a:headEnd type="none" w="med" len="med"/>
            <a:tailEnd type="none" w="med" len="med"/>
          </a:ln>
        </p:spPr>
        <p:txBody>
          <a:bodyPr/>
          <a:lstStyle/>
          <a:p>
            <a:endParaRPr lang="en-US"/>
          </a:p>
        </p:txBody>
      </p:sp>
      <p:sp>
        <p:nvSpPr>
          <p:cNvPr id="46156" name="Freeform 122"/>
          <p:cNvSpPr>
            <a:spLocks/>
          </p:cNvSpPr>
          <p:nvPr/>
        </p:nvSpPr>
        <p:spPr bwMode="auto">
          <a:xfrm>
            <a:off x="2455863" y="4157663"/>
            <a:ext cx="0" cy="836612"/>
          </a:xfrm>
          <a:custGeom>
            <a:avLst/>
            <a:gdLst>
              <a:gd name="T0" fmla="*/ 0 w 1"/>
              <a:gd name="T1" fmla="*/ 0 h 1076"/>
              <a:gd name="T2" fmla="*/ 0 w 1"/>
              <a:gd name="T3" fmla="*/ 650482835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22225">
            <a:solidFill>
              <a:srgbClr val="000000"/>
            </a:solidFill>
            <a:round/>
            <a:headEnd type="none" w="med" len="med"/>
            <a:tailEnd type="none" w="med" len="med"/>
          </a:ln>
        </p:spPr>
        <p:txBody>
          <a:bodyPr/>
          <a:lstStyle/>
          <a:p>
            <a:endParaRPr lang="en-US"/>
          </a:p>
        </p:txBody>
      </p:sp>
      <p:sp>
        <p:nvSpPr>
          <p:cNvPr id="46157" name="Freeform 123"/>
          <p:cNvSpPr>
            <a:spLocks/>
          </p:cNvSpPr>
          <p:nvPr/>
        </p:nvSpPr>
        <p:spPr bwMode="auto">
          <a:xfrm>
            <a:off x="2447925" y="5135563"/>
            <a:ext cx="7938" cy="979487"/>
          </a:xfrm>
          <a:custGeom>
            <a:avLst/>
            <a:gdLst>
              <a:gd name="T0" fmla="*/ 6301184 w 10"/>
              <a:gd name="T1" fmla="*/ 0 h 1256"/>
              <a:gd name="T2" fmla="*/ 0 w 10"/>
              <a:gd name="T3" fmla="*/ 763849248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22225">
            <a:solidFill>
              <a:srgbClr val="000000"/>
            </a:solidFill>
            <a:round/>
            <a:headEnd type="none" w="med" len="med"/>
            <a:tailEnd type="none" w="med" len="med"/>
          </a:ln>
        </p:spPr>
        <p:txBody>
          <a:bodyPr/>
          <a:lstStyle/>
          <a:p>
            <a:endParaRPr lang="en-US"/>
          </a:p>
        </p:txBody>
      </p:sp>
      <p:sp>
        <p:nvSpPr>
          <p:cNvPr id="46158" name="Freeform 124"/>
          <p:cNvSpPr>
            <a:spLocks/>
          </p:cNvSpPr>
          <p:nvPr/>
        </p:nvSpPr>
        <p:spPr bwMode="auto">
          <a:xfrm>
            <a:off x="3717925" y="5837238"/>
            <a:ext cx="0" cy="274637"/>
          </a:xfrm>
          <a:custGeom>
            <a:avLst/>
            <a:gdLst>
              <a:gd name="T0" fmla="*/ 0 w 1"/>
              <a:gd name="T1" fmla="*/ 0 h 351"/>
              <a:gd name="T2" fmla="*/ 0 w 1"/>
              <a:gd name="T3" fmla="*/ 214887436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22225">
            <a:solidFill>
              <a:srgbClr val="000000"/>
            </a:solidFill>
            <a:round/>
            <a:headEnd type="none" w="med" len="med"/>
            <a:tailEnd type="none" w="med" len="med"/>
          </a:ln>
        </p:spPr>
        <p:txBody>
          <a:bodyPr/>
          <a:lstStyle/>
          <a:p>
            <a:endParaRPr lang="en-US"/>
          </a:p>
        </p:txBody>
      </p:sp>
      <p:sp>
        <p:nvSpPr>
          <p:cNvPr id="46159" name="Line 125"/>
          <p:cNvSpPr>
            <a:spLocks noChangeShapeType="1"/>
          </p:cNvSpPr>
          <p:nvPr/>
        </p:nvSpPr>
        <p:spPr bwMode="auto">
          <a:xfrm>
            <a:off x="2316163" y="5135563"/>
            <a:ext cx="280987" cy="0"/>
          </a:xfrm>
          <a:prstGeom prst="line">
            <a:avLst/>
          </a:prstGeom>
          <a:noFill/>
          <a:ln w="22225">
            <a:solidFill>
              <a:srgbClr val="000000"/>
            </a:solidFill>
            <a:round/>
            <a:headEnd/>
            <a:tailEnd/>
          </a:ln>
        </p:spPr>
        <p:txBody>
          <a:bodyPr/>
          <a:lstStyle/>
          <a:p>
            <a:endParaRPr lang="en-US"/>
          </a:p>
        </p:txBody>
      </p:sp>
      <p:sp>
        <p:nvSpPr>
          <p:cNvPr id="46160" name="Line 126"/>
          <p:cNvSpPr>
            <a:spLocks noChangeShapeType="1"/>
          </p:cNvSpPr>
          <p:nvPr/>
        </p:nvSpPr>
        <p:spPr bwMode="auto">
          <a:xfrm>
            <a:off x="2176463" y="4995863"/>
            <a:ext cx="512762" cy="0"/>
          </a:xfrm>
          <a:prstGeom prst="line">
            <a:avLst/>
          </a:prstGeom>
          <a:noFill/>
          <a:ln w="22225">
            <a:solidFill>
              <a:srgbClr val="000000"/>
            </a:solidFill>
            <a:round/>
            <a:headEnd/>
            <a:tailEnd/>
          </a:ln>
        </p:spPr>
        <p:txBody>
          <a:bodyPr/>
          <a:lstStyle/>
          <a:p>
            <a:endParaRPr lang="en-US"/>
          </a:p>
        </p:txBody>
      </p:sp>
      <p:sp>
        <p:nvSpPr>
          <p:cNvPr id="46161" name="Line 127"/>
          <p:cNvSpPr>
            <a:spLocks noChangeShapeType="1"/>
          </p:cNvSpPr>
          <p:nvPr/>
        </p:nvSpPr>
        <p:spPr bwMode="auto">
          <a:xfrm>
            <a:off x="2455863" y="6121400"/>
            <a:ext cx="1262062" cy="0"/>
          </a:xfrm>
          <a:prstGeom prst="line">
            <a:avLst/>
          </a:prstGeom>
          <a:noFill/>
          <a:ln w="22225">
            <a:solidFill>
              <a:srgbClr val="000000"/>
            </a:solidFill>
            <a:round/>
            <a:headEnd/>
            <a:tailEnd/>
          </a:ln>
        </p:spPr>
        <p:txBody>
          <a:bodyPr/>
          <a:lstStyle/>
          <a:p>
            <a:endParaRPr lang="en-US"/>
          </a:p>
        </p:txBody>
      </p:sp>
      <p:sp>
        <p:nvSpPr>
          <p:cNvPr id="46162" name="Oval 128"/>
          <p:cNvSpPr>
            <a:spLocks noChangeArrowheads="1"/>
          </p:cNvSpPr>
          <p:nvPr/>
        </p:nvSpPr>
        <p:spPr bwMode="auto">
          <a:xfrm>
            <a:off x="3544888" y="5492750"/>
            <a:ext cx="346075" cy="344488"/>
          </a:xfrm>
          <a:prstGeom prst="ellipse">
            <a:avLst/>
          </a:prstGeom>
          <a:noFill/>
          <a:ln w="22225">
            <a:solidFill>
              <a:srgbClr val="000000"/>
            </a:solidFill>
            <a:round/>
            <a:headEnd/>
            <a:tailEnd/>
          </a:ln>
        </p:spPr>
        <p:txBody>
          <a:bodyPr/>
          <a:lstStyle/>
          <a:p>
            <a:endParaRPr lang="en-US"/>
          </a:p>
        </p:txBody>
      </p:sp>
      <p:sp>
        <p:nvSpPr>
          <p:cNvPr id="46163" name="Oval 129"/>
          <p:cNvSpPr>
            <a:spLocks noChangeArrowheads="1"/>
          </p:cNvSpPr>
          <p:nvPr/>
        </p:nvSpPr>
        <p:spPr bwMode="auto">
          <a:xfrm>
            <a:off x="3544888" y="4403725"/>
            <a:ext cx="346075" cy="344488"/>
          </a:xfrm>
          <a:prstGeom prst="ellipse">
            <a:avLst/>
          </a:prstGeom>
          <a:noFill/>
          <a:ln w="22225">
            <a:solidFill>
              <a:srgbClr val="000000"/>
            </a:solidFill>
            <a:round/>
            <a:headEnd/>
            <a:tailEnd/>
          </a:ln>
        </p:spPr>
        <p:txBody>
          <a:bodyPr/>
          <a:lstStyle/>
          <a:p>
            <a:endParaRPr lang="en-US"/>
          </a:p>
        </p:txBody>
      </p:sp>
      <p:sp>
        <p:nvSpPr>
          <p:cNvPr id="46164" name="Freeform 130"/>
          <p:cNvSpPr>
            <a:spLocks/>
          </p:cNvSpPr>
          <p:nvPr/>
        </p:nvSpPr>
        <p:spPr bwMode="auto">
          <a:xfrm>
            <a:off x="3716338" y="4748213"/>
            <a:ext cx="1587" cy="742950"/>
          </a:xfrm>
          <a:custGeom>
            <a:avLst/>
            <a:gdLst>
              <a:gd name="T0" fmla="*/ 839523 w 3"/>
              <a:gd name="T1" fmla="*/ 0 h 951"/>
              <a:gd name="T2" fmla="*/ 0 w 3"/>
              <a:gd name="T3" fmla="*/ 580415086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22225">
            <a:solidFill>
              <a:srgbClr val="000000"/>
            </a:solidFill>
            <a:round/>
            <a:headEnd type="none" w="med" len="med"/>
            <a:tailEnd type="none" w="med" len="med"/>
          </a:ln>
        </p:spPr>
        <p:txBody>
          <a:bodyPr/>
          <a:lstStyle/>
          <a:p>
            <a:endParaRPr lang="en-US"/>
          </a:p>
        </p:txBody>
      </p:sp>
      <p:sp>
        <p:nvSpPr>
          <p:cNvPr id="46165" name="Freeform 137"/>
          <p:cNvSpPr>
            <a:spLocks/>
          </p:cNvSpPr>
          <p:nvPr/>
        </p:nvSpPr>
        <p:spPr bwMode="auto">
          <a:xfrm>
            <a:off x="4506913" y="4268788"/>
            <a:ext cx="3175" cy="127000"/>
          </a:xfrm>
          <a:custGeom>
            <a:avLst/>
            <a:gdLst>
              <a:gd name="T0" fmla="*/ 3360208 w 3"/>
              <a:gd name="T1" fmla="*/ 0 h 165"/>
              <a:gd name="T2" fmla="*/ 0 w 3"/>
              <a:gd name="T3" fmla="*/ 97751503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22225">
            <a:solidFill>
              <a:srgbClr val="000000"/>
            </a:solidFill>
            <a:round/>
            <a:headEnd type="none" w="med" len="med"/>
            <a:tailEnd type="none" w="med" len="med"/>
          </a:ln>
        </p:spPr>
        <p:txBody>
          <a:bodyPr/>
          <a:lstStyle/>
          <a:p>
            <a:endParaRPr lang="en-US"/>
          </a:p>
        </p:txBody>
      </p:sp>
      <p:sp>
        <p:nvSpPr>
          <p:cNvPr id="46166" name="Freeform 138"/>
          <p:cNvSpPr>
            <a:spLocks/>
          </p:cNvSpPr>
          <p:nvPr/>
        </p:nvSpPr>
        <p:spPr bwMode="auto">
          <a:xfrm>
            <a:off x="4699000" y="4398963"/>
            <a:ext cx="0" cy="449262"/>
          </a:xfrm>
          <a:custGeom>
            <a:avLst/>
            <a:gdLst>
              <a:gd name="T0" fmla="*/ 0 w 1"/>
              <a:gd name="T1" fmla="*/ 0 h 576"/>
              <a:gd name="T2" fmla="*/ 0 w 1"/>
              <a:gd name="T3" fmla="*/ 350410270 h 576"/>
              <a:gd name="T4" fmla="*/ 0 60000 65536"/>
              <a:gd name="T5" fmla="*/ 0 60000 65536"/>
              <a:gd name="T6" fmla="*/ 0 w 1"/>
              <a:gd name="T7" fmla="*/ 0 h 576"/>
              <a:gd name="T8" fmla="*/ 0 w 1"/>
              <a:gd name="T9" fmla="*/ 576 h 576"/>
            </a:gdLst>
            <a:ahLst/>
            <a:cxnLst>
              <a:cxn ang="T4">
                <a:pos x="T0" y="T1"/>
              </a:cxn>
              <a:cxn ang="T5">
                <a:pos x="T2" y="T3"/>
              </a:cxn>
            </a:cxnLst>
            <a:rect l="T6" t="T7" r="T8" b="T9"/>
            <a:pathLst>
              <a:path w="1" h="576">
                <a:moveTo>
                  <a:pt x="1" y="0"/>
                </a:moveTo>
                <a:lnTo>
                  <a:pt x="0" y="576"/>
                </a:lnTo>
              </a:path>
            </a:pathLst>
          </a:custGeom>
          <a:noFill/>
          <a:ln w="22225">
            <a:solidFill>
              <a:srgbClr val="000000"/>
            </a:solidFill>
            <a:round/>
            <a:headEnd type="none" w="med" len="med"/>
            <a:tailEnd type="none" w="med" len="med"/>
          </a:ln>
        </p:spPr>
        <p:txBody>
          <a:bodyPr/>
          <a:lstStyle/>
          <a:p>
            <a:endParaRPr lang="en-US"/>
          </a:p>
        </p:txBody>
      </p:sp>
      <p:sp>
        <p:nvSpPr>
          <p:cNvPr id="46167" name="Freeform 139"/>
          <p:cNvSpPr>
            <a:spLocks/>
          </p:cNvSpPr>
          <p:nvPr/>
        </p:nvSpPr>
        <p:spPr bwMode="auto">
          <a:xfrm>
            <a:off x="4294188" y="4395788"/>
            <a:ext cx="0" cy="449262"/>
          </a:xfrm>
          <a:custGeom>
            <a:avLst/>
            <a:gdLst>
              <a:gd name="T0" fmla="*/ 0 w 2"/>
              <a:gd name="T1" fmla="*/ 0 h 574"/>
              <a:gd name="T2" fmla="*/ 0 w 2"/>
              <a:gd name="T3" fmla="*/ 351631211 h 574"/>
              <a:gd name="T4" fmla="*/ 0 w 2"/>
              <a:gd name="T5" fmla="*/ 308749406 h 574"/>
              <a:gd name="T6" fmla="*/ 0 60000 65536"/>
              <a:gd name="T7" fmla="*/ 0 60000 65536"/>
              <a:gd name="T8" fmla="*/ 0 60000 65536"/>
              <a:gd name="T9" fmla="*/ 0 w 2"/>
              <a:gd name="T10" fmla="*/ 0 h 574"/>
              <a:gd name="T11" fmla="*/ 0 w 2"/>
              <a:gd name="T12" fmla="*/ 574 h 574"/>
            </a:gdLst>
            <a:ahLst/>
            <a:cxnLst>
              <a:cxn ang="T6">
                <a:pos x="T0" y="T1"/>
              </a:cxn>
              <a:cxn ang="T7">
                <a:pos x="T2" y="T3"/>
              </a:cxn>
              <a:cxn ang="T8">
                <a:pos x="T4" y="T5"/>
              </a:cxn>
            </a:cxnLst>
            <a:rect l="T9" t="T10" r="T11" b="T12"/>
            <a:pathLst>
              <a:path w="2" h="574">
                <a:moveTo>
                  <a:pt x="2" y="0"/>
                </a:moveTo>
                <a:lnTo>
                  <a:pt x="0" y="574"/>
                </a:lnTo>
                <a:lnTo>
                  <a:pt x="0" y="504"/>
                </a:lnTo>
              </a:path>
            </a:pathLst>
          </a:custGeom>
          <a:noFill/>
          <a:ln w="22225">
            <a:solidFill>
              <a:srgbClr val="000000"/>
            </a:solidFill>
            <a:round/>
            <a:headEnd type="none" w="med" len="med"/>
            <a:tailEnd type="none" w="med" len="med"/>
          </a:ln>
        </p:spPr>
        <p:txBody>
          <a:bodyPr/>
          <a:lstStyle/>
          <a:p>
            <a:endParaRPr lang="en-US"/>
          </a:p>
        </p:txBody>
      </p:sp>
      <p:sp>
        <p:nvSpPr>
          <p:cNvPr id="46168" name="Freeform 140"/>
          <p:cNvSpPr>
            <a:spLocks/>
          </p:cNvSpPr>
          <p:nvPr/>
        </p:nvSpPr>
        <p:spPr bwMode="auto">
          <a:xfrm>
            <a:off x="4305300" y="4848225"/>
            <a:ext cx="381000" cy="0"/>
          </a:xfrm>
          <a:custGeom>
            <a:avLst/>
            <a:gdLst>
              <a:gd name="T0" fmla="*/ 0 w 490"/>
              <a:gd name="T1" fmla="*/ 0 h 1"/>
              <a:gd name="T2" fmla="*/ 296246962 w 490"/>
              <a:gd name="T3" fmla="*/ 0 h 1"/>
              <a:gd name="T4" fmla="*/ 0 60000 65536"/>
              <a:gd name="T5" fmla="*/ 0 60000 65536"/>
              <a:gd name="T6" fmla="*/ 0 w 490"/>
              <a:gd name="T7" fmla="*/ 0 h 1"/>
              <a:gd name="T8" fmla="*/ 490 w 490"/>
              <a:gd name="T9" fmla="*/ 0 h 1"/>
            </a:gdLst>
            <a:ahLst/>
            <a:cxnLst>
              <a:cxn ang="T4">
                <a:pos x="T0" y="T1"/>
              </a:cxn>
              <a:cxn ang="T5">
                <a:pos x="T2" y="T3"/>
              </a:cxn>
            </a:cxnLst>
            <a:rect l="T6" t="T7" r="T8" b="T9"/>
            <a:pathLst>
              <a:path w="490" h="1">
                <a:moveTo>
                  <a:pt x="0" y="0"/>
                </a:moveTo>
                <a:lnTo>
                  <a:pt x="490" y="0"/>
                </a:lnTo>
              </a:path>
            </a:pathLst>
          </a:custGeom>
          <a:noFill/>
          <a:ln w="22225">
            <a:solidFill>
              <a:srgbClr val="000000"/>
            </a:solidFill>
            <a:round/>
            <a:headEnd type="none" w="med" len="med"/>
            <a:tailEnd type="none" w="med" len="med"/>
          </a:ln>
        </p:spPr>
        <p:txBody>
          <a:bodyPr/>
          <a:lstStyle/>
          <a:p>
            <a:endParaRPr lang="en-US"/>
          </a:p>
        </p:txBody>
      </p:sp>
      <p:sp>
        <p:nvSpPr>
          <p:cNvPr id="46169" name="Freeform 141"/>
          <p:cNvSpPr>
            <a:spLocks/>
          </p:cNvSpPr>
          <p:nvPr/>
        </p:nvSpPr>
        <p:spPr bwMode="auto">
          <a:xfrm>
            <a:off x="4294188" y="4394200"/>
            <a:ext cx="404812" cy="1588"/>
          </a:xfrm>
          <a:custGeom>
            <a:avLst/>
            <a:gdLst>
              <a:gd name="T0" fmla="*/ 0 w 519"/>
              <a:gd name="T1" fmla="*/ 0 h 3"/>
              <a:gd name="T2" fmla="*/ 315747069 w 519"/>
              <a:gd name="T3" fmla="*/ 840581 h 3"/>
              <a:gd name="T4" fmla="*/ 0 60000 65536"/>
              <a:gd name="T5" fmla="*/ 0 60000 65536"/>
              <a:gd name="T6" fmla="*/ 0 w 519"/>
              <a:gd name="T7" fmla="*/ 0 h 3"/>
              <a:gd name="T8" fmla="*/ 519 w 519"/>
              <a:gd name="T9" fmla="*/ 3 h 3"/>
            </a:gdLst>
            <a:ahLst/>
            <a:cxnLst>
              <a:cxn ang="T4">
                <a:pos x="T0" y="T1"/>
              </a:cxn>
              <a:cxn ang="T5">
                <a:pos x="T2" y="T3"/>
              </a:cxn>
            </a:cxnLst>
            <a:rect l="T6" t="T7" r="T8" b="T9"/>
            <a:pathLst>
              <a:path w="519" h="3">
                <a:moveTo>
                  <a:pt x="0" y="0"/>
                </a:moveTo>
                <a:lnTo>
                  <a:pt x="519" y="3"/>
                </a:lnTo>
              </a:path>
            </a:pathLst>
          </a:custGeom>
          <a:noFill/>
          <a:ln w="22225">
            <a:solidFill>
              <a:srgbClr val="000000"/>
            </a:solidFill>
            <a:round/>
            <a:headEnd type="none" w="med" len="med"/>
            <a:tailEnd type="none" w="med" len="med"/>
          </a:ln>
        </p:spPr>
        <p:txBody>
          <a:bodyPr/>
          <a:lstStyle/>
          <a:p>
            <a:endParaRPr lang="en-US"/>
          </a:p>
        </p:txBody>
      </p:sp>
      <p:sp>
        <p:nvSpPr>
          <p:cNvPr id="46170" name="Freeform 142"/>
          <p:cNvSpPr>
            <a:spLocks/>
          </p:cNvSpPr>
          <p:nvPr/>
        </p:nvSpPr>
        <p:spPr bwMode="auto">
          <a:xfrm>
            <a:off x="4506913" y="4851400"/>
            <a:ext cx="0" cy="149225"/>
          </a:xfrm>
          <a:custGeom>
            <a:avLst/>
            <a:gdLst>
              <a:gd name="T0" fmla="*/ 0 w 1"/>
              <a:gd name="T1" fmla="*/ 0 h 190"/>
              <a:gd name="T2" fmla="*/ 0 w 1"/>
              <a:gd name="T3" fmla="*/ 117200541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22225">
            <a:solidFill>
              <a:srgbClr val="000000"/>
            </a:solidFill>
            <a:round/>
            <a:headEnd type="none" w="med" len="med"/>
            <a:tailEnd type="none" w="med" len="med"/>
          </a:ln>
        </p:spPr>
        <p:txBody>
          <a:bodyPr/>
          <a:lstStyle/>
          <a:p>
            <a:endParaRPr lang="en-US"/>
          </a:p>
        </p:txBody>
      </p:sp>
      <p:sp>
        <p:nvSpPr>
          <p:cNvPr id="46171" name="Freeform 143"/>
          <p:cNvSpPr>
            <a:spLocks/>
          </p:cNvSpPr>
          <p:nvPr/>
        </p:nvSpPr>
        <p:spPr bwMode="auto">
          <a:xfrm>
            <a:off x="4505325" y="4518025"/>
            <a:ext cx="107950" cy="244475"/>
          </a:xfrm>
          <a:custGeom>
            <a:avLst/>
            <a:gdLst>
              <a:gd name="T0" fmla="*/ 0 w 139"/>
              <a:gd name="T1" fmla="*/ 189739739 h 315"/>
              <a:gd name="T2" fmla="*/ 83835977 w 139"/>
              <a:gd name="T3" fmla="*/ 0 h 315"/>
              <a:gd name="T4" fmla="*/ 0 60000 65536"/>
              <a:gd name="T5" fmla="*/ 0 60000 65536"/>
              <a:gd name="T6" fmla="*/ 0 w 139"/>
              <a:gd name="T7" fmla="*/ 0 h 315"/>
              <a:gd name="T8" fmla="*/ 139 w 139"/>
              <a:gd name="T9" fmla="*/ 315 h 315"/>
            </a:gdLst>
            <a:ahLst/>
            <a:cxnLst>
              <a:cxn ang="T4">
                <a:pos x="T0" y="T1"/>
              </a:cxn>
              <a:cxn ang="T5">
                <a:pos x="T2" y="T3"/>
              </a:cxn>
            </a:cxnLst>
            <a:rect l="T6" t="T7" r="T8" b="T9"/>
            <a:pathLst>
              <a:path w="139" h="315">
                <a:moveTo>
                  <a:pt x="0" y="315"/>
                </a:moveTo>
                <a:lnTo>
                  <a:pt x="139" y="0"/>
                </a:lnTo>
              </a:path>
            </a:pathLst>
          </a:custGeom>
          <a:noFill/>
          <a:ln w="22225">
            <a:solidFill>
              <a:srgbClr val="000000"/>
            </a:solidFill>
            <a:round/>
            <a:headEnd type="none" w="med" len="med"/>
            <a:tailEnd type="none" w="med" len="med"/>
          </a:ln>
        </p:spPr>
        <p:txBody>
          <a:bodyPr/>
          <a:lstStyle/>
          <a:p>
            <a:endParaRPr lang="en-US"/>
          </a:p>
        </p:txBody>
      </p:sp>
      <p:sp>
        <p:nvSpPr>
          <p:cNvPr id="46172" name="Freeform 144"/>
          <p:cNvSpPr>
            <a:spLocks/>
          </p:cNvSpPr>
          <p:nvPr/>
        </p:nvSpPr>
        <p:spPr bwMode="auto">
          <a:xfrm>
            <a:off x="4402138" y="4518025"/>
            <a:ext cx="109537" cy="236538"/>
          </a:xfrm>
          <a:custGeom>
            <a:avLst/>
            <a:gdLst>
              <a:gd name="T0" fmla="*/ 85094699 w 141"/>
              <a:gd name="T1" fmla="*/ 184654184 h 303"/>
              <a:gd name="T2" fmla="*/ 0 w 141"/>
              <a:gd name="T3" fmla="*/ 0 h 303"/>
              <a:gd name="T4" fmla="*/ 0 60000 65536"/>
              <a:gd name="T5" fmla="*/ 0 60000 65536"/>
              <a:gd name="T6" fmla="*/ 0 w 141"/>
              <a:gd name="T7" fmla="*/ 0 h 303"/>
              <a:gd name="T8" fmla="*/ 141 w 141"/>
              <a:gd name="T9" fmla="*/ 303 h 303"/>
            </a:gdLst>
            <a:ahLst/>
            <a:cxnLst>
              <a:cxn ang="T4">
                <a:pos x="T0" y="T1"/>
              </a:cxn>
              <a:cxn ang="T5">
                <a:pos x="T2" y="T3"/>
              </a:cxn>
            </a:cxnLst>
            <a:rect l="T6" t="T7" r="T8" b="T9"/>
            <a:pathLst>
              <a:path w="141" h="303">
                <a:moveTo>
                  <a:pt x="141" y="303"/>
                </a:moveTo>
                <a:lnTo>
                  <a:pt x="0" y="0"/>
                </a:lnTo>
              </a:path>
            </a:pathLst>
          </a:custGeom>
          <a:noFill/>
          <a:ln w="22225">
            <a:solidFill>
              <a:srgbClr val="000000"/>
            </a:solidFill>
            <a:round/>
            <a:headEnd type="none" w="med" len="med"/>
            <a:tailEnd type="none" w="med" len="med"/>
          </a:ln>
        </p:spPr>
        <p:txBody>
          <a:bodyPr/>
          <a:lstStyle/>
          <a:p>
            <a:endParaRPr lang="en-US"/>
          </a:p>
        </p:txBody>
      </p:sp>
      <p:sp>
        <p:nvSpPr>
          <p:cNvPr id="46173" name="Freeform 145"/>
          <p:cNvSpPr>
            <a:spLocks/>
          </p:cNvSpPr>
          <p:nvPr/>
        </p:nvSpPr>
        <p:spPr bwMode="auto">
          <a:xfrm>
            <a:off x="3716338" y="4271963"/>
            <a:ext cx="790575" cy="3175"/>
          </a:xfrm>
          <a:custGeom>
            <a:avLst/>
            <a:gdLst>
              <a:gd name="T0" fmla="*/ 0 w 1017"/>
              <a:gd name="T1" fmla="*/ 0 h 3"/>
              <a:gd name="T2" fmla="*/ 614561336 w 1017"/>
              <a:gd name="T3" fmla="*/ 3360208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22225">
            <a:solidFill>
              <a:srgbClr val="000000"/>
            </a:solidFill>
            <a:round/>
            <a:headEnd type="none" w="med" len="med"/>
            <a:tailEnd type="none" w="med" len="med"/>
          </a:ln>
        </p:spPr>
        <p:txBody>
          <a:bodyPr/>
          <a:lstStyle/>
          <a:p>
            <a:endParaRPr lang="en-US"/>
          </a:p>
        </p:txBody>
      </p:sp>
      <p:sp>
        <p:nvSpPr>
          <p:cNvPr id="46174" name="Freeform 146"/>
          <p:cNvSpPr>
            <a:spLocks/>
          </p:cNvSpPr>
          <p:nvPr/>
        </p:nvSpPr>
        <p:spPr bwMode="auto">
          <a:xfrm>
            <a:off x="3716338" y="4995863"/>
            <a:ext cx="790575" cy="1587"/>
          </a:xfrm>
          <a:custGeom>
            <a:avLst/>
            <a:gdLst>
              <a:gd name="T0" fmla="*/ 0 w 1017"/>
              <a:gd name="T1" fmla="*/ 0 h 1"/>
              <a:gd name="T2" fmla="*/ 614561336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22225">
            <a:solidFill>
              <a:srgbClr val="000000"/>
            </a:solidFill>
            <a:round/>
            <a:headEnd type="none" w="med" len="med"/>
            <a:tailEnd type="none" w="med" len="med"/>
          </a:ln>
        </p:spPr>
        <p:txBody>
          <a:bodyPr/>
          <a:lstStyle/>
          <a:p>
            <a:endParaRPr lang="en-US"/>
          </a:p>
        </p:txBody>
      </p:sp>
      <p:grpSp>
        <p:nvGrpSpPr>
          <p:cNvPr id="9" name="Group 215"/>
          <p:cNvGrpSpPr>
            <a:grpSpLocks/>
          </p:cNvGrpSpPr>
          <p:nvPr/>
        </p:nvGrpSpPr>
        <p:grpSpPr bwMode="auto">
          <a:xfrm>
            <a:off x="3265488" y="5383213"/>
            <a:ext cx="904875" cy="573087"/>
            <a:chOff x="2057" y="3391"/>
            <a:chExt cx="570" cy="361"/>
          </a:xfrm>
        </p:grpSpPr>
        <p:sp>
          <p:nvSpPr>
            <p:cNvPr id="46246" name="Freeform 131"/>
            <p:cNvSpPr>
              <a:spLocks/>
            </p:cNvSpPr>
            <p:nvPr/>
          </p:nvSpPr>
          <p:spPr bwMode="auto">
            <a:xfrm>
              <a:off x="2057" y="3563"/>
              <a:ext cx="132" cy="0"/>
            </a:xfrm>
            <a:custGeom>
              <a:avLst/>
              <a:gdLst>
                <a:gd name="T0" fmla="*/ 0 w 267"/>
                <a:gd name="T1" fmla="*/ 0 h 1"/>
                <a:gd name="T2" fmla="*/ 65 w 267"/>
                <a:gd name="T3" fmla="*/ 0 h 1"/>
                <a:gd name="T4" fmla="*/ 0 60000 65536"/>
                <a:gd name="T5" fmla="*/ 0 60000 65536"/>
                <a:gd name="T6" fmla="*/ 0 w 267"/>
                <a:gd name="T7" fmla="*/ 0 h 1"/>
                <a:gd name="T8" fmla="*/ 267 w 267"/>
                <a:gd name="T9" fmla="*/ 0 h 1"/>
              </a:gdLst>
              <a:ahLst/>
              <a:cxnLst>
                <a:cxn ang="T4">
                  <a:pos x="T0" y="T1"/>
                </a:cxn>
                <a:cxn ang="T5">
                  <a:pos x="T2" y="T3"/>
                </a:cxn>
              </a:cxnLst>
              <a:rect l="T6" t="T7" r="T8" b="T9"/>
              <a:pathLst>
                <a:path w="267" h="1">
                  <a:moveTo>
                    <a:pt x="0" y="0"/>
                  </a:moveTo>
                  <a:lnTo>
                    <a:pt x="267" y="0"/>
                  </a:lnTo>
                </a:path>
              </a:pathLst>
            </a:custGeom>
            <a:noFill/>
            <a:ln w="19050">
              <a:solidFill>
                <a:srgbClr val="000000"/>
              </a:solidFill>
              <a:round/>
              <a:headEnd type="none" w="med" len="med"/>
              <a:tailEnd type="none" w="med" len="med"/>
            </a:ln>
          </p:spPr>
          <p:txBody>
            <a:bodyPr/>
            <a:lstStyle/>
            <a:p>
              <a:endParaRPr lang="en-US"/>
            </a:p>
          </p:txBody>
        </p:sp>
        <p:sp>
          <p:nvSpPr>
            <p:cNvPr id="46247" name="Freeform 132"/>
            <p:cNvSpPr>
              <a:spLocks/>
            </p:cNvSpPr>
            <p:nvPr/>
          </p:nvSpPr>
          <p:spPr bwMode="auto">
            <a:xfrm>
              <a:off x="2072" y="3624"/>
              <a:ext cx="124" cy="27"/>
            </a:xfrm>
            <a:custGeom>
              <a:avLst/>
              <a:gdLst>
                <a:gd name="T0" fmla="*/ 0 w 252"/>
                <a:gd name="T1" fmla="*/ 14 h 54"/>
                <a:gd name="T2" fmla="*/ 61 w 252"/>
                <a:gd name="T3" fmla="*/ 0 h 54"/>
                <a:gd name="T4" fmla="*/ 0 60000 65536"/>
                <a:gd name="T5" fmla="*/ 0 60000 65536"/>
                <a:gd name="T6" fmla="*/ 0 w 252"/>
                <a:gd name="T7" fmla="*/ 0 h 54"/>
                <a:gd name="T8" fmla="*/ 252 w 252"/>
                <a:gd name="T9" fmla="*/ 54 h 54"/>
              </a:gdLst>
              <a:ahLst/>
              <a:cxnLst>
                <a:cxn ang="T4">
                  <a:pos x="T0" y="T1"/>
                </a:cxn>
                <a:cxn ang="T5">
                  <a:pos x="T2" y="T3"/>
                </a:cxn>
              </a:cxnLst>
              <a:rect l="T6" t="T7" r="T8" b="T9"/>
              <a:pathLst>
                <a:path w="252" h="54">
                  <a:moveTo>
                    <a:pt x="0" y="54"/>
                  </a:moveTo>
                  <a:lnTo>
                    <a:pt x="252" y="0"/>
                  </a:lnTo>
                </a:path>
              </a:pathLst>
            </a:custGeom>
            <a:noFill/>
            <a:ln w="19050">
              <a:solidFill>
                <a:srgbClr val="000000"/>
              </a:solidFill>
              <a:round/>
              <a:headEnd type="none" w="med" len="med"/>
              <a:tailEnd type="none" w="med" len="med"/>
            </a:ln>
          </p:spPr>
          <p:txBody>
            <a:bodyPr/>
            <a:lstStyle/>
            <a:p>
              <a:endParaRPr lang="en-US"/>
            </a:p>
          </p:txBody>
        </p:sp>
        <p:sp>
          <p:nvSpPr>
            <p:cNvPr id="46248" name="Freeform 133"/>
            <p:cNvSpPr>
              <a:spLocks/>
            </p:cNvSpPr>
            <p:nvPr/>
          </p:nvSpPr>
          <p:spPr bwMode="auto">
            <a:xfrm>
              <a:off x="2076" y="3470"/>
              <a:ext cx="121" cy="35"/>
            </a:xfrm>
            <a:custGeom>
              <a:avLst/>
              <a:gdLst>
                <a:gd name="T0" fmla="*/ 0 w 249"/>
                <a:gd name="T1" fmla="*/ 0 h 72"/>
                <a:gd name="T2" fmla="*/ 59 w 249"/>
                <a:gd name="T3" fmla="*/ 17 h 72"/>
                <a:gd name="T4" fmla="*/ 0 60000 65536"/>
                <a:gd name="T5" fmla="*/ 0 60000 65536"/>
                <a:gd name="T6" fmla="*/ 0 w 249"/>
                <a:gd name="T7" fmla="*/ 0 h 72"/>
                <a:gd name="T8" fmla="*/ 249 w 249"/>
                <a:gd name="T9" fmla="*/ 72 h 72"/>
              </a:gdLst>
              <a:ahLst/>
              <a:cxnLst>
                <a:cxn ang="T4">
                  <a:pos x="T0" y="T1"/>
                </a:cxn>
                <a:cxn ang="T5">
                  <a:pos x="T2" y="T3"/>
                </a:cxn>
              </a:cxnLst>
              <a:rect l="T6" t="T7" r="T8" b="T9"/>
              <a:pathLst>
                <a:path w="249" h="72">
                  <a:moveTo>
                    <a:pt x="0" y="0"/>
                  </a:moveTo>
                  <a:lnTo>
                    <a:pt x="249" y="72"/>
                  </a:lnTo>
                </a:path>
              </a:pathLst>
            </a:custGeom>
            <a:noFill/>
            <a:ln w="19050">
              <a:solidFill>
                <a:srgbClr val="000000"/>
              </a:solidFill>
              <a:round/>
              <a:headEnd type="none" w="med" len="med"/>
              <a:tailEnd type="none" w="med" len="med"/>
            </a:ln>
          </p:spPr>
          <p:txBody>
            <a:bodyPr/>
            <a:lstStyle/>
            <a:p>
              <a:endParaRPr lang="en-US"/>
            </a:p>
          </p:txBody>
        </p:sp>
        <p:sp>
          <p:nvSpPr>
            <p:cNvPr id="46249" name="Freeform 134"/>
            <p:cNvSpPr>
              <a:spLocks/>
            </p:cNvSpPr>
            <p:nvPr/>
          </p:nvSpPr>
          <p:spPr bwMode="auto">
            <a:xfrm>
              <a:off x="2499" y="3565"/>
              <a:ext cx="128" cy="0"/>
            </a:xfrm>
            <a:custGeom>
              <a:avLst/>
              <a:gdLst>
                <a:gd name="T0" fmla="*/ 0 w 261"/>
                <a:gd name="T1" fmla="*/ 0 h 1"/>
                <a:gd name="T2" fmla="*/ 63 w 261"/>
                <a:gd name="T3" fmla="*/ 0 h 1"/>
                <a:gd name="T4" fmla="*/ 0 60000 65536"/>
                <a:gd name="T5" fmla="*/ 0 60000 65536"/>
                <a:gd name="T6" fmla="*/ 0 w 261"/>
                <a:gd name="T7" fmla="*/ 0 h 1"/>
                <a:gd name="T8" fmla="*/ 261 w 261"/>
                <a:gd name="T9" fmla="*/ 0 h 1"/>
              </a:gdLst>
              <a:ahLst/>
              <a:cxnLst>
                <a:cxn ang="T4">
                  <a:pos x="T0" y="T1"/>
                </a:cxn>
                <a:cxn ang="T5">
                  <a:pos x="T2" y="T3"/>
                </a:cxn>
              </a:cxnLst>
              <a:rect l="T6" t="T7" r="T8" b="T9"/>
              <a:pathLst>
                <a:path w="261" h="1">
                  <a:moveTo>
                    <a:pt x="0" y="0"/>
                  </a:moveTo>
                  <a:lnTo>
                    <a:pt x="261" y="0"/>
                  </a:lnTo>
                </a:path>
              </a:pathLst>
            </a:custGeom>
            <a:noFill/>
            <a:ln w="19050">
              <a:solidFill>
                <a:srgbClr val="000000"/>
              </a:solidFill>
              <a:round/>
              <a:headEnd type="none" w="med" len="med"/>
              <a:tailEnd type="none" w="med" len="med"/>
            </a:ln>
          </p:spPr>
          <p:txBody>
            <a:bodyPr/>
            <a:lstStyle/>
            <a:p>
              <a:endParaRPr lang="en-US"/>
            </a:p>
          </p:txBody>
        </p:sp>
        <p:sp>
          <p:nvSpPr>
            <p:cNvPr id="46250" name="Freeform 135"/>
            <p:cNvSpPr>
              <a:spLocks/>
            </p:cNvSpPr>
            <p:nvPr/>
          </p:nvSpPr>
          <p:spPr bwMode="auto">
            <a:xfrm>
              <a:off x="2479" y="3639"/>
              <a:ext cx="114" cy="38"/>
            </a:xfrm>
            <a:custGeom>
              <a:avLst/>
              <a:gdLst>
                <a:gd name="T0" fmla="*/ 0 w 234"/>
                <a:gd name="T1" fmla="*/ 0 h 78"/>
                <a:gd name="T2" fmla="*/ 56 w 234"/>
                <a:gd name="T3" fmla="*/ 19 h 78"/>
                <a:gd name="T4" fmla="*/ 0 60000 65536"/>
                <a:gd name="T5" fmla="*/ 0 60000 65536"/>
                <a:gd name="T6" fmla="*/ 0 w 234"/>
                <a:gd name="T7" fmla="*/ 0 h 78"/>
                <a:gd name="T8" fmla="*/ 234 w 234"/>
                <a:gd name="T9" fmla="*/ 78 h 78"/>
              </a:gdLst>
              <a:ahLst/>
              <a:cxnLst>
                <a:cxn ang="T4">
                  <a:pos x="T0" y="T1"/>
                </a:cxn>
                <a:cxn ang="T5">
                  <a:pos x="T2" y="T3"/>
                </a:cxn>
              </a:cxnLst>
              <a:rect l="T6" t="T7" r="T8" b="T9"/>
              <a:pathLst>
                <a:path w="234" h="78">
                  <a:moveTo>
                    <a:pt x="0" y="0"/>
                  </a:moveTo>
                  <a:lnTo>
                    <a:pt x="234" y="78"/>
                  </a:lnTo>
                </a:path>
              </a:pathLst>
            </a:custGeom>
            <a:noFill/>
            <a:ln w="19050">
              <a:solidFill>
                <a:srgbClr val="000000"/>
              </a:solidFill>
              <a:round/>
              <a:headEnd type="none" w="med" len="med"/>
              <a:tailEnd type="none" w="med" len="med"/>
            </a:ln>
          </p:spPr>
          <p:txBody>
            <a:bodyPr/>
            <a:lstStyle/>
            <a:p>
              <a:endParaRPr lang="en-US"/>
            </a:p>
          </p:txBody>
        </p:sp>
        <p:sp>
          <p:nvSpPr>
            <p:cNvPr id="46251" name="Freeform 136"/>
            <p:cNvSpPr>
              <a:spLocks/>
            </p:cNvSpPr>
            <p:nvPr/>
          </p:nvSpPr>
          <p:spPr bwMode="auto">
            <a:xfrm>
              <a:off x="2483" y="3473"/>
              <a:ext cx="130" cy="25"/>
            </a:xfrm>
            <a:custGeom>
              <a:avLst/>
              <a:gdLst>
                <a:gd name="T0" fmla="*/ 0 w 264"/>
                <a:gd name="T1" fmla="*/ 12 h 51"/>
                <a:gd name="T2" fmla="*/ 64 w 264"/>
                <a:gd name="T3" fmla="*/ 0 h 51"/>
                <a:gd name="T4" fmla="*/ 0 60000 65536"/>
                <a:gd name="T5" fmla="*/ 0 60000 65536"/>
                <a:gd name="T6" fmla="*/ 0 w 264"/>
                <a:gd name="T7" fmla="*/ 0 h 51"/>
                <a:gd name="T8" fmla="*/ 264 w 264"/>
                <a:gd name="T9" fmla="*/ 51 h 51"/>
              </a:gdLst>
              <a:ahLst/>
              <a:cxnLst>
                <a:cxn ang="T4">
                  <a:pos x="T0" y="T1"/>
                </a:cxn>
                <a:cxn ang="T5">
                  <a:pos x="T2" y="T3"/>
                </a:cxn>
              </a:cxnLst>
              <a:rect l="T6" t="T7" r="T8" b="T9"/>
              <a:pathLst>
                <a:path w="264" h="51">
                  <a:moveTo>
                    <a:pt x="0" y="51"/>
                  </a:moveTo>
                  <a:lnTo>
                    <a:pt x="264" y="0"/>
                  </a:lnTo>
                </a:path>
              </a:pathLst>
            </a:custGeom>
            <a:noFill/>
            <a:ln w="19050">
              <a:solidFill>
                <a:srgbClr val="000000"/>
              </a:solidFill>
              <a:round/>
              <a:headEnd type="none" w="med" len="med"/>
              <a:tailEnd type="none" w="med" len="med"/>
            </a:ln>
          </p:spPr>
          <p:txBody>
            <a:bodyPr/>
            <a:lstStyle/>
            <a:p>
              <a:endParaRPr lang="en-US"/>
            </a:p>
          </p:txBody>
        </p:sp>
        <p:sp>
          <p:nvSpPr>
            <p:cNvPr id="46252" name="Freeform 147"/>
            <p:cNvSpPr>
              <a:spLocks/>
            </p:cNvSpPr>
            <p:nvPr/>
          </p:nvSpPr>
          <p:spPr bwMode="auto">
            <a:xfrm>
              <a:off x="2451" y="3395"/>
              <a:ext cx="111" cy="50"/>
            </a:xfrm>
            <a:custGeom>
              <a:avLst/>
              <a:gdLst>
                <a:gd name="T0" fmla="*/ 0 w 228"/>
                <a:gd name="T1" fmla="*/ 25 h 102"/>
                <a:gd name="T2" fmla="*/ 54 w 228"/>
                <a:gd name="T3" fmla="*/ 0 h 102"/>
                <a:gd name="T4" fmla="*/ 0 60000 65536"/>
                <a:gd name="T5" fmla="*/ 0 60000 65536"/>
                <a:gd name="T6" fmla="*/ 0 w 228"/>
                <a:gd name="T7" fmla="*/ 0 h 102"/>
                <a:gd name="T8" fmla="*/ 228 w 228"/>
                <a:gd name="T9" fmla="*/ 102 h 102"/>
              </a:gdLst>
              <a:ahLst/>
              <a:cxnLst>
                <a:cxn ang="T4">
                  <a:pos x="T0" y="T1"/>
                </a:cxn>
                <a:cxn ang="T5">
                  <a:pos x="T2" y="T3"/>
                </a:cxn>
              </a:cxnLst>
              <a:rect l="T6" t="T7" r="T8" b="T9"/>
              <a:pathLst>
                <a:path w="228" h="102">
                  <a:moveTo>
                    <a:pt x="0" y="102"/>
                  </a:moveTo>
                  <a:lnTo>
                    <a:pt x="228" y="0"/>
                  </a:lnTo>
                </a:path>
              </a:pathLst>
            </a:custGeom>
            <a:noFill/>
            <a:ln w="19050">
              <a:solidFill>
                <a:srgbClr val="000000"/>
              </a:solidFill>
              <a:round/>
              <a:headEnd type="none" w="med" len="med"/>
              <a:tailEnd type="none" w="med" len="med"/>
            </a:ln>
          </p:spPr>
          <p:txBody>
            <a:bodyPr/>
            <a:lstStyle/>
            <a:p>
              <a:endParaRPr lang="en-US"/>
            </a:p>
          </p:txBody>
        </p:sp>
        <p:sp>
          <p:nvSpPr>
            <p:cNvPr id="46253" name="Freeform 148"/>
            <p:cNvSpPr>
              <a:spLocks/>
            </p:cNvSpPr>
            <p:nvPr/>
          </p:nvSpPr>
          <p:spPr bwMode="auto">
            <a:xfrm>
              <a:off x="2452" y="3689"/>
              <a:ext cx="103" cy="63"/>
            </a:xfrm>
            <a:custGeom>
              <a:avLst/>
              <a:gdLst>
                <a:gd name="T0" fmla="*/ 0 w 210"/>
                <a:gd name="T1" fmla="*/ 0 h 126"/>
                <a:gd name="T2" fmla="*/ 51 w 210"/>
                <a:gd name="T3" fmla="*/ 32 h 126"/>
                <a:gd name="T4" fmla="*/ 0 60000 65536"/>
                <a:gd name="T5" fmla="*/ 0 60000 65536"/>
                <a:gd name="T6" fmla="*/ 0 w 210"/>
                <a:gd name="T7" fmla="*/ 0 h 126"/>
                <a:gd name="T8" fmla="*/ 210 w 210"/>
                <a:gd name="T9" fmla="*/ 126 h 126"/>
              </a:gdLst>
              <a:ahLst/>
              <a:cxnLst>
                <a:cxn ang="T4">
                  <a:pos x="T0" y="T1"/>
                </a:cxn>
                <a:cxn ang="T5">
                  <a:pos x="T2" y="T3"/>
                </a:cxn>
              </a:cxnLst>
              <a:rect l="T6" t="T7" r="T8" b="T9"/>
              <a:pathLst>
                <a:path w="210" h="126">
                  <a:moveTo>
                    <a:pt x="0" y="0"/>
                  </a:moveTo>
                  <a:lnTo>
                    <a:pt x="210" y="126"/>
                  </a:lnTo>
                </a:path>
              </a:pathLst>
            </a:custGeom>
            <a:noFill/>
            <a:ln w="19050">
              <a:solidFill>
                <a:srgbClr val="000000"/>
              </a:solidFill>
              <a:round/>
              <a:headEnd type="none" w="med" len="med"/>
              <a:tailEnd type="none" w="med" len="med"/>
            </a:ln>
          </p:spPr>
          <p:txBody>
            <a:bodyPr/>
            <a:lstStyle/>
            <a:p>
              <a:endParaRPr lang="en-US"/>
            </a:p>
          </p:txBody>
        </p:sp>
        <p:sp>
          <p:nvSpPr>
            <p:cNvPr id="46254" name="Freeform 149"/>
            <p:cNvSpPr>
              <a:spLocks/>
            </p:cNvSpPr>
            <p:nvPr/>
          </p:nvSpPr>
          <p:spPr bwMode="auto">
            <a:xfrm>
              <a:off x="2109" y="3391"/>
              <a:ext cx="108" cy="60"/>
            </a:xfrm>
            <a:custGeom>
              <a:avLst/>
              <a:gdLst>
                <a:gd name="T0" fmla="*/ 0 w 219"/>
                <a:gd name="T1" fmla="*/ 0 h 123"/>
                <a:gd name="T2" fmla="*/ 53 w 219"/>
                <a:gd name="T3" fmla="*/ 29 h 123"/>
                <a:gd name="T4" fmla="*/ 0 60000 65536"/>
                <a:gd name="T5" fmla="*/ 0 60000 65536"/>
                <a:gd name="T6" fmla="*/ 0 w 219"/>
                <a:gd name="T7" fmla="*/ 0 h 123"/>
                <a:gd name="T8" fmla="*/ 219 w 219"/>
                <a:gd name="T9" fmla="*/ 123 h 123"/>
              </a:gdLst>
              <a:ahLst/>
              <a:cxnLst>
                <a:cxn ang="T4">
                  <a:pos x="T0" y="T1"/>
                </a:cxn>
                <a:cxn ang="T5">
                  <a:pos x="T2" y="T3"/>
                </a:cxn>
              </a:cxnLst>
              <a:rect l="T6" t="T7" r="T8" b="T9"/>
              <a:pathLst>
                <a:path w="219" h="123">
                  <a:moveTo>
                    <a:pt x="0" y="0"/>
                  </a:moveTo>
                  <a:lnTo>
                    <a:pt x="219" y="123"/>
                  </a:lnTo>
                </a:path>
              </a:pathLst>
            </a:custGeom>
            <a:noFill/>
            <a:ln w="19050">
              <a:solidFill>
                <a:srgbClr val="000000"/>
              </a:solidFill>
              <a:round/>
              <a:headEnd type="none" w="med" len="med"/>
              <a:tailEnd type="none" w="med" len="med"/>
            </a:ln>
          </p:spPr>
          <p:txBody>
            <a:bodyPr/>
            <a:lstStyle/>
            <a:p>
              <a:endParaRPr lang="en-US"/>
            </a:p>
          </p:txBody>
        </p:sp>
        <p:sp>
          <p:nvSpPr>
            <p:cNvPr id="46255" name="Freeform 150"/>
            <p:cNvSpPr>
              <a:spLocks/>
            </p:cNvSpPr>
            <p:nvPr/>
          </p:nvSpPr>
          <p:spPr bwMode="auto">
            <a:xfrm>
              <a:off x="2100" y="3678"/>
              <a:ext cx="112" cy="44"/>
            </a:xfrm>
            <a:custGeom>
              <a:avLst/>
              <a:gdLst>
                <a:gd name="T0" fmla="*/ 0 w 228"/>
                <a:gd name="T1" fmla="*/ 22 h 90"/>
                <a:gd name="T2" fmla="*/ 55 w 228"/>
                <a:gd name="T3" fmla="*/ 0 h 90"/>
                <a:gd name="T4" fmla="*/ 0 60000 65536"/>
                <a:gd name="T5" fmla="*/ 0 60000 65536"/>
                <a:gd name="T6" fmla="*/ 0 w 228"/>
                <a:gd name="T7" fmla="*/ 0 h 90"/>
                <a:gd name="T8" fmla="*/ 228 w 228"/>
                <a:gd name="T9" fmla="*/ 90 h 90"/>
              </a:gdLst>
              <a:ahLst/>
              <a:cxnLst>
                <a:cxn ang="T4">
                  <a:pos x="T0" y="T1"/>
                </a:cxn>
                <a:cxn ang="T5">
                  <a:pos x="T2" y="T3"/>
                </a:cxn>
              </a:cxnLst>
              <a:rect l="T6" t="T7" r="T8" b="T9"/>
              <a:pathLst>
                <a:path w="228" h="90">
                  <a:moveTo>
                    <a:pt x="0" y="90"/>
                  </a:moveTo>
                  <a:lnTo>
                    <a:pt x="228" y="0"/>
                  </a:lnTo>
                </a:path>
              </a:pathLst>
            </a:custGeom>
            <a:noFill/>
            <a:ln w="19050">
              <a:solidFill>
                <a:srgbClr val="000000"/>
              </a:solidFill>
              <a:round/>
              <a:headEnd type="none" w="med" len="med"/>
              <a:tailEnd type="none" w="med" len="med"/>
            </a:ln>
          </p:spPr>
          <p:txBody>
            <a:bodyPr/>
            <a:lstStyle/>
            <a:p>
              <a:endParaRPr lang="en-US"/>
            </a:p>
          </p:txBody>
        </p:sp>
      </p:grpSp>
      <p:sp>
        <p:nvSpPr>
          <p:cNvPr id="478359" name="Rectangle 151"/>
          <p:cNvSpPr>
            <a:spLocks noChangeArrowheads="1"/>
          </p:cNvSpPr>
          <p:nvPr/>
        </p:nvSpPr>
        <p:spPr bwMode="auto">
          <a:xfrm>
            <a:off x="836613" y="6296174"/>
            <a:ext cx="1784591"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rPr>
              <a:t>voltmeter </a:t>
            </a:r>
            <a:r>
              <a:rPr lang="en-US" sz="2400" dirty="0">
                <a:solidFill>
                  <a:srgbClr val="FF0000"/>
                </a:solidFill>
                <a:sym typeface="Wingdings" pitchFamily="2" charset="2"/>
              </a:rPr>
              <a:t></a:t>
            </a:r>
            <a:endParaRPr lang="en-US" sz="2400" dirty="0">
              <a:sym typeface="Wingdings" pitchFamily="2" charset="2"/>
            </a:endParaRPr>
          </a:p>
        </p:txBody>
      </p:sp>
      <p:sp>
        <p:nvSpPr>
          <p:cNvPr id="478360" name="Rectangle 152"/>
          <p:cNvSpPr>
            <a:spLocks noChangeArrowheads="1"/>
          </p:cNvSpPr>
          <p:nvPr/>
        </p:nvSpPr>
        <p:spPr bwMode="auto">
          <a:xfrm>
            <a:off x="2905125" y="6296174"/>
            <a:ext cx="4561570" cy="461665"/>
          </a:xfrm>
          <a:prstGeom prst="rect">
            <a:avLst/>
          </a:prstGeom>
          <a:noFill/>
          <a:ln w="15875" algn="ctr">
            <a:noFill/>
            <a:miter lim="800000"/>
            <a:headEnd/>
            <a:tailEnd/>
          </a:ln>
        </p:spPr>
        <p:txBody>
          <a:bodyPr wrap="none" anchor="ctr">
            <a:spAutoFit/>
          </a:bodyPr>
          <a:lstStyle/>
          <a:p>
            <a:pPr algn="l"/>
            <a:r>
              <a:rPr lang="en-US" sz="2400" dirty="0"/>
              <a:t>high resistance; connect in parallel</a:t>
            </a:r>
            <a:r>
              <a:rPr lang="en-US" sz="2400" dirty="0">
                <a:sym typeface="Wingdings" pitchFamily="2" charset="2"/>
              </a:rPr>
              <a:t> </a:t>
            </a:r>
          </a:p>
        </p:txBody>
      </p:sp>
      <p:sp>
        <p:nvSpPr>
          <p:cNvPr id="46178" name="Line 154"/>
          <p:cNvSpPr>
            <a:spLocks noChangeShapeType="1"/>
          </p:cNvSpPr>
          <p:nvPr/>
        </p:nvSpPr>
        <p:spPr bwMode="auto">
          <a:xfrm>
            <a:off x="1430338" y="3998913"/>
            <a:ext cx="6223000" cy="0"/>
          </a:xfrm>
          <a:prstGeom prst="line">
            <a:avLst/>
          </a:prstGeom>
          <a:noFill/>
          <a:ln w="22225">
            <a:solidFill>
              <a:schemeClr val="tx1"/>
            </a:solidFill>
            <a:round/>
            <a:headEnd/>
            <a:tailEnd/>
          </a:ln>
        </p:spPr>
        <p:txBody>
          <a:bodyPr/>
          <a:lstStyle/>
          <a:p>
            <a:endParaRPr lang="en-US"/>
          </a:p>
        </p:txBody>
      </p:sp>
      <p:sp>
        <p:nvSpPr>
          <p:cNvPr id="46179" name="Line 155"/>
          <p:cNvSpPr>
            <a:spLocks noChangeShapeType="1"/>
          </p:cNvSpPr>
          <p:nvPr/>
        </p:nvSpPr>
        <p:spPr bwMode="auto">
          <a:xfrm>
            <a:off x="1420813" y="6264275"/>
            <a:ext cx="6235700" cy="0"/>
          </a:xfrm>
          <a:prstGeom prst="line">
            <a:avLst/>
          </a:prstGeom>
          <a:noFill/>
          <a:ln w="22225">
            <a:solidFill>
              <a:schemeClr val="tx1"/>
            </a:solidFill>
            <a:round/>
            <a:headEnd/>
            <a:tailEnd/>
          </a:ln>
        </p:spPr>
        <p:txBody>
          <a:bodyPr/>
          <a:lstStyle/>
          <a:p>
            <a:endParaRPr lang="en-US"/>
          </a:p>
        </p:txBody>
      </p:sp>
      <p:sp>
        <p:nvSpPr>
          <p:cNvPr id="46180" name="Line 156"/>
          <p:cNvSpPr>
            <a:spLocks noChangeShapeType="1"/>
          </p:cNvSpPr>
          <p:nvPr/>
        </p:nvSpPr>
        <p:spPr bwMode="auto">
          <a:xfrm flipV="1">
            <a:off x="1423988" y="1749425"/>
            <a:ext cx="0" cy="4506913"/>
          </a:xfrm>
          <a:prstGeom prst="line">
            <a:avLst/>
          </a:prstGeom>
          <a:noFill/>
          <a:ln w="22225">
            <a:solidFill>
              <a:schemeClr val="tx1"/>
            </a:solidFill>
            <a:round/>
            <a:headEnd/>
            <a:tailEnd/>
          </a:ln>
        </p:spPr>
        <p:txBody>
          <a:bodyPr/>
          <a:lstStyle/>
          <a:p>
            <a:endParaRPr lang="en-US"/>
          </a:p>
        </p:txBody>
      </p:sp>
      <p:sp>
        <p:nvSpPr>
          <p:cNvPr id="46181" name="Line 157"/>
          <p:cNvSpPr>
            <a:spLocks noChangeShapeType="1"/>
          </p:cNvSpPr>
          <p:nvPr/>
        </p:nvSpPr>
        <p:spPr bwMode="auto">
          <a:xfrm>
            <a:off x="2052638" y="1254125"/>
            <a:ext cx="5610225" cy="0"/>
          </a:xfrm>
          <a:prstGeom prst="line">
            <a:avLst/>
          </a:prstGeom>
          <a:noFill/>
          <a:ln w="22225">
            <a:solidFill>
              <a:schemeClr val="tx1"/>
            </a:solidFill>
            <a:round/>
            <a:headEnd/>
            <a:tailEnd/>
          </a:ln>
        </p:spPr>
        <p:txBody>
          <a:bodyPr/>
          <a:lstStyle/>
          <a:p>
            <a:endParaRPr lang="en-US"/>
          </a:p>
        </p:txBody>
      </p:sp>
      <p:sp>
        <p:nvSpPr>
          <p:cNvPr id="46182" name="Line 158"/>
          <p:cNvSpPr>
            <a:spLocks noChangeShapeType="1"/>
          </p:cNvSpPr>
          <p:nvPr/>
        </p:nvSpPr>
        <p:spPr bwMode="auto">
          <a:xfrm flipV="1">
            <a:off x="7664450" y="1254125"/>
            <a:ext cx="0" cy="5005388"/>
          </a:xfrm>
          <a:prstGeom prst="line">
            <a:avLst/>
          </a:prstGeom>
          <a:noFill/>
          <a:ln w="22225">
            <a:solidFill>
              <a:schemeClr val="tx1"/>
            </a:solidFill>
            <a:round/>
            <a:headEnd/>
            <a:tailEnd/>
          </a:ln>
        </p:spPr>
        <p:txBody>
          <a:bodyPr/>
          <a:lstStyle/>
          <a:p>
            <a:endParaRPr lang="en-US"/>
          </a:p>
        </p:txBody>
      </p:sp>
      <p:sp>
        <p:nvSpPr>
          <p:cNvPr id="46183" name="Line 159"/>
          <p:cNvSpPr>
            <a:spLocks noChangeShapeType="1"/>
          </p:cNvSpPr>
          <p:nvPr/>
        </p:nvSpPr>
        <p:spPr bwMode="auto">
          <a:xfrm>
            <a:off x="6823075" y="1254125"/>
            <a:ext cx="838200" cy="0"/>
          </a:xfrm>
          <a:prstGeom prst="line">
            <a:avLst/>
          </a:prstGeom>
          <a:noFill/>
          <a:ln w="22225">
            <a:solidFill>
              <a:schemeClr val="tx1"/>
            </a:solidFill>
            <a:round/>
            <a:headEnd/>
            <a:tailEnd/>
          </a:ln>
        </p:spPr>
        <p:txBody>
          <a:bodyPr/>
          <a:lstStyle/>
          <a:p>
            <a:endParaRPr lang="en-US"/>
          </a:p>
        </p:txBody>
      </p:sp>
      <p:sp>
        <p:nvSpPr>
          <p:cNvPr id="46184" name="Line 160"/>
          <p:cNvSpPr>
            <a:spLocks noChangeShapeType="1"/>
          </p:cNvSpPr>
          <p:nvPr/>
        </p:nvSpPr>
        <p:spPr bwMode="auto">
          <a:xfrm flipV="1">
            <a:off x="4835525" y="1257300"/>
            <a:ext cx="0" cy="5005388"/>
          </a:xfrm>
          <a:prstGeom prst="line">
            <a:avLst/>
          </a:prstGeom>
          <a:noFill/>
          <a:ln w="22225">
            <a:solidFill>
              <a:schemeClr val="tx1"/>
            </a:solidFill>
            <a:round/>
            <a:headEnd/>
            <a:tailEnd/>
          </a:ln>
        </p:spPr>
        <p:txBody>
          <a:bodyPr/>
          <a:lstStyle/>
          <a:p>
            <a:endParaRPr lang="en-US"/>
          </a:p>
        </p:txBody>
      </p:sp>
      <p:sp>
        <p:nvSpPr>
          <p:cNvPr id="46185" name="Rectangle 162"/>
          <p:cNvSpPr>
            <a:spLocks noChangeArrowheads="1"/>
          </p:cNvSpPr>
          <p:nvPr/>
        </p:nvSpPr>
        <p:spPr bwMode="auto">
          <a:xfrm>
            <a:off x="2155825" y="1243013"/>
            <a:ext cx="2540000" cy="519112"/>
          </a:xfrm>
          <a:prstGeom prst="rect">
            <a:avLst/>
          </a:prstGeom>
          <a:noFill/>
          <a:ln w="15875" algn="ctr">
            <a:noFill/>
            <a:miter lim="800000"/>
            <a:headEnd/>
            <a:tailEnd/>
          </a:ln>
        </p:spPr>
        <p:txBody>
          <a:bodyPr wrap="none" anchor="ctr">
            <a:spAutoFit/>
          </a:bodyPr>
          <a:lstStyle/>
          <a:p>
            <a:pPr algn="l"/>
            <a:r>
              <a:rPr lang="en-US"/>
              <a:t>low resistance </a:t>
            </a:r>
          </a:p>
        </p:txBody>
      </p:sp>
      <p:sp>
        <p:nvSpPr>
          <p:cNvPr id="46186" name="Rectangle 163"/>
          <p:cNvSpPr>
            <a:spLocks noChangeArrowheads="1"/>
          </p:cNvSpPr>
          <p:nvPr/>
        </p:nvSpPr>
        <p:spPr bwMode="auto">
          <a:xfrm>
            <a:off x="4956175" y="1243013"/>
            <a:ext cx="2679700" cy="519112"/>
          </a:xfrm>
          <a:prstGeom prst="rect">
            <a:avLst/>
          </a:prstGeom>
          <a:noFill/>
          <a:ln w="15875" algn="ctr">
            <a:noFill/>
            <a:miter lim="800000"/>
            <a:headEnd/>
            <a:tailEnd/>
          </a:ln>
        </p:spPr>
        <p:txBody>
          <a:bodyPr wrap="none" anchor="ctr">
            <a:spAutoFit/>
          </a:bodyPr>
          <a:lstStyle/>
          <a:p>
            <a:pPr algn="l"/>
            <a:r>
              <a:rPr lang="en-US"/>
              <a:t>high resistance </a:t>
            </a:r>
          </a:p>
        </p:txBody>
      </p:sp>
      <p:sp>
        <p:nvSpPr>
          <p:cNvPr id="46187" name="Rectangle 164"/>
          <p:cNvSpPr>
            <a:spLocks noChangeArrowheads="1"/>
          </p:cNvSpPr>
          <p:nvPr/>
        </p:nvSpPr>
        <p:spPr bwMode="auto">
          <a:xfrm rot="-5400000">
            <a:off x="1082675" y="2595563"/>
            <a:ext cx="1233488" cy="519112"/>
          </a:xfrm>
          <a:prstGeom prst="rect">
            <a:avLst/>
          </a:prstGeom>
          <a:noFill/>
          <a:ln w="15875" algn="ctr">
            <a:noFill/>
            <a:miter lim="800000"/>
            <a:headEnd/>
            <a:tailEnd/>
          </a:ln>
        </p:spPr>
        <p:txBody>
          <a:bodyPr wrap="none" anchor="ctr">
            <a:spAutoFit/>
          </a:bodyPr>
          <a:lstStyle/>
          <a:p>
            <a:pPr algn="l"/>
            <a:r>
              <a:rPr lang="en-US"/>
              <a:t>series </a:t>
            </a:r>
          </a:p>
        </p:txBody>
      </p:sp>
      <p:sp>
        <p:nvSpPr>
          <p:cNvPr id="46188" name="Rectangle 165"/>
          <p:cNvSpPr>
            <a:spLocks noChangeArrowheads="1"/>
          </p:cNvSpPr>
          <p:nvPr/>
        </p:nvSpPr>
        <p:spPr bwMode="auto">
          <a:xfrm rot="-5400000">
            <a:off x="982663" y="4818063"/>
            <a:ext cx="1433512" cy="519112"/>
          </a:xfrm>
          <a:prstGeom prst="rect">
            <a:avLst/>
          </a:prstGeom>
          <a:noFill/>
          <a:ln w="15875" algn="ctr">
            <a:noFill/>
            <a:miter lim="800000"/>
            <a:headEnd/>
            <a:tailEnd/>
          </a:ln>
        </p:spPr>
        <p:txBody>
          <a:bodyPr wrap="none" anchor="ctr">
            <a:spAutoFit/>
          </a:bodyPr>
          <a:lstStyle/>
          <a:p>
            <a:pPr algn="l"/>
            <a:r>
              <a:rPr lang="en-US"/>
              <a:t>parallel </a:t>
            </a:r>
          </a:p>
        </p:txBody>
      </p:sp>
      <p:grpSp>
        <p:nvGrpSpPr>
          <p:cNvPr id="10" name="Group 174"/>
          <p:cNvGrpSpPr>
            <a:grpSpLocks/>
          </p:cNvGrpSpPr>
          <p:nvPr/>
        </p:nvGrpSpPr>
        <p:grpSpPr bwMode="auto">
          <a:xfrm>
            <a:off x="3651250" y="2470150"/>
            <a:ext cx="101600" cy="727075"/>
            <a:chOff x="2300" y="1556"/>
            <a:chExt cx="64" cy="458"/>
          </a:xfrm>
        </p:grpSpPr>
        <p:sp>
          <p:nvSpPr>
            <p:cNvPr id="46244" name="Rectangle 175"/>
            <p:cNvSpPr>
              <a:spLocks noChangeArrowheads="1"/>
            </p:cNvSpPr>
            <p:nvPr/>
          </p:nvSpPr>
          <p:spPr bwMode="auto">
            <a:xfrm>
              <a:off x="2300" y="1925"/>
              <a:ext cx="64" cy="8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6245" name="Rectangle 176"/>
            <p:cNvSpPr>
              <a:spLocks noChangeArrowheads="1"/>
            </p:cNvSpPr>
            <p:nvPr/>
          </p:nvSpPr>
          <p:spPr bwMode="auto">
            <a:xfrm>
              <a:off x="2300" y="1556"/>
              <a:ext cx="64" cy="7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grpSp>
      <p:grpSp>
        <p:nvGrpSpPr>
          <p:cNvPr id="11" name="Group 177"/>
          <p:cNvGrpSpPr>
            <a:grpSpLocks/>
          </p:cNvGrpSpPr>
          <p:nvPr/>
        </p:nvGrpSpPr>
        <p:grpSpPr bwMode="auto">
          <a:xfrm>
            <a:off x="2441575" y="1874838"/>
            <a:ext cx="1262063" cy="841375"/>
            <a:chOff x="1538" y="1181"/>
            <a:chExt cx="795" cy="530"/>
          </a:xfrm>
        </p:grpSpPr>
        <p:sp>
          <p:nvSpPr>
            <p:cNvPr id="46241" name="Line 178"/>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p>
          </p:txBody>
        </p:sp>
        <p:sp>
          <p:nvSpPr>
            <p:cNvPr id="46242" name="Freeform 179"/>
            <p:cNvSpPr>
              <a:spLocks/>
            </p:cNvSpPr>
            <p:nvPr/>
          </p:nvSpPr>
          <p:spPr bwMode="auto">
            <a:xfrm>
              <a:off x="2332" y="1181"/>
              <a:ext cx="1" cy="159"/>
            </a:xfrm>
            <a:custGeom>
              <a:avLst/>
              <a:gdLst>
                <a:gd name="T0" fmla="*/ 1 w 2"/>
                <a:gd name="T1" fmla="*/ 0 h 325"/>
                <a:gd name="T2" fmla="*/ 0 w 2"/>
                <a:gd name="T3" fmla="*/ 78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p>
          </p:txBody>
        </p:sp>
        <p:sp>
          <p:nvSpPr>
            <p:cNvPr id="46243" name="Freeform 180"/>
            <p:cNvSpPr>
              <a:spLocks/>
            </p:cNvSpPr>
            <p:nvPr/>
          </p:nvSpPr>
          <p:spPr bwMode="auto">
            <a:xfrm>
              <a:off x="1538" y="1181"/>
              <a:ext cx="1" cy="530"/>
            </a:xfrm>
            <a:custGeom>
              <a:avLst/>
              <a:gdLst>
                <a:gd name="T0" fmla="*/ 1 w 2"/>
                <a:gd name="T1" fmla="*/ 0 h 1081"/>
                <a:gd name="T2" fmla="*/ 0 w 2"/>
                <a:gd name="T3" fmla="*/ 260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p>
          </p:txBody>
        </p:sp>
      </p:grpSp>
      <p:grpSp>
        <p:nvGrpSpPr>
          <p:cNvPr id="12" name="Group 181"/>
          <p:cNvGrpSpPr>
            <a:grpSpLocks/>
          </p:cNvGrpSpPr>
          <p:nvPr/>
        </p:nvGrpSpPr>
        <p:grpSpPr bwMode="auto">
          <a:xfrm>
            <a:off x="2441575" y="2860675"/>
            <a:ext cx="1262063" cy="982663"/>
            <a:chOff x="1538" y="1802"/>
            <a:chExt cx="795" cy="619"/>
          </a:xfrm>
        </p:grpSpPr>
        <p:sp>
          <p:nvSpPr>
            <p:cNvPr id="46238" name="Freeform 182"/>
            <p:cNvSpPr>
              <a:spLocks/>
            </p:cNvSpPr>
            <p:nvPr/>
          </p:nvSpPr>
          <p:spPr bwMode="auto">
            <a:xfrm>
              <a:off x="1538" y="1802"/>
              <a:ext cx="1" cy="615"/>
            </a:xfrm>
            <a:custGeom>
              <a:avLst/>
              <a:gdLst>
                <a:gd name="T0" fmla="*/ 0 w 2"/>
                <a:gd name="T1" fmla="*/ 0 h 1256"/>
                <a:gd name="T2" fmla="*/ 1 w 2"/>
                <a:gd name="T3" fmla="*/ 301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p>
          </p:txBody>
        </p:sp>
        <p:sp>
          <p:nvSpPr>
            <p:cNvPr id="46239" name="Freeform 183"/>
            <p:cNvSpPr>
              <a:spLocks/>
            </p:cNvSpPr>
            <p:nvPr/>
          </p:nvSpPr>
          <p:spPr bwMode="auto">
            <a:xfrm>
              <a:off x="2332" y="2243"/>
              <a:ext cx="1" cy="174"/>
            </a:xfrm>
            <a:custGeom>
              <a:avLst/>
              <a:gdLst>
                <a:gd name="T0" fmla="*/ 0 w 2"/>
                <a:gd name="T1" fmla="*/ 0 h 356"/>
                <a:gd name="T2" fmla="*/ 1 w 2"/>
                <a:gd name="T3" fmla="*/ 85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p>
          </p:txBody>
        </p:sp>
        <p:sp>
          <p:nvSpPr>
            <p:cNvPr id="46240" name="Line 184"/>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p>
          </p:txBody>
        </p:sp>
      </p:grpSp>
      <p:grpSp>
        <p:nvGrpSpPr>
          <p:cNvPr id="13" name="Group 187"/>
          <p:cNvGrpSpPr>
            <a:grpSpLocks/>
          </p:cNvGrpSpPr>
          <p:nvPr/>
        </p:nvGrpSpPr>
        <p:grpSpPr bwMode="auto">
          <a:xfrm>
            <a:off x="6489700" y="2470150"/>
            <a:ext cx="101600" cy="727075"/>
            <a:chOff x="2300" y="1556"/>
            <a:chExt cx="64" cy="458"/>
          </a:xfrm>
        </p:grpSpPr>
        <p:sp>
          <p:nvSpPr>
            <p:cNvPr id="46236" name="Rectangle 188"/>
            <p:cNvSpPr>
              <a:spLocks noChangeArrowheads="1"/>
            </p:cNvSpPr>
            <p:nvPr/>
          </p:nvSpPr>
          <p:spPr bwMode="auto">
            <a:xfrm>
              <a:off x="2300" y="1925"/>
              <a:ext cx="64" cy="89"/>
            </a:xfrm>
            <a:prstGeom prst="rect">
              <a:avLst/>
            </a:prstGeom>
            <a:solidFill>
              <a:srgbClr val="3333FF"/>
            </a:solidFill>
            <a:ln w="9525" algn="ctr">
              <a:solidFill>
                <a:schemeClr val="tx1"/>
              </a:solidFill>
              <a:miter lim="800000"/>
              <a:headEnd/>
              <a:tailEnd/>
            </a:ln>
          </p:spPr>
          <p:txBody>
            <a:bodyPr anchor="ctr">
              <a:spAutoFit/>
            </a:bodyPr>
            <a:lstStyle/>
            <a:p>
              <a:endParaRPr lang="en-US"/>
            </a:p>
          </p:txBody>
        </p:sp>
        <p:sp>
          <p:nvSpPr>
            <p:cNvPr id="46237" name="Rectangle 189"/>
            <p:cNvSpPr>
              <a:spLocks noChangeArrowheads="1"/>
            </p:cNvSpPr>
            <p:nvPr/>
          </p:nvSpPr>
          <p:spPr bwMode="auto">
            <a:xfrm>
              <a:off x="2300" y="1556"/>
              <a:ext cx="64" cy="79"/>
            </a:xfrm>
            <a:prstGeom prst="rect">
              <a:avLst/>
            </a:prstGeom>
            <a:solidFill>
              <a:srgbClr val="FF0000"/>
            </a:solidFill>
            <a:ln w="9525" algn="ctr">
              <a:solidFill>
                <a:schemeClr val="tx1"/>
              </a:solidFill>
              <a:miter lim="800000"/>
              <a:headEnd/>
              <a:tailEnd/>
            </a:ln>
          </p:spPr>
          <p:txBody>
            <a:bodyPr anchor="ctr">
              <a:spAutoFit/>
            </a:bodyPr>
            <a:lstStyle/>
            <a:p>
              <a:endParaRPr lang="en-US"/>
            </a:p>
          </p:txBody>
        </p:sp>
      </p:grpSp>
      <p:grpSp>
        <p:nvGrpSpPr>
          <p:cNvPr id="14" name="Group 190"/>
          <p:cNvGrpSpPr>
            <a:grpSpLocks/>
          </p:cNvGrpSpPr>
          <p:nvPr/>
        </p:nvGrpSpPr>
        <p:grpSpPr bwMode="auto">
          <a:xfrm>
            <a:off x="5280025" y="1874838"/>
            <a:ext cx="1262063" cy="841375"/>
            <a:chOff x="1538" y="1181"/>
            <a:chExt cx="795" cy="530"/>
          </a:xfrm>
        </p:grpSpPr>
        <p:sp>
          <p:nvSpPr>
            <p:cNvPr id="46233" name="Line 191"/>
            <p:cNvSpPr>
              <a:spLocks noChangeShapeType="1"/>
            </p:cNvSpPr>
            <p:nvPr/>
          </p:nvSpPr>
          <p:spPr bwMode="auto">
            <a:xfrm>
              <a:off x="1538" y="1185"/>
              <a:ext cx="794" cy="0"/>
            </a:xfrm>
            <a:prstGeom prst="line">
              <a:avLst/>
            </a:prstGeom>
            <a:noFill/>
            <a:ln w="38100">
              <a:solidFill>
                <a:srgbClr val="FF0000"/>
              </a:solidFill>
              <a:round/>
              <a:headEnd/>
              <a:tailEnd/>
            </a:ln>
          </p:spPr>
          <p:txBody>
            <a:bodyPr/>
            <a:lstStyle/>
            <a:p>
              <a:endParaRPr lang="en-US"/>
            </a:p>
          </p:txBody>
        </p:sp>
        <p:sp>
          <p:nvSpPr>
            <p:cNvPr id="46234" name="Freeform 192"/>
            <p:cNvSpPr>
              <a:spLocks/>
            </p:cNvSpPr>
            <p:nvPr/>
          </p:nvSpPr>
          <p:spPr bwMode="auto">
            <a:xfrm>
              <a:off x="2332" y="1181"/>
              <a:ext cx="1" cy="159"/>
            </a:xfrm>
            <a:custGeom>
              <a:avLst/>
              <a:gdLst>
                <a:gd name="T0" fmla="*/ 1 w 2"/>
                <a:gd name="T1" fmla="*/ 0 h 325"/>
                <a:gd name="T2" fmla="*/ 0 w 2"/>
                <a:gd name="T3" fmla="*/ 78 h 325"/>
                <a:gd name="T4" fmla="*/ 0 60000 65536"/>
                <a:gd name="T5" fmla="*/ 0 60000 65536"/>
                <a:gd name="T6" fmla="*/ 0 w 2"/>
                <a:gd name="T7" fmla="*/ 0 h 325"/>
                <a:gd name="T8" fmla="*/ 2 w 2"/>
                <a:gd name="T9" fmla="*/ 325 h 325"/>
              </a:gdLst>
              <a:ahLst/>
              <a:cxnLst>
                <a:cxn ang="T4">
                  <a:pos x="T0" y="T1"/>
                </a:cxn>
                <a:cxn ang="T5">
                  <a:pos x="T2" y="T3"/>
                </a:cxn>
              </a:cxnLst>
              <a:rect l="T6" t="T7" r="T8" b="T9"/>
              <a:pathLst>
                <a:path w="2" h="325">
                  <a:moveTo>
                    <a:pt x="2" y="0"/>
                  </a:moveTo>
                  <a:lnTo>
                    <a:pt x="0" y="325"/>
                  </a:lnTo>
                </a:path>
              </a:pathLst>
            </a:custGeom>
            <a:noFill/>
            <a:ln w="38100">
              <a:solidFill>
                <a:srgbClr val="FF0000"/>
              </a:solidFill>
              <a:round/>
              <a:headEnd type="none" w="med" len="med"/>
              <a:tailEnd type="none" w="med" len="med"/>
            </a:ln>
          </p:spPr>
          <p:txBody>
            <a:bodyPr/>
            <a:lstStyle/>
            <a:p>
              <a:endParaRPr lang="en-US"/>
            </a:p>
          </p:txBody>
        </p:sp>
        <p:sp>
          <p:nvSpPr>
            <p:cNvPr id="46235" name="Freeform 193"/>
            <p:cNvSpPr>
              <a:spLocks/>
            </p:cNvSpPr>
            <p:nvPr/>
          </p:nvSpPr>
          <p:spPr bwMode="auto">
            <a:xfrm>
              <a:off x="1538" y="1181"/>
              <a:ext cx="1" cy="530"/>
            </a:xfrm>
            <a:custGeom>
              <a:avLst/>
              <a:gdLst>
                <a:gd name="T0" fmla="*/ 1 w 2"/>
                <a:gd name="T1" fmla="*/ 0 h 1081"/>
                <a:gd name="T2" fmla="*/ 0 w 2"/>
                <a:gd name="T3" fmla="*/ 260 h 1081"/>
                <a:gd name="T4" fmla="*/ 0 60000 65536"/>
                <a:gd name="T5" fmla="*/ 0 60000 65536"/>
                <a:gd name="T6" fmla="*/ 0 w 2"/>
                <a:gd name="T7" fmla="*/ 0 h 1081"/>
                <a:gd name="T8" fmla="*/ 2 w 2"/>
                <a:gd name="T9" fmla="*/ 1081 h 1081"/>
              </a:gdLst>
              <a:ahLst/>
              <a:cxnLst>
                <a:cxn ang="T4">
                  <a:pos x="T0" y="T1"/>
                </a:cxn>
                <a:cxn ang="T5">
                  <a:pos x="T2" y="T3"/>
                </a:cxn>
              </a:cxnLst>
              <a:rect l="T6" t="T7" r="T8" b="T9"/>
              <a:pathLst>
                <a:path w="2" h="1081">
                  <a:moveTo>
                    <a:pt x="2" y="0"/>
                  </a:moveTo>
                  <a:lnTo>
                    <a:pt x="0" y="1081"/>
                  </a:lnTo>
                </a:path>
              </a:pathLst>
            </a:custGeom>
            <a:noFill/>
            <a:ln w="38100">
              <a:solidFill>
                <a:srgbClr val="FF0000"/>
              </a:solidFill>
              <a:round/>
              <a:headEnd type="none" w="med" len="med"/>
              <a:tailEnd type="none" w="med" len="med"/>
            </a:ln>
          </p:spPr>
          <p:txBody>
            <a:bodyPr/>
            <a:lstStyle/>
            <a:p>
              <a:endParaRPr lang="en-US"/>
            </a:p>
          </p:txBody>
        </p:sp>
      </p:grpSp>
      <p:grpSp>
        <p:nvGrpSpPr>
          <p:cNvPr id="15" name="Group 194"/>
          <p:cNvGrpSpPr>
            <a:grpSpLocks/>
          </p:cNvGrpSpPr>
          <p:nvPr/>
        </p:nvGrpSpPr>
        <p:grpSpPr bwMode="auto">
          <a:xfrm>
            <a:off x="5280025" y="2860675"/>
            <a:ext cx="1262063" cy="982663"/>
            <a:chOff x="1538" y="1802"/>
            <a:chExt cx="795" cy="619"/>
          </a:xfrm>
        </p:grpSpPr>
        <p:sp>
          <p:nvSpPr>
            <p:cNvPr id="46230" name="Freeform 195"/>
            <p:cNvSpPr>
              <a:spLocks/>
            </p:cNvSpPr>
            <p:nvPr/>
          </p:nvSpPr>
          <p:spPr bwMode="auto">
            <a:xfrm>
              <a:off x="1538" y="1802"/>
              <a:ext cx="1" cy="615"/>
            </a:xfrm>
            <a:custGeom>
              <a:avLst/>
              <a:gdLst>
                <a:gd name="T0" fmla="*/ 0 w 2"/>
                <a:gd name="T1" fmla="*/ 0 h 1256"/>
                <a:gd name="T2" fmla="*/ 1 w 2"/>
                <a:gd name="T3" fmla="*/ 301 h 1256"/>
                <a:gd name="T4" fmla="*/ 0 60000 65536"/>
                <a:gd name="T5" fmla="*/ 0 60000 65536"/>
                <a:gd name="T6" fmla="*/ 0 w 2"/>
                <a:gd name="T7" fmla="*/ 0 h 1256"/>
                <a:gd name="T8" fmla="*/ 2 w 2"/>
                <a:gd name="T9" fmla="*/ 1256 h 1256"/>
              </a:gdLst>
              <a:ahLst/>
              <a:cxnLst>
                <a:cxn ang="T4">
                  <a:pos x="T0" y="T1"/>
                </a:cxn>
                <a:cxn ang="T5">
                  <a:pos x="T2" y="T3"/>
                </a:cxn>
              </a:cxnLst>
              <a:rect l="T6" t="T7" r="T8" b="T9"/>
              <a:pathLst>
                <a:path w="2" h="1256">
                  <a:moveTo>
                    <a:pt x="0" y="0"/>
                  </a:moveTo>
                  <a:lnTo>
                    <a:pt x="2" y="1256"/>
                  </a:lnTo>
                </a:path>
              </a:pathLst>
            </a:custGeom>
            <a:noFill/>
            <a:ln w="38100">
              <a:solidFill>
                <a:srgbClr val="3333FF"/>
              </a:solidFill>
              <a:round/>
              <a:headEnd type="none" w="med" len="med"/>
              <a:tailEnd type="none" w="med" len="med"/>
            </a:ln>
          </p:spPr>
          <p:txBody>
            <a:bodyPr/>
            <a:lstStyle/>
            <a:p>
              <a:endParaRPr lang="en-US"/>
            </a:p>
          </p:txBody>
        </p:sp>
        <p:sp>
          <p:nvSpPr>
            <p:cNvPr id="46231" name="Freeform 196"/>
            <p:cNvSpPr>
              <a:spLocks/>
            </p:cNvSpPr>
            <p:nvPr/>
          </p:nvSpPr>
          <p:spPr bwMode="auto">
            <a:xfrm>
              <a:off x="2332" y="2243"/>
              <a:ext cx="1" cy="174"/>
            </a:xfrm>
            <a:custGeom>
              <a:avLst/>
              <a:gdLst>
                <a:gd name="T0" fmla="*/ 0 w 2"/>
                <a:gd name="T1" fmla="*/ 0 h 356"/>
                <a:gd name="T2" fmla="*/ 1 w 2"/>
                <a:gd name="T3" fmla="*/ 85 h 356"/>
                <a:gd name="T4" fmla="*/ 0 60000 65536"/>
                <a:gd name="T5" fmla="*/ 0 60000 65536"/>
                <a:gd name="T6" fmla="*/ 0 w 2"/>
                <a:gd name="T7" fmla="*/ 0 h 356"/>
                <a:gd name="T8" fmla="*/ 2 w 2"/>
                <a:gd name="T9" fmla="*/ 356 h 356"/>
              </a:gdLst>
              <a:ahLst/>
              <a:cxnLst>
                <a:cxn ang="T4">
                  <a:pos x="T0" y="T1"/>
                </a:cxn>
                <a:cxn ang="T5">
                  <a:pos x="T2" y="T3"/>
                </a:cxn>
              </a:cxnLst>
              <a:rect l="T6" t="T7" r="T8" b="T9"/>
              <a:pathLst>
                <a:path w="2" h="356">
                  <a:moveTo>
                    <a:pt x="0" y="0"/>
                  </a:moveTo>
                  <a:lnTo>
                    <a:pt x="2" y="356"/>
                  </a:lnTo>
                </a:path>
              </a:pathLst>
            </a:custGeom>
            <a:noFill/>
            <a:ln w="38100">
              <a:solidFill>
                <a:srgbClr val="3333FF"/>
              </a:solidFill>
              <a:round/>
              <a:headEnd type="none" w="med" len="med"/>
              <a:tailEnd type="none" w="med" len="med"/>
            </a:ln>
          </p:spPr>
          <p:txBody>
            <a:bodyPr/>
            <a:lstStyle/>
            <a:p>
              <a:endParaRPr lang="en-US"/>
            </a:p>
          </p:txBody>
        </p:sp>
        <p:sp>
          <p:nvSpPr>
            <p:cNvPr id="46232" name="Line 197"/>
            <p:cNvSpPr>
              <a:spLocks noChangeShapeType="1"/>
            </p:cNvSpPr>
            <p:nvPr/>
          </p:nvSpPr>
          <p:spPr bwMode="auto">
            <a:xfrm>
              <a:off x="1538" y="2421"/>
              <a:ext cx="794" cy="0"/>
            </a:xfrm>
            <a:prstGeom prst="line">
              <a:avLst/>
            </a:prstGeom>
            <a:noFill/>
            <a:ln w="38100">
              <a:solidFill>
                <a:srgbClr val="3333FF"/>
              </a:solidFill>
              <a:round/>
              <a:headEnd/>
              <a:tailEnd/>
            </a:ln>
          </p:spPr>
          <p:txBody>
            <a:bodyPr/>
            <a:lstStyle/>
            <a:p>
              <a:endParaRPr lang="en-US"/>
            </a:p>
          </p:txBody>
        </p:sp>
      </p:grpSp>
      <p:grpSp>
        <p:nvGrpSpPr>
          <p:cNvPr id="16" name="Group 201"/>
          <p:cNvGrpSpPr>
            <a:grpSpLocks/>
          </p:cNvGrpSpPr>
          <p:nvPr/>
        </p:nvGrpSpPr>
        <p:grpSpPr bwMode="auto">
          <a:xfrm>
            <a:off x="2447925" y="5135563"/>
            <a:ext cx="1270000" cy="985837"/>
            <a:chOff x="1542" y="3235"/>
            <a:chExt cx="800" cy="621"/>
          </a:xfrm>
        </p:grpSpPr>
        <p:sp>
          <p:nvSpPr>
            <p:cNvPr id="46227" name="Freeform 202"/>
            <p:cNvSpPr>
              <a:spLocks/>
            </p:cNvSpPr>
            <p:nvPr/>
          </p:nvSpPr>
          <p:spPr bwMode="auto">
            <a:xfrm>
              <a:off x="1542" y="3235"/>
              <a:ext cx="5" cy="617"/>
            </a:xfrm>
            <a:custGeom>
              <a:avLst/>
              <a:gdLst>
                <a:gd name="T0" fmla="*/ 3 w 10"/>
                <a:gd name="T1" fmla="*/ 0 h 1256"/>
                <a:gd name="T2" fmla="*/ 0 w 10"/>
                <a:gd name="T3" fmla="*/ 303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p>
          </p:txBody>
        </p:sp>
        <p:sp>
          <p:nvSpPr>
            <p:cNvPr id="46228" name="Freeform 203"/>
            <p:cNvSpPr>
              <a:spLocks/>
            </p:cNvSpPr>
            <p:nvPr/>
          </p:nvSpPr>
          <p:spPr bwMode="auto">
            <a:xfrm>
              <a:off x="2342" y="3677"/>
              <a:ext cx="0" cy="173"/>
            </a:xfrm>
            <a:custGeom>
              <a:avLst/>
              <a:gdLst>
                <a:gd name="T0" fmla="*/ 0 w 1"/>
                <a:gd name="T1" fmla="*/ 0 h 351"/>
                <a:gd name="T2" fmla="*/ 0 w 1"/>
                <a:gd name="T3" fmla="*/ 85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p>
          </p:txBody>
        </p:sp>
        <p:sp>
          <p:nvSpPr>
            <p:cNvPr id="46229" name="Line 204"/>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p>
          </p:txBody>
        </p:sp>
      </p:grpSp>
      <p:grpSp>
        <p:nvGrpSpPr>
          <p:cNvPr id="17" name="Group 205"/>
          <p:cNvGrpSpPr>
            <a:grpSpLocks/>
          </p:cNvGrpSpPr>
          <p:nvPr/>
        </p:nvGrpSpPr>
        <p:grpSpPr bwMode="auto">
          <a:xfrm>
            <a:off x="2455863" y="4157663"/>
            <a:ext cx="2054225" cy="836612"/>
            <a:chOff x="1547" y="2619"/>
            <a:chExt cx="1294" cy="527"/>
          </a:xfrm>
        </p:grpSpPr>
        <p:sp>
          <p:nvSpPr>
            <p:cNvPr id="46222" name="Line 206"/>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p>
          </p:txBody>
        </p:sp>
        <p:sp>
          <p:nvSpPr>
            <p:cNvPr id="46223" name="Freeform 207"/>
            <p:cNvSpPr>
              <a:spLocks/>
            </p:cNvSpPr>
            <p:nvPr/>
          </p:nvSpPr>
          <p:spPr bwMode="auto">
            <a:xfrm>
              <a:off x="2342" y="2619"/>
              <a:ext cx="0" cy="157"/>
            </a:xfrm>
            <a:custGeom>
              <a:avLst/>
              <a:gdLst>
                <a:gd name="T0" fmla="*/ 0 w 1"/>
                <a:gd name="T1" fmla="*/ 0 h 320"/>
                <a:gd name="T2" fmla="*/ 0 w 1"/>
                <a:gd name="T3" fmla="*/ 7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p>
          </p:txBody>
        </p:sp>
        <p:sp>
          <p:nvSpPr>
            <p:cNvPr id="46224" name="Freeform 208"/>
            <p:cNvSpPr>
              <a:spLocks/>
            </p:cNvSpPr>
            <p:nvPr/>
          </p:nvSpPr>
          <p:spPr bwMode="auto">
            <a:xfrm>
              <a:off x="1547" y="2619"/>
              <a:ext cx="0" cy="527"/>
            </a:xfrm>
            <a:custGeom>
              <a:avLst/>
              <a:gdLst>
                <a:gd name="T0" fmla="*/ 0 w 1"/>
                <a:gd name="T1" fmla="*/ 0 h 1076"/>
                <a:gd name="T2" fmla="*/ 0 w 1"/>
                <a:gd name="T3" fmla="*/ 258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p>
          </p:txBody>
        </p:sp>
        <p:sp>
          <p:nvSpPr>
            <p:cNvPr id="46225" name="Freeform 209"/>
            <p:cNvSpPr>
              <a:spLocks/>
            </p:cNvSpPr>
            <p:nvPr/>
          </p:nvSpPr>
          <p:spPr bwMode="auto">
            <a:xfrm>
              <a:off x="2839" y="2689"/>
              <a:ext cx="2" cy="80"/>
            </a:xfrm>
            <a:custGeom>
              <a:avLst/>
              <a:gdLst>
                <a:gd name="T0" fmla="*/ 1 w 3"/>
                <a:gd name="T1" fmla="*/ 0 h 165"/>
                <a:gd name="T2" fmla="*/ 0 w 3"/>
                <a:gd name="T3" fmla="*/ 39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p>
          </p:txBody>
        </p:sp>
        <p:sp>
          <p:nvSpPr>
            <p:cNvPr id="46226" name="Freeform 210"/>
            <p:cNvSpPr>
              <a:spLocks/>
            </p:cNvSpPr>
            <p:nvPr/>
          </p:nvSpPr>
          <p:spPr bwMode="auto">
            <a:xfrm>
              <a:off x="2341" y="2691"/>
              <a:ext cx="498" cy="2"/>
            </a:xfrm>
            <a:custGeom>
              <a:avLst/>
              <a:gdLst>
                <a:gd name="T0" fmla="*/ 0 w 1017"/>
                <a:gd name="T1" fmla="*/ 0 h 3"/>
                <a:gd name="T2" fmla="*/ 244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p>
          </p:txBody>
        </p:sp>
      </p:grpSp>
      <p:grpSp>
        <p:nvGrpSpPr>
          <p:cNvPr id="18" name="Group 211"/>
          <p:cNvGrpSpPr>
            <a:grpSpLocks/>
          </p:cNvGrpSpPr>
          <p:nvPr/>
        </p:nvGrpSpPr>
        <p:grpSpPr bwMode="auto">
          <a:xfrm>
            <a:off x="3716338" y="4748213"/>
            <a:ext cx="790575" cy="742950"/>
            <a:chOff x="2341" y="2991"/>
            <a:chExt cx="498" cy="468"/>
          </a:xfrm>
        </p:grpSpPr>
        <p:sp>
          <p:nvSpPr>
            <p:cNvPr id="46219" name="Freeform 212"/>
            <p:cNvSpPr>
              <a:spLocks/>
            </p:cNvSpPr>
            <p:nvPr/>
          </p:nvSpPr>
          <p:spPr bwMode="auto">
            <a:xfrm>
              <a:off x="2341" y="2991"/>
              <a:ext cx="1" cy="468"/>
            </a:xfrm>
            <a:custGeom>
              <a:avLst/>
              <a:gdLst>
                <a:gd name="T0" fmla="*/ 0 w 3"/>
                <a:gd name="T1" fmla="*/ 0 h 951"/>
                <a:gd name="T2" fmla="*/ 0 w 3"/>
                <a:gd name="T3" fmla="*/ 230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p>
          </p:txBody>
        </p:sp>
        <p:sp>
          <p:nvSpPr>
            <p:cNvPr id="46220" name="Freeform 213"/>
            <p:cNvSpPr>
              <a:spLocks/>
            </p:cNvSpPr>
            <p:nvPr/>
          </p:nvSpPr>
          <p:spPr bwMode="auto">
            <a:xfrm>
              <a:off x="2839" y="3056"/>
              <a:ext cx="0" cy="94"/>
            </a:xfrm>
            <a:custGeom>
              <a:avLst/>
              <a:gdLst>
                <a:gd name="T0" fmla="*/ 0 w 1"/>
                <a:gd name="T1" fmla="*/ 0 h 190"/>
                <a:gd name="T2" fmla="*/ 0 w 1"/>
                <a:gd name="T3" fmla="*/ 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p>
          </p:txBody>
        </p:sp>
        <p:sp>
          <p:nvSpPr>
            <p:cNvPr id="46221" name="Freeform 214"/>
            <p:cNvSpPr>
              <a:spLocks/>
            </p:cNvSpPr>
            <p:nvPr/>
          </p:nvSpPr>
          <p:spPr bwMode="auto">
            <a:xfrm>
              <a:off x="2341" y="3147"/>
              <a:ext cx="498" cy="1"/>
            </a:xfrm>
            <a:custGeom>
              <a:avLst/>
              <a:gdLst>
                <a:gd name="T0" fmla="*/ 0 w 1017"/>
                <a:gd name="T1" fmla="*/ 0 h 1"/>
                <a:gd name="T2" fmla="*/ 244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p>
          </p:txBody>
        </p:sp>
      </p:grpSp>
      <p:grpSp>
        <p:nvGrpSpPr>
          <p:cNvPr id="19" name="Group 217"/>
          <p:cNvGrpSpPr>
            <a:grpSpLocks/>
          </p:cNvGrpSpPr>
          <p:nvPr/>
        </p:nvGrpSpPr>
        <p:grpSpPr bwMode="auto">
          <a:xfrm>
            <a:off x="5249863" y="5135563"/>
            <a:ext cx="1270000" cy="985837"/>
            <a:chOff x="1542" y="3235"/>
            <a:chExt cx="800" cy="621"/>
          </a:xfrm>
        </p:grpSpPr>
        <p:sp>
          <p:nvSpPr>
            <p:cNvPr id="46216" name="Freeform 218"/>
            <p:cNvSpPr>
              <a:spLocks/>
            </p:cNvSpPr>
            <p:nvPr/>
          </p:nvSpPr>
          <p:spPr bwMode="auto">
            <a:xfrm>
              <a:off x="1542" y="3235"/>
              <a:ext cx="5" cy="617"/>
            </a:xfrm>
            <a:custGeom>
              <a:avLst/>
              <a:gdLst>
                <a:gd name="T0" fmla="*/ 3 w 10"/>
                <a:gd name="T1" fmla="*/ 0 h 1256"/>
                <a:gd name="T2" fmla="*/ 0 w 10"/>
                <a:gd name="T3" fmla="*/ 303 h 1256"/>
                <a:gd name="T4" fmla="*/ 0 60000 65536"/>
                <a:gd name="T5" fmla="*/ 0 60000 65536"/>
                <a:gd name="T6" fmla="*/ 0 w 10"/>
                <a:gd name="T7" fmla="*/ 0 h 1256"/>
                <a:gd name="T8" fmla="*/ 10 w 10"/>
                <a:gd name="T9" fmla="*/ 1256 h 1256"/>
              </a:gdLst>
              <a:ahLst/>
              <a:cxnLst>
                <a:cxn ang="T4">
                  <a:pos x="T0" y="T1"/>
                </a:cxn>
                <a:cxn ang="T5">
                  <a:pos x="T2" y="T3"/>
                </a:cxn>
              </a:cxnLst>
              <a:rect l="T6" t="T7" r="T8" b="T9"/>
              <a:pathLst>
                <a:path w="10" h="1256">
                  <a:moveTo>
                    <a:pt x="10" y="0"/>
                  </a:moveTo>
                  <a:lnTo>
                    <a:pt x="0" y="1256"/>
                  </a:lnTo>
                </a:path>
              </a:pathLst>
            </a:custGeom>
            <a:noFill/>
            <a:ln w="38100">
              <a:solidFill>
                <a:srgbClr val="3333FF"/>
              </a:solidFill>
              <a:round/>
              <a:headEnd type="none" w="med" len="med"/>
              <a:tailEnd type="none" w="med" len="med"/>
            </a:ln>
          </p:spPr>
          <p:txBody>
            <a:bodyPr/>
            <a:lstStyle/>
            <a:p>
              <a:endParaRPr lang="en-US"/>
            </a:p>
          </p:txBody>
        </p:sp>
        <p:sp>
          <p:nvSpPr>
            <p:cNvPr id="46217" name="Freeform 219"/>
            <p:cNvSpPr>
              <a:spLocks/>
            </p:cNvSpPr>
            <p:nvPr/>
          </p:nvSpPr>
          <p:spPr bwMode="auto">
            <a:xfrm>
              <a:off x="2342" y="3677"/>
              <a:ext cx="0" cy="173"/>
            </a:xfrm>
            <a:custGeom>
              <a:avLst/>
              <a:gdLst>
                <a:gd name="T0" fmla="*/ 0 w 1"/>
                <a:gd name="T1" fmla="*/ 0 h 351"/>
                <a:gd name="T2" fmla="*/ 0 w 1"/>
                <a:gd name="T3" fmla="*/ 85 h 351"/>
                <a:gd name="T4" fmla="*/ 0 60000 65536"/>
                <a:gd name="T5" fmla="*/ 0 60000 65536"/>
                <a:gd name="T6" fmla="*/ 0 w 1"/>
                <a:gd name="T7" fmla="*/ 0 h 351"/>
                <a:gd name="T8" fmla="*/ 0 w 1"/>
                <a:gd name="T9" fmla="*/ 351 h 351"/>
              </a:gdLst>
              <a:ahLst/>
              <a:cxnLst>
                <a:cxn ang="T4">
                  <a:pos x="T0" y="T1"/>
                </a:cxn>
                <a:cxn ang="T5">
                  <a:pos x="T2" y="T3"/>
                </a:cxn>
              </a:cxnLst>
              <a:rect l="T6" t="T7" r="T8" b="T9"/>
              <a:pathLst>
                <a:path w="1" h="351">
                  <a:moveTo>
                    <a:pt x="0" y="0"/>
                  </a:moveTo>
                  <a:lnTo>
                    <a:pt x="0" y="351"/>
                  </a:lnTo>
                </a:path>
              </a:pathLst>
            </a:custGeom>
            <a:noFill/>
            <a:ln w="38100">
              <a:solidFill>
                <a:srgbClr val="3333FF"/>
              </a:solidFill>
              <a:round/>
              <a:headEnd type="none" w="med" len="med"/>
              <a:tailEnd type="none" w="med" len="med"/>
            </a:ln>
          </p:spPr>
          <p:txBody>
            <a:bodyPr/>
            <a:lstStyle/>
            <a:p>
              <a:endParaRPr lang="en-US"/>
            </a:p>
          </p:txBody>
        </p:sp>
        <p:sp>
          <p:nvSpPr>
            <p:cNvPr id="46218" name="Line 220"/>
            <p:cNvSpPr>
              <a:spLocks noChangeShapeType="1"/>
            </p:cNvSpPr>
            <p:nvPr/>
          </p:nvSpPr>
          <p:spPr bwMode="auto">
            <a:xfrm>
              <a:off x="1547" y="3856"/>
              <a:ext cx="795" cy="0"/>
            </a:xfrm>
            <a:prstGeom prst="line">
              <a:avLst/>
            </a:prstGeom>
            <a:noFill/>
            <a:ln w="38100">
              <a:solidFill>
                <a:srgbClr val="3333FF"/>
              </a:solidFill>
              <a:round/>
              <a:headEnd/>
              <a:tailEnd/>
            </a:ln>
          </p:spPr>
          <p:txBody>
            <a:bodyPr/>
            <a:lstStyle/>
            <a:p>
              <a:endParaRPr lang="en-US"/>
            </a:p>
          </p:txBody>
        </p:sp>
      </p:grpSp>
      <p:grpSp>
        <p:nvGrpSpPr>
          <p:cNvPr id="20" name="Group 221"/>
          <p:cNvGrpSpPr>
            <a:grpSpLocks/>
          </p:cNvGrpSpPr>
          <p:nvPr/>
        </p:nvGrpSpPr>
        <p:grpSpPr bwMode="auto">
          <a:xfrm>
            <a:off x="5257800" y="4157663"/>
            <a:ext cx="2054225" cy="836612"/>
            <a:chOff x="1547" y="2619"/>
            <a:chExt cx="1294" cy="527"/>
          </a:xfrm>
        </p:grpSpPr>
        <p:sp>
          <p:nvSpPr>
            <p:cNvPr id="46211" name="Line 222"/>
            <p:cNvSpPr>
              <a:spLocks noChangeShapeType="1"/>
            </p:cNvSpPr>
            <p:nvPr/>
          </p:nvSpPr>
          <p:spPr bwMode="auto">
            <a:xfrm>
              <a:off x="1547" y="2620"/>
              <a:ext cx="795" cy="0"/>
            </a:xfrm>
            <a:prstGeom prst="line">
              <a:avLst/>
            </a:prstGeom>
            <a:noFill/>
            <a:ln w="38100">
              <a:solidFill>
                <a:srgbClr val="FF0000"/>
              </a:solidFill>
              <a:round/>
              <a:headEnd/>
              <a:tailEnd/>
            </a:ln>
          </p:spPr>
          <p:txBody>
            <a:bodyPr/>
            <a:lstStyle/>
            <a:p>
              <a:endParaRPr lang="en-US"/>
            </a:p>
          </p:txBody>
        </p:sp>
        <p:sp>
          <p:nvSpPr>
            <p:cNvPr id="46212" name="Freeform 223"/>
            <p:cNvSpPr>
              <a:spLocks/>
            </p:cNvSpPr>
            <p:nvPr/>
          </p:nvSpPr>
          <p:spPr bwMode="auto">
            <a:xfrm>
              <a:off x="2342" y="2619"/>
              <a:ext cx="0" cy="157"/>
            </a:xfrm>
            <a:custGeom>
              <a:avLst/>
              <a:gdLst>
                <a:gd name="T0" fmla="*/ 0 w 1"/>
                <a:gd name="T1" fmla="*/ 0 h 320"/>
                <a:gd name="T2" fmla="*/ 0 w 1"/>
                <a:gd name="T3" fmla="*/ 77 h 320"/>
                <a:gd name="T4" fmla="*/ 0 60000 65536"/>
                <a:gd name="T5" fmla="*/ 0 60000 65536"/>
                <a:gd name="T6" fmla="*/ 0 w 1"/>
                <a:gd name="T7" fmla="*/ 0 h 320"/>
                <a:gd name="T8" fmla="*/ 0 w 1"/>
                <a:gd name="T9" fmla="*/ 320 h 320"/>
              </a:gdLst>
              <a:ahLst/>
              <a:cxnLst>
                <a:cxn ang="T4">
                  <a:pos x="T0" y="T1"/>
                </a:cxn>
                <a:cxn ang="T5">
                  <a:pos x="T2" y="T3"/>
                </a:cxn>
              </a:cxnLst>
              <a:rect l="T6" t="T7" r="T8" b="T9"/>
              <a:pathLst>
                <a:path w="1" h="320">
                  <a:moveTo>
                    <a:pt x="0" y="0"/>
                  </a:moveTo>
                  <a:lnTo>
                    <a:pt x="0" y="320"/>
                  </a:lnTo>
                </a:path>
              </a:pathLst>
            </a:custGeom>
            <a:noFill/>
            <a:ln w="38100">
              <a:solidFill>
                <a:srgbClr val="FF0000"/>
              </a:solidFill>
              <a:round/>
              <a:headEnd type="none" w="med" len="med"/>
              <a:tailEnd type="none" w="med" len="med"/>
            </a:ln>
          </p:spPr>
          <p:txBody>
            <a:bodyPr/>
            <a:lstStyle/>
            <a:p>
              <a:endParaRPr lang="en-US"/>
            </a:p>
          </p:txBody>
        </p:sp>
        <p:sp>
          <p:nvSpPr>
            <p:cNvPr id="46213" name="Freeform 224"/>
            <p:cNvSpPr>
              <a:spLocks/>
            </p:cNvSpPr>
            <p:nvPr/>
          </p:nvSpPr>
          <p:spPr bwMode="auto">
            <a:xfrm>
              <a:off x="1547" y="2619"/>
              <a:ext cx="0" cy="527"/>
            </a:xfrm>
            <a:custGeom>
              <a:avLst/>
              <a:gdLst>
                <a:gd name="T0" fmla="*/ 0 w 1"/>
                <a:gd name="T1" fmla="*/ 0 h 1076"/>
                <a:gd name="T2" fmla="*/ 0 w 1"/>
                <a:gd name="T3" fmla="*/ 258 h 1076"/>
                <a:gd name="T4" fmla="*/ 0 60000 65536"/>
                <a:gd name="T5" fmla="*/ 0 60000 65536"/>
                <a:gd name="T6" fmla="*/ 0 w 1"/>
                <a:gd name="T7" fmla="*/ 0 h 1076"/>
                <a:gd name="T8" fmla="*/ 0 w 1"/>
                <a:gd name="T9" fmla="*/ 1076 h 1076"/>
              </a:gdLst>
              <a:ahLst/>
              <a:cxnLst>
                <a:cxn ang="T4">
                  <a:pos x="T0" y="T1"/>
                </a:cxn>
                <a:cxn ang="T5">
                  <a:pos x="T2" y="T3"/>
                </a:cxn>
              </a:cxnLst>
              <a:rect l="T6" t="T7" r="T8" b="T9"/>
              <a:pathLst>
                <a:path w="1" h="1076">
                  <a:moveTo>
                    <a:pt x="0" y="0"/>
                  </a:moveTo>
                  <a:lnTo>
                    <a:pt x="0" y="1076"/>
                  </a:lnTo>
                </a:path>
              </a:pathLst>
            </a:custGeom>
            <a:noFill/>
            <a:ln w="38100">
              <a:solidFill>
                <a:srgbClr val="FF0000"/>
              </a:solidFill>
              <a:round/>
              <a:headEnd type="none" w="med" len="med"/>
              <a:tailEnd type="none" w="med" len="med"/>
            </a:ln>
          </p:spPr>
          <p:txBody>
            <a:bodyPr/>
            <a:lstStyle/>
            <a:p>
              <a:endParaRPr lang="en-US"/>
            </a:p>
          </p:txBody>
        </p:sp>
        <p:sp>
          <p:nvSpPr>
            <p:cNvPr id="46214" name="Freeform 225"/>
            <p:cNvSpPr>
              <a:spLocks/>
            </p:cNvSpPr>
            <p:nvPr/>
          </p:nvSpPr>
          <p:spPr bwMode="auto">
            <a:xfrm>
              <a:off x="2839" y="2689"/>
              <a:ext cx="2" cy="80"/>
            </a:xfrm>
            <a:custGeom>
              <a:avLst/>
              <a:gdLst>
                <a:gd name="T0" fmla="*/ 1 w 3"/>
                <a:gd name="T1" fmla="*/ 0 h 165"/>
                <a:gd name="T2" fmla="*/ 0 w 3"/>
                <a:gd name="T3" fmla="*/ 39 h 165"/>
                <a:gd name="T4" fmla="*/ 0 60000 65536"/>
                <a:gd name="T5" fmla="*/ 0 60000 65536"/>
                <a:gd name="T6" fmla="*/ 0 w 3"/>
                <a:gd name="T7" fmla="*/ 0 h 165"/>
                <a:gd name="T8" fmla="*/ 3 w 3"/>
                <a:gd name="T9" fmla="*/ 165 h 165"/>
              </a:gdLst>
              <a:ahLst/>
              <a:cxnLst>
                <a:cxn ang="T4">
                  <a:pos x="T0" y="T1"/>
                </a:cxn>
                <a:cxn ang="T5">
                  <a:pos x="T2" y="T3"/>
                </a:cxn>
              </a:cxnLst>
              <a:rect l="T6" t="T7" r="T8" b="T9"/>
              <a:pathLst>
                <a:path w="3" h="165">
                  <a:moveTo>
                    <a:pt x="3" y="0"/>
                  </a:moveTo>
                  <a:lnTo>
                    <a:pt x="0" y="165"/>
                  </a:lnTo>
                </a:path>
              </a:pathLst>
            </a:custGeom>
            <a:noFill/>
            <a:ln w="38100">
              <a:solidFill>
                <a:srgbClr val="FF0000"/>
              </a:solidFill>
              <a:round/>
              <a:headEnd type="none" w="med" len="med"/>
              <a:tailEnd type="none" w="med" len="med"/>
            </a:ln>
          </p:spPr>
          <p:txBody>
            <a:bodyPr/>
            <a:lstStyle/>
            <a:p>
              <a:endParaRPr lang="en-US"/>
            </a:p>
          </p:txBody>
        </p:sp>
        <p:sp>
          <p:nvSpPr>
            <p:cNvPr id="46215" name="Freeform 226"/>
            <p:cNvSpPr>
              <a:spLocks/>
            </p:cNvSpPr>
            <p:nvPr/>
          </p:nvSpPr>
          <p:spPr bwMode="auto">
            <a:xfrm>
              <a:off x="2341" y="2691"/>
              <a:ext cx="498" cy="2"/>
            </a:xfrm>
            <a:custGeom>
              <a:avLst/>
              <a:gdLst>
                <a:gd name="T0" fmla="*/ 0 w 1017"/>
                <a:gd name="T1" fmla="*/ 0 h 3"/>
                <a:gd name="T2" fmla="*/ 244 w 1017"/>
                <a:gd name="T3" fmla="*/ 1 h 3"/>
                <a:gd name="T4" fmla="*/ 0 60000 65536"/>
                <a:gd name="T5" fmla="*/ 0 60000 65536"/>
                <a:gd name="T6" fmla="*/ 0 w 1017"/>
                <a:gd name="T7" fmla="*/ 0 h 3"/>
                <a:gd name="T8" fmla="*/ 1017 w 1017"/>
                <a:gd name="T9" fmla="*/ 3 h 3"/>
              </a:gdLst>
              <a:ahLst/>
              <a:cxnLst>
                <a:cxn ang="T4">
                  <a:pos x="T0" y="T1"/>
                </a:cxn>
                <a:cxn ang="T5">
                  <a:pos x="T2" y="T3"/>
                </a:cxn>
              </a:cxnLst>
              <a:rect l="T6" t="T7" r="T8" b="T9"/>
              <a:pathLst>
                <a:path w="1017" h="3">
                  <a:moveTo>
                    <a:pt x="0" y="0"/>
                  </a:moveTo>
                  <a:lnTo>
                    <a:pt x="1017" y="3"/>
                  </a:lnTo>
                </a:path>
              </a:pathLst>
            </a:custGeom>
            <a:noFill/>
            <a:ln w="38100">
              <a:solidFill>
                <a:srgbClr val="FF0000"/>
              </a:solidFill>
              <a:round/>
              <a:headEnd type="none" w="med" len="med"/>
              <a:tailEnd type="none" w="med" len="med"/>
            </a:ln>
          </p:spPr>
          <p:txBody>
            <a:bodyPr/>
            <a:lstStyle/>
            <a:p>
              <a:endParaRPr lang="en-US"/>
            </a:p>
          </p:txBody>
        </p:sp>
      </p:grpSp>
      <p:grpSp>
        <p:nvGrpSpPr>
          <p:cNvPr id="21" name="Group 227"/>
          <p:cNvGrpSpPr>
            <a:grpSpLocks/>
          </p:cNvGrpSpPr>
          <p:nvPr/>
        </p:nvGrpSpPr>
        <p:grpSpPr bwMode="auto">
          <a:xfrm>
            <a:off x="6469063" y="4748213"/>
            <a:ext cx="890587" cy="742950"/>
            <a:chOff x="2310" y="2991"/>
            <a:chExt cx="561" cy="468"/>
          </a:xfrm>
        </p:grpSpPr>
        <p:grpSp>
          <p:nvGrpSpPr>
            <p:cNvPr id="22" name="Group 228"/>
            <p:cNvGrpSpPr>
              <a:grpSpLocks/>
            </p:cNvGrpSpPr>
            <p:nvPr/>
          </p:nvGrpSpPr>
          <p:grpSpPr bwMode="auto">
            <a:xfrm>
              <a:off x="2341" y="2991"/>
              <a:ext cx="498" cy="468"/>
              <a:chOff x="2341" y="2991"/>
              <a:chExt cx="498" cy="468"/>
            </a:xfrm>
          </p:grpSpPr>
          <p:sp>
            <p:nvSpPr>
              <p:cNvPr id="46208" name="Freeform 229"/>
              <p:cNvSpPr>
                <a:spLocks/>
              </p:cNvSpPr>
              <p:nvPr/>
            </p:nvSpPr>
            <p:spPr bwMode="auto">
              <a:xfrm>
                <a:off x="2341" y="2991"/>
                <a:ext cx="1" cy="468"/>
              </a:xfrm>
              <a:custGeom>
                <a:avLst/>
                <a:gdLst>
                  <a:gd name="T0" fmla="*/ 0 w 3"/>
                  <a:gd name="T1" fmla="*/ 0 h 951"/>
                  <a:gd name="T2" fmla="*/ 0 w 3"/>
                  <a:gd name="T3" fmla="*/ 230 h 951"/>
                  <a:gd name="T4" fmla="*/ 0 60000 65536"/>
                  <a:gd name="T5" fmla="*/ 0 60000 65536"/>
                  <a:gd name="T6" fmla="*/ 0 w 3"/>
                  <a:gd name="T7" fmla="*/ 0 h 951"/>
                  <a:gd name="T8" fmla="*/ 3 w 3"/>
                  <a:gd name="T9" fmla="*/ 951 h 951"/>
                </a:gdLst>
                <a:ahLst/>
                <a:cxnLst>
                  <a:cxn ang="T4">
                    <a:pos x="T0" y="T1"/>
                  </a:cxn>
                  <a:cxn ang="T5">
                    <a:pos x="T2" y="T3"/>
                  </a:cxn>
                </a:cxnLst>
                <a:rect l="T6" t="T7" r="T8" b="T9"/>
                <a:pathLst>
                  <a:path w="3" h="951">
                    <a:moveTo>
                      <a:pt x="3" y="0"/>
                    </a:moveTo>
                    <a:lnTo>
                      <a:pt x="0" y="951"/>
                    </a:lnTo>
                  </a:path>
                </a:pathLst>
              </a:custGeom>
              <a:noFill/>
              <a:ln w="38100">
                <a:solidFill>
                  <a:srgbClr val="FF0000"/>
                </a:solidFill>
                <a:round/>
                <a:headEnd type="none" w="med" len="med"/>
                <a:tailEnd type="none" w="med" len="med"/>
              </a:ln>
            </p:spPr>
            <p:txBody>
              <a:bodyPr/>
              <a:lstStyle/>
              <a:p>
                <a:endParaRPr lang="en-US"/>
              </a:p>
            </p:txBody>
          </p:sp>
          <p:sp>
            <p:nvSpPr>
              <p:cNvPr id="46209" name="Freeform 230"/>
              <p:cNvSpPr>
                <a:spLocks/>
              </p:cNvSpPr>
              <p:nvPr/>
            </p:nvSpPr>
            <p:spPr bwMode="auto">
              <a:xfrm>
                <a:off x="2839" y="3056"/>
                <a:ext cx="0" cy="94"/>
              </a:xfrm>
              <a:custGeom>
                <a:avLst/>
                <a:gdLst>
                  <a:gd name="T0" fmla="*/ 0 w 1"/>
                  <a:gd name="T1" fmla="*/ 0 h 190"/>
                  <a:gd name="T2" fmla="*/ 0 w 1"/>
                  <a:gd name="T3" fmla="*/ 47 h 190"/>
                  <a:gd name="T4" fmla="*/ 0 60000 65536"/>
                  <a:gd name="T5" fmla="*/ 0 60000 65536"/>
                  <a:gd name="T6" fmla="*/ 0 w 1"/>
                  <a:gd name="T7" fmla="*/ 0 h 190"/>
                  <a:gd name="T8" fmla="*/ 0 w 1"/>
                  <a:gd name="T9" fmla="*/ 190 h 190"/>
                </a:gdLst>
                <a:ahLst/>
                <a:cxnLst>
                  <a:cxn ang="T4">
                    <a:pos x="T0" y="T1"/>
                  </a:cxn>
                  <a:cxn ang="T5">
                    <a:pos x="T2" y="T3"/>
                  </a:cxn>
                </a:cxnLst>
                <a:rect l="T6" t="T7" r="T8" b="T9"/>
                <a:pathLst>
                  <a:path w="1" h="190">
                    <a:moveTo>
                      <a:pt x="0" y="0"/>
                    </a:moveTo>
                    <a:lnTo>
                      <a:pt x="0" y="190"/>
                    </a:lnTo>
                  </a:path>
                </a:pathLst>
              </a:custGeom>
              <a:noFill/>
              <a:ln w="38100">
                <a:solidFill>
                  <a:srgbClr val="FF0000"/>
                </a:solidFill>
                <a:round/>
                <a:headEnd type="none" w="med" len="med"/>
                <a:tailEnd type="none" w="med" len="med"/>
              </a:ln>
            </p:spPr>
            <p:txBody>
              <a:bodyPr/>
              <a:lstStyle/>
              <a:p>
                <a:endParaRPr lang="en-US"/>
              </a:p>
            </p:txBody>
          </p:sp>
          <p:sp>
            <p:nvSpPr>
              <p:cNvPr id="46210" name="Freeform 231"/>
              <p:cNvSpPr>
                <a:spLocks/>
              </p:cNvSpPr>
              <p:nvPr/>
            </p:nvSpPr>
            <p:spPr bwMode="auto">
              <a:xfrm>
                <a:off x="2341" y="3147"/>
                <a:ext cx="498" cy="1"/>
              </a:xfrm>
              <a:custGeom>
                <a:avLst/>
                <a:gdLst>
                  <a:gd name="T0" fmla="*/ 0 w 1017"/>
                  <a:gd name="T1" fmla="*/ 0 h 1"/>
                  <a:gd name="T2" fmla="*/ 244 w 1017"/>
                  <a:gd name="T3" fmla="*/ 0 h 1"/>
                  <a:gd name="T4" fmla="*/ 0 60000 65536"/>
                  <a:gd name="T5" fmla="*/ 0 60000 65536"/>
                  <a:gd name="T6" fmla="*/ 0 w 1017"/>
                  <a:gd name="T7" fmla="*/ 0 h 1"/>
                  <a:gd name="T8" fmla="*/ 1017 w 1017"/>
                  <a:gd name="T9" fmla="*/ 1 h 1"/>
                </a:gdLst>
                <a:ahLst/>
                <a:cxnLst>
                  <a:cxn ang="T4">
                    <a:pos x="T0" y="T1"/>
                  </a:cxn>
                  <a:cxn ang="T5">
                    <a:pos x="T2" y="T3"/>
                  </a:cxn>
                </a:cxnLst>
                <a:rect l="T6" t="T7" r="T8" b="T9"/>
                <a:pathLst>
                  <a:path w="1017" h="1">
                    <a:moveTo>
                      <a:pt x="0" y="0"/>
                    </a:moveTo>
                    <a:lnTo>
                      <a:pt x="1017" y="0"/>
                    </a:lnTo>
                  </a:path>
                </a:pathLst>
              </a:custGeom>
              <a:noFill/>
              <a:ln w="38100">
                <a:solidFill>
                  <a:srgbClr val="FF0000"/>
                </a:solidFill>
                <a:round/>
                <a:headEnd type="none" w="med" len="med"/>
                <a:tailEnd type="none" w="med" len="med"/>
              </a:ln>
            </p:spPr>
            <p:txBody>
              <a:bodyPr/>
              <a:lstStyle/>
              <a:p>
                <a:endParaRPr lang="en-US"/>
              </a:p>
            </p:txBody>
          </p:sp>
        </p:grpSp>
        <p:sp>
          <p:nvSpPr>
            <p:cNvPr id="46203" name="Rectangle 232"/>
            <p:cNvSpPr>
              <a:spLocks noChangeArrowheads="1"/>
            </p:cNvSpPr>
            <p:nvPr/>
          </p:nvSpPr>
          <p:spPr bwMode="auto">
            <a:xfrm>
              <a:off x="2310" y="2991"/>
              <a:ext cx="64" cy="466"/>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6204" name="Rectangle 233"/>
            <p:cNvSpPr>
              <a:spLocks noChangeArrowheads="1"/>
            </p:cNvSpPr>
            <p:nvPr/>
          </p:nvSpPr>
          <p:spPr bwMode="auto">
            <a:xfrm>
              <a:off x="2807" y="3055"/>
              <a:ext cx="64" cy="129"/>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6205" name="Rectangle 234"/>
            <p:cNvSpPr>
              <a:spLocks noChangeArrowheads="1"/>
            </p:cNvSpPr>
            <p:nvPr/>
          </p:nvSpPr>
          <p:spPr bwMode="auto">
            <a:xfrm rot="5400000">
              <a:off x="2557" y="2899"/>
              <a:ext cx="64" cy="508"/>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46206" name="Rectangle 235"/>
            <p:cNvSpPr>
              <a:spLocks noChangeArrowheads="1"/>
            </p:cNvSpPr>
            <p:nvPr/>
          </p:nvSpPr>
          <p:spPr bwMode="auto">
            <a:xfrm>
              <a:off x="2814" y="3075"/>
              <a:ext cx="42" cy="107"/>
            </a:xfrm>
            <a:prstGeom prst="rect">
              <a:avLst/>
            </a:prstGeom>
            <a:solidFill>
              <a:srgbClr val="FFFF00"/>
            </a:solidFill>
            <a:ln w="9525" algn="ctr">
              <a:noFill/>
              <a:miter lim="800000"/>
              <a:headEnd/>
              <a:tailEnd/>
            </a:ln>
          </p:spPr>
          <p:txBody>
            <a:bodyPr anchor="ctr">
              <a:spAutoFit/>
            </a:bodyPr>
            <a:lstStyle/>
            <a:p>
              <a:endParaRPr lang="en-US"/>
            </a:p>
          </p:txBody>
        </p:sp>
        <p:sp>
          <p:nvSpPr>
            <p:cNvPr id="46207" name="Rectangle 236"/>
            <p:cNvSpPr>
              <a:spLocks noChangeArrowheads="1"/>
            </p:cNvSpPr>
            <p:nvPr/>
          </p:nvSpPr>
          <p:spPr bwMode="auto">
            <a:xfrm>
              <a:off x="2326" y="3097"/>
              <a:ext cx="46" cy="107"/>
            </a:xfrm>
            <a:prstGeom prst="rect">
              <a:avLst/>
            </a:prstGeom>
            <a:solidFill>
              <a:srgbClr val="FFFF00"/>
            </a:solidFill>
            <a:ln w="9525" algn="ctr">
              <a:noFill/>
              <a:miter lim="800000"/>
              <a:headEnd/>
              <a:tailEnd/>
            </a:ln>
          </p:spPr>
          <p:txBody>
            <a:bodyPr anchor="ctr">
              <a:spAutoFit/>
            </a:bodyPr>
            <a:lstStyle/>
            <a:p>
              <a:endParaRPr lang="en-US"/>
            </a:p>
          </p:txBody>
        </p:sp>
      </p:grpSp>
      <p:pic>
        <p:nvPicPr>
          <p:cNvPr id="478448" name="Picture 240" descr="j0425822[1]"/>
          <p:cNvPicPr>
            <a:picLocks noChangeAspect="1" noChangeArrowheads="1"/>
          </p:cNvPicPr>
          <p:nvPr/>
        </p:nvPicPr>
        <p:blipFill>
          <a:blip r:embed="rId3" cstate="print"/>
          <a:srcRect/>
          <a:stretch>
            <a:fillRect/>
          </a:stretch>
        </p:blipFill>
        <p:spPr bwMode="auto">
          <a:xfrm>
            <a:off x="5578475" y="4281488"/>
            <a:ext cx="1733550" cy="192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par>
                                <p:cTn id="51" presetID="31" presetClass="entr" presetSubtype="0" fill="hold" nodeType="withEffect">
                                  <p:stCondLst>
                                    <p:cond delay="0"/>
                                  </p:stCondLst>
                                  <p:iterate type="lt">
                                    <p:tmPct val="5000"/>
                                  </p:iterate>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fltVal val="0"/>
                                          </p:val>
                                        </p:tav>
                                        <p:tav tm="100000">
                                          <p:val>
                                            <p:strVal val="#ppt_w"/>
                                          </p:val>
                                        </p:tav>
                                      </p:tavLst>
                                    </p:anim>
                                    <p:anim calcmode="lin" valueType="num">
                                      <p:cBhvr>
                                        <p:cTn id="54" dur="1000" fill="hold"/>
                                        <p:tgtEl>
                                          <p:spTgt spid="7"/>
                                        </p:tgtEl>
                                        <p:attrNameLst>
                                          <p:attrName>ppt_h</p:attrName>
                                        </p:attrNameLst>
                                      </p:cBhvr>
                                      <p:tavLst>
                                        <p:tav tm="0">
                                          <p:val>
                                            <p:fltVal val="0"/>
                                          </p:val>
                                        </p:tav>
                                        <p:tav tm="100000">
                                          <p:val>
                                            <p:strVal val="#ppt_h"/>
                                          </p:val>
                                        </p:tav>
                                      </p:tavLst>
                                    </p:anim>
                                    <p:anim calcmode="lin" valueType="num">
                                      <p:cBhvr>
                                        <p:cTn id="55" dur="1000" fill="hold"/>
                                        <p:tgtEl>
                                          <p:spTgt spid="7"/>
                                        </p:tgtEl>
                                        <p:attrNameLst>
                                          <p:attrName>style.rotation</p:attrName>
                                        </p:attrNameLst>
                                      </p:cBhvr>
                                      <p:tavLst>
                                        <p:tav tm="0">
                                          <p:val>
                                            <p:fltVal val="90"/>
                                          </p:val>
                                        </p:tav>
                                        <p:tav tm="100000">
                                          <p:val>
                                            <p:fltVal val="0"/>
                                          </p:val>
                                        </p:tav>
                                      </p:tavLst>
                                    </p:anim>
                                    <p:animEffect transition="in" filter="fade">
                                      <p:cBhvr>
                                        <p:cTn id="56" dur="10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iterate type="lt">
                                    <p:tmPct val="5000"/>
                                  </p:iterate>
                                  <p:childTnLst>
                                    <p:set>
                                      <p:cBhvr>
                                        <p:cTn id="60" dur="1" fill="hold">
                                          <p:stCondLst>
                                            <p:cond delay="0"/>
                                          </p:stCondLst>
                                        </p:cTn>
                                        <p:tgtEl>
                                          <p:spTgt spid="478408"/>
                                        </p:tgtEl>
                                        <p:attrNameLst>
                                          <p:attrName>style.visibility</p:attrName>
                                        </p:attrNameLst>
                                      </p:cBhvr>
                                      <p:to>
                                        <p:strVal val="visible"/>
                                      </p:to>
                                    </p:set>
                                    <p:anim calcmode="lin" valueType="num">
                                      <p:cBhvr>
                                        <p:cTn id="61" dur="1000" fill="hold"/>
                                        <p:tgtEl>
                                          <p:spTgt spid="478408"/>
                                        </p:tgtEl>
                                        <p:attrNameLst>
                                          <p:attrName>ppt_w</p:attrName>
                                        </p:attrNameLst>
                                      </p:cBhvr>
                                      <p:tavLst>
                                        <p:tav tm="0">
                                          <p:val>
                                            <p:fltVal val="0"/>
                                          </p:val>
                                        </p:tav>
                                        <p:tav tm="100000">
                                          <p:val>
                                            <p:strVal val="#ppt_w"/>
                                          </p:val>
                                        </p:tav>
                                      </p:tavLst>
                                    </p:anim>
                                    <p:anim calcmode="lin" valueType="num">
                                      <p:cBhvr>
                                        <p:cTn id="62" dur="1000" fill="hold"/>
                                        <p:tgtEl>
                                          <p:spTgt spid="478408"/>
                                        </p:tgtEl>
                                        <p:attrNameLst>
                                          <p:attrName>ppt_h</p:attrName>
                                        </p:attrNameLst>
                                      </p:cBhvr>
                                      <p:tavLst>
                                        <p:tav tm="0">
                                          <p:val>
                                            <p:fltVal val="0"/>
                                          </p:val>
                                        </p:tav>
                                        <p:tav tm="100000">
                                          <p:val>
                                            <p:strVal val="#ppt_h"/>
                                          </p:val>
                                        </p:tav>
                                      </p:tavLst>
                                    </p:anim>
                                    <p:anim calcmode="lin" valueType="num">
                                      <p:cBhvr>
                                        <p:cTn id="63" dur="1000" fill="hold"/>
                                        <p:tgtEl>
                                          <p:spTgt spid="478408"/>
                                        </p:tgtEl>
                                        <p:attrNameLst>
                                          <p:attrName>style.rotation</p:attrName>
                                        </p:attrNameLst>
                                      </p:cBhvr>
                                      <p:tavLst>
                                        <p:tav tm="0">
                                          <p:val>
                                            <p:fltVal val="90"/>
                                          </p:val>
                                        </p:tav>
                                        <p:tav tm="100000">
                                          <p:val>
                                            <p:fltVal val="0"/>
                                          </p:val>
                                        </p:tav>
                                      </p:tavLst>
                                    </p:anim>
                                    <p:animEffect transition="in" filter="fade">
                                      <p:cBhvr>
                                        <p:cTn id="64" dur="1000"/>
                                        <p:tgtEl>
                                          <p:spTgt spid="47840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200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2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iterate type="lt">
                                    <p:tmPct val="5000"/>
                                  </p:iterate>
                                  <p:childTnLst>
                                    <p:set>
                                      <p:cBhvr>
                                        <p:cTn id="81" dur="1" fill="hold">
                                          <p:stCondLst>
                                            <p:cond delay="0"/>
                                          </p:stCondLst>
                                        </p:cTn>
                                        <p:tgtEl>
                                          <p:spTgt spid="9"/>
                                        </p:tgtEl>
                                        <p:attrNameLst>
                                          <p:attrName>style.visibility</p:attrName>
                                        </p:attrNameLst>
                                      </p:cBhvr>
                                      <p:to>
                                        <p:strVal val="visible"/>
                                      </p:to>
                                    </p:set>
                                    <p:anim calcmode="lin" valueType="num">
                                      <p:cBhvr>
                                        <p:cTn id="82" dur="1000" fill="hold"/>
                                        <p:tgtEl>
                                          <p:spTgt spid="9"/>
                                        </p:tgtEl>
                                        <p:attrNameLst>
                                          <p:attrName>ppt_w</p:attrName>
                                        </p:attrNameLst>
                                      </p:cBhvr>
                                      <p:tavLst>
                                        <p:tav tm="0">
                                          <p:val>
                                            <p:fltVal val="0"/>
                                          </p:val>
                                        </p:tav>
                                        <p:tav tm="100000">
                                          <p:val>
                                            <p:strVal val="#ppt_w"/>
                                          </p:val>
                                        </p:tav>
                                      </p:tavLst>
                                    </p:anim>
                                    <p:anim calcmode="lin" valueType="num">
                                      <p:cBhvr>
                                        <p:cTn id="83" dur="1000" fill="hold"/>
                                        <p:tgtEl>
                                          <p:spTgt spid="9"/>
                                        </p:tgtEl>
                                        <p:attrNameLst>
                                          <p:attrName>ppt_h</p:attrName>
                                        </p:attrNameLst>
                                      </p:cBhvr>
                                      <p:tavLst>
                                        <p:tav tm="0">
                                          <p:val>
                                            <p:fltVal val="0"/>
                                          </p:val>
                                        </p:tav>
                                        <p:tav tm="100000">
                                          <p:val>
                                            <p:strVal val="#ppt_h"/>
                                          </p:val>
                                        </p:tav>
                                      </p:tavLst>
                                    </p:anim>
                                    <p:anim calcmode="lin" valueType="num">
                                      <p:cBhvr>
                                        <p:cTn id="84" dur="1000" fill="hold"/>
                                        <p:tgtEl>
                                          <p:spTgt spid="9"/>
                                        </p:tgtEl>
                                        <p:attrNameLst>
                                          <p:attrName>style.rotation</p:attrName>
                                        </p:attrNameLst>
                                      </p:cBhvr>
                                      <p:tavLst>
                                        <p:tav tm="0">
                                          <p:val>
                                            <p:fltVal val="90"/>
                                          </p:val>
                                        </p:tav>
                                        <p:tav tm="100000">
                                          <p:val>
                                            <p:fltVal val="0"/>
                                          </p:val>
                                        </p:tav>
                                      </p:tavLst>
                                    </p:anim>
                                    <p:animEffect transition="in" filter="fade">
                                      <p:cBhvr>
                                        <p:cTn id="85" dur="10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iterate type="lt">
                                    <p:tmPct val="5000"/>
                                  </p:iterate>
                                  <p:childTnLst>
                                    <p:set>
                                      <p:cBhvr>
                                        <p:cTn id="89" dur="1" fill="hold">
                                          <p:stCondLst>
                                            <p:cond delay="0"/>
                                          </p:stCondLst>
                                        </p:cTn>
                                        <p:tgtEl>
                                          <p:spTgt spid="478424"/>
                                        </p:tgtEl>
                                        <p:attrNameLst>
                                          <p:attrName>style.visibility</p:attrName>
                                        </p:attrNameLst>
                                      </p:cBhvr>
                                      <p:to>
                                        <p:strVal val="visible"/>
                                      </p:to>
                                    </p:set>
                                    <p:anim calcmode="lin" valueType="num">
                                      <p:cBhvr>
                                        <p:cTn id="90" dur="1000" fill="hold"/>
                                        <p:tgtEl>
                                          <p:spTgt spid="478424"/>
                                        </p:tgtEl>
                                        <p:attrNameLst>
                                          <p:attrName>ppt_w</p:attrName>
                                        </p:attrNameLst>
                                      </p:cBhvr>
                                      <p:tavLst>
                                        <p:tav tm="0">
                                          <p:val>
                                            <p:fltVal val="0"/>
                                          </p:val>
                                        </p:tav>
                                        <p:tav tm="100000">
                                          <p:val>
                                            <p:strVal val="#ppt_w"/>
                                          </p:val>
                                        </p:tav>
                                      </p:tavLst>
                                    </p:anim>
                                    <p:anim calcmode="lin" valueType="num">
                                      <p:cBhvr>
                                        <p:cTn id="91" dur="1000" fill="hold"/>
                                        <p:tgtEl>
                                          <p:spTgt spid="478424"/>
                                        </p:tgtEl>
                                        <p:attrNameLst>
                                          <p:attrName>ppt_h</p:attrName>
                                        </p:attrNameLst>
                                      </p:cBhvr>
                                      <p:tavLst>
                                        <p:tav tm="0">
                                          <p:val>
                                            <p:fltVal val="0"/>
                                          </p:val>
                                        </p:tav>
                                        <p:tav tm="100000">
                                          <p:val>
                                            <p:strVal val="#ppt_h"/>
                                          </p:val>
                                        </p:tav>
                                      </p:tavLst>
                                    </p:anim>
                                    <p:anim calcmode="lin" valueType="num">
                                      <p:cBhvr>
                                        <p:cTn id="92" dur="1000" fill="hold"/>
                                        <p:tgtEl>
                                          <p:spTgt spid="478424"/>
                                        </p:tgtEl>
                                        <p:attrNameLst>
                                          <p:attrName>style.rotation</p:attrName>
                                        </p:attrNameLst>
                                      </p:cBhvr>
                                      <p:tavLst>
                                        <p:tav tm="0">
                                          <p:val>
                                            <p:fltVal val="90"/>
                                          </p:val>
                                        </p:tav>
                                        <p:tav tm="100000">
                                          <p:val>
                                            <p:fltVal val="0"/>
                                          </p:val>
                                        </p:tav>
                                      </p:tavLst>
                                    </p:anim>
                                    <p:animEffect transition="in" filter="fade">
                                      <p:cBhvr>
                                        <p:cTn id="93" dur="1000"/>
                                        <p:tgtEl>
                                          <p:spTgt spid="47842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2000"/>
                                        <p:tgtEl>
                                          <p:spTgt spid="20"/>
                                        </p:tgtEl>
                                      </p:cBhvr>
                                    </p:animEffect>
                                  </p:childTnLst>
                                </p:cTn>
                              </p:par>
                              <p:par>
                                <p:cTn id="99" presetID="10" presetClass="entr" presetSubtype="0" fill="hold"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0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fade">
                                      <p:cBhvr>
                                        <p:cTn id="106" dur="20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nodeType="clickEffect">
                                  <p:stCondLst>
                                    <p:cond delay="0"/>
                                  </p:stCondLst>
                                  <p:iterate type="lt">
                                    <p:tmPct val="5000"/>
                                  </p:iterate>
                                  <p:childTnLst>
                                    <p:set>
                                      <p:cBhvr>
                                        <p:cTn id="110" dur="1" fill="hold">
                                          <p:stCondLst>
                                            <p:cond delay="0"/>
                                          </p:stCondLst>
                                        </p:cTn>
                                        <p:tgtEl>
                                          <p:spTgt spid="5"/>
                                        </p:tgtEl>
                                        <p:attrNameLst>
                                          <p:attrName>style.visibility</p:attrName>
                                        </p:attrNameLst>
                                      </p:cBhvr>
                                      <p:to>
                                        <p:strVal val="visible"/>
                                      </p:to>
                                    </p:set>
                                    <p:anim calcmode="lin" valueType="num">
                                      <p:cBhvr>
                                        <p:cTn id="111" dur="1000" fill="hold"/>
                                        <p:tgtEl>
                                          <p:spTgt spid="5"/>
                                        </p:tgtEl>
                                        <p:attrNameLst>
                                          <p:attrName>ppt_w</p:attrName>
                                        </p:attrNameLst>
                                      </p:cBhvr>
                                      <p:tavLst>
                                        <p:tav tm="0">
                                          <p:val>
                                            <p:fltVal val="0"/>
                                          </p:val>
                                        </p:tav>
                                        <p:tav tm="100000">
                                          <p:val>
                                            <p:strVal val="#ppt_w"/>
                                          </p:val>
                                        </p:tav>
                                      </p:tavLst>
                                    </p:anim>
                                    <p:anim calcmode="lin" valueType="num">
                                      <p:cBhvr>
                                        <p:cTn id="112" dur="1000" fill="hold"/>
                                        <p:tgtEl>
                                          <p:spTgt spid="5"/>
                                        </p:tgtEl>
                                        <p:attrNameLst>
                                          <p:attrName>ppt_h</p:attrName>
                                        </p:attrNameLst>
                                      </p:cBhvr>
                                      <p:tavLst>
                                        <p:tav tm="0">
                                          <p:val>
                                            <p:fltVal val="0"/>
                                          </p:val>
                                        </p:tav>
                                        <p:tav tm="100000">
                                          <p:val>
                                            <p:strVal val="#ppt_h"/>
                                          </p:val>
                                        </p:tav>
                                      </p:tavLst>
                                    </p:anim>
                                    <p:anim calcmode="lin" valueType="num">
                                      <p:cBhvr>
                                        <p:cTn id="113" dur="1000" fill="hold"/>
                                        <p:tgtEl>
                                          <p:spTgt spid="5"/>
                                        </p:tgtEl>
                                        <p:attrNameLst>
                                          <p:attrName>style.rotation</p:attrName>
                                        </p:attrNameLst>
                                      </p:cBhvr>
                                      <p:tavLst>
                                        <p:tav tm="0">
                                          <p:val>
                                            <p:fltVal val="90"/>
                                          </p:val>
                                        </p:tav>
                                        <p:tav tm="100000">
                                          <p:val>
                                            <p:fltVal val="0"/>
                                          </p:val>
                                        </p:tav>
                                      </p:tavLst>
                                    </p:anim>
                                    <p:animEffect transition="in" filter="fade">
                                      <p:cBhvr>
                                        <p:cTn id="114" dur="1000"/>
                                        <p:tgtEl>
                                          <p:spTgt spid="5"/>
                                        </p:tgtEl>
                                      </p:cBhvr>
                                    </p:animEffect>
                                  </p:childTnLst>
                                </p:cTn>
                              </p:par>
                              <p:par>
                                <p:cTn id="115" presetID="31" presetClass="entr" presetSubtype="0" fill="hold" nodeType="withEffect">
                                  <p:stCondLst>
                                    <p:cond delay="0"/>
                                  </p:stCondLst>
                                  <p:iterate type="lt">
                                    <p:tmPct val="5000"/>
                                  </p:iterate>
                                  <p:childTnLst>
                                    <p:set>
                                      <p:cBhvr>
                                        <p:cTn id="116" dur="1" fill="hold">
                                          <p:stCondLst>
                                            <p:cond delay="0"/>
                                          </p:stCondLst>
                                        </p:cTn>
                                        <p:tgtEl>
                                          <p:spTgt spid="6"/>
                                        </p:tgtEl>
                                        <p:attrNameLst>
                                          <p:attrName>style.visibility</p:attrName>
                                        </p:attrNameLst>
                                      </p:cBhvr>
                                      <p:to>
                                        <p:strVal val="visible"/>
                                      </p:to>
                                    </p:set>
                                    <p:anim calcmode="lin" valueType="num">
                                      <p:cBhvr>
                                        <p:cTn id="117" dur="1000" fill="hold"/>
                                        <p:tgtEl>
                                          <p:spTgt spid="6"/>
                                        </p:tgtEl>
                                        <p:attrNameLst>
                                          <p:attrName>ppt_w</p:attrName>
                                        </p:attrNameLst>
                                      </p:cBhvr>
                                      <p:tavLst>
                                        <p:tav tm="0">
                                          <p:val>
                                            <p:fltVal val="0"/>
                                          </p:val>
                                        </p:tav>
                                        <p:tav tm="100000">
                                          <p:val>
                                            <p:strVal val="#ppt_w"/>
                                          </p:val>
                                        </p:tav>
                                      </p:tavLst>
                                    </p:anim>
                                    <p:anim calcmode="lin" valueType="num">
                                      <p:cBhvr>
                                        <p:cTn id="118" dur="1000" fill="hold"/>
                                        <p:tgtEl>
                                          <p:spTgt spid="6"/>
                                        </p:tgtEl>
                                        <p:attrNameLst>
                                          <p:attrName>ppt_h</p:attrName>
                                        </p:attrNameLst>
                                      </p:cBhvr>
                                      <p:tavLst>
                                        <p:tav tm="0">
                                          <p:val>
                                            <p:fltVal val="0"/>
                                          </p:val>
                                        </p:tav>
                                        <p:tav tm="100000">
                                          <p:val>
                                            <p:strVal val="#ppt_h"/>
                                          </p:val>
                                        </p:tav>
                                      </p:tavLst>
                                    </p:anim>
                                    <p:anim calcmode="lin" valueType="num">
                                      <p:cBhvr>
                                        <p:cTn id="119" dur="1000" fill="hold"/>
                                        <p:tgtEl>
                                          <p:spTgt spid="6"/>
                                        </p:tgtEl>
                                        <p:attrNameLst>
                                          <p:attrName>style.rotation</p:attrName>
                                        </p:attrNameLst>
                                      </p:cBhvr>
                                      <p:tavLst>
                                        <p:tav tm="0">
                                          <p:val>
                                            <p:fltVal val="90"/>
                                          </p:val>
                                        </p:tav>
                                        <p:tav tm="100000">
                                          <p:val>
                                            <p:fltVal val="0"/>
                                          </p:val>
                                        </p:tav>
                                      </p:tavLst>
                                    </p:anim>
                                    <p:animEffect transition="in" filter="fade">
                                      <p:cBhvr>
                                        <p:cTn id="120" dur="1000"/>
                                        <p:tgtEl>
                                          <p:spTgt spid="6"/>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nodeType="clickEffect">
                                  <p:stCondLst>
                                    <p:cond delay="0"/>
                                  </p:stCondLst>
                                  <p:iterate type="lt">
                                    <p:tmPct val="5000"/>
                                  </p:iterate>
                                  <p:childTnLst>
                                    <p:set>
                                      <p:cBhvr>
                                        <p:cTn id="124" dur="1" fill="hold">
                                          <p:stCondLst>
                                            <p:cond delay="0"/>
                                          </p:stCondLst>
                                        </p:cTn>
                                        <p:tgtEl>
                                          <p:spTgt spid="478447"/>
                                        </p:tgtEl>
                                        <p:attrNameLst>
                                          <p:attrName>style.visibility</p:attrName>
                                        </p:attrNameLst>
                                      </p:cBhvr>
                                      <p:to>
                                        <p:strVal val="visible"/>
                                      </p:to>
                                    </p:set>
                                    <p:anim calcmode="lin" valueType="num">
                                      <p:cBhvr>
                                        <p:cTn id="125" dur="1000" fill="hold"/>
                                        <p:tgtEl>
                                          <p:spTgt spid="478447"/>
                                        </p:tgtEl>
                                        <p:attrNameLst>
                                          <p:attrName>ppt_w</p:attrName>
                                        </p:attrNameLst>
                                      </p:cBhvr>
                                      <p:tavLst>
                                        <p:tav tm="0">
                                          <p:val>
                                            <p:fltVal val="0"/>
                                          </p:val>
                                        </p:tav>
                                        <p:tav tm="100000">
                                          <p:val>
                                            <p:strVal val="#ppt_w"/>
                                          </p:val>
                                        </p:tav>
                                      </p:tavLst>
                                    </p:anim>
                                    <p:anim calcmode="lin" valueType="num">
                                      <p:cBhvr>
                                        <p:cTn id="126" dur="1000" fill="hold"/>
                                        <p:tgtEl>
                                          <p:spTgt spid="478447"/>
                                        </p:tgtEl>
                                        <p:attrNameLst>
                                          <p:attrName>ppt_h</p:attrName>
                                        </p:attrNameLst>
                                      </p:cBhvr>
                                      <p:tavLst>
                                        <p:tav tm="0">
                                          <p:val>
                                            <p:fltVal val="0"/>
                                          </p:val>
                                        </p:tav>
                                        <p:tav tm="100000">
                                          <p:val>
                                            <p:strVal val="#ppt_h"/>
                                          </p:val>
                                        </p:tav>
                                      </p:tavLst>
                                    </p:anim>
                                    <p:anim calcmode="lin" valueType="num">
                                      <p:cBhvr>
                                        <p:cTn id="127" dur="1000" fill="hold"/>
                                        <p:tgtEl>
                                          <p:spTgt spid="478447"/>
                                        </p:tgtEl>
                                        <p:attrNameLst>
                                          <p:attrName>style.rotation</p:attrName>
                                        </p:attrNameLst>
                                      </p:cBhvr>
                                      <p:tavLst>
                                        <p:tav tm="0">
                                          <p:val>
                                            <p:fltVal val="90"/>
                                          </p:val>
                                        </p:tav>
                                        <p:tav tm="100000">
                                          <p:val>
                                            <p:fltVal val="0"/>
                                          </p:val>
                                        </p:tav>
                                      </p:tavLst>
                                    </p:anim>
                                    <p:animEffect transition="in" filter="fade">
                                      <p:cBhvr>
                                        <p:cTn id="128" dur="1000"/>
                                        <p:tgtEl>
                                          <p:spTgt spid="478447"/>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nodeType="clickEffect">
                                  <p:stCondLst>
                                    <p:cond delay="0"/>
                                  </p:stCondLst>
                                  <p:iterate type="lt">
                                    <p:tmPct val="5000"/>
                                  </p:iterate>
                                  <p:childTnLst>
                                    <p:set>
                                      <p:cBhvr>
                                        <p:cTn id="132" dur="1" fill="hold">
                                          <p:stCondLst>
                                            <p:cond delay="0"/>
                                          </p:stCondLst>
                                        </p:cTn>
                                        <p:tgtEl>
                                          <p:spTgt spid="478448"/>
                                        </p:tgtEl>
                                        <p:attrNameLst>
                                          <p:attrName>style.visibility</p:attrName>
                                        </p:attrNameLst>
                                      </p:cBhvr>
                                      <p:to>
                                        <p:strVal val="visible"/>
                                      </p:to>
                                    </p:set>
                                    <p:anim calcmode="lin" valueType="num">
                                      <p:cBhvr>
                                        <p:cTn id="133" dur="1000" fill="hold"/>
                                        <p:tgtEl>
                                          <p:spTgt spid="478448"/>
                                        </p:tgtEl>
                                        <p:attrNameLst>
                                          <p:attrName>ppt_w</p:attrName>
                                        </p:attrNameLst>
                                      </p:cBhvr>
                                      <p:tavLst>
                                        <p:tav tm="0">
                                          <p:val>
                                            <p:fltVal val="0"/>
                                          </p:val>
                                        </p:tav>
                                        <p:tav tm="100000">
                                          <p:val>
                                            <p:strVal val="#ppt_w"/>
                                          </p:val>
                                        </p:tav>
                                      </p:tavLst>
                                    </p:anim>
                                    <p:anim calcmode="lin" valueType="num">
                                      <p:cBhvr>
                                        <p:cTn id="134" dur="1000" fill="hold"/>
                                        <p:tgtEl>
                                          <p:spTgt spid="478448"/>
                                        </p:tgtEl>
                                        <p:attrNameLst>
                                          <p:attrName>ppt_h</p:attrName>
                                        </p:attrNameLst>
                                      </p:cBhvr>
                                      <p:tavLst>
                                        <p:tav tm="0">
                                          <p:val>
                                            <p:fltVal val="0"/>
                                          </p:val>
                                        </p:tav>
                                        <p:tav tm="100000">
                                          <p:val>
                                            <p:strVal val="#ppt_h"/>
                                          </p:val>
                                        </p:tav>
                                      </p:tavLst>
                                    </p:anim>
                                    <p:anim calcmode="lin" valueType="num">
                                      <p:cBhvr>
                                        <p:cTn id="135" dur="1000" fill="hold"/>
                                        <p:tgtEl>
                                          <p:spTgt spid="478448"/>
                                        </p:tgtEl>
                                        <p:attrNameLst>
                                          <p:attrName>style.rotation</p:attrName>
                                        </p:attrNameLst>
                                      </p:cBhvr>
                                      <p:tavLst>
                                        <p:tav tm="0">
                                          <p:val>
                                            <p:fltVal val="90"/>
                                          </p:val>
                                        </p:tav>
                                        <p:tav tm="100000">
                                          <p:val>
                                            <p:fltVal val="0"/>
                                          </p:val>
                                        </p:tav>
                                      </p:tavLst>
                                    </p:anim>
                                    <p:animEffect transition="in" filter="fade">
                                      <p:cBhvr>
                                        <p:cTn id="136" dur="1000"/>
                                        <p:tgtEl>
                                          <p:spTgt spid="478448"/>
                                        </p:tgtEl>
                                      </p:cBhvr>
                                    </p:animEffect>
                                  </p:childTnLst>
                                </p:cTn>
                              </p:par>
                            </p:childTnLst>
                          </p:cTn>
                        </p:par>
                      </p:childTnLst>
                    </p:cTn>
                  </p:par>
                  <p:par>
                    <p:cTn id="137" fill="hold">
                      <p:stCondLst>
                        <p:cond delay="indefinite"/>
                      </p:stCondLst>
                      <p:childTnLst>
                        <p:par>
                          <p:cTn id="138" fill="hold">
                            <p:stCondLst>
                              <p:cond delay="0"/>
                            </p:stCondLst>
                            <p:childTnLst>
                              <p:par>
                                <p:cTn id="139" presetID="34" presetClass="entr" presetSubtype="0" fill="hold" grpId="0" nodeType="clickEffect">
                                  <p:stCondLst>
                                    <p:cond delay="0"/>
                                  </p:stCondLst>
                                  <p:childTnLst>
                                    <p:set>
                                      <p:cBhvr>
                                        <p:cTn id="140" dur="1" fill="hold">
                                          <p:stCondLst>
                                            <p:cond delay="0"/>
                                          </p:stCondLst>
                                        </p:cTn>
                                        <p:tgtEl>
                                          <p:spTgt spid="478359"/>
                                        </p:tgtEl>
                                        <p:attrNameLst>
                                          <p:attrName>style.visibility</p:attrName>
                                        </p:attrNameLst>
                                      </p:cBhvr>
                                      <p:to>
                                        <p:strVal val="visible"/>
                                      </p:to>
                                    </p:set>
                                    <p:anim from="(-#ppt_w/2)" to="(#ppt_x)" calcmode="lin" valueType="num">
                                      <p:cBhvr>
                                        <p:cTn id="141" dur="600" fill="hold">
                                          <p:stCondLst>
                                            <p:cond delay="0"/>
                                          </p:stCondLst>
                                        </p:cTn>
                                        <p:tgtEl>
                                          <p:spTgt spid="478359"/>
                                        </p:tgtEl>
                                        <p:attrNameLst>
                                          <p:attrName>ppt_x</p:attrName>
                                        </p:attrNameLst>
                                      </p:cBhvr>
                                    </p:anim>
                                    <p:anim from="0" to="-1.0" calcmode="lin" valueType="num">
                                      <p:cBhvr>
                                        <p:cTn id="142" dur="200" decel="50000" autoRev="1" fill="hold">
                                          <p:stCondLst>
                                            <p:cond delay="600"/>
                                          </p:stCondLst>
                                        </p:cTn>
                                        <p:tgtEl>
                                          <p:spTgt spid="478359"/>
                                        </p:tgtEl>
                                        <p:attrNameLst>
                                          <p:attrName>xshear</p:attrName>
                                        </p:attrNameLst>
                                      </p:cBhvr>
                                    </p:anim>
                                    <p:animScale>
                                      <p:cBhvr>
                                        <p:cTn id="143" dur="200" decel="100000" autoRev="1" fill="hold">
                                          <p:stCondLst>
                                            <p:cond delay="600"/>
                                          </p:stCondLst>
                                        </p:cTn>
                                        <p:tgtEl>
                                          <p:spTgt spid="478359"/>
                                        </p:tgtEl>
                                      </p:cBhvr>
                                      <p:from x="100000" y="100000"/>
                                      <p:to x="80000" y="100000"/>
                                    </p:animScale>
                                    <p:anim by="(#ppt_h/3+#ppt_w*0.1)" calcmode="lin" valueType="num">
                                      <p:cBhvr additive="sum">
                                        <p:cTn id="144" dur="200" decel="100000" autoRev="1" fill="hold">
                                          <p:stCondLst>
                                            <p:cond delay="600"/>
                                          </p:stCondLst>
                                        </p:cTn>
                                        <p:tgtEl>
                                          <p:spTgt spid="478359"/>
                                        </p:tgtEl>
                                        <p:attrNameLst>
                                          <p:attrName>ppt_x</p:attrName>
                                        </p:attrNameLst>
                                      </p:cBhvr>
                                    </p:anim>
                                  </p:childTnLst>
                                </p:cTn>
                              </p:par>
                            </p:childTnLst>
                          </p:cTn>
                        </p:par>
                      </p:childTnLst>
                    </p:cTn>
                  </p:par>
                  <p:par>
                    <p:cTn id="145" fill="hold">
                      <p:stCondLst>
                        <p:cond delay="indefinite"/>
                      </p:stCondLst>
                      <p:childTnLst>
                        <p:par>
                          <p:cTn id="146" fill="hold">
                            <p:stCondLst>
                              <p:cond delay="0"/>
                            </p:stCondLst>
                            <p:childTnLst>
                              <p:par>
                                <p:cTn id="147" presetID="56" presetClass="entr" presetSubtype="0" fill="hold" grpId="0" nodeType="clickEffect">
                                  <p:stCondLst>
                                    <p:cond delay="0"/>
                                  </p:stCondLst>
                                  <p:iterate type="lt">
                                    <p:tmPct val="10000"/>
                                  </p:iterate>
                                  <p:childTnLst>
                                    <p:set>
                                      <p:cBhvr>
                                        <p:cTn id="148" dur="1" fill="hold">
                                          <p:stCondLst>
                                            <p:cond delay="0"/>
                                          </p:stCondLst>
                                        </p:cTn>
                                        <p:tgtEl>
                                          <p:spTgt spid="478360"/>
                                        </p:tgtEl>
                                        <p:attrNameLst>
                                          <p:attrName>style.visibility</p:attrName>
                                        </p:attrNameLst>
                                      </p:cBhvr>
                                      <p:to>
                                        <p:strVal val="visible"/>
                                      </p:to>
                                    </p:set>
                                    <p:anim by="(-#ppt_w*2)" calcmode="lin" valueType="num">
                                      <p:cBhvr rctx="PPT">
                                        <p:cTn id="149" dur="500" autoRev="1" fill="hold">
                                          <p:stCondLst>
                                            <p:cond delay="0"/>
                                          </p:stCondLst>
                                        </p:cTn>
                                        <p:tgtEl>
                                          <p:spTgt spid="478360"/>
                                        </p:tgtEl>
                                        <p:attrNameLst>
                                          <p:attrName>ppt_w</p:attrName>
                                        </p:attrNameLst>
                                      </p:cBhvr>
                                    </p:anim>
                                    <p:anim by="(#ppt_w*0.50)" calcmode="lin" valueType="num">
                                      <p:cBhvr>
                                        <p:cTn id="150" dur="500" decel="50000" autoRev="1" fill="hold">
                                          <p:stCondLst>
                                            <p:cond delay="0"/>
                                          </p:stCondLst>
                                        </p:cTn>
                                        <p:tgtEl>
                                          <p:spTgt spid="478360"/>
                                        </p:tgtEl>
                                        <p:attrNameLst>
                                          <p:attrName>ppt_x</p:attrName>
                                        </p:attrNameLst>
                                      </p:cBhvr>
                                    </p:anim>
                                    <p:anim from="(-#ppt_h/2)" to="(#ppt_y)" calcmode="lin" valueType="num">
                                      <p:cBhvr>
                                        <p:cTn id="151" dur="1000" fill="hold">
                                          <p:stCondLst>
                                            <p:cond delay="0"/>
                                          </p:stCondLst>
                                        </p:cTn>
                                        <p:tgtEl>
                                          <p:spTgt spid="478360"/>
                                        </p:tgtEl>
                                        <p:attrNameLst>
                                          <p:attrName>ppt_y</p:attrName>
                                        </p:attrNameLst>
                                      </p:cBhvr>
                                    </p:anim>
                                    <p:animRot by="21600000">
                                      <p:cBhvr>
                                        <p:cTn id="152" dur="1000" fill="hold">
                                          <p:stCondLst>
                                            <p:cond delay="0"/>
                                          </p:stCondLst>
                                        </p:cTn>
                                        <p:tgtEl>
                                          <p:spTgt spid="4783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359" grpId="0"/>
      <p:bldP spid="4783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rPr>
              <a:t>21-1 Electric Current</a:t>
            </a:r>
          </a:p>
        </p:txBody>
      </p:sp>
      <p:sp>
        <p:nvSpPr>
          <p:cNvPr id="39939" name="Text Box 3"/>
          <p:cNvSpPr txBox="1">
            <a:spLocks noChangeArrowheads="1"/>
          </p:cNvSpPr>
          <p:nvPr/>
        </p:nvSpPr>
        <p:spPr bwMode="auto">
          <a:xfrm>
            <a:off x="296863" y="1163638"/>
            <a:ext cx="8609012" cy="1200329"/>
          </a:xfrm>
          <a:prstGeom prst="rect">
            <a:avLst/>
          </a:prstGeom>
          <a:noFill/>
          <a:ln w="9525">
            <a:noFill/>
            <a:miter lim="800000"/>
            <a:headEnd/>
            <a:tailEnd/>
          </a:ln>
          <a:effectLst/>
        </p:spPr>
        <p:txBody>
          <a:bodyPr>
            <a:spAutoFit/>
          </a:bodyPr>
          <a:lstStyle/>
          <a:p>
            <a:pPr>
              <a:spcBef>
                <a:spcPct val="50000"/>
              </a:spcBef>
            </a:pPr>
            <a:r>
              <a:rPr lang="en-US" sz="2400" dirty="0" smtClean="0">
                <a:solidFill>
                  <a:srgbClr val="FF0000"/>
                </a:solidFill>
                <a:latin typeface="Arial" pitchFamily="34" charset="0"/>
                <a:cs typeface="Arial" pitchFamily="34" charset="0"/>
              </a:rPr>
              <a:t>A </a:t>
            </a:r>
            <a:r>
              <a:rPr lang="en-US" sz="2400" dirty="0" smtClean="0">
                <a:solidFill>
                  <a:srgbClr val="FF0000"/>
                </a:solidFill>
                <a:latin typeface="Arial" pitchFamily="34" charset="0"/>
                <a:cs typeface="Arial" pitchFamily="34" charset="0"/>
              </a:rPr>
              <a:t>battery that is disconnected from any circuit has an electric potential difference between its terminals that is </a:t>
            </a:r>
            <a:r>
              <a:rPr lang="en-US" sz="2400" dirty="0" smtClean="0">
                <a:latin typeface="Arial" pitchFamily="34" charset="0"/>
                <a:cs typeface="Arial" pitchFamily="34" charset="0"/>
              </a:rPr>
              <a:t>called the electromotive force or </a:t>
            </a:r>
            <a:r>
              <a:rPr lang="en-US" sz="2400" i="1" dirty="0" err="1" smtClean="0">
                <a:latin typeface="Arial" pitchFamily="34" charset="0"/>
                <a:cs typeface="Arial" pitchFamily="34" charset="0"/>
              </a:rPr>
              <a:t>emf</a:t>
            </a:r>
            <a:endParaRPr lang="en-US" sz="2400" dirty="0">
              <a:latin typeface="Arial" pitchFamily="34" charset="0"/>
              <a:cs typeface="Arial" pitchFamily="34" charset="0"/>
            </a:endParaRPr>
          </a:p>
        </p:txBody>
      </p:sp>
      <p:pic>
        <p:nvPicPr>
          <p:cNvPr id="39940" name="Picture 4"/>
          <p:cNvPicPr>
            <a:picLocks noChangeAspect="1" noChangeArrowheads="1"/>
          </p:cNvPicPr>
          <p:nvPr/>
        </p:nvPicPr>
        <p:blipFill>
          <a:blip r:embed="rId2" cstate="print"/>
          <a:srcRect/>
          <a:stretch>
            <a:fillRect/>
          </a:stretch>
        </p:blipFill>
        <p:spPr bwMode="auto">
          <a:xfrm>
            <a:off x="3732213" y="2776538"/>
            <a:ext cx="1130300" cy="466725"/>
          </a:xfrm>
          <a:prstGeom prst="rect">
            <a:avLst/>
          </a:prstGeom>
          <a:noFill/>
          <a:ln w="9525">
            <a:noFill/>
            <a:miter lim="800000"/>
            <a:headEnd/>
            <a:tailEnd/>
          </a:ln>
          <a:effectLst/>
        </p:spPr>
      </p:pic>
      <p:sp>
        <p:nvSpPr>
          <p:cNvPr id="39941" name="Text Box 5"/>
          <p:cNvSpPr txBox="1">
            <a:spLocks noChangeArrowheads="1"/>
          </p:cNvSpPr>
          <p:nvPr/>
        </p:nvSpPr>
        <p:spPr bwMode="auto">
          <a:xfrm>
            <a:off x="403225" y="3514725"/>
            <a:ext cx="8361363" cy="1754326"/>
          </a:xfrm>
          <a:prstGeom prst="rect">
            <a:avLst/>
          </a:prstGeom>
          <a:noFill/>
          <a:ln w="9525">
            <a:noFill/>
            <a:miter lim="800000"/>
            <a:headEnd/>
            <a:tailEnd/>
          </a:ln>
          <a:effectLst/>
        </p:spPr>
        <p:txBody>
          <a:bodyPr>
            <a:spAutoFit/>
          </a:bodyPr>
          <a:lstStyle/>
          <a:p>
            <a:pPr>
              <a:spcBef>
                <a:spcPct val="50000"/>
              </a:spcBef>
            </a:pPr>
            <a:r>
              <a:rPr lang="en-US" sz="2400" dirty="0">
                <a:solidFill>
                  <a:srgbClr val="FF0000"/>
                </a:solidFill>
                <a:latin typeface="Arial" pitchFamily="34" charset="0"/>
                <a:cs typeface="Arial" pitchFamily="34" charset="0"/>
              </a:rPr>
              <a:t>Remember – despite its name, the </a:t>
            </a:r>
            <a:r>
              <a:rPr lang="en-US" sz="2400" i="1" dirty="0" err="1">
                <a:latin typeface="Arial" pitchFamily="34" charset="0"/>
                <a:cs typeface="Arial" pitchFamily="34" charset="0"/>
              </a:rPr>
              <a:t>emf</a:t>
            </a:r>
            <a:r>
              <a:rPr lang="en-US" sz="2400" dirty="0">
                <a:latin typeface="Arial" pitchFamily="34" charset="0"/>
                <a:cs typeface="Arial" pitchFamily="34" charset="0"/>
              </a:rPr>
              <a:t> </a:t>
            </a:r>
            <a:r>
              <a:rPr lang="en-US" sz="2400" dirty="0">
                <a:solidFill>
                  <a:srgbClr val="FF0000"/>
                </a:solidFill>
                <a:latin typeface="Arial" pitchFamily="34" charset="0"/>
                <a:cs typeface="Arial" pitchFamily="34" charset="0"/>
              </a:rPr>
              <a:t>is an electric potential, </a:t>
            </a:r>
            <a:r>
              <a:rPr lang="en-US" sz="2400" dirty="0">
                <a:latin typeface="Arial" pitchFamily="34" charset="0"/>
                <a:cs typeface="Arial" pitchFamily="34" charset="0"/>
              </a:rPr>
              <a:t>not a force</a:t>
            </a:r>
            <a:r>
              <a:rPr lang="en-US" sz="2400" dirty="0">
                <a:solidFill>
                  <a:srgbClr val="FF0000"/>
                </a:solidFill>
                <a:latin typeface="Arial" pitchFamily="34" charset="0"/>
                <a:cs typeface="Arial" pitchFamily="34" charset="0"/>
              </a:rPr>
              <a:t>. </a:t>
            </a:r>
          </a:p>
          <a:p>
            <a:pPr>
              <a:spcBef>
                <a:spcPct val="50000"/>
              </a:spcBef>
            </a:pPr>
            <a:r>
              <a:rPr lang="en-US" sz="2400" dirty="0">
                <a:solidFill>
                  <a:srgbClr val="FF0000"/>
                </a:solidFill>
                <a:latin typeface="Arial" pitchFamily="34" charset="0"/>
                <a:cs typeface="Arial" pitchFamily="34" charset="0"/>
              </a:rPr>
              <a:t>The amount of work it takes to move a charge </a:t>
            </a:r>
            <a:r>
              <a:rPr lang="el-GR" sz="2400" dirty="0">
                <a:solidFill>
                  <a:srgbClr val="FF0000"/>
                </a:solidFill>
                <a:latin typeface="Arial" pitchFamily="34" charset="0"/>
                <a:cs typeface="Arial" pitchFamily="34" charset="0"/>
              </a:rPr>
              <a:t>Δ</a:t>
            </a:r>
            <a:r>
              <a:rPr lang="en-US" sz="2400" i="1" dirty="0">
                <a:solidFill>
                  <a:srgbClr val="FF0000"/>
                </a:solidFill>
                <a:latin typeface="Arial" pitchFamily="34" charset="0"/>
                <a:cs typeface="Arial" pitchFamily="34" charset="0"/>
              </a:rPr>
              <a:t>Q</a:t>
            </a:r>
            <a:r>
              <a:rPr lang="en-US" sz="2400" dirty="0">
                <a:solidFill>
                  <a:srgbClr val="FF0000"/>
                </a:solidFill>
                <a:latin typeface="Arial" pitchFamily="34" charset="0"/>
                <a:cs typeface="Arial" pitchFamily="34" charset="0"/>
              </a:rPr>
              <a:t> from one terminal to the other is:</a:t>
            </a:r>
            <a:endParaRPr lang="el-GR" sz="2400" dirty="0">
              <a:solidFill>
                <a:srgbClr val="FF0000"/>
              </a:solidFill>
              <a:latin typeface="Arial" pitchFamily="34" charset="0"/>
              <a:cs typeface="Arial" pitchFamily="34" charset="0"/>
            </a:endParaRPr>
          </a:p>
        </p:txBody>
      </p:sp>
      <p:pic>
        <p:nvPicPr>
          <p:cNvPr id="39942" name="Picture 6"/>
          <p:cNvPicPr>
            <a:picLocks noChangeAspect="1" noChangeArrowheads="1"/>
          </p:cNvPicPr>
          <p:nvPr/>
        </p:nvPicPr>
        <p:blipFill>
          <a:blip r:embed="rId3" cstate="print"/>
          <a:srcRect/>
          <a:stretch>
            <a:fillRect/>
          </a:stretch>
        </p:blipFill>
        <p:spPr bwMode="auto">
          <a:xfrm>
            <a:off x="3497263" y="5621338"/>
            <a:ext cx="1889125" cy="5715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latin typeface="Arial" pitchFamily="34" charset="0"/>
                <a:cs typeface="Arial" pitchFamily="34" charset="0"/>
              </a:rPr>
              <a:t>21-1 Electric Current</a:t>
            </a:r>
          </a:p>
        </p:txBody>
      </p:sp>
      <p:sp>
        <p:nvSpPr>
          <p:cNvPr id="38915" name="Text Box 3"/>
          <p:cNvSpPr txBox="1">
            <a:spLocks noChangeArrowheads="1"/>
          </p:cNvSpPr>
          <p:nvPr/>
        </p:nvSpPr>
        <p:spPr bwMode="auto">
          <a:xfrm>
            <a:off x="392113" y="996950"/>
            <a:ext cx="8550275" cy="2246769"/>
          </a:xfrm>
          <a:prstGeom prst="rect">
            <a:avLst/>
          </a:prstGeom>
          <a:noFill/>
          <a:ln w="9525">
            <a:noFill/>
            <a:miter lim="800000"/>
            <a:headEnd/>
            <a:tailEnd/>
          </a:ln>
          <a:effectLst/>
        </p:spPr>
        <p:txBody>
          <a:bodyPr>
            <a:spAutoFit/>
          </a:bodyPr>
          <a:lstStyle/>
          <a:p>
            <a:pPr>
              <a:spcBef>
                <a:spcPct val="50000"/>
              </a:spcBef>
            </a:pPr>
            <a:r>
              <a:rPr lang="en-US" sz="2800" dirty="0">
                <a:solidFill>
                  <a:srgbClr val="FF0000"/>
                </a:solidFill>
                <a:latin typeface="Arial" pitchFamily="34" charset="0"/>
                <a:cs typeface="Arial" pitchFamily="34" charset="0"/>
              </a:rPr>
              <a:t>The direction of current flow – </a:t>
            </a:r>
            <a:r>
              <a:rPr lang="en-US" sz="2800" dirty="0">
                <a:latin typeface="Arial" pitchFamily="34" charset="0"/>
                <a:cs typeface="Arial" pitchFamily="34" charset="0"/>
              </a:rPr>
              <a:t>from the positive terminal to the negative one </a:t>
            </a:r>
            <a:r>
              <a:rPr lang="en-US" sz="2800" dirty="0">
                <a:solidFill>
                  <a:srgbClr val="FF0000"/>
                </a:solidFill>
                <a:latin typeface="Arial" pitchFamily="34" charset="0"/>
                <a:cs typeface="Arial" pitchFamily="34" charset="0"/>
              </a:rPr>
              <a:t>– was decided before it was realized that electrons are negatively charged. Therefore, </a:t>
            </a:r>
            <a:r>
              <a:rPr lang="en-US" sz="2800" dirty="0">
                <a:latin typeface="Arial" pitchFamily="34" charset="0"/>
                <a:cs typeface="Arial" pitchFamily="34" charset="0"/>
              </a:rPr>
              <a:t>current flows around a circuit in the direction a positive charge</a:t>
            </a:r>
          </a:p>
        </p:txBody>
      </p:sp>
      <p:pic>
        <p:nvPicPr>
          <p:cNvPr id="38916" name="Picture 4" descr="FG21_04"/>
          <p:cNvPicPr>
            <a:picLocks noChangeAspect="1" noChangeArrowheads="1"/>
          </p:cNvPicPr>
          <p:nvPr/>
        </p:nvPicPr>
        <p:blipFill>
          <a:blip r:embed="rId2" cstate="print"/>
          <a:srcRect t="10056" b="10318"/>
          <a:stretch>
            <a:fillRect/>
          </a:stretch>
        </p:blipFill>
        <p:spPr bwMode="auto">
          <a:xfrm>
            <a:off x="3482975" y="3124200"/>
            <a:ext cx="5661025" cy="3381375"/>
          </a:xfrm>
          <a:prstGeom prst="rect">
            <a:avLst/>
          </a:prstGeom>
          <a:noFill/>
        </p:spPr>
      </p:pic>
      <p:sp>
        <p:nvSpPr>
          <p:cNvPr id="38917" name="Text Box 5"/>
          <p:cNvSpPr txBox="1">
            <a:spLocks noChangeArrowheads="1"/>
          </p:cNvSpPr>
          <p:nvPr/>
        </p:nvSpPr>
        <p:spPr bwMode="auto">
          <a:xfrm>
            <a:off x="392113" y="3097213"/>
            <a:ext cx="3149600" cy="2677656"/>
          </a:xfrm>
          <a:prstGeom prst="rect">
            <a:avLst/>
          </a:prstGeom>
          <a:noFill/>
          <a:ln w="9525">
            <a:noFill/>
            <a:miter lim="800000"/>
            <a:headEnd/>
            <a:tailEnd/>
          </a:ln>
          <a:effectLst/>
        </p:spPr>
        <p:txBody>
          <a:bodyPr>
            <a:spAutoFit/>
          </a:bodyPr>
          <a:lstStyle/>
          <a:p>
            <a:pPr>
              <a:spcBef>
                <a:spcPct val="50000"/>
              </a:spcBef>
            </a:pPr>
            <a:r>
              <a:rPr lang="en-US" sz="2800" dirty="0">
                <a:solidFill>
                  <a:srgbClr val="FF0000"/>
                </a:solidFill>
                <a:latin typeface="Arial" pitchFamily="34" charset="0"/>
                <a:cs typeface="Arial" pitchFamily="34" charset="0"/>
              </a:rPr>
              <a:t>would move; electrons move the other way. However, this does not matter in most circuits.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31788" y="214313"/>
            <a:ext cx="8645525" cy="579437"/>
          </a:xfrm>
          <a:prstGeom prst="rect">
            <a:avLst/>
          </a:prstGeom>
          <a:noFill/>
          <a:ln w="9525">
            <a:noFill/>
            <a:miter lim="800000"/>
            <a:headEnd/>
            <a:tailEnd/>
          </a:ln>
          <a:effectLst/>
        </p:spPr>
        <p:txBody>
          <a:bodyPr>
            <a:spAutoFit/>
          </a:bodyPr>
          <a:lstStyle/>
          <a:p>
            <a:pPr algn="ctr">
              <a:spcBef>
                <a:spcPct val="50000"/>
              </a:spcBef>
            </a:pPr>
            <a:r>
              <a:rPr lang="en-US" sz="3200" dirty="0">
                <a:solidFill>
                  <a:srgbClr val="FF0000"/>
                </a:solidFill>
              </a:rPr>
              <a:t>21-1 Electric Current</a:t>
            </a:r>
          </a:p>
        </p:txBody>
      </p:sp>
      <p:sp>
        <p:nvSpPr>
          <p:cNvPr id="37891" name="Text Box 3"/>
          <p:cNvSpPr txBox="1">
            <a:spLocks noChangeArrowheads="1"/>
          </p:cNvSpPr>
          <p:nvPr/>
        </p:nvSpPr>
        <p:spPr bwMode="auto">
          <a:xfrm>
            <a:off x="439738" y="1104900"/>
            <a:ext cx="8288337" cy="2654300"/>
          </a:xfrm>
          <a:prstGeom prst="rect">
            <a:avLst/>
          </a:prstGeom>
          <a:noFill/>
          <a:ln w="9525">
            <a:noFill/>
            <a:miter lim="800000"/>
            <a:headEnd/>
            <a:tailEnd/>
          </a:ln>
          <a:effectLst/>
        </p:spPr>
        <p:txBody>
          <a:bodyPr>
            <a:spAutoFit/>
          </a:bodyPr>
          <a:lstStyle/>
          <a:p>
            <a:pPr>
              <a:spcBef>
                <a:spcPct val="50000"/>
              </a:spcBef>
            </a:pPr>
            <a:r>
              <a:rPr lang="en-US" sz="2800" dirty="0">
                <a:solidFill>
                  <a:srgbClr val="FF0000"/>
                </a:solidFill>
              </a:rPr>
              <a:t>Finally, the actual motion of electrons along a wire is quite slow; the electrons spend most of their time bouncing around randomly, and have only a small velocity component opposite to the direction of the current. (The electric </a:t>
            </a:r>
            <a:r>
              <a:rPr lang="en-US" sz="2800" i="1" dirty="0">
                <a:solidFill>
                  <a:srgbClr val="FF0000"/>
                </a:solidFill>
              </a:rPr>
              <a:t>signal</a:t>
            </a:r>
            <a:r>
              <a:rPr lang="en-US" sz="2800" dirty="0">
                <a:solidFill>
                  <a:srgbClr val="FF0000"/>
                </a:solidFill>
              </a:rPr>
              <a:t> propagates much more quickly!)</a:t>
            </a:r>
          </a:p>
        </p:txBody>
      </p:sp>
      <p:pic>
        <p:nvPicPr>
          <p:cNvPr id="37892" name="Picture 4" descr="FG21_05"/>
          <p:cNvPicPr>
            <a:picLocks noChangeAspect="1" noChangeArrowheads="1"/>
          </p:cNvPicPr>
          <p:nvPr/>
        </p:nvPicPr>
        <p:blipFill>
          <a:blip r:embed="rId2" cstate="print"/>
          <a:srcRect t="37961" b="37224"/>
          <a:stretch>
            <a:fillRect/>
          </a:stretch>
        </p:blipFill>
        <p:spPr bwMode="auto">
          <a:xfrm>
            <a:off x="544513" y="4384675"/>
            <a:ext cx="8331200" cy="155098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7" name="Rectangle 5"/>
          <p:cNvSpPr>
            <a:spLocks noChangeArrowheads="1"/>
          </p:cNvSpPr>
          <p:nvPr/>
        </p:nvSpPr>
        <p:spPr bwMode="auto">
          <a:xfrm>
            <a:off x="1812925" y="5383213"/>
            <a:ext cx="1538288" cy="1117600"/>
          </a:xfrm>
          <a:prstGeom prst="rect">
            <a:avLst/>
          </a:prstGeom>
          <a:solidFill>
            <a:srgbClr val="FFFF00"/>
          </a:solidFill>
          <a:ln w="9525" algn="ctr">
            <a:solidFill>
              <a:schemeClr val="tx1"/>
            </a:solidFill>
            <a:miter lim="800000"/>
            <a:headEnd/>
            <a:tailEnd/>
          </a:ln>
        </p:spPr>
        <p:txBody>
          <a:bodyPr anchor="ctr">
            <a:spAutoFit/>
          </a:bodyPr>
          <a:lstStyle/>
          <a:p>
            <a:endParaRPr lang="en-US"/>
          </a:p>
        </p:txBody>
      </p:sp>
      <p:sp>
        <p:nvSpPr>
          <p:cNvPr id="16389" name="Rectangle 8"/>
          <p:cNvSpPr>
            <a:spLocks noChangeArrowheads="1"/>
          </p:cNvSpPr>
          <p:nvPr/>
        </p:nvSpPr>
        <p:spPr bwMode="auto">
          <a:xfrm>
            <a:off x="2090738" y="280521"/>
            <a:ext cx="5157181" cy="523220"/>
          </a:xfrm>
          <a:prstGeom prst="rect">
            <a:avLst/>
          </a:prstGeom>
          <a:noFill/>
          <a:ln w="15875" algn="ctr">
            <a:noFill/>
            <a:miter lim="800000"/>
            <a:headEnd/>
            <a:tailEnd/>
          </a:ln>
        </p:spPr>
        <p:txBody>
          <a:bodyPr wrap="none" anchor="ctr">
            <a:spAutoFit/>
          </a:bodyPr>
          <a:lstStyle/>
          <a:p>
            <a:pPr algn="l"/>
            <a:r>
              <a:rPr lang="en-US" sz="2800" b="1" dirty="0">
                <a:solidFill>
                  <a:srgbClr val="FF0000"/>
                </a:solidFill>
                <a:latin typeface="Arial" pitchFamily="34" charset="0"/>
                <a:cs typeface="Arial" pitchFamily="34" charset="0"/>
                <a:hlinkClick r:id="rId3" action="ppaction://hlinkfile"/>
              </a:rPr>
              <a:t>Electric Current and Circuits</a:t>
            </a:r>
            <a:r>
              <a:rPr lang="en-US" sz="2800" dirty="0">
                <a:solidFill>
                  <a:srgbClr val="FF0000"/>
                </a:solidFill>
                <a:latin typeface="Arial" pitchFamily="34" charset="0"/>
                <a:cs typeface="Arial" pitchFamily="34" charset="0"/>
                <a:hlinkClick r:id="rId3" action="ppaction://hlinkfile"/>
              </a:rPr>
              <a:t> </a:t>
            </a:r>
            <a:endParaRPr lang="en-US" sz="2800" dirty="0">
              <a:solidFill>
                <a:srgbClr val="FF0000"/>
              </a:solidFill>
              <a:latin typeface="Arial" pitchFamily="34" charset="0"/>
              <a:cs typeface="Arial" pitchFamily="34" charset="0"/>
            </a:endParaRPr>
          </a:p>
        </p:txBody>
      </p:sp>
      <p:sp>
        <p:nvSpPr>
          <p:cNvPr id="16390" name="Rectangle 9"/>
          <p:cNvSpPr>
            <a:spLocks noChangeArrowheads="1"/>
          </p:cNvSpPr>
          <p:nvPr/>
        </p:nvSpPr>
        <p:spPr bwMode="auto">
          <a:xfrm>
            <a:off x="250825" y="894546"/>
            <a:ext cx="6715236" cy="954107"/>
          </a:xfrm>
          <a:prstGeom prst="rect">
            <a:avLst/>
          </a:prstGeom>
          <a:noFill/>
          <a:ln w="15875" algn="ctr">
            <a:noFill/>
            <a:miter lim="800000"/>
            <a:headEnd/>
            <a:tailEnd/>
          </a:ln>
        </p:spPr>
        <p:txBody>
          <a:bodyPr wrap="none" anchor="ctr">
            <a:spAutoFit/>
          </a:bodyPr>
          <a:lstStyle/>
          <a:p>
            <a:pPr algn="l"/>
            <a:r>
              <a:rPr lang="en-US" sz="2800" u="sng" dirty="0">
                <a:solidFill>
                  <a:srgbClr val="FF0000"/>
                </a:solidFill>
                <a:latin typeface="Arial" pitchFamily="34" charset="0"/>
                <a:cs typeface="Arial" pitchFamily="34" charset="0"/>
                <a:hlinkClick r:id="rId4" action="ppaction://hlinkfile"/>
              </a:rPr>
              <a:t>current</a:t>
            </a:r>
            <a:r>
              <a:rPr lang="en-US" sz="2800" dirty="0">
                <a:solidFill>
                  <a:srgbClr val="FF0000"/>
                </a:solidFill>
                <a:latin typeface="Arial" pitchFamily="34" charset="0"/>
                <a:cs typeface="Arial" pitchFamily="34" charset="0"/>
              </a:rPr>
              <a:t>: the rate of charge flow</a:t>
            </a:r>
          </a:p>
          <a:p>
            <a:pPr algn="l"/>
            <a:r>
              <a:rPr lang="en-US" sz="2800" dirty="0">
                <a:solidFill>
                  <a:srgbClr val="FF0000"/>
                </a:solidFill>
                <a:latin typeface="Arial" pitchFamily="34" charset="0"/>
                <a:cs typeface="Arial" pitchFamily="34" charset="0"/>
              </a:rPr>
              <a:t>	      (NOT the speed of charge flow)</a:t>
            </a:r>
          </a:p>
        </p:txBody>
      </p:sp>
      <p:graphicFrame>
        <p:nvGraphicFramePr>
          <p:cNvPr id="469069" name="Group 77"/>
          <p:cNvGraphicFramePr>
            <a:graphicFrameLocks noGrp="1"/>
          </p:cNvGraphicFramePr>
          <p:nvPr/>
        </p:nvGraphicFramePr>
        <p:xfrm>
          <a:off x="954088" y="2132013"/>
          <a:ext cx="7235825" cy="2503806"/>
        </p:xfrm>
        <a:graphic>
          <a:graphicData uri="http://schemas.openxmlformats.org/drawingml/2006/table">
            <a:tbl>
              <a:tblPr/>
              <a:tblGrid>
                <a:gridCol w="2411412"/>
                <a:gridCol w="2068513"/>
                <a:gridCol w="2755900"/>
              </a:tblGrid>
              <a:tr h="919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Amount of</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Charge Flow</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ea typeface="Times New Roman" pitchFamily="18" charset="0"/>
                          <a:cs typeface="Arial" charset="0"/>
                        </a:rPr>
                        <a:t>Time of Flow</a:t>
                      </a:r>
                      <a:endParaRPr kumimoji="0" lang="en-US" sz="2800" b="0" i="0" u="none" strike="noStrike" cap="none" normalizeH="0" baseline="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Rate of</a:t>
                      </a:r>
                      <a:endParaRPr kumimoji="0" lang="en-US" sz="2800" b="0" i="0" u="none" strike="noStrike" cap="none" normalizeH="0" baseline="0" dirty="0" smtClean="0">
                        <a:ln>
                          <a:noFill/>
                        </a:ln>
                        <a:solidFill>
                          <a:srgbClr val="FF0000"/>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ea typeface="Times New Roman" pitchFamily="18" charset="0"/>
                          <a:cs typeface="Arial" charset="0"/>
                        </a:rPr>
                        <a:t>Charge Flow</a:t>
                      </a:r>
                      <a:endParaRPr kumimoji="0" lang="en-US" sz="2800" b="0" i="0" u="none" strike="noStrike" cap="none" normalizeH="0" baseline="0" dirty="0" smtClean="0">
                        <a:ln>
                          <a:noFill/>
                        </a:ln>
                        <a:solidFill>
                          <a:srgbClr val="FF0000"/>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ea typeface="Times New Roman" pitchFamily="18" charset="0"/>
                          <a:cs typeface="Arial" charset="0"/>
                        </a:rPr>
                        <a:t>100 charges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ea typeface="Times New Roman" pitchFamily="18" charset="0"/>
                          <a:cs typeface="Arial" charset="0"/>
                        </a:rPr>
                        <a:t>2 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ea typeface="Times New Roman" pitchFamily="18" charset="0"/>
                          <a:cs typeface="Arial" charset="0"/>
                        </a:rPr>
                        <a:t>500 charges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ea typeface="Times New Roman" pitchFamily="18" charset="0"/>
                          <a:cs typeface="Arial" charset="0"/>
                        </a:rPr>
                        <a:t>25 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9062" name="Text Box 70"/>
          <p:cNvSpPr txBox="1">
            <a:spLocks noChangeArrowheads="1"/>
          </p:cNvSpPr>
          <p:nvPr/>
        </p:nvSpPr>
        <p:spPr bwMode="auto">
          <a:xfrm>
            <a:off x="6149975" y="3197225"/>
            <a:ext cx="1331913" cy="519113"/>
          </a:xfrm>
          <a:prstGeom prst="rect">
            <a:avLst/>
          </a:prstGeom>
          <a:noFill/>
          <a:ln w="9525">
            <a:noFill/>
            <a:miter lim="800000"/>
            <a:headEnd/>
            <a:tailEnd/>
          </a:ln>
        </p:spPr>
        <p:txBody>
          <a:bodyPr wrap="none">
            <a:spAutoFit/>
          </a:bodyPr>
          <a:lstStyle/>
          <a:p>
            <a:pPr algn="l"/>
            <a:r>
              <a:rPr lang="en-US"/>
              <a:t>50 ch/s</a:t>
            </a:r>
          </a:p>
        </p:txBody>
      </p:sp>
      <p:sp>
        <p:nvSpPr>
          <p:cNvPr id="469063" name="Text Box 71"/>
          <p:cNvSpPr txBox="1">
            <a:spLocks noChangeArrowheads="1"/>
          </p:cNvSpPr>
          <p:nvPr/>
        </p:nvSpPr>
        <p:spPr bwMode="auto">
          <a:xfrm>
            <a:off x="6149975" y="3967163"/>
            <a:ext cx="1331913" cy="519112"/>
          </a:xfrm>
          <a:prstGeom prst="rect">
            <a:avLst/>
          </a:prstGeom>
          <a:noFill/>
          <a:ln w="9525">
            <a:noFill/>
            <a:miter lim="800000"/>
            <a:headEnd/>
            <a:tailEnd/>
          </a:ln>
        </p:spPr>
        <p:txBody>
          <a:bodyPr wrap="none">
            <a:spAutoFit/>
          </a:bodyPr>
          <a:lstStyle/>
          <a:p>
            <a:pPr algn="l"/>
            <a:r>
              <a:rPr lang="en-US"/>
              <a:t>20 ch/s</a:t>
            </a:r>
          </a:p>
        </p:txBody>
      </p:sp>
      <p:sp>
        <p:nvSpPr>
          <p:cNvPr id="469064" name="Rectangle 72"/>
          <p:cNvSpPr>
            <a:spLocks noChangeArrowheads="1"/>
          </p:cNvSpPr>
          <p:nvPr/>
        </p:nvSpPr>
        <p:spPr bwMode="auto">
          <a:xfrm>
            <a:off x="539750" y="4809659"/>
            <a:ext cx="4283545" cy="523220"/>
          </a:xfrm>
          <a:prstGeom prst="rect">
            <a:avLst/>
          </a:prstGeom>
          <a:noFill/>
          <a:ln w="15875" algn="ctr">
            <a:noFill/>
            <a:miter lim="800000"/>
            <a:headEnd/>
            <a:tailEnd/>
          </a:ln>
        </p:spPr>
        <p:txBody>
          <a:bodyPr wrap="none" anchor="ctr">
            <a:spAutoFit/>
          </a:bodyPr>
          <a:lstStyle/>
          <a:p>
            <a:pPr algn="l"/>
            <a:r>
              <a:rPr lang="en-US" sz="2800" dirty="0">
                <a:solidFill>
                  <a:srgbClr val="FF0000"/>
                </a:solidFill>
                <a:latin typeface="Arial" pitchFamily="34" charset="0"/>
                <a:cs typeface="Arial" pitchFamily="34" charset="0"/>
              </a:rPr>
              <a:t>One equation for current: </a:t>
            </a:r>
          </a:p>
        </p:txBody>
      </p:sp>
      <p:graphicFrame>
        <p:nvGraphicFramePr>
          <p:cNvPr id="469065" name="Object 73"/>
          <p:cNvGraphicFramePr>
            <a:graphicFrameLocks noChangeAspect="1"/>
          </p:cNvGraphicFramePr>
          <p:nvPr/>
        </p:nvGraphicFramePr>
        <p:xfrm>
          <a:off x="2028825" y="5535613"/>
          <a:ext cx="1168400" cy="838200"/>
        </p:xfrm>
        <a:graphic>
          <a:graphicData uri="http://schemas.openxmlformats.org/presentationml/2006/ole">
            <p:oleObj spid="_x0000_s1026" name="Equation" r:id="rId5" imgW="1168200" imgH="838080" progId="Equation.3">
              <p:embed/>
            </p:oleObj>
          </a:graphicData>
        </a:graphic>
      </p:graphicFrame>
      <p:graphicFrame>
        <p:nvGraphicFramePr>
          <p:cNvPr id="469068" name="Object 76"/>
          <p:cNvGraphicFramePr>
            <a:graphicFrameLocks noChangeAspect="1"/>
          </p:cNvGraphicFramePr>
          <p:nvPr/>
        </p:nvGraphicFramePr>
        <p:xfrm>
          <a:off x="4291013" y="5526088"/>
          <a:ext cx="3962400" cy="838200"/>
        </p:xfrm>
        <a:graphic>
          <a:graphicData uri="http://schemas.openxmlformats.org/presentationml/2006/ole">
            <p:oleObj spid="_x0000_s1027" name="Equation" r:id="rId6" imgW="3962160" imgH="838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469069"/>
                                        </p:tgtEl>
                                        <p:attrNameLst>
                                          <p:attrName>style.visibility</p:attrName>
                                        </p:attrNameLst>
                                      </p:cBhvr>
                                      <p:to>
                                        <p:strVal val="visible"/>
                                      </p:to>
                                    </p:set>
                                    <p:anim from="(-#ppt_w/2)" to="(#ppt_x)" calcmode="lin" valueType="num">
                                      <p:cBhvr>
                                        <p:cTn id="7" dur="600" fill="hold">
                                          <p:stCondLst>
                                            <p:cond delay="0"/>
                                          </p:stCondLst>
                                        </p:cTn>
                                        <p:tgtEl>
                                          <p:spTgt spid="469069"/>
                                        </p:tgtEl>
                                        <p:attrNameLst>
                                          <p:attrName>ppt_x</p:attrName>
                                        </p:attrNameLst>
                                      </p:cBhvr>
                                    </p:anim>
                                    <p:anim from="0" to="-1.0" calcmode="lin" valueType="num">
                                      <p:cBhvr>
                                        <p:cTn id="8" dur="200" decel="50000" autoRev="1" fill="hold">
                                          <p:stCondLst>
                                            <p:cond delay="600"/>
                                          </p:stCondLst>
                                        </p:cTn>
                                        <p:tgtEl>
                                          <p:spTgt spid="469069"/>
                                        </p:tgtEl>
                                        <p:attrNameLst>
                                          <p:attrName>xshear</p:attrName>
                                        </p:attrNameLst>
                                      </p:cBhvr>
                                    </p:anim>
                                    <p:animScale>
                                      <p:cBhvr>
                                        <p:cTn id="9" dur="200" decel="100000" autoRev="1" fill="hold">
                                          <p:stCondLst>
                                            <p:cond delay="600"/>
                                          </p:stCondLst>
                                        </p:cTn>
                                        <p:tgtEl>
                                          <p:spTgt spid="469069"/>
                                        </p:tgtEl>
                                      </p:cBhvr>
                                      <p:from x="100000" y="100000"/>
                                      <p:to x="80000" y="100000"/>
                                    </p:animScale>
                                    <p:anim by="(#ppt_h/3+#ppt_w*0.1)" calcmode="lin" valueType="num">
                                      <p:cBhvr additive="sum">
                                        <p:cTn id="10" dur="200" decel="100000" autoRev="1" fill="hold">
                                          <p:stCondLst>
                                            <p:cond delay="600"/>
                                          </p:stCondLst>
                                        </p:cTn>
                                        <p:tgtEl>
                                          <p:spTgt spid="469069"/>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69062"/>
                                        </p:tgtEl>
                                        <p:attrNameLst>
                                          <p:attrName>style.visibility</p:attrName>
                                        </p:attrNameLst>
                                      </p:cBhvr>
                                      <p:to>
                                        <p:strVal val="visible"/>
                                      </p:to>
                                    </p:set>
                                    <p:anim by="(-#ppt_w*2)" calcmode="lin" valueType="num">
                                      <p:cBhvr rctx="PPT">
                                        <p:cTn id="15" dur="500" autoRev="1" fill="hold">
                                          <p:stCondLst>
                                            <p:cond delay="0"/>
                                          </p:stCondLst>
                                        </p:cTn>
                                        <p:tgtEl>
                                          <p:spTgt spid="469062"/>
                                        </p:tgtEl>
                                        <p:attrNameLst>
                                          <p:attrName>ppt_w</p:attrName>
                                        </p:attrNameLst>
                                      </p:cBhvr>
                                    </p:anim>
                                    <p:anim by="(#ppt_w*0.50)" calcmode="lin" valueType="num">
                                      <p:cBhvr>
                                        <p:cTn id="16" dur="500" decel="50000" autoRev="1" fill="hold">
                                          <p:stCondLst>
                                            <p:cond delay="0"/>
                                          </p:stCondLst>
                                        </p:cTn>
                                        <p:tgtEl>
                                          <p:spTgt spid="469062"/>
                                        </p:tgtEl>
                                        <p:attrNameLst>
                                          <p:attrName>ppt_x</p:attrName>
                                        </p:attrNameLst>
                                      </p:cBhvr>
                                    </p:anim>
                                    <p:anim from="(-#ppt_h/2)" to="(#ppt_y)" calcmode="lin" valueType="num">
                                      <p:cBhvr>
                                        <p:cTn id="17" dur="1000" fill="hold">
                                          <p:stCondLst>
                                            <p:cond delay="0"/>
                                          </p:stCondLst>
                                        </p:cTn>
                                        <p:tgtEl>
                                          <p:spTgt spid="469062"/>
                                        </p:tgtEl>
                                        <p:attrNameLst>
                                          <p:attrName>ppt_y</p:attrName>
                                        </p:attrNameLst>
                                      </p:cBhvr>
                                    </p:anim>
                                    <p:animRot by="21600000">
                                      <p:cBhvr>
                                        <p:cTn id="18" dur="1000" fill="hold">
                                          <p:stCondLst>
                                            <p:cond delay="0"/>
                                          </p:stCondLst>
                                        </p:cTn>
                                        <p:tgtEl>
                                          <p:spTgt spid="46906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469063"/>
                                        </p:tgtEl>
                                        <p:attrNameLst>
                                          <p:attrName>style.visibility</p:attrName>
                                        </p:attrNameLst>
                                      </p:cBhvr>
                                      <p:to>
                                        <p:strVal val="visible"/>
                                      </p:to>
                                    </p:set>
                                    <p:anim by="(-#ppt_w*2)" calcmode="lin" valueType="num">
                                      <p:cBhvr rctx="PPT">
                                        <p:cTn id="23" dur="500" autoRev="1" fill="hold">
                                          <p:stCondLst>
                                            <p:cond delay="0"/>
                                          </p:stCondLst>
                                        </p:cTn>
                                        <p:tgtEl>
                                          <p:spTgt spid="469063"/>
                                        </p:tgtEl>
                                        <p:attrNameLst>
                                          <p:attrName>ppt_w</p:attrName>
                                        </p:attrNameLst>
                                      </p:cBhvr>
                                    </p:anim>
                                    <p:anim by="(#ppt_w*0.50)" calcmode="lin" valueType="num">
                                      <p:cBhvr>
                                        <p:cTn id="24" dur="500" decel="50000" autoRev="1" fill="hold">
                                          <p:stCondLst>
                                            <p:cond delay="0"/>
                                          </p:stCondLst>
                                        </p:cTn>
                                        <p:tgtEl>
                                          <p:spTgt spid="469063"/>
                                        </p:tgtEl>
                                        <p:attrNameLst>
                                          <p:attrName>ppt_x</p:attrName>
                                        </p:attrNameLst>
                                      </p:cBhvr>
                                    </p:anim>
                                    <p:anim from="(-#ppt_h/2)" to="(#ppt_y)" calcmode="lin" valueType="num">
                                      <p:cBhvr>
                                        <p:cTn id="25" dur="1000" fill="hold">
                                          <p:stCondLst>
                                            <p:cond delay="0"/>
                                          </p:stCondLst>
                                        </p:cTn>
                                        <p:tgtEl>
                                          <p:spTgt spid="469063"/>
                                        </p:tgtEl>
                                        <p:attrNameLst>
                                          <p:attrName>ppt_y</p:attrName>
                                        </p:attrNameLst>
                                      </p:cBhvr>
                                    </p:anim>
                                    <p:animRot by="21600000">
                                      <p:cBhvr>
                                        <p:cTn id="26" dur="1000" fill="hold">
                                          <p:stCondLst>
                                            <p:cond delay="0"/>
                                          </p:stCondLst>
                                        </p:cTn>
                                        <p:tgtEl>
                                          <p:spTgt spid="46906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69064"/>
                                        </p:tgtEl>
                                        <p:attrNameLst>
                                          <p:attrName>style.visibility</p:attrName>
                                        </p:attrNameLst>
                                      </p:cBhvr>
                                      <p:to>
                                        <p:strVal val="visible"/>
                                      </p:to>
                                    </p:set>
                                    <p:anim from="(-#ppt_w/2)" to="(#ppt_x)" calcmode="lin" valueType="num">
                                      <p:cBhvr>
                                        <p:cTn id="31" dur="600" fill="hold">
                                          <p:stCondLst>
                                            <p:cond delay="0"/>
                                          </p:stCondLst>
                                        </p:cTn>
                                        <p:tgtEl>
                                          <p:spTgt spid="469064"/>
                                        </p:tgtEl>
                                        <p:attrNameLst>
                                          <p:attrName>ppt_x</p:attrName>
                                        </p:attrNameLst>
                                      </p:cBhvr>
                                    </p:anim>
                                    <p:anim from="0" to="-1.0" calcmode="lin" valueType="num">
                                      <p:cBhvr>
                                        <p:cTn id="32" dur="200" decel="50000" autoRev="1" fill="hold">
                                          <p:stCondLst>
                                            <p:cond delay="600"/>
                                          </p:stCondLst>
                                        </p:cTn>
                                        <p:tgtEl>
                                          <p:spTgt spid="469064"/>
                                        </p:tgtEl>
                                        <p:attrNameLst>
                                          <p:attrName>xshear</p:attrName>
                                        </p:attrNameLst>
                                      </p:cBhvr>
                                    </p:anim>
                                    <p:animScale>
                                      <p:cBhvr>
                                        <p:cTn id="33" dur="200" decel="100000" autoRev="1" fill="hold">
                                          <p:stCondLst>
                                            <p:cond delay="600"/>
                                          </p:stCondLst>
                                        </p:cTn>
                                        <p:tgtEl>
                                          <p:spTgt spid="469064"/>
                                        </p:tgtEl>
                                      </p:cBhvr>
                                      <p:from x="100000" y="100000"/>
                                      <p:to x="80000" y="100000"/>
                                    </p:animScale>
                                    <p:anim by="(#ppt_h/3+#ppt_w*0.1)" calcmode="lin" valueType="num">
                                      <p:cBhvr additive="sum">
                                        <p:cTn id="34" dur="200" decel="100000" autoRev="1" fill="hold">
                                          <p:stCondLst>
                                            <p:cond delay="600"/>
                                          </p:stCondLst>
                                        </p:cTn>
                                        <p:tgtEl>
                                          <p:spTgt spid="469064"/>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469065"/>
                                        </p:tgtEl>
                                        <p:attrNameLst>
                                          <p:attrName>style.visibility</p:attrName>
                                        </p:attrNameLst>
                                      </p:cBhvr>
                                      <p:to>
                                        <p:strVal val="visible"/>
                                      </p:to>
                                    </p:set>
                                    <p:animEffect transition="in" filter="fade">
                                      <p:cBhvr>
                                        <p:cTn id="39" dur="2000"/>
                                        <p:tgtEl>
                                          <p:spTgt spid="469065"/>
                                        </p:tgtEl>
                                      </p:cBhvr>
                                    </p:animEffect>
                                    <p:anim calcmode="lin" valueType="num">
                                      <p:cBhvr>
                                        <p:cTn id="40" dur="2000" fill="hold"/>
                                        <p:tgtEl>
                                          <p:spTgt spid="469065"/>
                                        </p:tgtEl>
                                        <p:attrNameLst>
                                          <p:attrName>style.rotation</p:attrName>
                                        </p:attrNameLst>
                                      </p:cBhvr>
                                      <p:tavLst>
                                        <p:tav tm="0">
                                          <p:val>
                                            <p:fltVal val="720"/>
                                          </p:val>
                                        </p:tav>
                                        <p:tav tm="100000">
                                          <p:val>
                                            <p:fltVal val="0"/>
                                          </p:val>
                                        </p:tav>
                                      </p:tavLst>
                                    </p:anim>
                                    <p:anim calcmode="lin" valueType="num">
                                      <p:cBhvr>
                                        <p:cTn id="41" dur="2000" fill="hold"/>
                                        <p:tgtEl>
                                          <p:spTgt spid="469065"/>
                                        </p:tgtEl>
                                        <p:attrNameLst>
                                          <p:attrName>ppt_h</p:attrName>
                                        </p:attrNameLst>
                                      </p:cBhvr>
                                      <p:tavLst>
                                        <p:tav tm="0">
                                          <p:val>
                                            <p:fltVal val="0"/>
                                          </p:val>
                                        </p:tav>
                                        <p:tav tm="100000">
                                          <p:val>
                                            <p:strVal val="#ppt_h"/>
                                          </p:val>
                                        </p:tav>
                                      </p:tavLst>
                                    </p:anim>
                                    <p:anim calcmode="lin" valueType="num">
                                      <p:cBhvr>
                                        <p:cTn id="42" dur="2000" fill="hold"/>
                                        <p:tgtEl>
                                          <p:spTgt spid="469065"/>
                                        </p:tgtEl>
                                        <p:attrNameLst>
                                          <p:attrName>ppt_w</p:attrName>
                                        </p:attrNameLst>
                                      </p:cBhvr>
                                      <p:tavLst>
                                        <p:tav tm="0">
                                          <p:val>
                                            <p:fltVal val="0"/>
                                          </p:val>
                                        </p:tav>
                                        <p:tav tm="100000">
                                          <p:val>
                                            <p:strVal val="#ppt_w"/>
                                          </p:val>
                                        </p:tav>
                                      </p:tavLst>
                                    </p:anim>
                                  </p:childTnLst>
                                </p:cTn>
                              </p:par>
                            </p:childTnLst>
                          </p:cTn>
                        </p:par>
                        <p:par>
                          <p:cTn id="43" fill="hold">
                            <p:stCondLst>
                              <p:cond delay="2000"/>
                            </p:stCondLst>
                            <p:childTnLst>
                              <p:par>
                                <p:cTn id="44" presetID="9" presetClass="entr" presetSubtype="0" fill="hold" grpId="0" nodeType="afterEffect">
                                  <p:stCondLst>
                                    <p:cond delay="0"/>
                                  </p:stCondLst>
                                  <p:childTnLst>
                                    <p:set>
                                      <p:cBhvr>
                                        <p:cTn id="45" dur="1" fill="hold">
                                          <p:stCondLst>
                                            <p:cond delay="0"/>
                                          </p:stCondLst>
                                        </p:cTn>
                                        <p:tgtEl>
                                          <p:spTgt spid="468997"/>
                                        </p:tgtEl>
                                        <p:attrNameLst>
                                          <p:attrName>style.visibility</p:attrName>
                                        </p:attrNameLst>
                                      </p:cBhvr>
                                      <p:to>
                                        <p:strVal val="visible"/>
                                      </p:to>
                                    </p:set>
                                    <p:animEffect transition="in" filter="dissolve">
                                      <p:cBhvr>
                                        <p:cTn id="46" dur="500"/>
                                        <p:tgtEl>
                                          <p:spTgt spid="468997"/>
                                        </p:tgtEl>
                                      </p:cBhvr>
                                    </p:animEffect>
                                  </p:childTnLst>
                                </p:cTn>
                              </p:par>
                            </p:childTnLst>
                          </p:cTn>
                        </p:par>
                      </p:childTnLst>
                    </p:cTn>
                  </p:par>
                  <p:par>
                    <p:cTn id="47" fill="hold">
                      <p:stCondLst>
                        <p:cond delay="indefinite"/>
                      </p:stCondLst>
                      <p:childTnLst>
                        <p:par>
                          <p:cTn id="48" fill="hold">
                            <p:stCondLst>
                              <p:cond delay="0"/>
                            </p:stCondLst>
                            <p:childTnLst>
                              <p:par>
                                <p:cTn id="49" presetID="39" presetClass="entr" presetSubtype="0" accel="100000" fill="hold" nodeType="clickEffect">
                                  <p:stCondLst>
                                    <p:cond delay="0"/>
                                  </p:stCondLst>
                                  <p:childTnLst>
                                    <p:set>
                                      <p:cBhvr>
                                        <p:cTn id="50" dur="1" fill="hold">
                                          <p:stCondLst>
                                            <p:cond delay="0"/>
                                          </p:stCondLst>
                                        </p:cTn>
                                        <p:tgtEl>
                                          <p:spTgt spid="469068"/>
                                        </p:tgtEl>
                                        <p:attrNameLst>
                                          <p:attrName>style.visibility</p:attrName>
                                        </p:attrNameLst>
                                      </p:cBhvr>
                                      <p:to>
                                        <p:strVal val="visible"/>
                                      </p:to>
                                    </p:set>
                                    <p:anim calcmode="lin" valueType="num">
                                      <p:cBhvr>
                                        <p:cTn id="51" dur="500" fill="hold"/>
                                        <p:tgtEl>
                                          <p:spTgt spid="46906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46906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46906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4690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7" grpId="0" animBg="1"/>
      <p:bldP spid="469062" grpId="0"/>
      <p:bldP spid="469063" grpId="0"/>
      <p:bldP spid="4690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34" name="Rectangle 18"/>
          <p:cNvSpPr>
            <a:spLocks noChangeArrowheads="1"/>
          </p:cNvSpPr>
          <p:nvPr/>
        </p:nvSpPr>
        <p:spPr bwMode="auto">
          <a:xfrm>
            <a:off x="4622800" y="2549525"/>
            <a:ext cx="1089025" cy="5937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sp>
        <p:nvSpPr>
          <p:cNvPr id="17415" name="Rectangle 8"/>
          <p:cNvSpPr>
            <a:spLocks noChangeArrowheads="1"/>
          </p:cNvSpPr>
          <p:nvPr/>
        </p:nvSpPr>
        <p:spPr bwMode="auto">
          <a:xfrm>
            <a:off x="428625" y="792867"/>
            <a:ext cx="4567276" cy="1200329"/>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5.8 C of charge flow through</a:t>
            </a:r>
          </a:p>
          <a:p>
            <a:pPr algn="l"/>
            <a:r>
              <a:rPr lang="en-US" sz="2400" dirty="0">
                <a:solidFill>
                  <a:srgbClr val="FF0000"/>
                </a:solidFill>
                <a:latin typeface="Arial" pitchFamily="34" charset="0"/>
                <a:cs typeface="Arial" pitchFamily="34" charset="0"/>
              </a:rPr>
              <a:t>a bulb filament in 3.1 s. Find</a:t>
            </a:r>
          </a:p>
          <a:p>
            <a:pPr algn="l"/>
            <a:r>
              <a:rPr lang="en-US" sz="2400" dirty="0">
                <a:solidFill>
                  <a:srgbClr val="FF0000"/>
                </a:solidFill>
                <a:latin typeface="Arial" pitchFamily="34" charset="0"/>
                <a:cs typeface="Arial" pitchFamily="34" charset="0"/>
              </a:rPr>
              <a:t>current flowing through filament.</a:t>
            </a:r>
          </a:p>
        </p:txBody>
      </p:sp>
      <p:sp>
        <p:nvSpPr>
          <p:cNvPr id="470025" name="Rectangle 9"/>
          <p:cNvSpPr>
            <a:spLocks noChangeArrowheads="1"/>
          </p:cNvSpPr>
          <p:nvPr/>
        </p:nvSpPr>
        <p:spPr bwMode="auto">
          <a:xfrm>
            <a:off x="436563" y="3432324"/>
            <a:ext cx="6240811" cy="461665"/>
          </a:xfrm>
          <a:prstGeom prst="rect">
            <a:avLst/>
          </a:prstGeom>
          <a:noFill/>
          <a:ln w="15875" algn="ctr">
            <a:noFill/>
            <a:miter lim="800000"/>
            <a:headEnd/>
            <a:tailEnd/>
          </a:ln>
        </p:spPr>
        <p:txBody>
          <a:bodyPr wrap="none" anchor="ctr">
            <a:spAutoFit/>
          </a:bodyPr>
          <a:lstStyle/>
          <a:p>
            <a:pPr algn="l"/>
            <a:r>
              <a:rPr lang="en-US" sz="2400" dirty="0">
                <a:solidFill>
                  <a:srgbClr val="FF0000"/>
                </a:solidFill>
                <a:latin typeface="Arial" pitchFamily="34" charset="0"/>
                <a:cs typeface="Arial" pitchFamily="34" charset="0"/>
              </a:rPr>
              <a:t>How many e</a:t>
            </a:r>
            <a:r>
              <a:rPr lang="en-US" sz="2400" baseline="30000" dirty="0">
                <a:solidFill>
                  <a:srgbClr val="FF0000"/>
                </a:solidFill>
                <a:latin typeface="Arial" pitchFamily="34" charset="0"/>
                <a:cs typeface="Arial" pitchFamily="34" charset="0"/>
              </a:rPr>
              <a:t>–</a:t>
            </a:r>
            <a:r>
              <a:rPr lang="en-US" sz="2400" dirty="0">
                <a:solidFill>
                  <a:srgbClr val="FF0000"/>
                </a:solidFill>
                <a:latin typeface="Arial" pitchFamily="34" charset="0"/>
                <a:cs typeface="Arial" pitchFamily="34" charset="0"/>
              </a:rPr>
              <a:t> flow through bulb in one hour?</a:t>
            </a:r>
          </a:p>
        </p:txBody>
      </p:sp>
      <p:graphicFrame>
        <p:nvGraphicFramePr>
          <p:cNvPr id="470026" name="Object 10"/>
          <p:cNvGraphicFramePr>
            <a:graphicFrameLocks noChangeAspect="1"/>
          </p:cNvGraphicFramePr>
          <p:nvPr/>
        </p:nvGraphicFramePr>
        <p:xfrm>
          <a:off x="1155700" y="2432050"/>
          <a:ext cx="1166813" cy="838200"/>
        </p:xfrm>
        <a:graphic>
          <a:graphicData uri="http://schemas.openxmlformats.org/presentationml/2006/ole">
            <p:oleObj spid="_x0000_s2050" name="Equation" r:id="rId4" imgW="1168200" imgH="838080" progId="Equation.3">
              <p:embed/>
            </p:oleObj>
          </a:graphicData>
        </a:graphic>
      </p:graphicFrame>
      <p:graphicFrame>
        <p:nvGraphicFramePr>
          <p:cNvPr id="470028" name="Object 12"/>
          <p:cNvGraphicFramePr>
            <a:graphicFrameLocks noChangeAspect="1"/>
          </p:cNvGraphicFramePr>
          <p:nvPr/>
        </p:nvGraphicFramePr>
        <p:xfrm>
          <a:off x="2524125" y="2425700"/>
          <a:ext cx="1344613" cy="838200"/>
        </p:xfrm>
        <a:graphic>
          <a:graphicData uri="http://schemas.openxmlformats.org/presentationml/2006/ole">
            <p:oleObj spid="_x0000_s2051" name="Equation" r:id="rId5" imgW="1346040" imgH="838080" progId="Equation.3">
              <p:embed/>
            </p:oleObj>
          </a:graphicData>
        </a:graphic>
      </p:graphicFrame>
      <p:sp>
        <p:nvSpPr>
          <p:cNvPr id="470030" name="Text Box 14"/>
          <p:cNvSpPr txBox="1">
            <a:spLocks noChangeArrowheads="1"/>
          </p:cNvSpPr>
          <p:nvPr/>
        </p:nvSpPr>
        <p:spPr bwMode="auto">
          <a:xfrm>
            <a:off x="4216400" y="2600325"/>
            <a:ext cx="1307409" cy="523220"/>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rPr>
              <a:t>=  </a:t>
            </a:r>
            <a:r>
              <a:rPr lang="en-US" sz="2800" dirty="0">
                <a:latin typeface="Arial" pitchFamily="34" charset="0"/>
                <a:cs typeface="Arial" pitchFamily="34" charset="0"/>
              </a:rPr>
              <a:t>1.9</a:t>
            </a:r>
            <a:r>
              <a:rPr lang="en-US" sz="2400" dirty="0">
                <a:latin typeface="Arial" pitchFamily="34" charset="0"/>
                <a:cs typeface="Arial" pitchFamily="34" charset="0"/>
              </a:rPr>
              <a:t> A</a:t>
            </a:r>
          </a:p>
        </p:txBody>
      </p:sp>
      <p:graphicFrame>
        <p:nvGraphicFramePr>
          <p:cNvPr id="470031" name="Object 15"/>
          <p:cNvGraphicFramePr>
            <a:graphicFrameLocks noChangeAspect="1"/>
          </p:cNvGraphicFramePr>
          <p:nvPr/>
        </p:nvGraphicFramePr>
        <p:xfrm>
          <a:off x="1909763" y="4103688"/>
          <a:ext cx="2489200" cy="838200"/>
        </p:xfrm>
        <a:graphic>
          <a:graphicData uri="http://schemas.openxmlformats.org/presentationml/2006/ole">
            <p:oleObj spid="_x0000_s2052" name="Equation" r:id="rId6" imgW="2489040" imgH="838080" progId="Equation.3">
              <p:embed/>
            </p:oleObj>
          </a:graphicData>
        </a:graphic>
      </p:graphicFrame>
      <p:sp>
        <p:nvSpPr>
          <p:cNvPr id="470033" name="Text Box 17"/>
          <p:cNvSpPr txBox="1">
            <a:spLocks noChangeArrowheads="1"/>
          </p:cNvSpPr>
          <p:nvPr/>
        </p:nvSpPr>
        <p:spPr bwMode="auto">
          <a:xfrm>
            <a:off x="4683125" y="4289425"/>
            <a:ext cx="2460930" cy="461665"/>
          </a:xfrm>
          <a:prstGeom prst="rect">
            <a:avLst/>
          </a:prstGeom>
          <a:noFill/>
          <a:ln w="9525">
            <a:noFill/>
            <a:miter lim="800000"/>
            <a:headEnd/>
            <a:tailEnd/>
          </a:ln>
        </p:spPr>
        <p:txBody>
          <a:bodyPr wrap="none">
            <a:spAutoFit/>
          </a:bodyPr>
          <a:lstStyle/>
          <a:p>
            <a:pPr algn="l"/>
            <a:r>
              <a:rPr lang="en-US" sz="2400" dirty="0">
                <a:latin typeface="Arial" pitchFamily="34" charset="0"/>
                <a:cs typeface="Arial" pitchFamily="34" charset="0"/>
                <a:sym typeface="Wingdings" pitchFamily="2" charset="2"/>
              </a:rPr>
              <a:t>  X = 6735.5 C</a:t>
            </a:r>
            <a:endParaRPr lang="en-US" sz="2400" dirty="0">
              <a:latin typeface="Arial" pitchFamily="34" charset="0"/>
              <a:cs typeface="Arial" pitchFamily="34" charset="0"/>
            </a:endParaRPr>
          </a:p>
        </p:txBody>
      </p:sp>
      <p:sp>
        <p:nvSpPr>
          <p:cNvPr id="470035" name="Rectangle 19"/>
          <p:cNvSpPr>
            <a:spLocks noChangeArrowheads="1"/>
          </p:cNvSpPr>
          <p:nvPr/>
        </p:nvSpPr>
        <p:spPr bwMode="auto">
          <a:xfrm>
            <a:off x="5916613" y="5395913"/>
            <a:ext cx="2324100" cy="606425"/>
          </a:xfrm>
          <a:prstGeom prst="rect">
            <a:avLst/>
          </a:prstGeom>
          <a:solidFill>
            <a:srgbClr val="00FFFF"/>
          </a:solidFill>
          <a:ln w="9525" algn="ctr">
            <a:solidFill>
              <a:schemeClr val="tx1"/>
            </a:solidFill>
            <a:miter lim="800000"/>
            <a:headEnd/>
            <a:tailEnd/>
          </a:ln>
        </p:spPr>
        <p:txBody>
          <a:bodyPr anchor="ctr">
            <a:spAutoFit/>
          </a:bodyPr>
          <a:lstStyle/>
          <a:p>
            <a:endParaRPr lang="en-US"/>
          </a:p>
        </p:txBody>
      </p:sp>
      <p:graphicFrame>
        <p:nvGraphicFramePr>
          <p:cNvPr id="470036" name="Object 20"/>
          <p:cNvGraphicFramePr>
            <a:graphicFrameLocks noChangeAspect="1"/>
          </p:cNvGraphicFramePr>
          <p:nvPr/>
        </p:nvGraphicFramePr>
        <p:xfrm>
          <a:off x="2808288" y="5254625"/>
          <a:ext cx="2425700" cy="995363"/>
        </p:xfrm>
        <a:graphic>
          <a:graphicData uri="http://schemas.openxmlformats.org/presentationml/2006/ole">
            <p:oleObj spid="_x0000_s2053" name="Equation" r:id="rId7" imgW="2425680" imgH="990360" progId="Equation.3">
              <p:embed/>
            </p:oleObj>
          </a:graphicData>
        </a:graphic>
      </p:graphicFrame>
      <p:sp>
        <p:nvSpPr>
          <p:cNvPr id="470037" name="Text Box 21"/>
          <p:cNvSpPr txBox="1">
            <a:spLocks noChangeArrowheads="1"/>
          </p:cNvSpPr>
          <p:nvPr/>
        </p:nvSpPr>
        <p:spPr bwMode="auto">
          <a:xfrm>
            <a:off x="5483225" y="5457825"/>
            <a:ext cx="2614818" cy="523220"/>
          </a:xfrm>
          <a:prstGeom prst="rect">
            <a:avLst/>
          </a:prstGeom>
          <a:noFill/>
          <a:ln w="9525">
            <a:noFill/>
            <a:miter lim="800000"/>
            <a:headEnd/>
            <a:tailEnd/>
          </a:ln>
        </p:spPr>
        <p:txBody>
          <a:bodyPr wrap="none">
            <a:spAutoFit/>
          </a:bodyPr>
          <a:lstStyle/>
          <a:p>
            <a:pPr algn="l"/>
            <a:r>
              <a:rPr lang="en-US" sz="2800" dirty="0">
                <a:latin typeface="Arial" pitchFamily="34" charset="0"/>
                <a:cs typeface="Arial" pitchFamily="34" charset="0"/>
              </a:rPr>
              <a:t>=   4.2 x 10</a:t>
            </a:r>
            <a:r>
              <a:rPr lang="en-US" sz="2800" baseline="30000" dirty="0">
                <a:latin typeface="Arial" pitchFamily="34" charset="0"/>
                <a:cs typeface="Arial" pitchFamily="34" charset="0"/>
              </a:rPr>
              <a:t>22</a:t>
            </a:r>
            <a:r>
              <a:rPr lang="en-US" sz="2800" dirty="0">
                <a:latin typeface="Arial" pitchFamily="34" charset="0"/>
                <a:cs typeface="Arial" pitchFamily="34" charset="0"/>
              </a:rPr>
              <a:t> e</a:t>
            </a:r>
            <a:r>
              <a:rPr lang="en-US" baseline="30000" dirty="0"/>
              <a:t>–</a:t>
            </a:r>
          </a:p>
        </p:txBody>
      </p:sp>
      <p:sp>
        <p:nvSpPr>
          <p:cNvPr id="470038" name="Text Box 22"/>
          <p:cNvSpPr txBox="1">
            <a:spLocks noChangeArrowheads="1"/>
          </p:cNvSpPr>
          <p:nvPr/>
        </p:nvSpPr>
        <p:spPr bwMode="auto">
          <a:xfrm>
            <a:off x="1077913" y="5461000"/>
            <a:ext cx="1645002" cy="523220"/>
          </a:xfrm>
          <a:prstGeom prst="rect">
            <a:avLst/>
          </a:prstGeom>
          <a:noFill/>
          <a:ln w="9525">
            <a:noFill/>
            <a:miter lim="800000"/>
            <a:headEnd/>
            <a:tailEnd/>
          </a:ln>
        </p:spPr>
        <p:txBody>
          <a:bodyPr wrap="none">
            <a:spAutoFit/>
          </a:bodyPr>
          <a:lstStyle/>
          <a:p>
            <a:pPr algn="l"/>
            <a:r>
              <a:rPr lang="en-US" sz="2800" dirty="0">
                <a:latin typeface="Arial" pitchFamily="34" charset="0"/>
                <a:cs typeface="Arial" pitchFamily="34" charset="0"/>
              </a:rPr>
              <a:t>6735.5 C</a:t>
            </a:r>
            <a:endParaRPr lang="en-US" sz="2800" baseline="30000" dirty="0">
              <a:latin typeface="Arial" pitchFamily="34" charset="0"/>
              <a:cs typeface="Arial" pitchFamily="34" charset="0"/>
            </a:endParaRPr>
          </a:p>
        </p:txBody>
      </p:sp>
      <p:sp>
        <p:nvSpPr>
          <p:cNvPr id="470039" name="Line 23"/>
          <p:cNvSpPr>
            <a:spLocks noChangeShapeType="1"/>
          </p:cNvSpPr>
          <p:nvPr/>
        </p:nvSpPr>
        <p:spPr bwMode="auto">
          <a:xfrm flipV="1">
            <a:off x="2308225" y="5516563"/>
            <a:ext cx="377825" cy="471487"/>
          </a:xfrm>
          <a:prstGeom prst="line">
            <a:avLst/>
          </a:prstGeom>
          <a:noFill/>
          <a:ln w="22225">
            <a:solidFill>
              <a:srgbClr val="3333FF"/>
            </a:solidFill>
            <a:round/>
            <a:headEnd/>
            <a:tailEnd/>
          </a:ln>
        </p:spPr>
        <p:txBody>
          <a:bodyPr wrap="none">
            <a:spAutoFit/>
          </a:bodyPr>
          <a:lstStyle/>
          <a:p>
            <a:endParaRPr lang="en-US"/>
          </a:p>
        </p:txBody>
      </p:sp>
      <p:sp>
        <p:nvSpPr>
          <p:cNvPr id="470040" name="Line 24"/>
          <p:cNvSpPr>
            <a:spLocks noChangeShapeType="1"/>
          </p:cNvSpPr>
          <p:nvPr/>
        </p:nvSpPr>
        <p:spPr bwMode="auto">
          <a:xfrm flipV="1">
            <a:off x="4725988" y="5754688"/>
            <a:ext cx="377825" cy="471487"/>
          </a:xfrm>
          <a:prstGeom prst="line">
            <a:avLst/>
          </a:prstGeom>
          <a:noFill/>
          <a:ln w="22225">
            <a:solidFill>
              <a:srgbClr val="3333FF"/>
            </a:solidFill>
            <a:round/>
            <a:headEnd/>
            <a:tailEnd/>
          </a:ln>
        </p:spPr>
        <p:txBody>
          <a:bodyPr wrap="none">
            <a:spAutoFit/>
          </a:bodyPr>
          <a:lstStyle/>
          <a:p>
            <a:endParaRPr lang="en-US"/>
          </a:p>
        </p:txBody>
      </p:sp>
      <p:pic>
        <p:nvPicPr>
          <p:cNvPr id="17424" name="Picture 25" descr="j0432617[1]"/>
          <p:cNvPicPr>
            <a:picLocks noChangeAspect="1" noChangeArrowheads="1"/>
          </p:cNvPicPr>
          <p:nvPr/>
        </p:nvPicPr>
        <p:blipFill>
          <a:blip r:embed="rId8" cstate="print"/>
          <a:srcRect/>
          <a:stretch>
            <a:fillRect/>
          </a:stretch>
        </p:blipFill>
        <p:spPr bwMode="auto">
          <a:xfrm>
            <a:off x="6283325" y="1003300"/>
            <a:ext cx="2060575" cy="2060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70026"/>
                                        </p:tgtEl>
                                        <p:attrNameLst>
                                          <p:attrName>style.visibility</p:attrName>
                                        </p:attrNameLst>
                                      </p:cBhvr>
                                      <p:to>
                                        <p:strVal val="visible"/>
                                      </p:to>
                                    </p:set>
                                    <p:animEffect transition="in" filter="fade">
                                      <p:cBhvr>
                                        <p:cTn id="7" dur="2000"/>
                                        <p:tgtEl>
                                          <p:spTgt spid="470026"/>
                                        </p:tgtEl>
                                      </p:cBhvr>
                                    </p:animEffect>
                                    <p:anim calcmode="lin" valueType="num">
                                      <p:cBhvr>
                                        <p:cTn id="8" dur="2000" fill="hold"/>
                                        <p:tgtEl>
                                          <p:spTgt spid="470026"/>
                                        </p:tgtEl>
                                        <p:attrNameLst>
                                          <p:attrName>style.rotation</p:attrName>
                                        </p:attrNameLst>
                                      </p:cBhvr>
                                      <p:tavLst>
                                        <p:tav tm="0">
                                          <p:val>
                                            <p:fltVal val="720"/>
                                          </p:val>
                                        </p:tav>
                                        <p:tav tm="100000">
                                          <p:val>
                                            <p:fltVal val="0"/>
                                          </p:val>
                                        </p:tav>
                                      </p:tavLst>
                                    </p:anim>
                                    <p:anim calcmode="lin" valueType="num">
                                      <p:cBhvr>
                                        <p:cTn id="9" dur="2000" fill="hold"/>
                                        <p:tgtEl>
                                          <p:spTgt spid="470026"/>
                                        </p:tgtEl>
                                        <p:attrNameLst>
                                          <p:attrName>ppt_h</p:attrName>
                                        </p:attrNameLst>
                                      </p:cBhvr>
                                      <p:tavLst>
                                        <p:tav tm="0">
                                          <p:val>
                                            <p:fltVal val="0"/>
                                          </p:val>
                                        </p:tav>
                                        <p:tav tm="100000">
                                          <p:val>
                                            <p:strVal val="#ppt_h"/>
                                          </p:val>
                                        </p:tav>
                                      </p:tavLst>
                                    </p:anim>
                                    <p:anim calcmode="lin" valueType="num">
                                      <p:cBhvr>
                                        <p:cTn id="10" dur="2000" fill="hold"/>
                                        <p:tgtEl>
                                          <p:spTgt spid="47002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470028"/>
                                        </p:tgtEl>
                                        <p:attrNameLst>
                                          <p:attrName>style.visibility</p:attrName>
                                        </p:attrNameLst>
                                      </p:cBhvr>
                                      <p:to>
                                        <p:strVal val="visible"/>
                                      </p:to>
                                    </p:set>
                                    <p:anim calcmode="lin" valueType="num">
                                      <p:cBhvr>
                                        <p:cTn id="15" dur="1000" fill="hold"/>
                                        <p:tgtEl>
                                          <p:spTgt spid="470028"/>
                                        </p:tgtEl>
                                        <p:attrNameLst>
                                          <p:attrName>ppt_x</p:attrName>
                                        </p:attrNameLst>
                                      </p:cBhvr>
                                      <p:tavLst>
                                        <p:tav tm="0">
                                          <p:val>
                                            <p:strVal val="#ppt_x-.2"/>
                                          </p:val>
                                        </p:tav>
                                        <p:tav tm="100000">
                                          <p:val>
                                            <p:strVal val="#ppt_x"/>
                                          </p:val>
                                        </p:tav>
                                      </p:tavLst>
                                    </p:anim>
                                    <p:anim calcmode="lin" valueType="num">
                                      <p:cBhvr>
                                        <p:cTn id="16" dur="1000" fill="hold"/>
                                        <p:tgtEl>
                                          <p:spTgt spid="47002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470028"/>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470030"/>
                                        </p:tgtEl>
                                        <p:attrNameLst>
                                          <p:attrName>style.visibility</p:attrName>
                                        </p:attrNameLst>
                                      </p:cBhvr>
                                      <p:to>
                                        <p:strVal val="visible"/>
                                      </p:to>
                                    </p:set>
                                    <p:anim calcmode="lin" valueType="num">
                                      <p:cBhvr>
                                        <p:cTn id="22" dur="1000" fill="hold"/>
                                        <p:tgtEl>
                                          <p:spTgt spid="470030"/>
                                        </p:tgtEl>
                                        <p:attrNameLst>
                                          <p:attrName>ppt_x</p:attrName>
                                        </p:attrNameLst>
                                      </p:cBhvr>
                                      <p:tavLst>
                                        <p:tav tm="0">
                                          <p:val>
                                            <p:strVal val="#ppt_x-.2"/>
                                          </p:val>
                                        </p:tav>
                                        <p:tav tm="100000">
                                          <p:val>
                                            <p:strVal val="#ppt_x"/>
                                          </p:val>
                                        </p:tav>
                                      </p:tavLst>
                                    </p:anim>
                                    <p:anim calcmode="lin" valueType="num">
                                      <p:cBhvr>
                                        <p:cTn id="23" dur="1000" fill="hold"/>
                                        <p:tgtEl>
                                          <p:spTgt spid="47003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70030"/>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470034"/>
                                        </p:tgtEl>
                                        <p:attrNameLst>
                                          <p:attrName>style.visibility</p:attrName>
                                        </p:attrNameLst>
                                      </p:cBhvr>
                                      <p:to>
                                        <p:strVal val="visible"/>
                                      </p:to>
                                    </p:set>
                                    <p:animEffect transition="in" filter="dissolve">
                                      <p:cBhvr>
                                        <p:cTn id="28" dur="500"/>
                                        <p:tgtEl>
                                          <p:spTgt spid="470034"/>
                                        </p:tgtEl>
                                      </p:cBhvr>
                                    </p:animEffect>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470025"/>
                                        </p:tgtEl>
                                        <p:attrNameLst>
                                          <p:attrName>style.visibility</p:attrName>
                                        </p:attrNameLst>
                                      </p:cBhvr>
                                      <p:to>
                                        <p:strVal val="visible"/>
                                      </p:to>
                                    </p:set>
                                    <p:anim from="(-#ppt_w/2)" to="(#ppt_x)" calcmode="lin" valueType="num">
                                      <p:cBhvr>
                                        <p:cTn id="33" dur="600" fill="hold">
                                          <p:stCondLst>
                                            <p:cond delay="0"/>
                                          </p:stCondLst>
                                        </p:cTn>
                                        <p:tgtEl>
                                          <p:spTgt spid="470025"/>
                                        </p:tgtEl>
                                        <p:attrNameLst>
                                          <p:attrName>ppt_x</p:attrName>
                                        </p:attrNameLst>
                                      </p:cBhvr>
                                    </p:anim>
                                    <p:anim from="0" to="-1.0" calcmode="lin" valueType="num">
                                      <p:cBhvr>
                                        <p:cTn id="34" dur="200" decel="50000" autoRev="1" fill="hold">
                                          <p:stCondLst>
                                            <p:cond delay="600"/>
                                          </p:stCondLst>
                                        </p:cTn>
                                        <p:tgtEl>
                                          <p:spTgt spid="470025"/>
                                        </p:tgtEl>
                                        <p:attrNameLst>
                                          <p:attrName>xshear</p:attrName>
                                        </p:attrNameLst>
                                      </p:cBhvr>
                                    </p:anim>
                                    <p:animScale>
                                      <p:cBhvr>
                                        <p:cTn id="35" dur="200" decel="100000" autoRev="1" fill="hold">
                                          <p:stCondLst>
                                            <p:cond delay="600"/>
                                          </p:stCondLst>
                                        </p:cTn>
                                        <p:tgtEl>
                                          <p:spTgt spid="470025"/>
                                        </p:tgtEl>
                                      </p:cBhvr>
                                      <p:from x="100000" y="100000"/>
                                      <p:to x="80000" y="100000"/>
                                    </p:animScale>
                                    <p:anim by="(#ppt_h/3+#ppt_w*0.1)" calcmode="lin" valueType="num">
                                      <p:cBhvr additive="sum">
                                        <p:cTn id="36" dur="200" decel="100000" autoRev="1" fill="hold">
                                          <p:stCondLst>
                                            <p:cond delay="600"/>
                                          </p:stCondLst>
                                        </p:cTn>
                                        <p:tgtEl>
                                          <p:spTgt spid="470025"/>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470031"/>
                                        </p:tgtEl>
                                        <p:attrNameLst>
                                          <p:attrName>style.visibility</p:attrName>
                                        </p:attrNameLst>
                                      </p:cBhvr>
                                      <p:to>
                                        <p:strVal val="visible"/>
                                      </p:to>
                                    </p:set>
                                    <p:animEffect transition="in" filter="dissolve">
                                      <p:cBhvr>
                                        <p:cTn id="41" dur="500"/>
                                        <p:tgtEl>
                                          <p:spTgt spid="470031"/>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470033"/>
                                        </p:tgtEl>
                                        <p:attrNameLst>
                                          <p:attrName>style.visibility</p:attrName>
                                        </p:attrNameLst>
                                      </p:cBhvr>
                                      <p:to>
                                        <p:strVal val="visible"/>
                                      </p:to>
                                    </p:set>
                                    <p:anim calcmode="lin" valueType="num">
                                      <p:cBhvr>
                                        <p:cTn id="46" dur="1000" fill="hold"/>
                                        <p:tgtEl>
                                          <p:spTgt spid="470033"/>
                                        </p:tgtEl>
                                        <p:attrNameLst>
                                          <p:attrName>ppt_x</p:attrName>
                                        </p:attrNameLst>
                                      </p:cBhvr>
                                      <p:tavLst>
                                        <p:tav tm="0">
                                          <p:val>
                                            <p:strVal val="#ppt_x-.2"/>
                                          </p:val>
                                        </p:tav>
                                        <p:tav tm="100000">
                                          <p:val>
                                            <p:strVal val="#ppt_x"/>
                                          </p:val>
                                        </p:tav>
                                      </p:tavLst>
                                    </p:anim>
                                    <p:anim calcmode="lin" valueType="num">
                                      <p:cBhvr>
                                        <p:cTn id="47" dur="1000" fill="hold"/>
                                        <p:tgtEl>
                                          <p:spTgt spid="470033"/>
                                        </p:tgtEl>
                                        <p:attrNameLst>
                                          <p:attrName>ppt_y</p:attrName>
                                        </p:attrNameLst>
                                      </p:cBhvr>
                                      <p:tavLst>
                                        <p:tav tm="0">
                                          <p:val>
                                            <p:strVal val="#ppt_y"/>
                                          </p:val>
                                        </p:tav>
                                        <p:tav tm="100000">
                                          <p:val>
                                            <p:strVal val="#ppt_y"/>
                                          </p:val>
                                        </p:tav>
                                      </p:tavLst>
                                    </p:anim>
                                    <p:animEffect transition="in" filter="wipe(right)" prLst="gradientSize: 0.1">
                                      <p:cBhvr>
                                        <p:cTn id="48" dur="1000"/>
                                        <p:tgtEl>
                                          <p:spTgt spid="470033"/>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470038"/>
                                        </p:tgtEl>
                                        <p:attrNameLst>
                                          <p:attrName>style.visibility</p:attrName>
                                        </p:attrNameLst>
                                      </p:cBhvr>
                                      <p:to>
                                        <p:strVal val="visible"/>
                                      </p:to>
                                    </p:set>
                                    <p:anim by="(-#ppt_w*2)" calcmode="lin" valueType="num">
                                      <p:cBhvr rctx="PPT">
                                        <p:cTn id="53" dur="500" autoRev="1" fill="hold">
                                          <p:stCondLst>
                                            <p:cond delay="0"/>
                                          </p:stCondLst>
                                        </p:cTn>
                                        <p:tgtEl>
                                          <p:spTgt spid="470038"/>
                                        </p:tgtEl>
                                        <p:attrNameLst>
                                          <p:attrName>ppt_w</p:attrName>
                                        </p:attrNameLst>
                                      </p:cBhvr>
                                    </p:anim>
                                    <p:anim by="(#ppt_w*0.50)" calcmode="lin" valueType="num">
                                      <p:cBhvr>
                                        <p:cTn id="54" dur="500" decel="50000" autoRev="1" fill="hold">
                                          <p:stCondLst>
                                            <p:cond delay="0"/>
                                          </p:stCondLst>
                                        </p:cTn>
                                        <p:tgtEl>
                                          <p:spTgt spid="470038"/>
                                        </p:tgtEl>
                                        <p:attrNameLst>
                                          <p:attrName>ppt_x</p:attrName>
                                        </p:attrNameLst>
                                      </p:cBhvr>
                                    </p:anim>
                                    <p:anim from="(-#ppt_h/2)" to="(#ppt_y)" calcmode="lin" valueType="num">
                                      <p:cBhvr>
                                        <p:cTn id="55" dur="1000" fill="hold">
                                          <p:stCondLst>
                                            <p:cond delay="0"/>
                                          </p:stCondLst>
                                        </p:cTn>
                                        <p:tgtEl>
                                          <p:spTgt spid="470038"/>
                                        </p:tgtEl>
                                        <p:attrNameLst>
                                          <p:attrName>ppt_y</p:attrName>
                                        </p:attrNameLst>
                                      </p:cBhvr>
                                    </p:anim>
                                    <p:animRot by="21600000">
                                      <p:cBhvr>
                                        <p:cTn id="56" dur="1000" fill="hold">
                                          <p:stCondLst>
                                            <p:cond delay="0"/>
                                          </p:stCondLst>
                                        </p:cTn>
                                        <p:tgtEl>
                                          <p:spTgt spid="470038"/>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470036"/>
                                        </p:tgtEl>
                                        <p:attrNameLst>
                                          <p:attrName>style.visibility</p:attrName>
                                        </p:attrNameLst>
                                      </p:cBhvr>
                                      <p:to>
                                        <p:strVal val="visible"/>
                                      </p:to>
                                    </p:set>
                                    <p:anim calcmode="lin" valueType="num">
                                      <p:cBhvr>
                                        <p:cTn id="61" dur="1000" fill="hold"/>
                                        <p:tgtEl>
                                          <p:spTgt spid="470036"/>
                                        </p:tgtEl>
                                        <p:attrNameLst>
                                          <p:attrName>ppt_x</p:attrName>
                                        </p:attrNameLst>
                                      </p:cBhvr>
                                      <p:tavLst>
                                        <p:tav tm="0">
                                          <p:val>
                                            <p:strVal val="#ppt_x-.2"/>
                                          </p:val>
                                        </p:tav>
                                        <p:tav tm="100000">
                                          <p:val>
                                            <p:strVal val="#ppt_x"/>
                                          </p:val>
                                        </p:tav>
                                      </p:tavLst>
                                    </p:anim>
                                    <p:anim calcmode="lin" valueType="num">
                                      <p:cBhvr>
                                        <p:cTn id="62" dur="1000" fill="hold"/>
                                        <p:tgtEl>
                                          <p:spTgt spid="470036"/>
                                        </p:tgtEl>
                                        <p:attrNameLst>
                                          <p:attrName>ppt_y</p:attrName>
                                        </p:attrNameLst>
                                      </p:cBhvr>
                                      <p:tavLst>
                                        <p:tav tm="0">
                                          <p:val>
                                            <p:strVal val="#ppt_y"/>
                                          </p:val>
                                        </p:tav>
                                        <p:tav tm="100000">
                                          <p:val>
                                            <p:strVal val="#ppt_y"/>
                                          </p:val>
                                        </p:tav>
                                      </p:tavLst>
                                    </p:anim>
                                    <p:animEffect transition="in" filter="wipe(right)" prLst="gradientSize: 0.1">
                                      <p:cBhvr>
                                        <p:cTn id="63" dur="1000"/>
                                        <p:tgtEl>
                                          <p:spTgt spid="470036"/>
                                        </p:tgtEl>
                                      </p:cBhvr>
                                    </p:animEffect>
                                  </p:childTnLst>
                                </p:cTn>
                              </p:par>
                            </p:childTnLst>
                          </p:cTn>
                        </p:par>
                      </p:childTnLst>
                    </p:cTn>
                  </p:par>
                  <p:par>
                    <p:cTn id="64" fill="hold">
                      <p:stCondLst>
                        <p:cond delay="indefinite"/>
                      </p:stCondLst>
                      <p:childTnLst>
                        <p:par>
                          <p:cTn id="65" fill="hold">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470039"/>
                                        </p:tgtEl>
                                        <p:attrNameLst>
                                          <p:attrName>style.visibility</p:attrName>
                                        </p:attrNameLst>
                                      </p:cBhvr>
                                      <p:to>
                                        <p:strVal val="visible"/>
                                      </p:to>
                                    </p:set>
                                    <p:animEffect transition="in" filter="fade">
                                      <p:cBhvr>
                                        <p:cTn id="68" dur="2000"/>
                                        <p:tgtEl>
                                          <p:spTgt spid="470039"/>
                                        </p:tgtEl>
                                      </p:cBhvr>
                                    </p:animEffect>
                                    <p:anim calcmode="lin" valueType="num">
                                      <p:cBhvr>
                                        <p:cTn id="69" dur="2000" fill="hold"/>
                                        <p:tgtEl>
                                          <p:spTgt spid="470039"/>
                                        </p:tgtEl>
                                        <p:attrNameLst>
                                          <p:attrName>style.rotation</p:attrName>
                                        </p:attrNameLst>
                                      </p:cBhvr>
                                      <p:tavLst>
                                        <p:tav tm="0">
                                          <p:val>
                                            <p:fltVal val="720"/>
                                          </p:val>
                                        </p:tav>
                                        <p:tav tm="100000">
                                          <p:val>
                                            <p:fltVal val="0"/>
                                          </p:val>
                                        </p:tav>
                                      </p:tavLst>
                                    </p:anim>
                                    <p:anim calcmode="lin" valueType="num">
                                      <p:cBhvr>
                                        <p:cTn id="70" dur="2000" fill="hold"/>
                                        <p:tgtEl>
                                          <p:spTgt spid="470039"/>
                                        </p:tgtEl>
                                        <p:attrNameLst>
                                          <p:attrName>ppt_h</p:attrName>
                                        </p:attrNameLst>
                                      </p:cBhvr>
                                      <p:tavLst>
                                        <p:tav tm="0">
                                          <p:val>
                                            <p:fltVal val="0"/>
                                          </p:val>
                                        </p:tav>
                                        <p:tav tm="100000">
                                          <p:val>
                                            <p:strVal val="#ppt_h"/>
                                          </p:val>
                                        </p:tav>
                                      </p:tavLst>
                                    </p:anim>
                                    <p:anim calcmode="lin" valueType="num">
                                      <p:cBhvr>
                                        <p:cTn id="71" dur="2000" fill="hold"/>
                                        <p:tgtEl>
                                          <p:spTgt spid="470039"/>
                                        </p:tgtEl>
                                        <p:attrNameLst>
                                          <p:attrName>ppt_w</p:attrName>
                                        </p:attrNameLst>
                                      </p:cBhvr>
                                      <p:tavLst>
                                        <p:tav tm="0">
                                          <p:val>
                                            <p:fltVal val="0"/>
                                          </p:val>
                                        </p:tav>
                                        <p:tav tm="100000">
                                          <p:val>
                                            <p:strVal val="#ppt_w"/>
                                          </p:val>
                                        </p:tav>
                                      </p:tavLst>
                                    </p:anim>
                                  </p:childTnLst>
                                </p:cTn>
                              </p:par>
                              <p:par>
                                <p:cTn id="72" presetID="35" presetClass="entr" presetSubtype="0" fill="hold" grpId="0" nodeType="withEffect">
                                  <p:stCondLst>
                                    <p:cond delay="0"/>
                                  </p:stCondLst>
                                  <p:childTnLst>
                                    <p:set>
                                      <p:cBhvr>
                                        <p:cTn id="73" dur="1" fill="hold">
                                          <p:stCondLst>
                                            <p:cond delay="0"/>
                                          </p:stCondLst>
                                        </p:cTn>
                                        <p:tgtEl>
                                          <p:spTgt spid="470040"/>
                                        </p:tgtEl>
                                        <p:attrNameLst>
                                          <p:attrName>style.visibility</p:attrName>
                                        </p:attrNameLst>
                                      </p:cBhvr>
                                      <p:to>
                                        <p:strVal val="visible"/>
                                      </p:to>
                                    </p:set>
                                    <p:animEffect transition="in" filter="fade">
                                      <p:cBhvr>
                                        <p:cTn id="74" dur="2000"/>
                                        <p:tgtEl>
                                          <p:spTgt spid="470040"/>
                                        </p:tgtEl>
                                      </p:cBhvr>
                                    </p:animEffect>
                                    <p:anim calcmode="lin" valueType="num">
                                      <p:cBhvr>
                                        <p:cTn id="75" dur="2000" fill="hold"/>
                                        <p:tgtEl>
                                          <p:spTgt spid="470040"/>
                                        </p:tgtEl>
                                        <p:attrNameLst>
                                          <p:attrName>style.rotation</p:attrName>
                                        </p:attrNameLst>
                                      </p:cBhvr>
                                      <p:tavLst>
                                        <p:tav tm="0">
                                          <p:val>
                                            <p:fltVal val="720"/>
                                          </p:val>
                                        </p:tav>
                                        <p:tav tm="100000">
                                          <p:val>
                                            <p:fltVal val="0"/>
                                          </p:val>
                                        </p:tav>
                                      </p:tavLst>
                                    </p:anim>
                                    <p:anim calcmode="lin" valueType="num">
                                      <p:cBhvr>
                                        <p:cTn id="76" dur="2000" fill="hold"/>
                                        <p:tgtEl>
                                          <p:spTgt spid="470040"/>
                                        </p:tgtEl>
                                        <p:attrNameLst>
                                          <p:attrName>ppt_h</p:attrName>
                                        </p:attrNameLst>
                                      </p:cBhvr>
                                      <p:tavLst>
                                        <p:tav tm="0">
                                          <p:val>
                                            <p:fltVal val="0"/>
                                          </p:val>
                                        </p:tav>
                                        <p:tav tm="100000">
                                          <p:val>
                                            <p:strVal val="#ppt_h"/>
                                          </p:val>
                                        </p:tav>
                                      </p:tavLst>
                                    </p:anim>
                                    <p:anim calcmode="lin" valueType="num">
                                      <p:cBhvr>
                                        <p:cTn id="77" dur="2000" fill="hold"/>
                                        <p:tgtEl>
                                          <p:spTgt spid="470040"/>
                                        </p:tgtEl>
                                        <p:attrNameLst>
                                          <p:attrName>ppt_w</p:attrName>
                                        </p:attrNameLst>
                                      </p:cBhvr>
                                      <p:tavLst>
                                        <p:tav tm="0">
                                          <p:val>
                                            <p:fltVal val="0"/>
                                          </p:val>
                                        </p:tav>
                                        <p:tav tm="100000">
                                          <p:val>
                                            <p:strVal val="#ppt_w"/>
                                          </p:val>
                                        </p:tav>
                                      </p:tavLst>
                                    </p:anim>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470037"/>
                                        </p:tgtEl>
                                        <p:attrNameLst>
                                          <p:attrName>style.visibility</p:attrName>
                                        </p:attrNameLst>
                                      </p:cBhvr>
                                      <p:to>
                                        <p:strVal val="visible"/>
                                      </p:to>
                                    </p:set>
                                    <p:anim calcmode="lin" valueType="num">
                                      <p:cBhvr>
                                        <p:cTn id="82" dur="1000" fill="hold"/>
                                        <p:tgtEl>
                                          <p:spTgt spid="470037"/>
                                        </p:tgtEl>
                                        <p:attrNameLst>
                                          <p:attrName>ppt_x</p:attrName>
                                        </p:attrNameLst>
                                      </p:cBhvr>
                                      <p:tavLst>
                                        <p:tav tm="0">
                                          <p:val>
                                            <p:strVal val="#ppt_x-.2"/>
                                          </p:val>
                                        </p:tav>
                                        <p:tav tm="100000">
                                          <p:val>
                                            <p:strVal val="#ppt_x"/>
                                          </p:val>
                                        </p:tav>
                                      </p:tavLst>
                                    </p:anim>
                                    <p:anim calcmode="lin" valueType="num">
                                      <p:cBhvr>
                                        <p:cTn id="83" dur="1000" fill="hold"/>
                                        <p:tgtEl>
                                          <p:spTgt spid="470037"/>
                                        </p:tgtEl>
                                        <p:attrNameLst>
                                          <p:attrName>ppt_y</p:attrName>
                                        </p:attrNameLst>
                                      </p:cBhvr>
                                      <p:tavLst>
                                        <p:tav tm="0">
                                          <p:val>
                                            <p:strVal val="#ppt_y"/>
                                          </p:val>
                                        </p:tav>
                                        <p:tav tm="100000">
                                          <p:val>
                                            <p:strVal val="#ppt_y"/>
                                          </p:val>
                                        </p:tav>
                                      </p:tavLst>
                                    </p:anim>
                                    <p:animEffect transition="in" filter="wipe(right)" prLst="gradientSize: 0.1">
                                      <p:cBhvr>
                                        <p:cTn id="84" dur="1000"/>
                                        <p:tgtEl>
                                          <p:spTgt spid="470037"/>
                                        </p:tgtEl>
                                      </p:cBhvr>
                                    </p:animEffect>
                                  </p:childTnLst>
                                </p:cTn>
                              </p:par>
                            </p:childTnLst>
                          </p:cTn>
                        </p:par>
                        <p:par>
                          <p:cTn id="85" fill="hold">
                            <p:stCondLst>
                              <p:cond delay="1000"/>
                            </p:stCondLst>
                            <p:childTnLst>
                              <p:par>
                                <p:cTn id="86" presetID="9" presetClass="entr" presetSubtype="0" fill="hold" grpId="0" nodeType="afterEffect">
                                  <p:stCondLst>
                                    <p:cond delay="0"/>
                                  </p:stCondLst>
                                  <p:childTnLst>
                                    <p:set>
                                      <p:cBhvr>
                                        <p:cTn id="87" dur="1" fill="hold">
                                          <p:stCondLst>
                                            <p:cond delay="0"/>
                                          </p:stCondLst>
                                        </p:cTn>
                                        <p:tgtEl>
                                          <p:spTgt spid="470035"/>
                                        </p:tgtEl>
                                        <p:attrNameLst>
                                          <p:attrName>style.visibility</p:attrName>
                                        </p:attrNameLst>
                                      </p:cBhvr>
                                      <p:to>
                                        <p:strVal val="visible"/>
                                      </p:to>
                                    </p:set>
                                    <p:animEffect transition="in" filter="dissolve">
                                      <p:cBhvr>
                                        <p:cTn id="88" dur="500"/>
                                        <p:tgtEl>
                                          <p:spTgt spid="470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34" grpId="0" animBg="1"/>
      <p:bldP spid="470025" grpId="0"/>
      <p:bldP spid="470030" grpId="0"/>
      <p:bldP spid="470033" grpId="0"/>
      <p:bldP spid="470035" grpId="0" animBg="1"/>
      <p:bldP spid="470037" grpId="0"/>
      <p:bldP spid="470038" grpId="0"/>
      <p:bldP spid="470039" grpId="0" animBg="1"/>
      <p:bldP spid="4700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2090</Words>
  <Application>Microsoft Office PowerPoint</Application>
  <PresentationFormat>On-screen Show (4:3)</PresentationFormat>
  <Paragraphs>504</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Chapter 21 </vt:lpstr>
      <vt:lpstr>Battery</vt:lpstr>
      <vt:lpstr>Slide 3</vt:lpstr>
      <vt:lpstr>Electromotive Force ε</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dc:title>
  <dc:creator>Chris</dc:creator>
  <cp:lastModifiedBy>Chris</cp:lastModifiedBy>
  <cp:revision>10</cp:revision>
  <dcterms:created xsi:type="dcterms:W3CDTF">2011-03-27T13:51:34Z</dcterms:created>
  <dcterms:modified xsi:type="dcterms:W3CDTF">2012-03-26T10:14:34Z</dcterms:modified>
</cp:coreProperties>
</file>