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tags/tag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991BA-557F-4ADD-A471-2907B0ACE8B4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9F52B-0F22-4EA7-8634-47A78E48F2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72F9-5E1D-4D37-BD2C-0E23C5AE50D8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AE8F3-5BAE-4C2F-8AC6-ABFC763E9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72F9-5E1D-4D37-BD2C-0E23C5AE50D8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AE8F3-5BAE-4C2F-8AC6-ABFC763E9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72F9-5E1D-4D37-BD2C-0E23C5AE50D8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AE8F3-5BAE-4C2F-8AC6-ABFC763E9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43595-C4AD-42C7-8EF5-615F558DF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72F9-5E1D-4D37-BD2C-0E23C5AE50D8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AE8F3-5BAE-4C2F-8AC6-ABFC763E9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72F9-5E1D-4D37-BD2C-0E23C5AE50D8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AE8F3-5BAE-4C2F-8AC6-ABFC763E9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72F9-5E1D-4D37-BD2C-0E23C5AE50D8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AE8F3-5BAE-4C2F-8AC6-ABFC763E9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72F9-5E1D-4D37-BD2C-0E23C5AE50D8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AE8F3-5BAE-4C2F-8AC6-ABFC763E9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72F9-5E1D-4D37-BD2C-0E23C5AE50D8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AE8F3-5BAE-4C2F-8AC6-ABFC763E9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72F9-5E1D-4D37-BD2C-0E23C5AE50D8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AE8F3-5BAE-4C2F-8AC6-ABFC763E9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72F9-5E1D-4D37-BD2C-0E23C5AE50D8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AE8F3-5BAE-4C2F-8AC6-ABFC763E9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72F9-5E1D-4D37-BD2C-0E23C5AE50D8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AE8F3-5BAE-4C2F-8AC6-ABFC763E9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572F9-5E1D-4D37-BD2C-0E23C5AE50D8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AE8F3-5BAE-4C2F-8AC6-ABFC763E9E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wmf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audio10.wav"/><Relationship Id="rId1" Type="http://schemas.openxmlformats.org/officeDocument/2006/relationships/tags" Target="../tags/tag7.xml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wmf"/><Relationship Id="rId2" Type="http://schemas.openxmlformats.org/officeDocument/2006/relationships/audio" Target="../media/audio11.wav"/><Relationship Id="rId1" Type="http://schemas.openxmlformats.org/officeDocument/2006/relationships/tags" Target="../tags/tag8.xml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audio12.wav"/><Relationship Id="rId1" Type="http://schemas.openxmlformats.org/officeDocument/2006/relationships/tags" Target="../tags/tag9.xml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14.wmf"/><Relationship Id="rId12" Type="http://schemas.openxmlformats.org/officeDocument/2006/relationships/oleObject" Target="../embeddings/oleObject5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4.bin"/><Relationship Id="rId5" Type="http://schemas.openxmlformats.org/officeDocument/2006/relationships/image" Target="../media/image12.wmf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12.xml"/><Relationship Id="rId9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.wav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wmf"/><Relationship Id="rId2" Type="http://schemas.openxmlformats.org/officeDocument/2006/relationships/audio" Target="../media/audio5.wav"/><Relationship Id="rId1" Type="http://schemas.openxmlformats.org/officeDocument/2006/relationships/tags" Target="../tags/tag3.xml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wmf"/><Relationship Id="rId2" Type="http://schemas.openxmlformats.org/officeDocument/2006/relationships/audio" Target="../media/audio7.wav"/><Relationship Id="rId1" Type="http://schemas.openxmlformats.org/officeDocument/2006/relationships/tags" Target="../tags/tag4.xml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10" Type="http://schemas.openxmlformats.org/officeDocument/2006/relationships/image" Target="../media/image6.png"/><Relationship Id="rId4" Type="http://schemas.openxmlformats.org/officeDocument/2006/relationships/image" Target="../media/image26.wmf"/><Relationship Id="rId9" Type="http://schemas.openxmlformats.org/officeDocument/2006/relationships/image" Target="../media/image31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wmf"/><Relationship Id="rId2" Type="http://schemas.openxmlformats.org/officeDocument/2006/relationships/audio" Target="../media/audio8.wav"/><Relationship Id="rId1" Type="http://schemas.openxmlformats.org/officeDocument/2006/relationships/tags" Target="../tags/tag5.x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10" Type="http://schemas.openxmlformats.org/officeDocument/2006/relationships/image" Target="../media/image6.png"/><Relationship Id="rId4" Type="http://schemas.openxmlformats.org/officeDocument/2006/relationships/image" Target="../media/image32.wmf"/><Relationship Id="rId9" Type="http://schemas.openxmlformats.org/officeDocument/2006/relationships/image" Target="../media/image3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audio9.wav"/><Relationship Id="rId1" Type="http://schemas.openxmlformats.org/officeDocument/2006/relationships/tags" Target="../tags/tag6.xml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133600"/>
            <a:ext cx="7407275" cy="1471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3300"/>
                </a:solidFill>
              </a:rPr>
              <a:t>Introduction to Physics</a:t>
            </a:r>
          </a:p>
        </p:txBody>
      </p:sp>
      <p:pic>
        <p:nvPicPr>
          <p:cNvPr id="14339" name="Picture 4" descr="j0239101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733800"/>
            <a:ext cx="1644650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 descr="sy00568_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914400"/>
            <a:ext cx="17780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886200" y="3810000"/>
            <a:ext cx="1555750" cy="1562100"/>
            <a:chOff x="3913" y="2424"/>
            <a:chExt cx="980" cy="984"/>
          </a:xfrm>
        </p:grpSpPr>
        <p:sp>
          <p:nvSpPr>
            <p:cNvPr id="14346" name="AutoShape 7"/>
            <p:cNvSpPr>
              <a:spLocks noChangeAspect="1" noChangeArrowheads="1" noTextEdit="1"/>
            </p:cNvSpPr>
            <p:nvPr/>
          </p:nvSpPr>
          <p:spPr bwMode="auto">
            <a:xfrm>
              <a:off x="3913" y="2424"/>
              <a:ext cx="980" cy="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7" name="Freeform 10"/>
            <p:cNvSpPr>
              <a:spLocks/>
            </p:cNvSpPr>
            <p:nvPr/>
          </p:nvSpPr>
          <p:spPr bwMode="auto">
            <a:xfrm>
              <a:off x="4045" y="2549"/>
              <a:ext cx="688" cy="784"/>
            </a:xfrm>
            <a:custGeom>
              <a:avLst/>
              <a:gdLst>
                <a:gd name="T0" fmla="*/ 679 w 688"/>
                <a:gd name="T1" fmla="*/ 511 h 784"/>
                <a:gd name="T2" fmla="*/ 648 w 688"/>
                <a:gd name="T3" fmla="*/ 457 h 784"/>
                <a:gd name="T4" fmla="*/ 605 w 688"/>
                <a:gd name="T5" fmla="*/ 405 h 784"/>
                <a:gd name="T6" fmla="*/ 621 w 688"/>
                <a:gd name="T7" fmla="*/ 358 h 784"/>
                <a:gd name="T8" fmla="*/ 661 w 688"/>
                <a:gd name="T9" fmla="*/ 306 h 784"/>
                <a:gd name="T10" fmla="*/ 685 w 688"/>
                <a:gd name="T11" fmla="*/ 251 h 784"/>
                <a:gd name="T12" fmla="*/ 688 w 688"/>
                <a:gd name="T13" fmla="*/ 232 h 784"/>
                <a:gd name="T14" fmla="*/ 684 w 688"/>
                <a:gd name="T15" fmla="*/ 201 h 784"/>
                <a:gd name="T16" fmla="*/ 673 w 688"/>
                <a:gd name="T17" fmla="*/ 179 h 784"/>
                <a:gd name="T18" fmla="*/ 657 w 688"/>
                <a:gd name="T19" fmla="*/ 162 h 784"/>
                <a:gd name="T20" fmla="*/ 631 w 688"/>
                <a:gd name="T21" fmla="*/ 149 h 784"/>
                <a:gd name="T22" fmla="*/ 584 w 688"/>
                <a:gd name="T23" fmla="*/ 142 h 784"/>
                <a:gd name="T24" fmla="*/ 526 w 688"/>
                <a:gd name="T25" fmla="*/ 148 h 784"/>
                <a:gd name="T26" fmla="*/ 468 w 688"/>
                <a:gd name="T27" fmla="*/ 163 h 784"/>
                <a:gd name="T28" fmla="*/ 432 w 688"/>
                <a:gd name="T29" fmla="*/ 65 h 784"/>
                <a:gd name="T30" fmla="*/ 383 w 688"/>
                <a:gd name="T31" fmla="*/ 10 h 784"/>
                <a:gd name="T32" fmla="*/ 323 w 688"/>
                <a:gd name="T33" fmla="*/ 3 h 784"/>
                <a:gd name="T34" fmla="*/ 269 w 688"/>
                <a:gd name="T35" fmla="*/ 41 h 784"/>
                <a:gd name="T36" fmla="*/ 227 w 688"/>
                <a:gd name="T37" fmla="*/ 125 h 784"/>
                <a:gd name="T38" fmla="*/ 208 w 688"/>
                <a:gd name="T39" fmla="*/ 160 h 784"/>
                <a:gd name="T40" fmla="*/ 195 w 688"/>
                <a:gd name="T41" fmla="*/ 146 h 784"/>
                <a:gd name="T42" fmla="*/ 170 w 688"/>
                <a:gd name="T43" fmla="*/ 116 h 784"/>
                <a:gd name="T44" fmla="*/ 135 w 688"/>
                <a:gd name="T45" fmla="*/ 101 h 784"/>
                <a:gd name="T46" fmla="*/ 96 w 688"/>
                <a:gd name="T47" fmla="*/ 104 h 784"/>
                <a:gd name="T48" fmla="*/ 65 w 688"/>
                <a:gd name="T49" fmla="*/ 123 h 784"/>
                <a:gd name="T50" fmla="*/ 45 w 688"/>
                <a:gd name="T51" fmla="*/ 154 h 784"/>
                <a:gd name="T52" fmla="*/ 31 w 688"/>
                <a:gd name="T53" fmla="*/ 163 h 784"/>
                <a:gd name="T54" fmla="*/ 19 w 688"/>
                <a:gd name="T55" fmla="*/ 175 h 784"/>
                <a:gd name="T56" fmla="*/ 7 w 688"/>
                <a:gd name="T57" fmla="*/ 192 h 784"/>
                <a:gd name="T58" fmla="*/ 0 w 688"/>
                <a:gd name="T59" fmla="*/ 226 h 784"/>
                <a:gd name="T60" fmla="*/ 2 w 688"/>
                <a:gd name="T61" fmla="*/ 244 h 784"/>
                <a:gd name="T62" fmla="*/ 16 w 688"/>
                <a:gd name="T63" fmla="*/ 287 h 784"/>
                <a:gd name="T64" fmla="*/ 52 w 688"/>
                <a:gd name="T65" fmla="*/ 341 h 784"/>
                <a:gd name="T66" fmla="*/ 97 w 688"/>
                <a:gd name="T67" fmla="*/ 390 h 784"/>
                <a:gd name="T68" fmla="*/ 52 w 688"/>
                <a:gd name="T69" fmla="*/ 439 h 784"/>
                <a:gd name="T70" fmla="*/ 16 w 688"/>
                <a:gd name="T71" fmla="*/ 493 h 784"/>
                <a:gd name="T72" fmla="*/ 2 w 688"/>
                <a:gd name="T73" fmla="*/ 537 h 784"/>
                <a:gd name="T74" fmla="*/ 0 w 688"/>
                <a:gd name="T75" fmla="*/ 554 h 784"/>
                <a:gd name="T76" fmla="*/ 7 w 688"/>
                <a:gd name="T77" fmla="*/ 589 h 784"/>
                <a:gd name="T78" fmla="*/ 25 w 688"/>
                <a:gd name="T79" fmla="*/ 613 h 784"/>
                <a:gd name="T80" fmla="*/ 51 w 688"/>
                <a:gd name="T81" fmla="*/ 630 h 784"/>
                <a:gd name="T82" fmla="*/ 86 w 688"/>
                <a:gd name="T83" fmla="*/ 638 h 784"/>
                <a:gd name="T84" fmla="*/ 128 w 688"/>
                <a:gd name="T85" fmla="*/ 637 h 784"/>
                <a:gd name="T86" fmla="*/ 178 w 688"/>
                <a:gd name="T87" fmla="*/ 629 h 784"/>
                <a:gd name="T88" fmla="*/ 226 w 688"/>
                <a:gd name="T89" fmla="*/ 656 h 784"/>
                <a:gd name="T90" fmla="*/ 268 w 688"/>
                <a:gd name="T91" fmla="*/ 741 h 784"/>
                <a:gd name="T92" fmla="*/ 323 w 688"/>
                <a:gd name="T93" fmla="*/ 781 h 784"/>
                <a:gd name="T94" fmla="*/ 383 w 688"/>
                <a:gd name="T95" fmla="*/ 773 h 784"/>
                <a:gd name="T96" fmla="*/ 432 w 688"/>
                <a:gd name="T97" fmla="*/ 717 h 784"/>
                <a:gd name="T98" fmla="*/ 469 w 688"/>
                <a:gd name="T99" fmla="*/ 617 h 784"/>
                <a:gd name="T100" fmla="*/ 474 w 688"/>
                <a:gd name="T101" fmla="*/ 619 h 784"/>
                <a:gd name="T102" fmla="*/ 487 w 688"/>
                <a:gd name="T103" fmla="*/ 637 h 784"/>
                <a:gd name="T104" fmla="*/ 511 w 688"/>
                <a:gd name="T105" fmla="*/ 657 h 784"/>
                <a:gd name="T106" fmla="*/ 542 w 688"/>
                <a:gd name="T107" fmla="*/ 664 h 784"/>
                <a:gd name="T108" fmla="*/ 565 w 688"/>
                <a:gd name="T109" fmla="*/ 660 h 784"/>
                <a:gd name="T110" fmla="*/ 586 w 688"/>
                <a:gd name="T111" fmla="*/ 650 h 784"/>
                <a:gd name="T112" fmla="*/ 613 w 688"/>
                <a:gd name="T113" fmla="*/ 636 h 784"/>
                <a:gd name="T114" fmla="*/ 649 w 688"/>
                <a:gd name="T115" fmla="*/ 623 h 784"/>
                <a:gd name="T116" fmla="*/ 672 w 688"/>
                <a:gd name="T117" fmla="*/ 604 h 784"/>
                <a:gd name="T118" fmla="*/ 684 w 688"/>
                <a:gd name="T119" fmla="*/ 579 h 784"/>
                <a:gd name="T120" fmla="*/ 688 w 688"/>
                <a:gd name="T121" fmla="*/ 549 h 784"/>
                <a:gd name="T122" fmla="*/ 685 w 688"/>
                <a:gd name="T123" fmla="*/ 530 h 78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88"/>
                <a:gd name="T187" fmla="*/ 0 h 784"/>
                <a:gd name="T188" fmla="*/ 688 w 688"/>
                <a:gd name="T189" fmla="*/ 784 h 78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88" h="784">
                  <a:moveTo>
                    <a:pt x="685" y="530"/>
                  </a:moveTo>
                  <a:lnTo>
                    <a:pt x="685" y="530"/>
                  </a:lnTo>
                  <a:lnTo>
                    <a:pt x="679" y="511"/>
                  </a:lnTo>
                  <a:lnTo>
                    <a:pt x="671" y="493"/>
                  </a:lnTo>
                  <a:lnTo>
                    <a:pt x="661" y="475"/>
                  </a:lnTo>
                  <a:lnTo>
                    <a:pt x="648" y="457"/>
                  </a:lnTo>
                  <a:lnTo>
                    <a:pt x="635" y="439"/>
                  </a:lnTo>
                  <a:lnTo>
                    <a:pt x="621" y="422"/>
                  </a:lnTo>
                  <a:lnTo>
                    <a:pt x="605" y="405"/>
                  </a:lnTo>
                  <a:lnTo>
                    <a:pt x="590" y="390"/>
                  </a:lnTo>
                  <a:lnTo>
                    <a:pt x="605" y="375"/>
                  </a:lnTo>
                  <a:lnTo>
                    <a:pt x="621" y="358"/>
                  </a:lnTo>
                  <a:lnTo>
                    <a:pt x="635" y="341"/>
                  </a:lnTo>
                  <a:lnTo>
                    <a:pt x="648" y="323"/>
                  </a:lnTo>
                  <a:lnTo>
                    <a:pt x="661" y="306"/>
                  </a:lnTo>
                  <a:lnTo>
                    <a:pt x="671" y="287"/>
                  </a:lnTo>
                  <a:lnTo>
                    <a:pt x="679" y="269"/>
                  </a:lnTo>
                  <a:lnTo>
                    <a:pt x="685" y="251"/>
                  </a:lnTo>
                  <a:lnTo>
                    <a:pt x="686" y="244"/>
                  </a:lnTo>
                  <a:lnTo>
                    <a:pt x="687" y="238"/>
                  </a:lnTo>
                  <a:lnTo>
                    <a:pt x="688" y="232"/>
                  </a:lnTo>
                  <a:lnTo>
                    <a:pt x="688" y="226"/>
                  </a:lnTo>
                  <a:lnTo>
                    <a:pt x="687" y="213"/>
                  </a:lnTo>
                  <a:lnTo>
                    <a:pt x="684" y="201"/>
                  </a:lnTo>
                  <a:lnTo>
                    <a:pt x="680" y="192"/>
                  </a:lnTo>
                  <a:lnTo>
                    <a:pt x="676" y="184"/>
                  </a:lnTo>
                  <a:lnTo>
                    <a:pt x="673" y="179"/>
                  </a:lnTo>
                  <a:lnTo>
                    <a:pt x="668" y="174"/>
                  </a:lnTo>
                  <a:lnTo>
                    <a:pt x="663" y="167"/>
                  </a:lnTo>
                  <a:lnTo>
                    <a:pt x="657" y="162"/>
                  </a:lnTo>
                  <a:lnTo>
                    <a:pt x="649" y="157"/>
                  </a:lnTo>
                  <a:lnTo>
                    <a:pt x="641" y="153"/>
                  </a:lnTo>
                  <a:lnTo>
                    <a:pt x="631" y="149"/>
                  </a:lnTo>
                  <a:lnTo>
                    <a:pt x="620" y="146"/>
                  </a:lnTo>
                  <a:lnTo>
                    <a:pt x="602" y="143"/>
                  </a:lnTo>
                  <a:lnTo>
                    <a:pt x="584" y="142"/>
                  </a:lnTo>
                  <a:lnTo>
                    <a:pt x="565" y="143"/>
                  </a:lnTo>
                  <a:lnTo>
                    <a:pt x="546" y="145"/>
                  </a:lnTo>
                  <a:lnTo>
                    <a:pt x="526" y="148"/>
                  </a:lnTo>
                  <a:lnTo>
                    <a:pt x="506" y="153"/>
                  </a:lnTo>
                  <a:lnTo>
                    <a:pt x="487" y="158"/>
                  </a:lnTo>
                  <a:lnTo>
                    <a:pt x="468" y="163"/>
                  </a:lnTo>
                  <a:lnTo>
                    <a:pt x="458" y="125"/>
                  </a:lnTo>
                  <a:lnTo>
                    <a:pt x="446" y="93"/>
                  </a:lnTo>
                  <a:lnTo>
                    <a:pt x="432" y="65"/>
                  </a:lnTo>
                  <a:lnTo>
                    <a:pt x="417" y="41"/>
                  </a:lnTo>
                  <a:lnTo>
                    <a:pt x="400" y="24"/>
                  </a:lnTo>
                  <a:lnTo>
                    <a:pt x="383" y="10"/>
                  </a:lnTo>
                  <a:lnTo>
                    <a:pt x="364" y="3"/>
                  </a:lnTo>
                  <a:lnTo>
                    <a:pt x="343" y="0"/>
                  </a:lnTo>
                  <a:lnTo>
                    <a:pt x="323" y="3"/>
                  </a:lnTo>
                  <a:lnTo>
                    <a:pt x="303" y="10"/>
                  </a:lnTo>
                  <a:lnTo>
                    <a:pt x="286" y="24"/>
                  </a:lnTo>
                  <a:lnTo>
                    <a:pt x="269" y="41"/>
                  </a:lnTo>
                  <a:lnTo>
                    <a:pt x="254" y="65"/>
                  </a:lnTo>
                  <a:lnTo>
                    <a:pt x="240" y="93"/>
                  </a:lnTo>
                  <a:lnTo>
                    <a:pt x="227" y="125"/>
                  </a:lnTo>
                  <a:lnTo>
                    <a:pt x="217" y="163"/>
                  </a:lnTo>
                  <a:lnTo>
                    <a:pt x="213" y="162"/>
                  </a:lnTo>
                  <a:lnTo>
                    <a:pt x="208" y="160"/>
                  </a:lnTo>
                  <a:lnTo>
                    <a:pt x="204" y="159"/>
                  </a:lnTo>
                  <a:lnTo>
                    <a:pt x="200" y="158"/>
                  </a:lnTo>
                  <a:lnTo>
                    <a:pt x="195" y="146"/>
                  </a:lnTo>
                  <a:lnTo>
                    <a:pt x="187" y="135"/>
                  </a:lnTo>
                  <a:lnTo>
                    <a:pt x="179" y="124"/>
                  </a:lnTo>
                  <a:lnTo>
                    <a:pt x="170" y="116"/>
                  </a:lnTo>
                  <a:lnTo>
                    <a:pt x="160" y="109"/>
                  </a:lnTo>
                  <a:lnTo>
                    <a:pt x="148" y="104"/>
                  </a:lnTo>
                  <a:lnTo>
                    <a:pt x="135" y="101"/>
                  </a:lnTo>
                  <a:lnTo>
                    <a:pt x="122" y="100"/>
                  </a:lnTo>
                  <a:lnTo>
                    <a:pt x="109" y="101"/>
                  </a:lnTo>
                  <a:lnTo>
                    <a:pt x="96" y="104"/>
                  </a:lnTo>
                  <a:lnTo>
                    <a:pt x="85" y="109"/>
                  </a:lnTo>
                  <a:lnTo>
                    <a:pt x="75" y="115"/>
                  </a:lnTo>
                  <a:lnTo>
                    <a:pt x="65" y="123"/>
                  </a:lnTo>
                  <a:lnTo>
                    <a:pt x="56" y="133"/>
                  </a:lnTo>
                  <a:lnTo>
                    <a:pt x="50" y="143"/>
                  </a:lnTo>
                  <a:lnTo>
                    <a:pt x="45" y="154"/>
                  </a:lnTo>
                  <a:lnTo>
                    <a:pt x="40" y="157"/>
                  </a:lnTo>
                  <a:lnTo>
                    <a:pt x="35" y="160"/>
                  </a:lnTo>
                  <a:lnTo>
                    <a:pt x="31" y="163"/>
                  </a:lnTo>
                  <a:lnTo>
                    <a:pt x="26" y="166"/>
                  </a:lnTo>
                  <a:lnTo>
                    <a:pt x="22" y="171"/>
                  </a:lnTo>
                  <a:lnTo>
                    <a:pt x="19" y="175"/>
                  </a:lnTo>
                  <a:lnTo>
                    <a:pt x="14" y="179"/>
                  </a:lnTo>
                  <a:lnTo>
                    <a:pt x="11" y="184"/>
                  </a:lnTo>
                  <a:lnTo>
                    <a:pt x="7" y="192"/>
                  </a:lnTo>
                  <a:lnTo>
                    <a:pt x="3" y="201"/>
                  </a:lnTo>
                  <a:lnTo>
                    <a:pt x="1" y="213"/>
                  </a:lnTo>
                  <a:lnTo>
                    <a:pt x="0" y="226"/>
                  </a:lnTo>
                  <a:lnTo>
                    <a:pt x="0" y="232"/>
                  </a:lnTo>
                  <a:lnTo>
                    <a:pt x="1" y="238"/>
                  </a:lnTo>
                  <a:lnTo>
                    <a:pt x="2" y="244"/>
                  </a:lnTo>
                  <a:lnTo>
                    <a:pt x="3" y="251"/>
                  </a:lnTo>
                  <a:lnTo>
                    <a:pt x="8" y="269"/>
                  </a:lnTo>
                  <a:lnTo>
                    <a:pt x="16" y="287"/>
                  </a:lnTo>
                  <a:lnTo>
                    <a:pt x="27" y="306"/>
                  </a:lnTo>
                  <a:lnTo>
                    <a:pt x="39" y="323"/>
                  </a:lnTo>
                  <a:lnTo>
                    <a:pt x="52" y="341"/>
                  </a:lnTo>
                  <a:lnTo>
                    <a:pt x="67" y="358"/>
                  </a:lnTo>
                  <a:lnTo>
                    <a:pt x="82" y="375"/>
                  </a:lnTo>
                  <a:lnTo>
                    <a:pt x="97" y="390"/>
                  </a:lnTo>
                  <a:lnTo>
                    <a:pt x="82" y="405"/>
                  </a:lnTo>
                  <a:lnTo>
                    <a:pt x="67" y="422"/>
                  </a:lnTo>
                  <a:lnTo>
                    <a:pt x="52" y="439"/>
                  </a:lnTo>
                  <a:lnTo>
                    <a:pt x="39" y="457"/>
                  </a:lnTo>
                  <a:lnTo>
                    <a:pt x="27" y="475"/>
                  </a:lnTo>
                  <a:lnTo>
                    <a:pt x="16" y="493"/>
                  </a:lnTo>
                  <a:lnTo>
                    <a:pt x="8" y="511"/>
                  </a:lnTo>
                  <a:lnTo>
                    <a:pt x="3" y="530"/>
                  </a:lnTo>
                  <a:lnTo>
                    <a:pt x="2" y="537"/>
                  </a:lnTo>
                  <a:lnTo>
                    <a:pt x="1" y="543"/>
                  </a:lnTo>
                  <a:lnTo>
                    <a:pt x="0" y="549"/>
                  </a:lnTo>
                  <a:lnTo>
                    <a:pt x="0" y="554"/>
                  </a:lnTo>
                  <a:lnTo>
                    <a:pt x="1" y="568"/>
                  </a:lnTo>
                  <a:lnTo>
                    <a:pt x="3" y="579"/>
                  </a:lnTo>
                  <a:lnTo>
                    <a:pt x="7" y="589"/>
                  </a:lnTo>
                  <a:lnTo>
                    <a:pt x="11" y="597"/>
                  </a:lnTo>
                  <a:lnTo>
                    <a:pt x="18" y="606"/>
                  </a:lnTo>
                  <a:lnTo>
                    <a:pt x="25" y="613"/>
                  </a:lnTo>
                  <a:lnTo>
                    <a:pt x="32" y="620"/>
                  </a:lnTo>
                  <a:lnTo>
                    <a:pt x="41" y="625"/>
                  </a:lnTo>
                  <a:lnTo>
                    <a:pt x="51" y="630"/>
                  </a:lnTo>
                  <a:lnTo>
                    <a:pt x="62" y="633"/>
                  </a:lnTo>
                  <a:lnTo>
                    <a:pt x="73" y="636"/>
                  </a:lnTo>
                  <a:lnTo>
                    <a:pt x="86" y="638"/>
                  </a:lnTo>
                  <a:lnTo>
                    <a:pt x="99" y="638"/>
                  </a:lnTo>
                  <a:lnTo>
                    <a:pt x="114" y="638"/>
                  </a:lnTo>
                  <a:lnTo>
                    <a:pt x="128" y="637"/>
                  </a:lnTo>
                  <a:lnTo>
                    <a:pt x="144" y="635"/>
                  </a:lnTo>
                  <a:lnTo>
                    <a:pt x="161" y="632"/>
                  </a:lnTo>
                  <a:lnTo>
                    <a:pt x="178" y="629"/>
                  </a:lnTo>
                  <a:lnTo>
                    <a:pt x="197" y="624"/>
                  </a:lnTo>
                  <a:lnTo>
                    <a:pt x="216" y="618"/>
                  </a:lnTo>
                  <a:lnTo>
                    <a:pt x="226" y="656"/>
                  </a:lnTo>
                  <a:lnTo>
                    <a:pt x="239" y="690"/>
                  </a:lnTo>
                  <a:lnTo>
                    <a:pt x="253" y="717"/>
                  </a:lnTo>
                  <a:lnTo>
                    <a:pt x="268" y="741"/>
                  </a:lnTo>
                  <a:lnTo>
                    <a:pt x="285" y="759"/>
                  </a:lnTo>
                  <a:lnTo>
                    <a:pt x="303" y="773"/>
                  </a:lnTo>
                  <a:lnTo>
                    <a:pt x="323" y="781"/>
                  </a:lnTo>
                  <a:lnTo>
                    <a:pt x="343" y="784"/>
                  </a:lnTo>
                  <a:lnTo>
                    <a:pt x="364" y="781"/>
                  </a:lnTo>
                  <a:lnTo>
                    <a:pt x="383" y="773"/>
                  </a:lnTo>
                  <a:lnTo>
                    <a:pt x="400" y="759"/>
                  </a:lnTo>
                  <a:lnTo>
                    <a:pt x="417" y="741"/>
                  </a:lnTo>
                  <a:lnTo>
                    <a:pt x="432" y="717"/>
                  </a:lnTo>
                  <a:lnTo>
                    <a:pt x="447" y="689"/>
                  </a:lnTo>
                  <a:lnTo>
                    <a:pt x="459" y="655"/>
                  </a:lnTo>
                  <a:lnTo>
                    <a:pt x="469" y="617"/>
                  </a:lnTo>
                  <a:lnTo>
                    <a:pt x="471" y="618"/>
                  </a:lnTo>
                  <a:lnTo>
                    <a:pt x="472" y="618"/>
                  </a:lnTo>
                  <a:lnTo>
                    <a:pt x="474" y="619"/>
                  </a:lnTo>
                  <a:lnTo>
                    <a:pt x="475" y="619"/>
                  </a:lnTo>
                  <a:lnTo>
                    <a:pt x="480" y="628"/>
                  </a:lnTo>
                  <a:lnTo>
                    <a:pt x="487" y="637"/>
                  </a:lnTo>
                  <a:lnTo>
                    <a:pt x="494" y="645"/>
                  </a:lnTo>
                  <a:lnTo>
                    <a:pt x="502" y="652"/>
                  </a:lnTo>
                  <a:lnTo>
                    <a:pt x="511" y="657"/>
                  </a:lnTo>
                  <a:lnTo>
                    <a:pt x="520" y="661"/>
                  </a:lnTo>
                  <a:lnTo>
                    <a:pt x="531" y="663"/>
                  </a:lnTo>
                  <a:lnTo>
                    <a:pt x="542" y="664"/>
                  </a:lnTo>
                  <a:lnTo>
                    <a:pt x="550" y="664"/>
                  </a:lnTo>
                  <a:lnTo>
                    <a:pt x="557" y="662"/>
                  </a:lnTo>
                  <a:lnTo>
                    <a:pt x="565" y="660"/>
                  </a:lnTo>
                  <a:lnTo>
                    <a:pt x="573" y="657"/>
                  </a:lnTo>
                  <a:lnTo>
                    <a:pt x="580" y="654"/>
                  </a:lnTo>
                  <a:lnTo>
                    <a:pt x="586" y="650"/>
                  </a:lnTo>
                  <a:lnTo>
                    <a:pt x="592" y="645"/>
                  </a:lnTo>
                  <a:lnTo>
                    <a:pt x="597" y="638"/>
                  </a:lnTo>
                  <a:lnTo>
                    <a:pt x="613" y="636"/>
                  </a:lnTo>
                  <a:lnTo>
                    <a:pt x="627" y="632"/>
                  </a:lnTo>
                  <a:lnTo>
                    <a:pt x="639" y="628"/>
                  </a:lnTo>
                  <a:lnTo>
                    <a:pt x="649" y="623"/>
                  </a:lnTo>
                  <a:lnTo>
                    <a:pt x="659" y="617"/>
                  </a:lnTo>
                  <a:lnTo>
                    <a:pt x="666" y="611"/>
                  </a:lnTo>
                  <a:lnTo>
                    <a:pt x="672" y="604"/>
                  </a:lnTo>
                  <a:lnTo>
                    <a:pt x="676" y="597"/>
                  </a:lnTo>
                  <a:lnTo>
                    <a:pt x="680" y="589"/>
                  </a:lnTo>
                  <a:lnTo>
                    <a:pt x="684" y="579"/>
                  </a:lnTo>
                  <a:lnTo>
                    <a:pt x="687" y="568"/>
                  </a:lnTo>
                  <a:lnTo>
                    <a:pt x="688" y="554"/>
                  </a:lnTo>
                  <a:lnTo>
                    <a:pt x="688" y="549"/>
                  </a:lnTo>
                  <a:lnTo>
                    <a:pt x="687" y="543"/>
                  </a:lnTo>
                  <a:lnTo>
                    <a:pt x="686" y="537"/>
                  </a:lnTo>
                  <a:lnTo>
                    <a:pt x="685" y="53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8" name="Freeform 11"/>
            <p:cNvSpPr>
              <a:spLocks noEditPoints="1"/>
            </p:cNvSpPr>
            <p:nvPr/>
          </p:nvSpPr>
          <p:spPr bwMode="auto">
            <a:xfrm>
              <a:off x="4074" y="2577"/>
              <a:ext cx="631" cy="727"/>
            </a:xfrm>
            <a:custGeom>
              <a:avLst/>
              <a:gdLst>
                <a:gd name="T0" fmla="*/ 577 w 631"/>
                <a:gd name="T1" fmla="*/ 304 h 727"/>
                <a:gd name="T2" fmla="*/ 612 w 631"/>
                <a:gd name="T3" fmla="*/ 158 h 727"/>
                <a:gd name="T4" fmla="*/ 523 w 631"/>
                <a:gd name="T5" fmla="*/ 145 h 727"/>
                <a:gd name="T6" fmla="*/ 390 w 631"/>
                <a:gd name="T7" fmla="*/ 75 h 727"/>
                <a:gd name="T8" fmla="*/ 217 w 631"/>
                <a:gd name="T9" fmla="*/ 136 h 727"/>
                <a:gd name="T10" fmla="*/ 136 w 631"/>
                <a:gd name="T11" fmla="*/ 123 h 727"/>
                <a:gd name="T12" fmla="*/ 42 w 631"/>
                <a:gd name="T13" fmla="*/ 137 h 727"/>
                <a:gd name="T14" fmla="*/ 0 w 631"/>
                <a:gd name="T15" fmla="*/ 203 h 727"/>
                <a:gd name="T16" fmla="*/ 52 w 631"/>
                <a:gd name="T17" fmla="*/ 421 h 727"/>
                <a:gd name="T18" fmla="*/ 27 w 631"/>
                <a:gd name="T19" fmla="*/ 572 h 727"/>
                <a:gd name="T20" fmla="*/ 191 w 631"/>
                <a:gd name="T21" fmla="*/ 558 h 727"/>
                <a:gd name="T22" fmla="*/ 364 w 631"/>
                <a:gd name="T23" fmla="*/ 698 h 727"/>
                <a:gd name="T24" fmla="*/ 464 w 631"/>
                <a:gd name="T25" fmla="*/ 566 h 727"/>
                <a:gd name="T26" fmla="*/ 531 w 631"/>
                <a:gd name="T27" fmla="*/ 603 h 727"/>
                <a:gd name="T28" fmla="*/ 617 w 631"/>
                <a:gd name="T29" fmla="*/ 561 h 727"/>
                <a:gd name="T30" fmla="*/ 609 w 631"/>
                <a:gd name="T31" fmla="*/ 195 h 727"/>
                <a:gd name="T32" fmla="*/ 487 w 631"/>
                <a:gd name="T33" fmla="*/ 334 h 727"/>
                <a:gd name="T34" fmla="*/ 470 w 631"/>
                <a:gd name="T35" fmla="*/ 178 h 727"/>
                <a:gd name="T36" fmla="*/ 335 w 631"/>
                <a:gd name="T37" fmla="*/ 469 h 727"/>
                <a:gd name="T38" fmla="*/ 255 w 631"/>
                <a:gd name="T39" fmla="*/ 444 h 727"/>
                <a:gd name="T40" fmla="*/ 213 w 631"/>
                <a:gd name="T41" fmla="*/ 350 h 727"/>
                <a:gd name="T42" fmla="*/ 268 w 631"/>
                <a:gd name="T43" fmla="*/ 272 h 727"/>
                <a:gd name="T44" fmla="*/ 348 w 631"/>
                <a:gd name="T45" fmla="*/ 264 h 727"/>
                <a:gd name="T46" fmla="*/ 415 w 631"/>
                <a:gd name="T47" fmla="*/ 320 h 727"/>
                <a:gd name="T48" fmla="*/ 386 w 631"/>
                <a:gd name="T49" fmla="*/ 438 h 727"/>
                <a:gd name="T50" fmla="*/ 370 w 631"/>
                <a:gd name="T51" fmla="*/ 508 h 727"/>
                <a:gd name="T52" fmla="*/ 380 w 631"/>
                <a:gd name="T53" fmla="*/ 467 h 727"/>
                <a:gd name="T54" fmla="*/ 267 w 631"/>
                <a:gd name="T55" fmla="*/ 505 h 727"/>
                <a:gd name="T56" fmla="*/ 228 w 631"/>
                <a:gd name="T57" fmla="*/ 452 h 727"/>
                <a:gd name="T58" fmla="*/ 288 w 631"/>
                <a:gd name="T59" fmla="*/ 488 h 727"/>
                <a:gd name="T60" fmla="*/ 154 w 631"/>
                <a:gd name="T61" fmla="*/ 352 h 727"/>
                <a:gd name="T62" fmla="*/ 191 w 631"/>
                <a:gd name="T63" fmla="*/ 383 h 727"/>
                <a:gd name="T64" fmla="*/ 267 w 631"/>
                <a:gd name="T65" fmla="*/ 220 h 727"/>
                <a:gd name="T66" fmla="*/ 246 w 631"/>
                <a:gd name="T67" fmla="*/ 261 h 727"/>
                <a:gd name="T68" fmla="*/ 370 w 631"/>
                <a:gd name="T69" fmla="*/ 216 h 727"/>
                <a:gd name="T70" fmla="*/ 396 w 631"/>
                <a:gd name="T71" fmla="*/ 268 h 727"/>
                <a:gd name="T72" fmla="*/ 338 w 631"/>
                <a:gd name="T73" fmla="*/ 233 h 727"/>
                <a:gd name="T74" fmla="*/ 469 w 631"/>
                <a:gd name="T75" fmla="*/ 377 h 727"/>
                <a:gd name="T76" fmla="*/ 436 w 631"/>
                <a:gd name="T77" fmla="*/ 331 h 727"/>
                <a:gd name="T78" fmla="*/ 379 w 631"/>
                <a:gd name="T79" fmla="*/ 190 h 727"/>
                <a:gd name="T80" fmla="*/ 250 w 631"/>
                <a:gd name="T81" fmla="*/ 190 h 727"/>
                <a:gd name="T82" fmla="*/ 64 w 631"/>
                <a:gd name="T83" fmla="*/ 138 h 727"/>
                <a:gd name="T84" fmla="*/ 118 w 631"/>
                <a:gd name="T85" fmla="*/ 133 h 727"/>
                <a:gd name="T86" fmla="*/ 115 w 631"/>
                <a:gd name="T87" fmla="*/ 175 h 727"/>
                <a:gd name="T88" fmla="*/ 61 w 631"/>
                <a:gd name="T89" fmla="*/ 162 h 727"/>
                <a:gd name="T90" fmla="*/ 24 w 631"/>
                <a:gd name="T91" fmla="*/ 181 h 727"/>
                <a:gd name="T92" fmla="*/ 93 w 631"/>
                <a:gd name="T93" fmla="*/ 207 h 727"/>
                <a:gd name="T94" fmla="*/ 173 w 631"/>
                <a:gd name="T95" fmla="*/ 183 h 727"/>
                <a:gd name="T96" fmla="*/ 158 w 631"/>
                <a:gd name="T97" fmla="*/ 321 h 727"/>
                <a:gd name="T98" fmla="*/ 22 w 631"/>
                <a:gd name="T99" fmla="*/ 211 h 727"/>
                <a:gd name="T100" fmla="*/ 105 w 631"/>
                <a:gd name="T101" fmla="*/ 395 h 727"/>
                <a:gd name="T102" fmla="*/ 200 w 631"/>
                <a:gd name="T103" fmla="*/ 506 h 727"/>
                <a:gd name="T104" fmla="*/ 55 w 631"/>
                <a:gd name="T105" fmla="*/ 559 h 727"/>
                <a:gd name="T106" fmla="*/ 246 w 631"/>
                <a:gd name="T107" fmla="*/ 611 h 727"/>
                <a:gd name="T108" fmla="*/ 336 w 631"/>
                <a:gd name="T109" fmla="*/ 515 h 727"/>
                <a:gd name="T110" fmla="*/ 338 w 631"/>
                <a:gd name="T111" fmla="*/ 695 h 727"/>
                <a:gd name="T112" fmla="*/ 492 w 631"/>
                <a:gd name="T113" fmla="*/ 572 h 727"/>
                <a:gd name="T114" fmla="*/ 520 w 631"/>
                <a:gd name="T115" fmla="*/ 543 h 727"/>
                <a:gd name="T116" fmla="*/ 605 w 631"/>
                <a:gd name="T117" fmla="*/ 543 h 727"/>
                <a:gd name="T118" fmla="*/ 543 w 631"/>
                <a:gd name="T119" fmla="*/ 531 h 727"/>
                <a:gd name="T120" fmla="*/ 473 w 631"/>
                <a:gd name="T121" fmla="*/ 547 h 727"/>
                <a:gd name="T122" fmla="*/ 435 w 631"/>
                <a:gd name="T123" fmla="*/ 430 h 727"/>
                <a:gd name="T124" fmla="*/ 573 w 631"/>
                <a:gd name="T125" fmla="*/ 450 h 72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31"/>
                <a:gd name="T190" fmla="*/ 0 h 727"/>
                <a:gd name="T191" fmla="*/ 631 w 631"/>
                <a:gd name="T192" fmla="*/ 727 h 72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31" h="727">
                  <a:moveTo>
                    <a:pt x="629" y="508"/>
                  </a:moveTo>
                  <a:lnTo>
                    <a:pt x="623" y="492"/>
                  </a:lnTo>
                  <a:lnTo>
                    <a:pt x="615" y="476"/>
                  </a:lnTo>
                  <a:lnTo>
                    <a:pt x="605" y="459"/>
                  </a:lnTo>
                  <a:lnTo>
                    <a:pt x="593" y="440"/>
                  </a:lnTo>
                  <a:lnTo>
                    <a:pt x="577" y="421"/>
                  </a:lnTo>
                  <a:lnTo>
                    <a:pt x="561" y="402"/>
                  </a:lnTo>
                  <a:lnTo>
                    <a:pt x="541" y="382"/>
                  </a:lnTo>
                  <a:lnTo>
                    <a:pt x="520" y="362"/>
                  </a:lnTo>
                  <a:lnTo>
                    <a:pt x="541" y="343"/>
                  </a:lnTo>
                  <a:lnTo>
                    <a:pt x="561" y="322"/>
                  </a:lnTo>
                  <a:lnTo>
                    <a:pt x="577" y="304"/>
                  </a:lnTo>
                  <a:lnTo>
                    <a:pt x="593" y="284"/>
                  </a:lnTo>
                  <a:lnTo>
                    <a:pt x="605" y="266"/>
                  </a:lnTo>
                  <a:lnTo>
                    <a:pt x="615" y="248"/>
                  </a:lnTo>
                  <a:lnTo>
                    <a:pt x="623" y="232"/>
                  </a:lnTo>
                  <a:lnTo>
                    <a:pt x="629" y="216"/>
                  </a:lnTo>
                  <a:lnTo>
                    <a:pt x="631" y="203"/>
                  </a:lnTo>
                  <a:lnTo>
                    <a:pt x="631" y="191"/>
                  </a:lnTo>
                  <a:lnTo>
                    <a:pt x="628" y="180"/>
                  </a:lnTo>
                  <a:lnTo>
                    <a:pt x="622" y="170"/>
                  </a:lnTo>
                  <a:lnTo>
                    <a:pt x="619" y="166"/>
                  </a:lnTo>
                  <a:lnTo>
                    <a:pt x="616" y="162"/>
                  </a:lnTo>
                  <a:lnTo>
                    <a:pt x="612" y="158"/>
                  </a:lnTo>
                  <a:lnTo>
                    <a:pt x="607" y="155"/>
                  </a:lnTo>
                  <a:lnTo>
                    <a:pt x="602" y="152"/>
                  </a:lnTo>
                  <a:lnTo>
                    <a:pt x="597" y="150"/>
                  </a:lnTo>
                  <a:lnTo>
                    <a:pt x="591" y="148"/>
                  </a:lnTo>
                  <a:lnTo>
                    <a:pt x="584" y="146"/>
                  </a:lnTo>
                  <a:lnTo>
                    <a:pt x="577" y="145"/>
                  </a:lnTo>
                  <a:lnTo>
                    <a:pt x="569" y="144"/>
                  </a:lnTo>
                  <a:lnTo>
                    <a:pt x="561" y="143"/>
                  </a:lnTo>
                  <a:lnTo>
                    <a:pt x="553" y="143"/>
                  </a:lnTo>
                  <a:lnTo>
                    <a:pt x="544" y="143"/>
                  </a:lnTo>
                  <a:lnTo>
                    <a:pt x="533" y="144"/>
                  </a:lnTo>
                  <a:lnTo>
                    <a:pt x="523" y="145"/>
                  </a:lnTo>
                  <a:lnTo>
                    <a:pt x="513" y="147"/>
                  </a:lnTo>
                  <a:lnTo>
                    <a:pt x="503" y="149"/>
                  </a:lnTo>
                  <a:lnTo>
                    <a:pt x="491" y="151"/>
                  </a:lnTo>
                  <a:lnTo>
                    <a:pt x="480" y="154"/>
                  </a:lnTo>
                  <a:lnTo>
                    <a:pt x="468" y="157"/>
                  </a:lnTo>
                  <a:lnTo>
                    <a:pt x="456" y="160"/>
                  </a:lnTo>
                  <a:lnTo>
                    <a:pt x="444" y="164"/>
                  </a:lnTo>
                  <a:lnTo>
                    <a:pt x="431" y="168"/>
                  </a:lnTo>
                  <a:lnTo>
                    <a:pt x="419" y="173"/>
                  </a:lnTo>
                  <a:lnTo>
                    <a:pt x="410" y="137"/>
                  </a:lnTo>
                  <a:lnTo>
                    <a:pt x="401" y="105"/>
                  </a:lnTo>
                  <a:lnTo>
                    <a:pt x="390" y="75"/>
                  </a:lnTo>
                  <a:lnTo>
                    <a:pt x="378" y="49"/>
                  </a:lnTo>
                  <a:lnTo>
                    <a:pt x="364" y="29"/>
                  </a:lnTo>
                  <a:lnTo>
                    <a:pt x="349" y="13"/>
                  </a:lnTo>
                  <a:lnTo>
                    <a:pt x="333" y="3"/>
                  </a:lnTo>
                  <a:lnTo>
                    <a:pt x="314" y="0"/>
                  </a:lnTo>
                  <a:lnTo>
                    <a:pt x="296" y="3"/>
                  </a:lnTo>
                  <a:lnTo>
                    <a:pt x="279" y="13"/>
                  </a:lnTo>
                  <a:lnTo>
                    <a:pt x="264" y="29"/>
                  </a:lnTo>
                  <a:lnTo>
                    <a:pt x="250" y="49"/>
                  </a:lnTo>
                  <a:lnTo>
                    <a:pt x="237" y="75"/>
                  </a:lnTo>
                  <a:lnTo>
                    <a:pt x="226" y="104"/>
                  </a:lnTo>
                  <a:lnTo>
                    <a:pt x="217" y="136"/>
                  </a:lnTo>
                  <a:lnTo>
                    <a:pt x="209" y="172"/>
                  </a:lnTo>
                  <a:lnTo>
                    <a:pt x="200" y="169"/>
                  </a:lnTo>
                  <a:lnTo>
                    <a:pt x="192" y="166"/>
                  </a:lnTo>
                  <a:lnTo>
                    <a:pt x="184" y="164"/>
                  </a:lnTo>
                  <a:lnTo>
                    <a:pt x="177" y="161"/>
                  </a:lnTo>
                  <a:lnTo>
                    <a:pt x="169" y="159"/>
                  </a:lnTo>
                  <a:lnTo>
                    <a:pt x="162" y="157"/>
                  </a:lnTo>
                  <a:lnTo>
                    <a:pt x="153" y="155"/>
                  </a:lnTo>
                  <a:lnTo>
                    <a:pt x="146" y="153"/>
                  </a:lnTo>
                  <a:lnTo>
                    <a:pt x="145" y="141"/>
                  </a:lnTo>
                  <a:lnTo>
                    <a:pt x="141" y="132"/>
                  </a:lnTo>
                  <a:lnTo>
                    <a:pt x="136" y="123"/>
                  </a:lnTo>
                  <a:lnTo>
                    <a:pt x="130" y="116"/>
                  </a:lnTo>
                  <a:lnTo>
                    <a:pt x="122" y="109"/>
                  </a:lnTo>
                  <a:lnTo>
                    <a:pt x="113" y="105"/>
                  </a:lnTo>
                  <a:lnTo>
                    <a:pt x="103" y="101"/>
                  </a:lnTo>
                  <a:lnTo>
                    <a:pt x="93" y="100"/>
                  </a:lnTo>
                  <a:lnTo>
                    <a:pt x="83" y="101"/>
                  </a:lnTo>
                  <a:lnTo>
                    <a:pt x="74" y="105"/>
                  </a:lnTo>
                  <a:lnTo>
                    <a:pt x="64" y="109"/>
                  </a:lnTo>
                  <a:lnTo>
                    <a:pt x="57" y="114"/>
                  </a:lnTo>
                  <a:lnTo>
                    <a:pt x="51" y="121"/>
                  </a:lnTo>
                  <a:lnTo>
                    <a:pt x="46" y="128"/>
                  </a:lnTo>
                  <a:lnTo>
                    <a:pt x="42" y="137"/>
                  </a:lnTo>
                  <a:lnTo>
                    <a:pt x="40" y="147"/>
                  </a:lnTo>
                  <a:lnTo>
                    <a:pt x="35" y="149"/>
                  </a:lnTo>
                  <a:lnTo>
                    <a:pt x="29" y="151"/>
                  </a:lnTo>
                  <a:lnTo>
                    <a:pt x="24" y="154"/>
                  </a:lnTo>
                  <a:lnTo>
                    <a:pt x="20" y="157"/>
                  </a:lnTo>
                  <a:lnTo>
                    <a:pt x="16" y="160"/>
                  </a:lnTo>
                  <a:lnTo>
                    <a:pt x="12" y="163"/>
                  </a:lnTo>
                  <a:lnTo>
                    <a:pt x="9" y="166"/>
                  </a:lnTo>
                  <a:lnTo>
                    <a:pt x="7" y="170"/>
                  </a:lnTo>
                  <a:lnTo>
                    <a:pt x="2" y="180"/>
                  </a:lnTo>
                  <a:lnTo>
                    <a:pt x="0" y="191"/>
                  </a:lnTo>
                  <a:lnTo>
                    <a:pt x="0" y="203"/>
                  </a:lnTo>
                  <a:lnTo>
                    <a:pt x="2" y="216"/>
                  </a:lnTo>
                  <a:lnTo>
                    <a:pt x="7" y="232"/>
                  </a:lnTo>
                  <a:lnTo>
                    <a:pt x="14" y="248"/>
                  </a:lnTo>
                  <a:lnTo>
                    <a:pt x="24" y="266"/>
                  </a:lnTo>
                  <a:lnTo>
                    <a:pt x="38" y="284"/>
                  </a:lnTo>
                  <a:lnTo>
                    <a:pt x="52" y="304"/>
                  </a:lnTo>
                  <a:lnTo>
                    <a:pt x="69" y="322"/>
                  </a:lnTo>
                  <a:lnTo>
                    <a:pt x="88" y="343"/>
                  </a:lnTo>
                  <a:lnTo>
                    <a:pt x="109" y="362"/>
                  </a:lnTo>
                  <a:lnTo>
                    <a:pt x="88" y="382"/>
                  </a:lnTo>
                  <a:lnTo>
                    <a:pt x="69" y="402"/>
                  </a:lnTo>
                  <a:lnTo>
                    <a:pt x="52" y="421"/>
                  </a:lnTo>
                  <a:lnTo>
                    <a:pt x="38" y="440"/>
                  </a:lnTo>
                  <a:lnTo>
                    <a:pt x="24" y="459"/>
                  </a:lnTo>
                  <a:lnTo>
                    <a:pt x="14" y="476"/>
                  </a:lnTo>
                  <a:lnTo>
                    <a:pt x="7" y="492"/>
                  </a:lnTo>
                  <a:lnTo>
                    <a:pt x="2" y="508"/>
                  </a:lnTo>
                  <a:lnTo>
                    <a:pt x="0" y="521"/>
                  </a:lnTo>
                  <a:lnTo>
                    <a:pt x="0" y="533"/>
                  </a:lnTo>
                  <a:lnTo>
                    <a:pt x="2" y="544"/>
                  </a:lnTo>
                  <a:lnTo>
                    <a:pt x="7" y="554"/>
                  </a:lnTo>
                  <a:lnTo>
                    <a:pt x="12" y="561"/>
                  </a:lnTo>
                  <a:lnTo>
                    <a:pt x="19" y="567"/>
                  </a:lnTo>
                  <a:lnTo>
                    <a:pt x="27" y="572"/>
                  </a:lnTo>
                  <a:lnTo>
                    <a:pt x="36" y="577"/>
                  </a:lnTo>
                  <a:lnTo>
                    <a:pt x="46" y="580"/>
                  </a:lnTo>
                  <a:lnTo>
                    <a:pt x="57" y="582"/>
                  </a:lnTo>
                  <a:lnTo>
                    <a:pt x="69" y="583"/>
                  </a:lnTo>
                  <a:lnTo>
                    <a:pt x="82" y="582"/>
                  </a:lnTo>
                  <a:lnTo>
                    <a:pt x="96" y="582"/>
                  </a:lnTo>
                  <a:lnTo>
                    <a:pt x="110" y="580"/>
                  </a:lnTo>
                  <a:lnTo>
                    <a:pt x="126" y="577"/>
                  </a:lnTo>
                  <a:lnTo>
                    <a:pt x="141" y="573"/>
                  </a:lnTo>
                  <a:lnTo>
                    <a:pt x="157" y="569"/>
                  </a:lnTo>
                  <a:lnTo>
                    <a:pt x="174" y="564"/>
                  </a:lnTo>
                  <a:lnTo>
                    <a:pt x="191" y="558"/>
                  </a:lnTo>
                  <a:lnTo>
                    <a:pt x="209" y="552"/>
                  </a:lnTo>
                  <a:lnTo>
                    <a:pt x="217" y="588"/>
                  </a:lnTo>
                  <a:lnTo>
                    <a:pt x="226" y="622"/>
                  </a:lnTo>
                  <a:lnTo>
                    <a:pt x="237" y="651"/>
                  </a:lnTo>
                  <a:lnTo>
                    <a:pt x="250" y="677"/>
                  </a:lnTo>
                  <a:lnTo>
                    <a:pt x="263" y="699"/>
                  </a:lnTo>
                  <a:lnTo>
                    <a:pt x="278" y="714"/>
                  </a:lnTo>
                  <a:lnTo>
                    <a:pt x="296" y="724"/>
                  </a:lnTo>
                  <a:lnTo>
                    <a:pt x="314" y="727"/>
                  </a:lnTo>
                  <a:lnTo>
                    <a:pt x="333" y="724"/>
                  </a:lnTo>
                  <a:lnTo>
                    <a:pt x="349" y="714"/>
                  </a:lnTo>
                  <a:lnTo>
                    <a:pt x="364" y="698"/>
                  </a:lnTo>
                  <a:lnTo>
                    <a:pt x="379" y="677"/>
                  </a:lnTo>
                  <a:lnTo>
                    <a:pt x="391" y="651"/>
                  </a:lnTo>
                  <a:lnTo>
                    <a:pt x="402" y="622"/>
                  </a:lnTo>
                  <a:lnTo>
                    <a:pt x="411" y="588"/>
                  </a:lnTo>
                  <a:lnTo>
                    <a:pt x="420" y="552"/>
                  </a:lnTo>
                  <a:lnTo>
                    <a:pt x="426" y="554"/>
                  </a:lnTo>
                  <a:lnTo>
                    <a:pt x="433" y="556"/>
                  </a:lnTo>
                  <a:lnTo>
                    <a:pt x="439" y="559"/>
                  </a:lnTo>
                  <a:lnTo>
                    <a:pt x="445" y="561"/>
                  </a:lnTo>
                  <a:lnTo>
                    <a:pt x="451" y="563"/>
                  </a:lnTo>
                  <a:lnTo>
                    <a:pt x="458" y="565"/>
                  </a:lnTo>
                  <a:lnTo>
                    <a:pt x="464" y="566"/>
                  </a:lnTo>
                  <a:lnTo>
                    <a:pt x="470" y="568"/>
                  </a:lnTo>
                  <a:lnTo>
                    <a:pt x="471" y="577"/>
                  </a:lnTo>
                  <a:lnTo>
                    <a:pt x="474" y="584"/>
                  </a:lnTo>
                  <a:lnTo>
                    <a:pt x="478" y="591"/>
                  </a:lnTo>
                  <a:lnTo>
                    <a:pt x="484" y="596"/>
                  </a:lnTo>
                  <a:lnTo>
                    <a:pt x="490" y="601"/>
                  </a:lnTo>
                  <a:lnTo>
                    <a:pt x="496" y="604"/>
                  </a:lnTo>
                  <a:lnTo>
                    <a:pt x="505" y="606"/>
                  </a:lnTo>
                  <a:lnTo>
                    <a:pt x="513" y="607"/>
                  </a:lnTo>
                  <a:lnTo>
                    <a:pt x="519" y="607"/>
                  </a:lnTo>
                  <a:lnTo>
                    <a:pt x="525" y="605"/>
                  </a:lnTo>
                  <a:lnTo>
                    <a:pt x="531" y="603"/>
                  </a:lnTo>
                  <a:lnTo>
                    <a:pt x="536" y="600"/>
                  </a:lnTo>
                  <a:lnTo>
                    <a:pt x="541" y="597"/>
                  </a:lnTo>
                  <a:lnTo>
                    <a:pt x="546" y="593"/>
                  </a:lnTo>
                  <a:lnTo>
                    <a:pt x="550" y="588"/>
                  </a:lnTo>
                  <a:lnTo>
                    <a:pt x="553" y="583"/>
                  </a:lnTo>
                  <a:lnTo>
                    <a:pt x="565" y="583"/>
                  </a:lnTo>
                  <a:lnTo>
                    <a:pt x="575" y="581"/>
                  </a:lnTo>
                  <a:lnTo>
                    <a:pt x="586" y="579"/>
                  </a:lnTo>
                  <a:lnTo>
                    <a:pt x="596" y="576"/>
                  </a:lnTo>
                  <a:lnTo>
                    <a:pt x="604" y="572"/>
                  </a:lnTo>
                  <a:lnTo>
                    <a:pt x="611" y="567"/>
                  </a:lnTo>
                  <a:lnTo>
                    <a:pt x="617" y="561"/>
                  </a:lnTo>
                  <a:lnTo>
                    <a:pt x="622" y="554"/>
                  </a:lnTo>
                  <a:lnTo>
                    <a:pt x="628" y="544"/>
                  </a:lnTo>
                  <a:lnTo>
                    <a:pt x="631" y="533"/>
                  </a:lnTo>
                  <a:lnTo>
                    <a:pt x="631" y="521"/>
                  </a:lnTo>
                  <a:lnTo>
                    <a:pt x="629" y="508"/>
                  </a:lnTo>
                  <a:close/>
                  <a:moveTo>
                    <a:pt x="579" y="166"/>
                  </a:moveTo>
                  <a:lnTo>
                    <a:pt x="588" y="169"/>
                  </a:lnTo>
                  <a:lnTo>
                    <a:pt x="595" y="172"/>
                  </a:lnTo>
                  <a:lnTo>
                    <a:pt x="601" y="176"/>
                  </a:lnTo>
                  <a:lnTo>
                    <a:pt x="605" y="181"/>
                  </a:lnTo>
                  <a:lnTo>
                    <a:pt x="607" y="188"/>
                  </a:lnTo>
                  <a:lnTo>
                    <a:pt x="609" y="195"/>
                  </a:lnTo>
                  <a:lnTo>
                    <a:pt x="609" y="202"/>
                  </a:lnTo>
                  <a:lnTo>
                    <a:pt x="607" y="211"/>
                  </a:lnTo>
                  <a:lnTo>
                    <a:pt x="603" y="226"/>
                  </a:lnTo>
                  <a:lnTo>
                    <a:pt x="596" y="241"/>
                  </a:lnTo>
                  <a:lnTo>
                    <a:pt x="586" y="257"/>
                  </a:lnTo>
                  <a:lnTo>
                    <a:pt x="573" y="275"/>
                  </a:lnTo>
                  <a:lnTo>
                    <a:pt x="559" y="292"/>
                  </a:lnTo>
                  <a:lnTo>
                    <a:pt x="543" y="311"/>
                  </a:lnTo>
                  <a:lnTo>
                    <a:pt x="524" y="329"/>
                  </a:lnTo>
                  <a:lnTo>
                    <a:pt x="504" y="348"/>
                  </a:lnTo>
                  <a:lnTo>
                    <a:pt x="495" y="342"/>
                  </a:lnTo>
                  <a:lnTo>
                    <a:pt x="487" y="334"/>
                  </a:lnTo>
                  <a:lnTo>
                    <a:pt x="479" y="328"/>
                  </a:lnTo>
                  <a:lnTo>
                    <a:pt x="471" y="321"/>
                  </a:lnTo>
                  <a:lnTo>
                    <a:pt x="462" y="314"/>
                  </a:lnTo>
                  <a:lnTo>
                    <a:pt x="452" y="308"/>
                  </a:lnTo>
                  <a:lnTo>
                    <a:pt x="443" y="301"/>
                  </a:lnTo>
                  <a:lnTo>
                    <a:pt x="434" y="294"/>
                  </a:lnTo>
                  <a:lnTo>
                    <a:pt x="432" y="269"/>
                  </a:lnTo>
                  <a:lnTo>
                    <a:pt x="430" y="243"/>
                  </a:lnTo>
                  <a:lnTo>
                    <a:pt x="427" y="218"/>
                  </a:lnTo>
                  <a:lnTo>
                    <a:pt x="423" y="195"/>
                  </a:lnTo>
                  <a:lnTo>
                    <a:pt x="447" y="186"/>
                  </a:lnTo>
                  <a:lnTo>
                    <a:pt x="470" y="178"/>
                  </a:lnTo>
                  <a:lnTo>
                    <a:pt x="492" y="172"/>
                  </a:lnTo>
                  <a:lnTo>
                    <a:pt x="513" y="168"/>
                  </a:lnTo>
                  <a:lnTo>
                    <a:pt x="532" y="165"/>
                  </a:lnTo>
                  <a:lnTo>
                    <a:pt x="550" y="163"/>
                  </a:lnTo>
                  <a:lnTo>
                    <a:pt x="566" y="164"/>
                  </a:lnTo>
                  <a:lnTo>
                    <a:pt x="579" y="166"/>
                  </a:lnTo>
                  <a:close/>
                  <a:moveTo>
                    <a:pt x="368" y="448"/>
                  </a:moveTo>
                  <a:lnTo>
                    <a:pt x="361" y="452"/>
                  </a:lnTo>
                  <a:lnTo>
                    <a:pt x="355" y="456"/>
                  </a:lnTo>
                  <a:lnTo>
                    <a:pt x="348" y="461"/>
                  </a:lnTo>
                  <a:lnTo>
                    <a:pt x="342" y="465"/>
                  </a:lnTo>
                  <a:lnTo>
                    <a:pt x="335" y="469"/>
                  </a:lnTo>
                  <a:lnTo>
                    <a:pt x="328" y="472"/>
                  </a:lnTo>
                  <a:lnTo>
                    <a:pt x="321" y="476"/>
                  </a:lnTo>
                  <a:lnTo>
                    <a:pt x="315" y="480"/>
                  </a:lnTo>
                  <a:lnTo>
                    <a:pt x="309" y="476"/>
                  </a:lnTo>
                  <a:lnTo>
                    <a:pt x="302" y="472"/>
                  </a:lnTo>
                  <a:lnTo>
                    <a:pt x="296" y="469"/>
                  </a:lnTo>
                  <a:lnTo>
                    <a:pt x="289" y="465"/>
                  </a:lnTo>
                  <a:lnTo>
                    <a:pt x="281" y="461"/>
                  </a:lnTo>
                  <a:lnTo>
                    <a:pt x="274" y="456"/>
                  </a:lnTo>
                  <a:lnTo>
                    <a:pt x="268" y="452"/>
                  </a:lnTo>
                  <a:lnTo>
                    <a:pt x="261" y="448"/>
                  </a:lnTo>
                  <a:lnTo>
                    <a:pt x="255" y="444"/>
                  </a:lnTo>
                  <a:lnTo>
                    <a:pt x="249" y="440"/>
                  </a:lnTo>
                  <a:lnTo>
                    <a:pt x="242" y="437"/>
                  </a:lnTo>
                  <a:lnTo>
                    <a:pt x="237" y="433"/>
                  </a:lnTo>
                  <a:lnTo>
                    <a:pt x="231" y="429"/>
                  </a:lnTo>
                  <a:lnTo>
                    <a:pt x="225" y="425"/>
                  </a:lnTo>
                  <a:lnTo>
                    <a:pt x="220" y="422"/>
                  </a:lnTo>
                  <a:lnTo>
                    <a:pt x="214" y="417"/>
                  </a:lnTo>
                  <a:lnTo>
                    <a:pt x="213" y="404"/>
                  </a:lnTo>
                  <a:lnTo>
                    <a:pt x="213" y="391"/>
                  </a:lnTo>
                  <a:lnTo>
                    <a:pt x="213" y="377"/>
                  </a:lnTo>
                  <a:lnTo>
                    <a:pt x="213" y="364"/>
                  </a:lnTo>
                  <a:lnTo>
                    <a:pt x="213" y="350"/>
                  </a:lnTo>
                  <a:lnTo>
                    <a:pt x="213" y="335"/>
                  </a:lnTo>
                  <a:lnTo>
                    <a:pt x="213" y="321"/>
                  </a:lnTo>
                  <a:lnTo>
                    <a:pt x="214" y="307"/>
                  </a:lnTo>
                  <a:lnTo>
                    <a:pt x="220" y="303"/>
                  </a:lnTo>
                  <a:lnTo>
                    <a:pt x="225" y="298"/>
                  </a:lnTo>
                  <a:lnTo>
                    <a:pt x="231" y="295"/>
                  </a:lnTo>
                  <a:lnTo>
                    <a:pt x="237" y="291"/>
                  </a:lnTo>
                  <a:lnTo>
                    <a:pt x="242" y="287"/>
                  </a:lnTo>
                  <a:lnTo>
                    <a:pt x="249" y="283"/>
                  </a:lnTo>
                  <a:lnTo>
                    <a:pt x="255" y="280"/>
                  </a:lnTo>
                  <a:lnTo>
                    <a:pt x="261" y="276"/>
                  </a:lnTo>
                  <a:lnTo>
                    <a:pt x="268" y="272"/>
                  </a:lnTo>
                  <a:lnTo>
                    <a:pt x="274" y="268"/>
                  </a:lnTo>
                  <a:lnTo>
                    <a:pt x="281" y="264"/>
                  </a:lnTo>
                  <a:lnTo>
                    <a:pt x="289" y="259"/>
                  </a:lnTo>
                  <a:lnTo>
                    <a:pt x="295" y="256"/>
                  </a:lnTo>
                  <a:lnTo>
                    <a:pt x="302" y="252"/>
                  </a:lnTo>
                  <a:lnTo>
                    <a:pt x="308" y="248"/>
                  </a:lnTo>
                  <a:lnTo>
                    <a:pt x="315" y="245"/>
                  </a:lnTo>
                  <a:lnTo>
                    <a:pt x="321" y="248"/>
                  </a:lnTo>
                  <a:lnTo>
                    <a:pt x="328" y="252"/>
                  </a:lnTo>
                  <a:lnTo>
                    <a:pt x="335" y="256"/>
                  </a:lnTo>
                  <a:lnTo>
                    <a:pt x="342" y="259"/>
                  </a:lnTo>
                  <a:lnTo>
                    <a:pt x="348" y="264"/>
                  </a:lnTo>
                  <a:lnTo>
                    <a:pt x="355" y="268"/>
                  </a:lnTo>
                  <a:lnTo>
                    <a:pt x="361" y="272"/>
                  </a:lnTo>
                  <a:lnTo>
                    <a:pt x="368" y="276"/>
                  </a:lnTo>
                  <a:lnTo>
                    <a:pt x="375" y="279"/>
                  </a:lnTo>
                  <a:lnTo>
                    <a:pt x="380" y="283"/>
                  </a:lnTo>
                  <a:lnTo>
                    <a:pt x="386" y="286"/>
                  </a:lnTo>
                  <a:lnTo>
                    <a:pt x="391" y="290"/>
                  </a:lnTo>
                  <a:lnTo>
                    <a:pt x="397" y="294"/>
                  </a:lnTo>
                  <a:lnTo>
                    <a:pt x="402" y="298"/>
                  </a:lnTo>
                  <a:lnTo>
                    <a:pt x="408" y="302"/>
                  </a:lnTo>
                  <a:lnTo>
                    <a:pt x="413" y="306"/>
                  </a:lnTo>
                  <a:lnTo>
                    <a:pt x="415" y="320"/>
                  </a:lnTo>
                  <a:lnTo>
                    <a:pt x="415" y="334"/>
                  </a:lnTo>
                  <a:lnTo>
                    <a:pt x="416" y="349"/>
                  </a:lnTo>
                  <a:lnTo>
                    <a:pt x="416" y="364"/>
                  </a:lnTo>
                  <a:lnTo>
                    <a:pt x="416" y="377"/>
                  </a:lnTo>
                  <a:lnTo>
                    <a:pt x="415" y="392"/>
                  </a:lnTo>
                  <a:lnTo>
                    <a:pt x="415" y="405"/>
                  </a:lnTo>
                  <a:lnTo>
                    <a:pt x="413" y="419"/>
                  </a:lnTo>
                  <a:lnTo>
                    <a:pt x="408" y="423"/>
                  </a:lnTo>
                  <a:lnTo>
                    <a:pt x="402" y="426"/>
                  </a:lnTo>
                  <a:lnTo>
                    <a:pt x="397" y="430"/>
                  </a:lnTo>
                  <a:lnTo>
                    <a:pt x="391" y="434"/>
                  </a:lnTo>
                  <a:lnTo>
                    <a:pt x="386" y="438"/>
                  </a:lnTo>
                  <a:lnTo>
                    <a:pt x="380" y="441"/>
                  </a:lnTo>
                  <a:lnTo>
                    <a:pt x="375" y="445"/>
                  </a:lnTo>
                  <a:lnTo>
                    <a:pt x="368" y="448"/>
                  </a:lnTo>
                  <a:close/>
                  <a:moveTo>
                    <a:pt x="412" y="445"/>
                  </a:moveTo>
                  <a:lnTo>
                    <a:pt x="410" y="466"/>
                  </a:lnTo>
                  <a:lnTo>
                    <a:pt x="408" y="485"/>
                  </a:lnTo>
                  <a:lnTo>
                    <a:pt x="406" y="504"/>
                  </a:lnTo>
                  <a:lnTo>
                    <a:pt x="403" y="522"/>
                  </a:lnTo>
                  <a:lnTo>
                    <a:pt x="395" y="519"/>
                  </a:lnTo>
                  <a:lnTo>
                    <a:pt x="387" y="515"/>
                  </a:lnTo>
                  <a:lnTo>
                    <a:pt x="379" y="511"/>
                  </a:lnTo>
                  <a:lnTo>
                    <a:pt x="370" y="508"/>
                  </a:lnTo>
                  <a:lnTo>
                    <a:pt x="362" y="504"/>
                  </a:lnTo>
                  <a:lnTo>
                    <a:pt x="354" y="500"/>
                  </a:lnTo>
                  <a:lnTo>
                    <a:pt x="346" y="495"/>
                  </a:lnTo>
                  <a:lnTo>
                    <a:pt x="338" y="491"/>
                  </a:lnTo>
                  <a:lnTo>
                    <a:pt x="343" y="488"/>
                  </a:lnTo>
                  <a:lnTo>
                    <a:pt x="348" y="485"/>
                  </a:lnTo>
                  <a:lnTo>
                    <a:pt x="353" y="482"/>
                  </a:lnTo>
                  <a:lnTo>
                    <a:pt x="359" y="479"/>
                  </a:lnTo>
                  <a:lnTo>
                    <a:pt x="364" y="476"/>
                  </a:lnTo>
                  <a:lnTo>
                    <a:pt x="369" y="473"/>
                  </a:lnTo>
                  <a:lnTo>
                    <a:pt x="375" y="470"/>
                  </a:lnTo>
                  <a:lnTo>
                    <a:pt x="380" y="467"/>
                  </a:lnTo>
                  <a:lnTo>
                    <a:pt x="384" y="464"/>
                  </a:lnTo>
                  <a:lnTo>
                    <a:pt x="388" y="462"/>
                  </a:lnTo>
                  <a:lnTo>
                    <a:pt x="392" y="459"/>
                  </a:lnTo>
                  <a:lnTo>
                    <a:pt x="396" y="455"/>
                  </a:lnTo>
                  <a:lnTo>
                    <a:pt x="400" y="453"/>
                  </a:lnTo>
                  <a:lnTo>
                    <a:pt x="404" y="450"/>
                  </a:lnTo>
                  <a:lnTo>
                    <a:pt x="408" y="448"/>
                  </a:lnTo>
                  <a:lnTo>
                    <a:pt x="412" y="445"/>
                  </a:lnTo>
                  <a:close/>
                  <a:moveTo>
                    <a:pt x="293" y="491"/>
                  </a:moveTo>
                  <a:lnTo>
                    <a:pt x="283" y="495"/>
                  </a:lnTo>
                  <a:lnTo>
                    <a:pt x="275" y="501"/>
                  </a:lnTo>
                  <a:lnTo>
                    <a:pt x="267" y="505"/>
                  </a:lnTo>
                  <a:lnTo>
                    <a:pt x="258" y="509"/>
                  </a:lnTo>
                  <a:lnTo>
                    <a:pt x="250" y="512"/>
                  </a:lnTo>
                  <a:lnTo>
                    <a:pt x="241" y="516"/>
                  </a:lnTo>
                  <a:lnTo>
                    <a:pt x="233" y="520"/>
                  </a:lnTo>
                  <a:lnTo>
                    <a:pt x="225" y="523"/>
                  </a:lnTo>
                  <a:lnTo>
                    <a:pt x="222" y="505"/>
                  </a:lnTo>
                  <a:lnTo>
                    <a:pt x="220" y="485"/>
                  </a:lnTo>
                  <a:lnTo>
                    <a:pt x="218" y="465"/>
                  </a:lnTo>
                  <a:lnTo>
                    <a:pt x="216" y="444"/>
                  </a:lnTo>
                  <a:lnTo>
                    <a:pt x="220" y="447"/>
                  </a:lnTo>
                  <a:lnTo>
                    <a:pt x="224" y="449"/>
                  </a:lnTo>
                  <a:lnTo>
                    <a:pt x="228" y="452"/>
                  </a:lnTo>
                  <a:lnTo>
                    <a:pt x="233" y="455"/>
                  </a:lnTo>
                  <a:lnTo>
                    <a:pt x="237" y="459"/>
                  </a:lnTo>
                  <a:lnTo>
                    <a:pt x="241" y="462"/>
                  </a:lnTo>
                  <a:lnTo>
                    <a:pt x="246" y="464"/>
                  </a:lnTo>
                  <a:lnTo>
                    <a:pt x="250" y="467"/>
                  </a:lnTo>
                  <a:lnTo>
                    <a:pt x="255" y="470"/>
                  </a:lnTo>
                  <a:lnTo>
                    <a:pt x="261" y="473"/>
                  </a:lnTo>
                  <a:lnTo>
                    <a:pt x="266" y="476"/>
                  </a:lnTo>
                  <a:lnTo>
                    <a:pt x="271" y="479"/>
                  </a:lnTo>
                  <a:lnTo>
                    <a:pt x="276" y="482"/>
                  </a:lnTo>
                  <a:lnTo>
                    <a:pt x="282" y="485"/>
                  </a:lnTo>
                  <a:lnTo>
                    <a:pt x="288" y="488"/>
                  </a:lnTo>
                  <a:lnTo>
                    <a:pt x="293" y="491"/>
                  </a:lnTo>
                  <a:close/>
                  <a:moveTo>
                    <a:pt x="192" y="401"/>
                  </a:moveTo>
                  <a:lnTo>
                    <a:pt x="185" y="396"/>
                  </a:lnTo>
                  <a:lnTo>
                    <a:pt x="179" y="392"/>
                  </a:lnTo>
                  <a:lnTo>
                    <a:pt x="173" y="387"/>
                  </a:lnTo>
                  <a:lnTo>
                    <a:pt x="166" y="382"/>
                  </a:lnTo>
                  <a:lnTo>
                    <a:pt x="160" y="377"/>
                  </a:lnTo>
                  <a:lnTo>
                    <a:pt x="153" y="372"/>
                  </a:lnTo>
                  <a:lnTo>
                    <a:pt x="148" y="367"/>
                  </a:lnTo>
                  <a:lnTo>
                    <a:pt x="142" y="362"/>
                  </a:lnTo>
                  <a:lnTo>
                    <a:pt x="148" y="357"/>
                  </a:lnTo>
                  <a:lnTo>
                    <a:pt x="154" y="352"/>
                  </a:lnTo>
                  <a:lnTo>
                    <a:pt x="161" y="347"/>
                  </a:lnTo>
                  <a:lnTo>
                    <a:pt x="167" y="343"/>
                  </a:lnTo>
                  <a:lnTo>
                    <a:pt x="173" y="337"/>
                  </a:lnTo>
                  <a:lnTo>
                    <a:pt x="179" y="332"/>
                  </a:lnTo>
                  <a:lnTo>
                    <a:pt x="186" y="328"/>
                  </a:lnTo>
                  <a:lnTo>
                    <a:pt x="192" y="323"/>
                  </a:lnTo>
                  <a:lnTo>
                    <a:pt x="191" y="333"/>
                  </a:lnTo>
                  <a:lnTo>
                    <a:pt x="191" y="344"/>
                  </a:lnTo>
                  <a:lnTo>
                    <a:pt x="191" y="354"/>
                  </a:lnTo>
                  <a:lnTo>
                    <a:pt x="191" y="364"/>
                  </a:lnTo>
                  <a:lnTo>
                    <a:pt x="191" y="373"/>
                  </a:lnTo>
                  <a:lnTo>
                    <a:pt x="191" y="383"/>
                  </a:lnTo>
                  <a:lnTo>
                    <a:pt x="191" y="392"/>
                  </a:lnTo>
                  <a:lnTo>
                    <a:pt x="192" y="401"/>
                  </a:lnTo>
                  <a:close/>
                  <a:moveTo>
                    <a:pt x="216" y="280"/>
                  </a:moveTo>
                  <a:lnTo>
                    <a:pt x="218" y="259"/>
                  </a:lnTo>
                  <a:lnTo>
                    <a:pt x="220" y="239"/>
                  </a:lnTo>
                  <a:lnTo>
                    <a:pt x="222" y="220"/>
                  </a:lnTo>
                  <a:lnTo>
                    <a:pt x="225" y="202"/>
                  </a:lnTo>
                  <a:lnTo>
                    <a:pt x="233" y="205"/>
                  </a:lnTo>
                  <a:lnTo>
                    <a:pt x="241" y="209"/>
                  </a:lnTo>
                  <a:lnTo>
                    <a:pt x="250" y="213"/>
                  </a:lnTo>
                  <a:lnTo>
                    <a:pt x="258" y="216"/>
                  </a:lnTo>
                  <a:lnTo>
                    <a:pt x="267" y="220"/>
                  </a:lnTo>
                  <a:lnTo>
                    <a:pt x="275" y="225"/>
                  </a:lnTo>
                  <a:lnTo>
                    <a:pt x="283" y="229"/>
                  </a:lnTo>
                  <a:lnTo>
                    <a:pt x="293" y="233"/>
                  </a:lnTo>
                  <a:lnTo>
                    <a:pt x="288" y="236"/>
                  </a:lnTo>
                  <a:lnTo>
                    <a:pt x="282" y="239"/>
                  </a:lnTo>
                  <a:lnTo>
                    <a:pt x="276" y="242"/>
                  </a:lnTo>
                  <a:lnTo>
                    <a:pt x="271" y="245"/>
                  </a:lnTo>
                  <a:lnTo>
                    <a:pt x="266" y="248"/>
                  </a:lnTo>
                  <a:lnTo>
                    <a:pt x="261" y="251"/>
                  </a:lnTo>
                  <a:lnTo>
                    <a:pt x="255" y="254"/>
                  </a:lnTo>
                  <a:lnTo>
                    <a:pt x="250" y="257"/>
                  </a:lnTo>
                  <a:lnTo>
                    <a:pt x="246" y="261"/>
                  </a:lnTo>
                  <a:lnTo>
                    <a:pt x="241" y="263"/>
                  </a:lnTo>
                  <a:lnTo>
                    <a:pt x="237" y="266"/>
                  </a:lnTo>
                  <a:lnTo>
                    <a:pt x="233" y="269"/>
                  </a:lnTo>
                  <a:lnTo>
                    <a:pt x="228" y="272"/>
                  </a:lnTo>
                  <a:lnTo>
                    <a:pt x="224" y="275"/>
                  </a:lnTo>
                  <a:lnTo>
                    <a:pt x="220" y="277"/>
                  </a:lnTo>
                  <a:lnTo>
                    <a:pt x="216" y="280"/>
                  </a:lnTo>
                  <a:close/>
                  <a:moveTo>
                    <a:pt x="338" y="233"/>
                  </a:moveTo>
                  <a:lnTo>
                    <a:pt x="346" y="229"/>
                  </a:lnTo>
                  <a:lnTo>
                    <a:pt x="354" y="225"/>
                  </a:lnTo>
                  <a:lnTo>
                    <a:pt x="362" y="220"/>
                  </a:lnTo>
                  <a:lnTo>
                    <a:pt x="370" y="216"/>
                  </a:lnTo>
                  <a:lnTo>
                    <a:pt x="379" y="213"/>
                  </a:lnTo>
                  <a:lnTo>
                    <a:pt x="387" y="209"/>
                  </a:lnTo>
                  <a:lnTo>
                    <a:pt x="394" y="205"/>
                  </a:lnTo>
                  <a:lnTo>
                    <a:pt x="402" y="202"/>
                  </a:lnTo>
                  <a:lnTo>
                    <a:pt x="405" y="220"/>
                  </a:lnTo>
                  <a:lnTo>
                    <a:pt x="407" y="239"/>
                  </a:lnTo>
                  <a:lnTo>
                    <a:pt x="409" y="258"/>
                  </a:lnTo>
                  <a:lnTo>
                    <a:pt x="411" y="279"/>
                  </a:lnTo>
                  <a:lnTo>
                    <a:pt x="407" y="276"/>
                  </a:lnTo>
                  <a:lnTo>
                    <a:pt x="403" y="274"/>
                  </a:lnTo>
                  <a:lnTo>
                    <a:pt x="400" y="271"/>
                  </a:lnTo>
                  <a:lnTo>
                    <a:pt x="396" y="268"/>
                  </a:lnTo>
                  <a:lnTo>
                    <a:pt x="392" y="266"/>
                  </a:lnTo>
                  <a:lnTo>
                    <a:pt x="388" y="263"/>
                  </a:lnTo>
                  <a:lnTo>
                    <a:pt x="384" y="261"/>
                  </a:lnTo>
                  <a:lnTo>
                    <a:pt x="380" y="257"/>
                  </a:lnTo>
                  <a:lnTo>
                    <a:pt x="375" y="254"/>
                  </a:lnTo>
                  <a:lnTo>
                    <a:pt x="369" y="251"/>
                  </a:lnTo>
                  <a:lnTo>
                    <a:pt x="363" y="248"/>
                  </a:lnTo>
                  <a:lnTo>
                    <a:pt x="358" y="245"/>
                  </a:lnTo>
                  <a:lnTo>
                    <a:pt x="353" y="242"/>
                  </a:lnTo>
                  <a:lnTo>
                    <a:pt x="348" y="239"/>
                  </a:lnTo>
                  <a:lnTo>
                    <a:pt x="343" y="236"/>
                  </a:lnTo>
                  <a:lnTo>
                    <a:pt x="338" y="233"/>
                  </a:lnTo>
                  <a:close/>
                  <a:moveTo>
                    <a:pt x="436" y="321"/>
                  </a:moveTo>
                  <a:lnTo>
                    <a:pt x="443" y="326"/>
                  </a:lnTo>
                  <a:lnTo>
                    <a:pt x="449" y="331"/>
                  </a:lnTo>
                  <a:lnTo>
                    <a:pt x="456" y="336"/>
                  </a:lnTo>
                  <a:lnTo>
                    <a:pt x="463" y="342"/>
                  </a:lnTo>
                  <a:lnTo>
                    <a:pt x="469" y="347"/>
                  </a:lnTo>
                  <a:lnTo>
                    <a:pt x="475" y="352"/>
                  </a:lnTo>
                  <a:lnTo>
                    <a:pt x="481" y="357"/>
                  </a:lnTo>
                  <a:lnTo>
                    <a:pt x="487" y="362"/>
                  </a:lnTo>
                  <a:lnTo>
                    <a:pt x="481" y="367"/>
                  </a:lnTo>
                  <a:lnTo>
                    <a:pt x="475" y="372"/>
                  </a:lnTo>
                  <a:lnTo>
                    <a:pt x="469" y="377"/>
                  </a:lnTo>
                  <a:lnTo>
                    <a:pt x="463" y="383"/>
                  </a:lnTo>
                  <a:lnTo>
                    <a:pt x="456" y="388"/>
                  </a:lnTo>
                  <a:lnTo>
                    <a:pt x="449" y="393"/>
                  </a:lnTo>
                  <a:lnTo>
                    <a:pt x="443" y="398"/>
                  </a:lnTo>
                  <a:lnTo>
                    <a:pt x="436" y="403"/>
                  </a:lnTo>
                  <a:lnTo>
                    <a:pt x="436" y="393"/>
                  </a:lnTo>
                  <a:lnTo>
                    <a:pt x="437" y="384"/>
                  </a:lnTo>
                  <a:lnTo>
                    <a:pt x="437" y="373"/>
                  </a:lnTo>
                  <a:lnTo>
                    <a:pt x="437" y="364"/>
                  </a:lnTo>
                  <a:lnTo>
                    <a:pt x="437" y="353"/>
                  </a:lnTo>
                  <a:lnTo>
                    <a:pt x="437" y="343"/>
                  </a:lnTo>
                  <a:lnTo>
                    <a:pt x="436" y="331"/>
                  </a:lnTo>
                  <a:lnTo>
                    <a:pt x="436" y="321"/>
                  </a:lnTo>
                  <a:close/>
                  <a:moveTo>
                    <a:pt x="314" y="21"/>
                  </a:moveTo>
                  <a:lnTo>
                    <a:pt x="325" y="25"/>
                  </a:lnTo>
                  <a:lnTo>
                    <a:pt x="338" y="33"/>
                  </a:lnTo>
                  <a:lnTo>
                    <a:pt x="349" y="46"/>
                  </a:lnTo>
                  <a:lnTo>
                    <a:pt x="360" y="64"/>
                  </a:lnTo>
                  <a:lnTo>
                    <a:pt x="371" y="87"/>
                  </a:lnTo>
                  <a:lnTo>
                    <a:pt x="382" y="114"/>
                  </a:lnTo>
                  <a:lnTo>
                    <a:pt x="391" y="146"/>
                  </a:lnTo>
                  <a:lnTo>
                    <a:pt x="399" y="180"/>
                  </a:lnTo>
                  <a:lnTo>
                    <a:pt x="389" y="185"/>
                  </a:lnTo>
                  <a:lnTo>
                    <a:pt x="379" y="190"/>
                  </a:lnTo>
                  <a:lnTo>
                    <a:pt x="368" y="194"/>
                  </a:lnTo>
                  <a:lnTo>
                    <a:pt x="357" y="199"/>
                  </a:lnTo>
                  <a:lnTo>
                    <a:pt x="347" y="204"/>
                  </a:lnTo>
                  <a:lnTo>
                    <a:pt x="337" y="209"/>
                  </a:lnTo>
                  <a:lnTo>
                    <a:pt x="325" y="214"/>
                  </a:lnTo>
                  <a:lnTo>
                    <a:pt x="315" y="220"/>
                  </a:lnTo>
                  <a:lnTo>
                    <a:pt x="304" y="214"/>
                  </a:lnTo>
                  <a:lnTo>
                    <a:pt x="293" y="209"/>
                  </a:lnTo>
                  <a:lnTo>
                    <a:pt x="282" y="204"/>
                  </a:lnTo>
                  <a:lnTo>
                    <a:pt x="271" y="199"/>
                  </a:lnTo>
                  <a:lnTo>
                    <a:pt x="261" y="194"/>
                  </a:lnTo>
                  <a:lnTo>
                    <a:pt x="250" y="190"/>
                  </a:lnTo>
                  <a:lnTo>
                    <a:pt x="239" y="185"/>
                  </a:lnTo>
                  <a:lnTo>
                    <a:pt x="229" y="180"/>
                  </a:lnTo>
                  <a:lnTo>
                    <a:pt x="237" y="146"/>
                  </a:lnTo>
                  <a:lnTo>
                    <a:pt x="247" y="114"/>
                  </a:lnTo>
                  <a:lnTo>
                    <a:pt x="256" y="87"/>
                  </a:lnTo>
                  <a:lnTo>
                    <a:pt x="267" y="64"/>
                  </a:lnTo>
                  <a:lnTo>
                    <a:pt x="278" y="46"/>
                  </a:lnTo>
                  <a:lnTo>
                    <a:pt x="291" y="33"/>
                  </a:lnTo>
                  <a:lnTo>
                    <a:pt x="302" y="25"/>
                  </a:lnTo>
                  <a:lnTo>
                    <a:pt x="314" y="21"/>
                  </a:lnTo>
                  <a:close/>
                  <a:moveTo>
                    <a:pt x="62" y="144"/>
                  </a:moveTo>
                  <a:lnTo>
                    <a:pt x="64" y="138"/>
                  </a:lnTo>
                  <a:lnTo>
                    <a:pt x="66" y="134"/>
                  </a:lnTo>
                  <a:lnTo>
                    <a:pt x="70" y="131"/>
                  </a:lnTo>
                  <a:lnTo>
                    <a:pt x="74" y="128"/>
                  </a:lnTo>
                  <a:lnTo>
                    <a:pt x="78" y="125"/>
                  </a:lnTo>
                  <a:lnTo>
                    <a:pt x="83" y="123"/>
                  </a:lnTo>
                  <a:lnTo>
                    <a:pt x="88" y="122"/>
                  </a:lnTo>
                  <a:lnTo>
                    <a:pt x="93" y="122"/>
                  </a:lnTo>
                  <a:lnTo>
                    <a:pt x="99" y="122"/>
                  </a:lnTo>
                  <a:lnTo>
                    <a:pt x="104" y="124"/>
                  </a:lnTo>
                  <a:lnTo>
                    <a:pt x="109" y="126"/>
                  </a:lnTo>
                  <a:lnTo>
                    <a:pt x="113" y="129"/>
                  </a:lnTo>
                  <a:lnTo>
                    <a:pt x="118" y="133"/>
                  </a:lnTo>
                  <a:lnTo>
                    <a:pt x="121" y="137"/>
                  </a:lnTo>
                  <a:lnTo>
                    <a:pt x="123" y="143"/>
                  </a:lnTo>
                  <a:lnTo>
                    <a:pt x="124" y="148"/>
                  </a:lnTo>
                  <a:lnTo>
                    <a:pt x="125" y="149"/>
                  </a:lnTo>
                  <a:lnTo>
                    <a:pt x="125" y="151"/>
                  </a:lnTo>
                  <a:lnTo>
                    <a:pt x="125" y="152"/>
                  </a:lnTo>
                  <a:lnTo>
                    <a:pt x="125" y="154"/>
                  </a:lnTo>
                  <a:lnTo>
                    <a:pt x="125" y="158"/>
                  </a:lnTo>
                  <a:lnTo>
                    <a:pt x="124" y="161"/>
                  </a:lnTo>
                  <a:lnTo>
                    <a:pt x="122" y="165"/>
                  </a:lnTo>
                  <a:lnTo>
                    <a:pt x="121" y="169"/>
                  </a:lnTo>
                  <a:lnTo>
                    <a:pt x="115" y="175"/>
                  </a:lnTo>
                  <a:lnTo>
                    <a:pt x="109" y="180"/>
                  </a:lnTo>
                  <a:lnTo>
                    <a:pt x="101" y="185"/>
                  </a:lnTo>
                  <a:lnTo>
                    <a:pt x="93" y="186"/>
                  </a:lnTo>
                  <a:lnTo>
                    <a:pt x="88" y="186"/>
                  </a:lnTo>
                  <a:lnTo>
                    <a:pt x="83" y="184"/>
                  </a:lnTo>
                  <a:lnTo>
                    <a:pt x="79" y="183"/>
                  </a:lnTo>
                  <a:lnTo>
                    <a:pt x="75" y="179"/>
                  </a:lnTo>
                  <a:lnTo>
                    <a:pt x="70" y="176"/>
                  </a:lnTo>
                  <a:lnTo>
                    <a:pt x="67" y="172"/>
                  </a:lnTo>
                  <a:lnTo>
                    <a:pt x="64" y="168"/>
                  </a:lnTo>
                  <a:lnTo>
                    <a:pt x="62" y="164"/>
                  </a:lnTo>
                  <a:lnTo>
                    <a:pt x="61" y="162"/>
                  </a:lnTo>
                  <a:lnTo>
                    <a:pt x="61" y="159"/>
                  </a:lnTo>
                  <a:lnTo>
                    <a:pt x="60" y="156"/>
                  </a:lnTo>
                  <a:lnTo>
                    <a:pt x="60" y="154"/>
                  </a:lnTo>
                  <a:lnTo>
                    <a:pt x="60" y="151"/>
                  </a:lnTo>
                  <a:lnTo>
                    <a:pt x="61" y="149"/>
                  </a:lnTo>
                  <a:lnTo>
                    <a:pt x="61" y="146"/>
                  </a:lnTo>
                  <a:lnTo>
                    <a:pt x="62" y="144"/>
                  </a:lnTo>
                  <a:close/>
                  <a:moveTo>
                    <a:pt x="22" y="211"/>
                  </a:moveTo>
                  <a:lnTo>
                    <a:pt x="20" y="202"/>
                  </a:lnTo>
                  <a:lnTo>
                    <a:pt x="20" y="195"/>
                  </a:lnTo>
                  <a:lnTo>
                    <a:pt x="22" y="188"/>
                  </a:lnTo>
                  <a:lnTo>
                    <a:pt x="24" y="181"/>
                  </a:lnTo>
                  <a:lnTo>
                    <a:pt x="27" y="177"/>
                  </a:lnTo>
                  <a:lnTo>
                    <a:pt x="32" y="174"/>
                  </a:lnTo>
                  <a:lnTo>
                    <a:pt x="37" y="171"/>
                  </a:lnTo>
                  <a:lnTo>
                    <a:pt x="42" y="169"/>
                  </a:lnTo>
                  <a:lnTo>
                    <a:pt x="45" y="177"/>
                  </a:lnTo>
                  <a:lnTo>
                    <a:pt x="49" y="185"/>
                  </a:lnTo>
                  <a:lnTo>
                    <a:pt x="54" y="191"/>
                  </a:lnTo>
                  <a:lnTo>
                    <a:pt x="60" y="196"/>
                  </a:lnTo>
                  <a:lnTo>
                    <a:pt x="67" y="201"/>
                  </a:lnTo>
                  <a:lnTo>
                    <a:pt x="76" y="204"/>
                  </a:lnTo>
                  <a:lnTo>
                    <a:pt x="84" y="206"/>
                  </a:lnTo>
                  <a:lnTo>
                    <a:pt x="93" y="207"/>
                  </a:lnTo>
                  <a:lnTo>
                    <a:pt x="101" y="206"/>
                  </a:lnTo>
                  <a:lnTo>
                    <a:pt x="108" y="205"/>
                  </a:lnTo>
                  <a:lnTo>
                    <a:pt x="115" y="202"/>
                  </a:lnTo>
                  <a:lnTo>
                    <a:pt x="123" y="198"/>
                  </a:lnTo>
                  <a:lnTo>
                    <a:pt x="129" y="193"/>
                  </a:lnTo>
                  <a:lnTo>
                    <a:pt x="134" y="187"/>
                  </a:lnTo>
                  <a:lnTo>
                    <a:pt x="139" y="180"/>
                  </a:lnTo>
                  <a:lnTo>
                    <a:pt x="142" y="173"/>
                  </a:lnTo>
                  <a:lnTo>
                    <a:pt x="149" y="175"/>
                  </a:lnTo>
                  <a:lnTo>
                    <a:pt x="157" y="177"/>
                  </a:lnTo>
                  <a:lnTo>
                    <a:pt x="165" y="179"/>
                  </a:lnTo>
                  <a:lnTo>
                    <a:pt x="173" y="183"/>
                  </a:lnTo>
                  <a:lnTo>
                    <a:pt x="180" y="185"/>
                  </a:lnTo>
                  <a:lnTo>
                    <a:pt x="188" y="188"/>
                  </a:lnTo>
                  <a:lnTo>
                    <a:pt x="196" y="191"/>
                  </a:lnTo>
                  <a:lnTo>
                    <a:pt x="205" y="194"/>
                  </a:lnTo>
                  <a:lnTo>
                    <a:pt x="200" y="218"/>
                  </a:lnTo>
                  <a:lnTo>
                    <a:pt x="197" y="243"/>
                  </a:lnTo>
                  <a:lnTo>
                    <a:pt x="195" y="270"/>
                  </a:lnTo>
                  <a:lnTo>
                    <a:pt x="193" y="295"/>
                  </a:lnTo>
                  <a:lnTo>
                    <a:pt x="184" y="302"/>
                  </a:lnTo>
                  <a:lnTo>
                    <a:pt x="175" y="309"/>
                  </a:lnTo>
                  <a:lnTo>
                    <a:pt x="167" y="315"/>
                  </a:lnTo>
                  <a:lnTo>
                    <a:pt x="158" y="321"/>
                  </a:lnTo>
                  <a:lnTo>
                    <a:pt x="149" y="328"/>
                  </a:lnTo>
                  <a:lnTo>
                    <a:pt x="141" y="334"/>
                  </a:lnTo>
                  <a:lnTo>
                    <a:pt x="134" y="342"/>
                  </a:lnTo>
                  <a:lnTo>
                    <a:pt x="126" y="348"/>
                  </a:lnTo>
                  <a:lnTo>
                    <a:pt x="105" y="329"/>
                  </a:lnTo>
                  <a:lnTo>
                    <a:pt x="87" y="311"/>
                  </a:lnTo>
                  <a:lnTo>
                    <a:pt x="70" y="292"/>
                  </a:lnTo>
                  <a:lnTo>
                    <a:pt x="56" y="275"/>
                  </a:lnTo>
                  <a:lnTo>
                    <a:pt x="44" y="257"/>
                  </a:lnTo>
                  <a:lnTo>
                    <a:pt x="34" y="241"/>
                  </a:lnTo>
                  <a:lnTo>
                    <a:pt x="26" y="226"/>
                  </a:lnTo>
                  <a:lnTo>
                    <a:pt x="22" y="211"/>
                  </a:lnTo>
                  <a:close/>
                  <a:moveTo>
                    <a:pt x="24" y="543"/>
                  </a:moveTo>
                  <a:lnTo>
                    <a:pt x="22" y="537"/>
                  </a:lnTo>
                  <a:lnTo>
                    <a:pt x="20" y="529"/>
                  </a:lnTo>
                  <a:lnTo>
                    <a:pt x="20" y="522"/>
                  </a:lnTo>
                  <a:lnTo>
                    <a:pt x="22" y="513"/>
                  </a:lnTo>
                  <a:lnTo>
                    <a:pt x="26" y="499"/>
                  </a:lnTo>
                  <a:lnTo>
                    <a:pt x="34" y="483"/>
                  </a:lnTo>
                  <a:lnTo>
                    <a:pt x="44" y="467"/>
                  </a:lnTo>
                  <a:lnTo>
                    <a:pt x="56" y="450"/>
                  </a:lnTo>
                  <a:lnTo>
                    <a:pt x="70" y="432"/>
                  </a:lnTo>
                  <a:lnTo>
                    <a:pt x="87" y="414"/>
                  </a:lnTo>
                  <a:lnTo>
                    <a:pt x="105" y="395"/>
                  </a:lnTo>
                  <a:lnTo>
                    <a:pt x="126" y="376"/>
                  </a:lnTo>
                  <a:lnTo>
                    <a:pt x="134" y="383"/>
                  </a:lnTo>
                  <a:lnTo>
                    <a:pt x="141" y="390"/>
                  </a:lnTo>
                  <a:lnTo>
                    <a:pt x="149" y="396"/>
                  </a:lnTo>
                  <a:lnTo>
                    <a:pt x="158" y="402"/>
                  </a:lnTo>
                  <a:lnTo>
                    <a:pt x="167" y="409"/>
                  </a:lnTo>
                  <a:lnTo>
                    <a:pt x="175" y="415"/>
                  </a:lnTo>
                  <a:lnTo>
                    <a:pt x="184" y="423"/>
                  </a:lnTo>
                  <a:lnTo>
                    <a:pt x="193" y="429"/>
                  </a:lnTo>
                  <a:lnTo>
                    <a:pt x="195" y="454"/>
                  </a:lnTo>
                  <a:lnTo>
                    <a:pt x="197" y="481"/>
                  </a:lnTo>
                  <a:lnTo>
                    <a:pt x="200" y="506"/>
                  </a:lnTo>
                  <a:lnTo>
                    <a:pt x="205" y="530"/>
                  </a:lnTo>
                  <a:lnTo>
                    <a:pt x="187" y="537"/>
                  </a:lnTo>
                  <a:lnTo>
                    <a:pt x="171" y="543"/>
                  </a:lnTo>
                  <a:lnTo>
                    <a:pt x="154" y="547"/>
                  </a:lnTo>
                  <a:lnTo>
                    <a:pt x="139" y="551"/>
                  </a:lnTo>
                  <a:lnTo>
                    <a:pt x="125" y="555"/>
                  </a:lnTo>
                  <a:lnTo>
                    <a:pt x="110" y="557"/>
                  </a:lnTo>
                  <a:lnTo>
                    <a:pt x="98" y="559"/>
                  </a:lnTo>
                  <a:lnTo>
                    <a:pt x="86" y="560"/>
                  </a:lnTo>
                  <a:lnTo>
                    <a:pt x="75" y="560"/>
                  </a:lnTo>
                  <a:lnTo>
                    <a:pt x="64" y="560"/>
                  </a:lnTo>
                  <a:lnTo>
                    <a:pt x="55" y="559"/>
                  </a:lnTo>
                  <a:lnTo>
                    <a:pt x="47" y="557"/>
                  </a:lnTo>
                  <a:lnTo>
                    <a:pt x="40" y="555"/>
                  </a:lnTo>
                  <a:lnTo>
                    <a:pt x="34" y="551"/>
                  </a:lnTo>
                  <a:lnTo>
                    <a:pt x="28" y="548"/>
                  </a:lnTo>
                  <a:lnTo>
                    <a:pt x="24" y="543"/>
                  </a:lnTo>
                  <a:close/>
                  <a:moveTo>
                    <a:pt x="314" y="706"/>
                  </a:moveTo>
                  <a:lnTo>
                    <a:pt x="302" y="703"/>
                  </a:lnTo>
                  <a:lnTo>
                    <a:pt x="290" y="695"/>
                  </a:lnTo>
                  <a:lnTo>
                    <a:pt x="278" y="681"/>
                  </a:lnTo>
                  <a:lnTo>
                    <a:pt x="267" y="663"/>
                  </a:lnTo>
                  <a:lnTo>
                    <a:pt x="256" y="639"/>
                  </a:lnTo>
                  <a:lnTo>
                    <a:pt x="246" y="611"/>
                  </a:lnTo>
                  <a:lnTo>
                    <a:pt x="236" y="581"/>
                  </a:lnTo>
                  <a:lnTo>
                    <a:pt x="228" y="545"/>
                  </a:lnTo>
                  <a:lnTo>
                    <a:pt x="239" y="540"/>
                  </a:lnTo>
                  <a:lnTo>
                    <a:pt x="250" y="535"/>
                  </a:lnTo>
                  <a:lnTo>
                    <a:pt x="261" y="530"/>
                  </a:lnTo>
                  <a:lnTo>
                    <a:pt x="271" y="525"/>
                  </a:lnTo>
                  <a:lnTo>
                    <a:pt x="282" y="520"/>
                  </a:lnTo>
                  <a:lnTo>
                    <a:pt x="293" y="515"/>
                  </a:lnTo>
                  <a:lnTo>
                    <a:pt x="304" y="510"/>
                  </a:lnTo>
                  <a:lnTo>
                    <a:pt x="315" y="504"/>
                  </a:lnTo>
                  <a:lnTo>
                    <a:pt x="325" y="510"/>
                  </a:lnTo>
                  <a:lnTo>
                    <a:pt x="336" y="515"/>
                  </a:lnTo>
                  <a:lnTo>
                    <a:pt x="347" y="520"/>
                  </a:lnTo>
                  <a:lnTo>
                    <a:pt x="357" y="525"/>
                  </a:lnTo>
                  <a:lnTo>
                    <a:pt x="367" y="530"/>
                  </a:lnTo>
                  <a:lnTo>
                    <a:pt x="379" y="534"/>
                  </a:lnTo>
                  <a:lnTo>
                    <a:pt x="389" y="540"/>
                  </a:lnTo>
                  <a:lnTo>
                    <a:pt x="399" y="544"/>
                  </a:lnTo>
                  <a:lnTo>
                    <a:pt x="391" y="580"/>
                  </a:lnTo>
                  <a:lnTo>
                    <a:pt x="382" y="611"/>
                  </a:lnTo>
                  <a:lnTo>
                    <a:pt x="373" y="639"/>
                  </a:lnTo>
                  <a:lnTo>
                    <a:pt x="361" y="663"/>
                  </a:lnTo>
                  <a:lnTo>
                    <a:pt x="350" y="681"/>
                  </a:lnTo>
                  <a:lnTo>
                    <a:pt x="338" y="695"/>
                  </a:lnTo>
                  <a:lnTo>
                    <a:pt x="326" y="703"/>
                  </a:lnTo>
                  <a:lnTo>
                    <a:pt x="314" y="706"/>
                  </a:lnTo>
                  <a:close/>
                  <a:moveTo>
                    <a:pt x="528" y="581"/>
                  </a:moveTo>
                  <a:lnTo>
                    <a:pt x="525" y="583"/>
                  </a:lnTo>
                  <a:lnTo>
                    <a:pt x="521" y="585"/>
                  </a:lnTo>
                  <a:lnTo>
                    <a:pt x="517" y="586"/>
                  </a:lnTo>
                  <a:lnTo>
                    <a:pt x="513" y="587"/>
                  </a:lnTo>
                  <a:lnTo>
                    <a:pt x="507" y="586"/>
                  </a:lnTo>
                  <a:lnTo>
                    <a:pt x="502" y="584"/>
                  </a:lnTo>
                  <a:lnTo>
                    <a:pt x="497" y="580"/>
                  </a:lnTo>
                  <a:lnTo>
                    <a:pt x="493" y="574"/>
                  </a:lnTo>
                  <a:lnTo>
                    <a:pt x="492" y="572"/>
                  </a:lnTo>
                  <a:lnTo>
                    <a:pt x="491" y="569"/>
                  </a:lnTo>
                  <a:lnTo>
                    <a:pt x="490" y="567"/>
                  </a:lnTo>
                  <a:lnTo>
                    <a:pt x="490" y="564"/>
                  </a:lnTo>
                  <a:lnTo>
                    <a:pt x="490" y="561"/>
                  </a:lnTo>
                  <a:lnTo>
                    <a:pt x="491" y="558"/>
                  </a:lnTo>
                  <a:lnTo>
                    <a:pt x="493" y="555"/>
                  </a:lnTo>
                  <a:lnTo>
                    <a:pt x="494" y="552"/>
                  </a:lnTo>
                  <a:lnTo>
                    <a:pt x="497" y="548"/>
                  </a:lnTo>
                  <a:lnTo>
                    <a:pt x="503" y="545"/>
                  </a:lnTo>
                  <a:lnTo>
                    <a:pt x="507" y="543"/>
                  </a:lnTo>
                  <a:lnTo>
                    <a:pt x="513" y="542"/>
                  </a:lnTo>
                  <a:lnTo>
                    <a:pt x="520" y="543"/>
                  </a:lnTo>
                  <a:lnTo>
                    <a:pt x="527" y="547"/>
                  </a:lnTo>
                  <a:lnTo>
                    <a:pt x="531" y="552"/>
                  </a:lnTo>
                  <a:lnTo>
                    <a:pt x="534" y="559"/>
                  </a:lnTo>
                  <a:lnTo>
                    <a:pt x="535" y="560"/>
                  </a:lnTo>
                  <a:lnTo>
                    <a:pt x="535" y="561"/>
                  </a:lnTo>
                  <a:lnTo>
                    <a:pt x="535" y="563"/>
                  </a:lnTo>
                  <a:lnTo>
                    <a:pt x="535" y="564"/>
                  </a:lnTo>
                  <a:lnTo>
                    <a:pt x="534" y="568"/>
                  </a:lnTo>
                  <a:lnTo>
                    <a:pt x="533" y="573"/>
                  </a:lnTo>
                  <a:lnTo>
                    <a:pt x="531" y="578"/>
                  </a:lnTo>
                  <a:lnTo>
                    <a:pt x="528" y="581"/>
                  </a:lnTo>
                  <a:close/>
                  <a:moveTo>
                    <a:pt x="605" y="543"/>
                  </a:moveTo>
                  <a:lnTo>
                    <a:pt x="602" y="547"/>
                  </a:lnTo>
                  <a:lnTo>
                    <a:pt x="598" y="550"/>
                  </a:lnTo>
                  <a:lnTo>
                    <a:pt x="593" y="553"/>
                  </a:lnTo>
                  <a:lnTo>
                    <a:pt x="587" y="556"/>
                  </a:lnTo>
                  <a:lnTo>
                    <a:pt x="580" y="558"/>
                  </a:lnTo>
                  <a:lnTo>
                    <a:pt x="573" y="559"/>
                  </a:lnTo>
                  <a:lnTo>
                    <a:pt x="565" y="560"/>
                  </a:lnTo>
                  <a:lnTo>
                    <a:pt x="556" y="560"/>
                  </a:lnTo>
                  <a:lnTo>
                    <a:pt x="555" y="552"/>
                  </a:lnTo>
                  <a:lnTo>
                    <a:pt x="552" y="545"/>
                  </a:lnTo>
                  <a:lnTo>
                    <a:pt x="548" y="538"/>
                  </a:lnTo>
                  <a:lnTo>
                    <a:pt x="543" y="531"/>
                  </a:lnTo>
                  <a:lnTo>
                    <a:pt x="536" y="527"/>
                  </a:lnTo>
                  <a:lnTo>
                    <a:pt x="529" y="523"/>
                  </a:lnTo>
                  <a:lnTo>
                    <a:pt x="521" y="521"/>
                  </a:lnTo>
                  <a:lnTo>
                    <a:pt x="513" y="520"/>
                  </a:lnTo>
                  <a:lnTo>
                    <a:pt x="507" y="521"/>
                  </a:lnTo>
                  <a:lnTo>
                    <a:pt x="501" y="522"/>
                  </a:lnTo>
                  <a:lnTo>
                    <a:pt x="494" y="524"/>
                  </a:lnTo>
                  <a:lnTo>
                    <a:pt x="489" y="527"/>
                  </a:lnTo>
                  <a:lnTo>
                    <a:pt x="484" y="531"/>
                  </a:lnTo>
                  <a:lnTo>
                    <a:pt x="480" y="537"/>
                  </a:lnTo>
                  <a:lnTo>
                    <a:pt x="476" y="542"/>
                  </a:lnTo>
                  <a:lnTo>
                    <a:pt x="473" y="547"/>
                  </a:lnTo>
                  <a:lnTo>
                    <a:pt x="467" y="545"/>
                  </a:lnTo>
                  <a:lnTo>
                    <a:pt x="462" y="544"/>
                  </a:lnTo>
                  <a:lnTo>
                    <a:pt x="455" y="542"/>
                  </a:lnTo>
                  <a:lnTo>
                    <a:pt x="449" y="540"/>
                  </a:lnTo>
                  <a:lnTo>
                    <a:pt x="443" y="538"/>
                  </a:lnTo>
                  <a:lnTo>
                    <a:pt x="437" y="534"/>
                  </a:lnTo>
                  <a:lnTo>
                    <a:pt x="430" y="532"/>
                  </a:lnTo>
                  <a:lnTo>
                    <a:pt x="424" y="530"/>
                  </a:lnTo>
                  <a:lnTo>
                    <a:pt x="428" y="506"/>
                  </a:lnTo>
                  <a:lnTo>
                    <a:pt x="431" y="481"/>
                  </a:lnTo>
                  <a:lnTo>
                    <a:pt x="433" y="455"/>
                  </a:lnTo>
                  <a:lnTo>
                    <a:pt x="435" y="430"/>
                  </a:lnTo>
                  <a:lnTo>
                    <a:pt x="444" y="424"/>
                  </a:lnTo>
                  <a:lnTo>
                    <a:pt x="453" y="416"/>
                  </a:lnTo>
                  <a:lnTo>
                    <a:pt x="462" y="410"/>
                  </a:lnTo>
                  <a:lnTo>
                    <a:pt x="471" y="403"/>
                  </a:lnTo>
                  <a:lnTo>
                    <a:pt x="479" y="396"/>
                  </a:lnTo>
                  <a:lnTo>
                    <a:pt x="487" y="390"/>
                  </a:lnTo>
                  <a:lnTo>
                    <a:pt x="495" y="383"/>
                  </a:lnTo>
                  <a:lnTo>
                    <a:pt x="504" y="376"/>
                  </a:lnTo>
                  <a:lnTo>
                    <a:pt x="524" y="395"/>
                  </a:lnTo>
                  <a:lnTo>
                    <a:pt x="543" y="414"/>
                  </a:lnTo>
                  <a:lnTo>
                    <a:pt x="559" y="432"/>
                  </a:lnTo>
                  <a:lnTo>
                    <a:pt x="573" y="450"/>
                  </a:lnTo>
                  <a:lnTo>
                    <a:pt x="586" y="467"/>
                  </a:lnTo>
                  <a:lnTo>
                    <a:pt x="596" y="483"/>
                  </a:lnTo>
                  <a:lnTo>
                    <a:pt x="603" y="499"/>
                  </a:lnTo>
                  <a:lnTo>
                    <a:pt x="607" y="513"/>
                  </a:lnTo>
                  <a:lnTo>
                    <a:pt x="609" y="522"/>
                  </a:lnTo>
                  <a:lnTo>
                    <a:pt x="609" y="529"/>
                  </a:lnTo>
                  <a:lnTo>
                    <a:pt x="607" y="537"/>
                  </a:lnTo>
                  <a:lnTo>
                    <a:pt x="605" y="5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Freeform 12"/>
            <p:cNvSpPr>
              <a:spLocks/>
            </p:cNvSpPr>
            <p:nvPr/>
          </p:nvSpPr>
          <p:spPr bwMode="auto">
            <a:xfrm>
              <a:off x="4290" y="2779"/>
              <a:ext cx="77" cy="78"/>
            </a:xfrm>
            <a:custGeom>
              <a:avLst/>
              <a:gdLst>
                <a:gd name="T0" fmla="*/ 9 w 77"/>
                <a:gd name="T1" fmla="*/ 0 h 78"/>
                <a:gd name="T2" fmla="*/ 6 w 77"/>
                <a:gd name="T3" fmla="*/ 18 h 78"/>
                <a:gd name="T4" fmla="*/ 4 w 77"/>
                <a:gd name="T5" fmla="*/ 37 h 78"/>
                <a:gd name="T6" fmla="*/ 2 w 77"/>
                <a:gd name="T7" fmla="*/ 57 h 78"/>
                <a:gd name="T8" fmla="*/ 0 w 77"/>
                <a:gd name="T9" fmla="*/ 78 h 78"/>
                <a:gd name="T10" fmla="*/ 4 w 77"/>
                <a:gd name="T11" fmla="*/ 75 h 78"/>
                <a:gd name="T12" fmla="*/ 8 w 77"/>
                <a:gd name="T13" fmla="*/ 73 h 78"/>
                <a:gd name="T14" fmla="*/ 12 w 77"/>
                <a:gd name="T15" fmla="*/ 70 h 78"/>
                <a:gd name="T16" fmla="*/ 17 w 77"/>
                <a:gd name="T17" fmla="*/ 67 h 78"/>
                <a:gd name="T18" fmla="*/ 21 w 77"/>
                <a:gd name="T19" fmla="*/ 64 h 78"/>
                <a:gd name="T20" fmla="*/ 25 w 77"/>
                <a:gd name="T21" fmla="*/ 61 h 78"/>
                <a:gd name="T22" fmla="*/ 30 w 77"/>
                <a:gd name="T23" fmla="*/ 59 h 78"/>
                <a:gd name="T24" fmla="*/ 34 w 77"/>
                <a:gd name="T25" fmla="*/ 55 h 78"/>
                <a:gd name="T26" fmla="*/ 39 w 77"/>
                <a:gd name="T27" fmla="*/ 52 h 78"/>
                <a:gd name="T28" fmla="*/ 45 w 77"/>
                <a:gd name="T29" fmla="*/ 49 h 78"/>
                <a:gd name="T30" fmla="*/ 50 w 77"/>
                <a:gd name="T31" fmla="*/ 46 h 78"/>
                <a:gd name="T32" fmla="*/ 55 w 77"/>
                <a:gd name="T33" fmla="*/ 43 h 78"/>
                <a:gd name="T34" fmla="*/ 60 w 77"/>
                <a:gd name="T35" fmla="*/ 40 h 78"/>
                <a:gd name="T36" fmla="*/ 66 w 77"/>
                <a:gd name="T37" fmla="*/ 37 h 78"/>
                <a:gd name="T38" fmla="*/ 72 w 77"/>
                <a:gd name="T39" fmla="*/ 34 h 78"/>
                <a:gd name="T40" fmla="*/ 77 w 77"/>
                <a:gd name="T41" fmla="*/ 31 h 78"/>
                <a:gd name="T42" fmla="*/ 67 w 77"/>
                <a:gd name="T43" fmla="*/ 27 h 78"/>
                <a:gd name="T44" fmla="*/ 59 w 77"/>
                <a:gd name="T45" fmla="*/ 23 h 78"/>
                <a:gd name="T46" fmla="*/ 51 w 77"/>
                <a:gd name="T47" fmla="*/ 18 h 78"/>
                <a:gd name="T48" fmla="*/ 42 w 77"/>
                <a:gd name="T49" fmla="*/ 14 h 78"/>
                <a:gd name="T50" fmla="*/ 34 w 77"/>
                <a:gd name="T51" fmla="*/ 11 h 78"/>
                <a:gd name="T52" fmla="*/ 25 w 77"/>
                <a:gd name="T53" fmla="*/ 7 h 78"/>
                <a:gd name="T54" fmla="*/ 17 w 77"/>
                <a:gd name="T55" fmla="*/ 3 h 78"/>
                <a:gd name="T56" fmla="*/ 9 w 77"/>
                <a:gd name="T57" fmla="*/ 0 h 7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7"/>
                <a:gd name="T88" fmla="*/ 0 h 78"/>
                <a:gd name="T89" fmla="*/ 77 w 77"/>
                <a:gd name="T90" fmla="*/ 78 h 7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7" h="78">
                  <a:moveTo>
                    <a:pt x="9" y="0"/>
                  </a:moveTo>
                  <a:lnTo>
                    <a:pt x="6" y="18"/>
                  </a:lnTo>
                  <a:lnTo>
                    <a:pt x="4" y="37"/>
                  </a:lnTo>
                  <a:lnTo>
                    <a:pt x="2" y="57"/>
                  </a:lnTo>
                  <a:lnTo>
                    <a:pt x="0" y="78"/>
                  </a:lnTo>
                  <a:lnTo>
                    <a:pt x="4" y="75"/>
                  </a:lnTo>
                  <a:lnTo>
                    <a:pt x="8" y="73"/>
                  </a:lnTo>
                  <a:lnTo>
                    <a:pt x="12" y="70"/>
                  </a:lnTo>
                  <a:lnTo>
                    <a:pt x="17" y="67"/>
                  </a:lnTo>
                  <a:lnTo>
                    <a:pt x="21" y="64"/>
                  </a:lnTo>
                  <a:lnTo>
                    <a:pt x="25" y="61"/>
                  </a:lnTo>
                  <a:lnTo>
                    <a:pt x="30" y="59"/>
                  </a:lnTo>
                  <a:lnTo>
                    <a:pt x="34" y="55"/>
                  </a:lnTo>
                  <a:lnTo>
                    <a:pt x="39" y="52"/>
                  </a:lnTo>
                  <a:lnTo>
                    <a:pt x="45" y="49"/>
                  </a:lnTo>
                  <a:lnTo>
                    <a:pt x="50" y="46"/>
                  </a:lnTo>
                  <a:lnTo>
                    <a:pt x="55" y="43"/>
                  </a:lnTo>
                  <a:lnTo>
                    <a:pt x="60" y="40"/>
                  </a:lnTo>
                  <a:lnTo>
                    <a:pt x="66" y="37"/>
                  </a:lnTo>
                  <a:lnTo>
                    <a:pt x="72" y="34"/>
                  </a:lnTo>
                  <a:lnTo>
                    <a:pt x="77" y="31"/>
                  </a:lnTo>
                  <a:lnTo>
                    <a:pt x="67" y="27"/>
                  </a:lnTo>
                  <a:lnTo>
                    <a:pt x="59" y="23"/>
                  </a:lnTo>
                  <a:lnTo>
                    <a:pt x="51" y="18"/>
                  </a:lnTo>
                  <a:lnTo>
                    <a:pt x="42" y="14"/>
                  </a:lnTo>
                  <a:lnTo>
                    <a:pt x="34" y="11"/>
                  </a:lnTo>
                  <a:lnTo>
                    <a:pt x="25" y="7"/>
                  </a:lnTo>
                  <a:lnTo>
                    <a:pt x="1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Freeform 13"/>
            <p:cNvSpPr>
              <a:spLocks/>
            </p:cNvSpPr>
            <p:nvPr/>
          </p:nvSpPr>
          <p:spPr bwMode="auto">
            <a:xfrm>
              <a:off x="4564" y="3119"/>
              <a:ext cx="45" cy="45"/>
            </a:xfrm>
            <a:custGeom>
              <a:avLst/>
              <a:gdLst>
                <a:gd name="T0" fmla="*/ 23 w 45"/>
                <a:gd name="T1" fmla="*/ 0 h 45"/>
                <a:gd name="T2" fmla="*/ 17 w 45"/>
                <a:gd name="T3" fmla="*/ 1 h 45"/>
                <a:gd name="T4" fmla="*/ 13 w 45"/>
                <a:gd name="T5" fmla="*/ 3 h 45"/>
                <a:gd name="T6" fmla="*/ 7 w 45"/>
                <a:gd name="T7" fmla="*/ 6 h 45"/>
                <a:gd name="T8" fmla="*/ 4 w 45"/>
                <a:gd name="T9" fmla="*/ 10 h 45"/>
                <a:gd name="T10" fmla="*/ 3 w 45"/>
                <a:gd name="T11" fmla="*/ 13 h 45"/>
                <a:gd name="T12" fmla="*/ 1 w 45"/>
                <a:gd name="T13" fmla="*/ 16 h 45"/>
                <a:gd name="T14" fmla="*/ 0 w 45"/>
                <a:gd name="T15" fmla="*/ 19 h 45"/>
                <a:gd name="T16" fmla="*/ 0 w 45"/>
                <a:gd name="T17" fmla="*/ 22 h 45"/>
                <a:gd name="T18" fmla="*/ 0 w 45"/>
                <a:gd name="T19" fmla="*/ 25 h 45"/>
                <a:gd name="T20" fmla="*/ 1 w 45"/>
                <a:gd name="T21" fmla="*/ 27 h 45"/>
                <a:gd name="T22" fmla="*/ 2 w 45"/>
                <a:gd name="T23" fmla="*/ 30 h 45"/>
                <a:gd name="T24" fmla="*/ 3 w 45"/>
                <a:gd name="T25" fmla="*/ 32 h 45"/>
                <a:gd name="T26" fmla="*/ 7 w 45"/>
                <a:gd name="T27" fmla="*/ 38 h 45"/>
                <a:gd name="T28" fmla="*/ 12 w 45"/>
                <a:gd name="T29" fmla="*/ 42 h 45"/>
                <a:gd name="T30" fmla="*/ 17 w 45"/>
                <a:gd name="T31" fmla="*/ 44 h 45"/>
                <a:gd name="T32" fmla="*/ 23 w 45"/>
                <a:gd name="T33" fmla="*/ 45 h 45"/>
                <a:gd name="T34" fmla="*/ 27 w 45"/>
                <a:gd name="T35" fmla="*/ 44 h 45"/>
                <a:gd name="T36" fmla="*/ 31 w 45"/>
                <a:gd name="T37" fmla="*/ 43 h 45"/>
                <a:gd name="T38" fmla="*/ 35 w 45"/>
                <a:gd name="T39" fmla="*/ 41 h 45"/>
                <a:gd name="T40" fmla="*/ 38 w 45"/>
                <a:gd name="T41" fmla="*/ 39 h 45"/>
                <a:gd name="T42" fmla="*/ 41 w 45"/>
                <a:gd name="T43" fmla="*/ 36 h 45"/>
                <a:gd name="T44" fmla="*/ 43 w 45"/>
                <a:gd name="T45" fmla="*/ 31 h 45"/>
                <a:gd name="T46" fmla="*/ 44 w 45"/>
                <a:gd name="T47" fmla="*/ 26 h 45"/>
                <a:gd name="T48" fmla="*/ 45 w 45"/>
                <a:gd name="T49" fmla="*/ 22 h 45"/>
                <a:gd name="T50" fmla="*/ 45 w 45"/>
                <a:gd name="T51" fmla="*/ 21 h 45"/>
                <a:gd name="T52" fmla="*/ 45 w 45"/>
                <a:gd name="T53" fmla="*/ 19 h 45"/>
                <a:gd name="T54" fmla="*/ 45 w 45"/>
                <a:gd name="T55" fmla="*/ 18 h 45"/>
                <a:gd name="T56" fmla="*/ 44 w 45"/>
                <a:gd name="T57" fmla="*/ 17 h 45"/>
                <a:gd name="T58" fmla="*/ 41 w 45"/>
                <a:gd name="T59" fmla="*/ 10 h 45"/>
                <a:gd name="T60" fmla="*/ 37 w 45"/>
                <a:gd name="T61" fmla="*/ 5 h 45"/>
                <a:gd name="T62" fmla="*/ 30 w 45"/>
                <a:gd name="T63" fmla="*/ 1 h 45"/>
                <a:gd name="T64" fmla="*/ 23 w 45"/>
                <a:gd name="T65" fmla="*/ 0 h 4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45"/>
                <a:gd name="T101" fmla="*/ 45 w 45"/>
                <a:gd name="T102" fmla="*/ 45 h 4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45">
                  <a:moveTo>
                    <a:pt x="23" y="0"/>
                  </a:moveTo>
                  <a:lnTo>
                    <a:pt x="17" y="1"/>
                  </a:lnTo>
                  <a:lnTo>
                    <a:pt x="13" y="3"/>
                  </a:lnTo>
                  <a:lnTo>
                    <a:pt x="7" y="6"/>
                  </a:lnTo>
                  <a:lnTo>
                    <a:pt x="4" y="10"/>
                  </a:lnTo>
                  <a:lnTo>
                    <a:pt x="3" y="13"/>
                  </a:lnTo>
                  <a:lnTo>
                    <a:pt x="1" y="16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2" y="30"/>
                  </a:lnTo>
                  <a:lnTo>
                    <a:pt x="3" y="32"/>
                  </a:lnTo>
                  <a:lnTo>
                    <a:pt x="7" y="38"/>
                  </a:lnTo>
                  <a:lnTo>
                    <a:pt x="12" y="42"/>
                  </a:lnTo>
                  <a:lnTo>
                    <a:pt x="17" y="44"/>
                  </a:lnTo>
                  <a:lnTo>
                    <a:pt x="23" y="45"/>
                  </a:lnTo>
                  <a:lnTo>
                    <a:pt x="27" y="44"/>
                  </a:lnTo>
                  <a:lnTo>
                    <a:pt x="31" y="43"/>
                  </a:lnTo>
                  <a:lnTo>
                    <a:pt x="35" y="41"/>
                  </a:lnTo>
                  <a:lnTo>
                    <a:pt x="38" y="39"/>
                  </a:lnTo>
                  <a:lnTo>
                    <a:pt x="41" y="36"/>
                  </a:lnTo>
                  <a:lnTo>
                    <a:pt x="43" y="31"/>
                  </a:lnTo>
                  <a:lnTo>
                    <a:pt x="44" y="26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5" y="19"/>
                  </a:lnTo>
                  <a:lnTo>
                    <a:pt x="45" y="18"/>
                  </a:lnTo>
                  <a:lnTo>
                    <a:pt x="44" y="17"/>
                  </a:lnTo>
                  <a:lnTo>
                    <a:pt x="41" y="10"/>
                  </a:lnTo>
                  <a:lnTo>
                    <a:pt x="37" y="5"/>
                  </a:lnTo>
                  <a:lnTo>
                    <a:pt x="30" y="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BFD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1" name="Freeform 14"/>
            <p:cNvSpPr>
              <a:spLocks/>
            </p:cNvSpPr>
            <p:nvPr/>
          </p:nvSpPr>
          <p:spPr bwMode="auto">
            <a:xfrm>
              <a:off x="4134" y="2699"/>
              <a:ext cx="65" cy="64"/>
            </a:xfrm>
            <a:custGeom>
              <a:avLst/>
              <a:gdLst>
                <a:gd name="T0" fmla="*/ 33 w 65"/>
                <a:gd name="T1" fmla="*/ 64 h 64"/>
                <a:gd name="T2" fmla="*/ 41 w 65"/>
                <a:gd name="T3" fmla="*/ 63 h 64"/>
                <a:gd name="T4" fmla="*/ 49 w 65"/>
                <a:gd name="T5" fmla="*/ 58 h 64"/>
                <a:gd name="T6" fmla="*/ 55 w 65"/>
                <a:gd name="T7" fmla="*/ 53 h 64"/>
                <a:gd name="T8" fmla="*/ 61 w 65"/>
                <a:gd name="T9" fmla="*/ 47 h 64"/>
                <a:gd name="T10" fmla="*/ 62 w 65"/>
                <a:gd name="T11" fmla="*/ 43 h 64"/>
                <a:gd name="T12" fmla="*/ 64 w 65"/>
                <a:gd name="T13" fmla="*/ 39 h 64"/>
                <a:gd name="T14" fmla="*/ 65 w 65"/>
                <a:gd name="T15" fmla="*/ 36 h 64"/>
                <a:gd name="T16" fmla="*/ 65 w 65"/>
                <a:gd name="T17" fmla="*/ 32 h 64"/>
                <a:gd name="T18" fmla="*/ 65 w 65"/>
                <a:gd name="T19" fmla="*/ 30 h 64"/>
                <a:gd name="T20" fmla="*/ 65 w 65"/>
                <a:gd name="T21" fmla="*/ 29 h 64"/>
                <a:gd name="T22" fmla="*/ 65 w 65"/>
                <a:gd name="T23" fmla="*/ 27 h 64"/>
                <a:gd name="T24" fmla="*/ 64 w 65"/>
                <a:gd name="T25" fmla="*/ 26 h 64"/>
                <a:gd name="T26" fmla="*/ 63 w 65"/>
                <a:gd name="T27" fmla="*/ 21 h 64"/>
                <a:gd name="T28" fmla="*/ 61 w 65"/>
                <a:gd name="T29" fmla="*/ 15 h 64"/>
                <a:gd name="T30" fmla="*/ 58 w 65"/>
                <a:gd name="T31" fmla="*/ 11 h 64"/>
                <a:gd name="T32" fmla="*/ 53 w 65"/>
                <a:gd name="T33" fmla="*/ 7 h 64"/>
                <a:gd name="T34" fmla="*/ 49 w 65"/>
                <a:gd name="T35" fmla="*/ 4 h 64"/>
                <a:gd name="T36" fmla="*/ 44 w 65"/>
                <a:gd name="T37" fmla="*/ 2 h 64"/>
                <a:gd name="T38" fmla="*/ 39 w 65"/>
                <a:gd name="T39" fmla="*/ 0 h 64"/>
                <a:gd name="T40" fmla="*/ 33 w 65"/>
                <a:gd name="T41" fmla="*/ 0 h 64"/>
                <a:gd name="T42" fmla="*/ 28 w 65"/>
                <a:gd name="T43" fmla="*/ 0 h 64"/>
                <a:gd name="T44" fmla="*/ 23 w 65"/>
                <a:gd name="T45" fmla="*/ 1 h 64"/>
                <a:gd name="T46" fmla="*/ 18 w 65"/>
                <a:gd name="T47" fmla="*/ 3 h 64"/>
                <a:gd name="T48" fmla="*/ 14 w 65"/>
                <a:gd name="T49" fmla="*/ 6 h 64"/>
                <a:gd name="T50" fmla="*/ 10 w 65"/>
                <a:gd name="T51" fmla="*/ 9 h 64"/>
                <a:gd name="T52" fmla="*/ 6 w 65"/>
                <a:gd name="T53" fmla="*/ 12 h 64"/>
                <a:gd name="T54" fmla="*/ 4 w 65"/>
                <a:gd name="T55" fmla="*/ 16 h 64"/>
                <a:gd name="T56" fmla="*/ 2 w 65"/>
                <a:gd name="T57" fmla="*/ 22 h 64"/>
                <a:gd name="T58" fmla="*/ 1 w 65"/>
                <a:gd name="T59" fmla="*/ 24 h 64"/>
                <a:gd name="T60" fmla="*/ 1 w 65"/>
                <a:gd name="T61" fmla="*/ 27 h 64"/>
                <a:gd name="T62" fmla="*/ 0 w 65"/>
                <a:gd name="T63" fmla="*/ 29 h 64"/>
                <a:gd name="T64" fmla="*/ 0 w 65"/>
                <a:gd name="T65" fmla="*/ 32 h 64"/>
                <a:gd name="T66" fmla="*/ 0 w 65"/>
                <a:gd name="T67" fmla="*/ 34 h 64"/>
                <a:gd name="T68" fmla="*/ 1 w 65"/>
                <a:gd name="T69" fmla="*/ 37 h 64"/>
                <a:gd name="T70" fmla="*/ 1 w 65"/>
                <a:gd name="T71" fmla="*/ 40 h 64"/>
                <a:gd name="T72" fmla="*/ 2 w 65"/>
                <a:gd name="T73" fmla="*/ 42 h 64"/>
                <a:gd name="T74" fmla="*/ 4 w 65"/>
                <a:gd name="T75" fmla="*/ 46 h 64"/>
                <a:gd name="T76" fmla="*/ 7 w 65"/>
                <a:gd name="T77" fmla="*/ 50 h 64"/>
                <a:gd name="T78" fmla="*/ 10 w 65"/>
                <a:gd name="T79" fmla="*/ 54 h 64"/>
                <a:gd name="T80" fmla="*/ 15 w 65"/>
                <a:gd name="T81" fmla="*/ 57 h 64"/>
                <a:gd name="T82" fmla="*/ 19 w 65"/>
                <a:gd name="T83" fmla="*/ 61 h 64"/>
                <a:gd name="T84" fmla="*/ 23 w 65"/>
                <a:gd name="T85" fmla="*/ 62 h 64"/>
                <a:gd name="T86" fmla="*/ 28 w 65"/>
                <a:gd name="T87" fmla="*/ 64 h 64"/>
                <a:gd name="T88" fmla="*/ 33 w 65"/>
                <a:gd name="T89" fmla="*/ 64 h 6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5"/>
                <a:gd name="T136" fmla="*/ 0 h 64"/>
                <a:gd name="T137" fmla="*/ 65 w 65"/>
                <a:gd name="T138" fmla="*/ 64 h 6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5" h="64">
                  <a:moveTo>
                    <a:pt x="33" y="64"/>
                  </a:moveTo>
                  <a:lnTo>
                    <a:pt x="41" y="63"/>
                  </a:lnTo>
                  <a:lnTo>
                    <a:pt x="49" y="58"/>
                  </a:lnTo>
                  <a:lnTo>
                    <a:pt x="55" y="53"/>
                  </a:lnTo>
                  <a:lnTo>
                    <a:pt x="61" y="47"/>
                  </a:lnTo>
                  <a:lnTo>
                    <a:pt x="62" y="43"/>
                  </a:lnTo>
                  <a:lnTo>
                    <a:pt x="64" y="39"/>
                  </a:lnTo>
                  <a:lnTo>
                    <a:pt x="65" y="36"/>
                  </a:lnTo>
                  <a:lnTo>
                    <a:pt x="65" y="32"/>
                  </a:lnTo>
                  <a:lnTo>
                    <a:pt x="65" y="30"/>
                  </a:lnTo>
                  <a:lnTo>
                    <a:pt x="65" y="29"/>
                  </a:lnTo>
                  <a:lnTo>
                    <a:pt x="65" y="27"/>
                  </a:lnTo>
                  <a:lnTo>
                    <a:pt x="64" y="26"/>
                  </a:lnTo>
                  <a:lnTo>
                    <a:pt x="63" y="21"/>
                  </a:lnTo>
                  <a:lnTo>
                    <a:pt x="61" y="15"/>
                  </a:lnTo>
                  <a:lnTo>
                    <a:pt x="58" y="11"/>
                  </a:lnTo>
                  <a:lnTo>
                    <a:pt x="53" y="7"/>
                  </a:lnTo>
                  <a:lnTo>
                    <a:pt x="49" y="4"/>
                  </a:lnTo>
                  <a:lnTo>
                    <a:pt x="44" y="2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3" y="1"/>
                  </a:lnTo>
                  <a:lnTo>
                    <a:pt x="18" y="3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1" y="37"/>
                  </a:lnTo>
                  <a:lnTo>
                    <a:pt x="1" y="40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7" y="50"/>
                  </a:lnTo>
                  <a:lnTo>
                    <a:pt x="10" y="54"/>
                  </a:lnTo>
                  <a:lnTo>
                    <a:pt x="15" y="57"/>
                  </a:lnTo>
                  <a:lnTo>
                    <a:pt x="19" y="61"/>
                  </a:lnTo>
                  <a:lnTo>
                    <a:pt x="23" y="62"/>
                  </a:lnTo>
                  <a:lnTo>
                    <a:pt x="28" y="64"/>
                  </a:lnTo>
                  <a:lnTo>
                    <a:pt x="33" y="64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Freeform 15"/>
            <p:cNvSpPr>
              <a:spLocks/>
            </p:cNvSpPr>
            <p:nvPr/>
          </p:nvSpPr>
          <p:spPr bwMode="auto">
            <a:xfrm>
              <a:off x="4564" y="3119"/>
              <a:ext cx="45" cy="45"/>
            </a:xfrm>
            <a:custGeom>
              <a:avLst/>
              <a:gdLst>
                <a:gd name="T0" fmla="*/ 38 w 45"/>
                <a:gd name="T1" fmla="*/ 39 h 45"/>
                <a:gd name="T2" fmla="*/ 35 w 45"/>
                <a:gd name="T3" fmla="*/ 41 h 45"/>
                <a:gd name="T4" fmla="*/ 31 w 45"/>
                <a:gd name="T5" fmla="*/ 43 h 45"/>
                <a:gd name="T6" fmla="*/ 27 w 45"/>
                <a:gd name="T7" fmla="*/ 44 h 45"/>
                <a:gd name="T8" fmla="*/ 23 w 45"/>
                <a:gd name="T9" fmla="*/ 45 h 45"/>
                <a:gd name="T10" fmla="*/ 17 w 45"/>
                <a:gd name="T11" fmla="*/ 44 h 45"/>
                <a:gd name="T12" fmla="*/ 12 w 45"/>
                <a:gd name="T13" fmla="*/ 42 h 45"/>
                <a:gd name="T14" fmla="*/ 7 w 45"/>
                <a:gd name="T15" fmla="*/ 38 h 45"/>
                <a:gd name="T16" fmla="*/ 3 w 45"/>
                <a:gd name="T17" fmla="*/ 32 h 45"/>
                <a:gd name="T18" fmla="*/ 2 w 45"/>
                <a:gd name="T19" fmla="*/ 30 h 45"/>
                <a:gd name="T20" fmla="*/ 1 w 45"/>
                <a:gd name="T21" fmla="*/ 27 h 45"/>
                <a:gd name="T22" fmla="*/ 0 w 45"/>
                <a:gd name="T23" fmla="*/ 25 h 45"/>
                <a:gd name="T24" fmla="*/ 0 w 45"/>
                <a:gd name="T25" fmla="*/ 22 h 45"/>
                <a:gd name="T26" fmla="*/ 0 w 45"/>
                <a:gd name="T27" fmla="*/ 19 h 45"/>
                <a:gd name="T28" fmla="*/ 1 w 45"/>
                <a:gd name="T29" fmla="*/ 16 h 45"/>
                <a:gd name="T30" fmla="*/ 3 w 45"/>
                <a:gd name="T31" fmla="*/ 13 h 45"/>
                <a:gd name="T32" fmla="*/ 4 w 45"/>
                <a:gd name="T33" fmla="*/ 10 h 45"/>
                <a:gd name="T34" fmla="*/ 7 w 45"/>
                <a:gd name="T35" fmla="*/ 6 h 45"/>
                <a:gd name="T36" fmla="*/ 13 w 45"/>
                <a:gd name="T37" fmla="*/ 3 h 45"/>
                <a:gd name="T38" fmla="*/ 17 w 45"/>
                <a:gd name="T39" fmla="*/ 1 h 45"/>
                <a:gd name="T40" fmla="*/ 23 w 45"/>
                <a:gd name="T41" fmla="*/ 0 h 45"/>
                <a:gd name="T42" fmla="*/ 30 w 45"/>
                <a:gd name="T43" fmla="*/ 1 h 45"/>
                <a:gd name="T44" fmla="*/ 37 w 45"/>
                <a:gd name="T45" fmla="*/ 5 h 45"/>
                <a:gd name="T46" fmla="*/ 41 w 45"/>
                <a:gd name="T47" fmla="*/ 10 h 45"/>
                <a:gd name="T48" fmla="*/ 44 w 45"/>
                <a:gd name="T49" fmla="*/ 17 h 45"/>
                <a:gd name="T50" fmla="*/ 45 w 45"/>
                <a:gd name="T51" fmla="*/ 18 h 45"/>
                <a:gd name="T52" fmla="*/ 45 w 45"/>
                <a:gd name="T53" fmla="*/ 19 h 45"/>
                <a:gd name="T54" fmla="*/ 45 w 45"/>
                <a:gd name="T55" fmla="*/ 21 h 45"/>
                <a:gd name="T56" fmla="*/ 45 w 45"/>
                <a:gd name="T57" fmla="*/ 22 h 45"/>
                <a:gd name="T58" fmla="*/ 44 w 45"/>
                <a:gd name="T59" fmla="*/ 26 h 45"/>
                <a:gd name="T60" fmla="*/ 43 w 45"/>
                <a:gd name="T61" fmla="*/ 31 h 45"/>
                <a:gd name="T62" fmla="*/ 41 w 45"/>
                <a:gd name="T63" fmla="*/ 36 h 45"/>
                <a:gd name="T64" fmla="*/ 38 w 45"/>
                <a:gd name="T65" fmla="*/ 39 h 4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45"/>
                <a:gd name="T101" fmla="*/ 45 w 45"/>
                <a:gd name="T102" fmla="*/ 45 h 4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45">
                  <a:moveTo>
                    <a:pt x="38" y="39"/>
                  </a:moveTo>
                  <a:lnTo>
                    <a:pt x="35" y="41"/>
                  </a:lnTo>
                  <a:lnTo>
                    <a:pt x="31" y="43"/>
                  </a:lnTo>
                  <a:lnTo>
                    <a:pt x="27" y="44"/>
                  </a:lnTo>
                  <a:lnTo>
                    <a:pt x="23" y="45"/>
                  </a:lnTo>
                  <a:lnTo>
                    <a:pt x="17" y="44"/>
                  </a:lnTo>
                  <a:lnTo>
                    <a:pt x="12" y="42"/>
                  </a:lnTo>
                  <a:lnTo>
                    <a:pt x="7" y="38"/>
                  </a:lnTo>
                  <a:lnTo>
                    <a:pt x="3" y="32"/>
                  </a:lnTo>
                  <a:lnTo>
                    <a:pt x="2" y="30"/>
                  </a:lnTo>
                  <a:lnTo>
                    <a:pt x="1" y="27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3" y="13"/>
                  </a:lnTo>
                  <a:lnTo>
                    <a:pt x="4" y="10"/>
                  </a:lnTo>
                  <a:lnTo>
                    <a:pt x="7" y="6"/>
                  </a:lnTo>
                  <a:lnTo>
                    <a:pt x="13" y="3"/>
                  </a:lnTo>
                  <a:lnTo>
                    <a:pt x="17" y="1"/>
                  </a:lnTo>
                  <a:lnTo>
                    <a:pt x="23" y="0"/>
                  </a:lnTo>
                  <a:lnTo>
                    <a:pt x="30" y="1"/>
                  </a:lnTo>
                  <a:lnTo>
                    <a:pt x="37" y="5"/>
                  </a:lnTo>
                  <a:lnTo>
                    <a:pt x="41" y="10"/>
                  </a:lnTo>
                  <a:lnTo>
                    <a:pt x="44" y="17"/>
                  </a:lnTo>
                  <a:lnTo>
                    <a:pt x="45" y="18"/>
                  </a:lnTo>
                  <a:lnTo>
                    <a:pt x="45" y="19"/>
                  </a:lnTo>
                  <a:lnTo>
                    <a:pt x="45" y="21"/>
                  </a:lnTo>
                  <a:lnTo>
                    <a:pt x="45" y="22"/>
                  </a:lnTo>
                  <a:lnTo>
                    <a:pt x="44" y="26"/>
                  </a:lnTo>
                  <a:lnTo>
                    <a:pt x="43" y="31"/>
                  </a:lnTo>
                  <a:lnTo>
                    <a:pt x="41" y="36"/>
                  </a:lnTo>
                  <a:lnTo>
                    <a:pt x="38" y="39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3" name="Freeform 16"/>
            <p:cNvSpPr>
              <a:spLocks/>
            </p:cNvSpPr>
            <p:nvPr/>
          </p:nvSpPr>
          <p:spPr bwMode="auto">
            <a:xfrm>
              <a:off x="4151" y="2706"/>
              <a:ext cx="26" cy="27"/>
            </a:xfrm>
            <a:custGeom>
              <a:avLst/>
              <a:gdLst>
                <a:gd name="T0" fmla="*/ 13 w 26"/>
                <a:gd name="T1" fmla="*/ 27 h 27"/>
                <a:gd name="T2" fmla="*/ 17 w 26"/>
                <a:gd name="T3" fmla="*/ 26 h 27"/>
                <a:gd name="T4" fmla="*/ 20 w 26"/>
                <a:gd name="T5" fmla="*/ 25 h 27"/>
                <a:gd name="T6" fmla="*/ 23 w 26"/>
                <a:gd name="T7" fmla="*/ 23 h 27"/>
                <a:gd name="T8" fmla="*/ 25 w 26"/>
                <a:gd name="T9" fmla="*/ 20 h 27"/>
                <a:gd name="T10" fmla="*/ 26 w 26"/>
                <a:gd name="T11" fmla="*/ 18 h 27"/>
                <a:gd name="T12" fmla="*/ 26 w 26"/>
                <a:gd name="T13" fmla="*/ 17 h 27"/>
                <a:gd name="T14" fmla="*/ 26 w 26"/>
                <a:gd name="T15" fmla="*/ 15 h 27"/>
                <a:gd name="T16" fmla="*/ 26 w 26"/>
                <a:gd name="T17" fmla="*/ 14 h 27"/>
                <a:gd name="T18" fmla="*/ 26 w 26"/>
                <a:gd name="T19" fmla="*/ 12 h 27"/>
                <a:gd name="T20" fmla="*/ 26 w 26"/>
                <a:gd name="T21" fmla="*/ 12 h 27"/>
                <a:gd name="T22" fmla="*/ 26 w 26"/>
                <a:gd name="T23" fmla="*/ 11 h 27"/>
                <a:gd name="T24" fmla="*/ 26 w 26"/>
                <a:gd name="T25" fmla="*/ 11 h 27"/>
                <a:gd name="T26" fmla="*/ 25 w 26"/>
                <a:gd name="T27" fmla="*/ 7 h 27"/>
                <a:gd name="T28" fmla="*/ 22 w 26"/>
                <a:gd name="T29" fmla="*/ 3 h 27"/>
                <a:gd name="T30" fmla="*/ 18 w 26"/>
                <a:gd name="T31" fmla="*/ 1 h 27"/>
                <a:gd name="T32" fmla="*/ 13 w 26"/>
                <a:gd name="T33" fmla="*/ 0 h 27"/>
                <a:gd name="T34" fmla="*/ 9 w 26"/>
                <a:gd name="T35" fmla="*/ 1 h 27"/>
                <a:gd name="T36" fmla="*/ 6 w 26"/>
                <a:gd name="T37" fmla="*/ 3 h 27"/>
                <a:gd name="T38" fmla="*/ 3 w 26"/>
                <a:gd name="T39" fmla="*/ 5 h 27"/>
                <a:gd name="T40" fmla="*/ 1 w 26"/>
                <a:gd name="T41" fmla="*/ 9 h 27"/>
                <a:gd name="T42" fmla="*/ 1 w 26"/>
                <a:gd name="T43" fmla="*/ 10 h 27"/>
                <a:gd name="T44" fmla="*/ 1 w 26"/>
                <a:gd name="T45" fmla="*/ 11 h 27"/>
                <a:gd name="T46" fmla="*/ 0 w 26"/>
                <a:gd name="T47" fmla="*/ 12 h 27"/>
                <a:gd name="T48" fmla="*/ 0 w 26"/>
                <a:gd name="T49" fmla="*/ 14 h 27"/>
                <a:gd name="T50" fmla="*/ 0 w 26"/>
                <a:gd name="T51" fmla="*/ 15 h 27"/>
                <a:gd name="T52" fmla="*/ 1 w 26"/>
                <a:gd name="T53" fmla="*/ 16 h 27"/>
                <a:gd name="T54" fmla="*/ 1 w 26"/>
                <a:gd name="T55" fmla="*/ 17 h 27"/>
                <a:gd name="T56" fmla="*/ 1 w 26"/>
                <a:gd name="T57" fmla="*/ 18 h 27"/>
                <a:gd name="T58" fmla="*/ 3 w 26"/>
                <a:gd name="T59" fmla="*/ 22 h 27"/>
                <a:gd name="T60" fmla="*/ 6 w 26"/>
                <a:gd name="T61" fmla="*/ 24 h 27"/>
                <a:gd name="T62" fmla="*/ 9 w 26"/>
                <a:gd name="T63" fmla="*/ 26 h 27"/>
                <a:gd name="T64" fmla="*/ 13 w 26"/>
                <a:gd name="T65" fmla="*/ 27 h 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"/>
                <a:gd name="T100" fmla="*/ 0 h 27"/>
                <a:gd name="T101" fmla="*/ 26 w 26"/>
                <a:gd name="T102" fmla="*/ 27 h 2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" h="27">
                  <a:moveTo>
                    <a:pt x="13" y="27"/>
                  </a:moveTo>
                  <a:lnTo>
                    <a:pt x="17" y="26"/>
                  </a:lnTo>
                  <a:lnTo>
                    <a:pt x="20" y="25"/>
                  </a:lnTo>
                  <a:lnTo>
                    <a:pt x="23" y="23"/>
                  </a:lnTo>
                  <a:lnTo>
                    <a:pt x="25" y="20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5" y="7"/>
                  </a:lnTo>
                  <a:lnTo>
                    <a:pt x="22" y="3"/>
                  </a:lnTo>
                  <a:lnTo>
                    <a:pt x="18" y="1"/>
                  </a:lnTo>
                  <a:lnTo>
                    <a:pt x="13" y="0"/>
                  </a:lnTo>
                  <a:lnTo>
                    <a:pt x="9" y="1"/>
                  </a:lnTo>
                  <a:lnTo>
                    <a:pt x="6" y="3"/>
                  </a:lnTo>
                  <a:lnTo>
                    <a:pt x="3" y="5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3" y="22"/>
                  </a:lnTo>
                  <a:lnTo>
                    <a:pt x="6" y="24"/>
                  </a:lnTo>
                  <a:lnTo>
                    <a:pt x="9" y="26"/>
                  </a:lnTo>
                  <a:lnTo>
                    <a:pt x="13" y="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Freeform 17"/>
            <p:cNvSpPr>
              <a:spLocks/>
            </p:cNvSpPr>
            <p:nvPr/>
          </p:nvSpPr>
          <p:spPr bwMode="auto">
            <a:xfrm>
              <a:off x="4579" y="3136"/>
              <a:ext cx="19" cy="20"/>
            </a:xfrm>
            <a:custGeom>
              <a:avLst/>
              <a:gdLst>
                <a:gd name="T0" fmla="*/ 10 w 19"/>
                <a:gd name="T1" fmla="*/ 20 h 20"/>
                <a:gd name="T2" fmla="*/ 12 w 19"/>
                <a:gd name="T3" fmla="*/ 20 h 20"/>
                <a:gd name="T4" fmla="*/ 14 w 19"/>
                <a:gd name="T5" fmla="*/ 19 h 20"/>
                <a:gd name="T6" fmla="*/ 16 w 19"/>
                <a:gd name="T7" fmla="*/ 17 h 20"/>
                <a:gd name="T8" fmla="*/ 18 w 19"/>
                <a:gd name="T9" fmla="*/ 14 h 20"/>
                <a:gd name="T10" fmla="*/ 19 w 19"/>
                <a:gd name="T11" fmla="*/ 13 h 20"/>
                <a:gd name="T12" fmla="*/ 19 w 19"/>
                <a:gd name="T13" fmla="*/ 12 h 20"/>
                <a:gd name="T14" fmla="*/ 19 w 19"/>
                <a:gd name="T15" fmla="*/ 10 h 20"/>
                <a:gd name="T16" fmla="*/ 19 w 19"/>
                <a:gd name="T17" fmla="*/ 9 h 20"/>
                <a:gd name="T18" fmla="*/ 19 w 19"/>
                <a:gd name="T19" fmla="*/ 9 h 20"/>
                <a:gd name="T20" fmla="*/ 19 w 19"/>
                <a:gd name="T21" fmla="*/ 8 h 20"/>
                <a:gd name="T22" fmla="*/ 19 w 19"/>
                <a:gd name="T23" fmla="*/ 8 h 20"/>
                <a:gd name="T24" fmla="*/ 19 w 19"/>
                <a:gd name="T25" fmla="*/ 8 h 20"/>
                <a:gd name="T26" fmla="*/ 18 w 19"/>
                <a:gd name="T27" fmla="*/ 5 h 20"/>
                <a:gd name="T28" fmla="*/ 16 w 19"/>
                <a:gd name="T29" fmla="*/ 2 h 20"/>
                <a:gd name="T30" fmla="*/ 13 w 19"/>
                <a:gd name="T31" fmla="*/ 1 h 20"/>
                <a:gd name="T32" fmla="*/ 10 w 19"/>
                <a:gd name="T33" fmla="*/ 0 h 20"/>
                <a:gd name="T34" fmla="*/ 7 w 19"/>
                <a:gd name="T35" fmla="*/ 1 h 20"/>
                <a:gd name="T36" fmla="*/ 4 w 19"/>
                <a:gd name="T37" fmla="*/ 2 h 20"/>
                <a:gd name="T38" fmla="*/ 2 w 19"/>
                <a:gd name="T39" fmla="*/ 4 h 20"/>
                <a:gd name="T40" fmla="*/ 1 w 19"/>
                <a:gd name="T41" fmla="*/ 6 h 20"/>
                <a:gd name="T42" fmla="*/ 1 w 19"/>
                <a:gd name="T43" fmla="*/ 7 h 20"/>
                <a:gd name="T44" fmla="*/ 1 w 19"/>
                <a:gd name="T45" fmla="*/ 7 h 20"/>
                <a:gd name="T46" fmla="*/ 0 w 19"/>
                <a:gd name="T47" fmla="*/ 8 h 20"/>
                <a:gd name="T48" fmla="*/ 0 w 19"/>
                <a:gd name="T49" fmla="*/ 9 h 20"/>
                <a:gd name="T50" fmla="*/ 0 w 19"/>
                <a:gd name="T51" fmla="*/ 10 h 20"/>
                <a:gd name="T52" fmla="*/ 1 w 19"/>
                <a:gd name="T53" fmla="*/ 11 h 20"/>
                <a:gd name="T54" fmla="*/ 1 w 19"/>
                <a:gd name="T55" fmla="*/ 12 h 20"/>
                <a:gd name="T56" fmla="*/ 1 w 19"/>
                <a:gd name="T57" fmla="*/ 13 h 20"/>
                <a:gd name="T58" fmla="*/ 2 w 19"/>
                <a:gd name="T59" fmla="*/ 15 h 20"/>
                <a:gd name="T60" fmla="*/ 4 w 19"/>
                <a:gd name="T61" fmla="*/ 18 h 20"/>
                <a:gd name="T62" fmla="*/ 7 w 19"/>
                <a:gd name="T63" fmla="*/ 19 h 20"/>
                <a:gd name="T64" fmla="*/ 10 w 19"/>
                <a:gd name="T65" fmla="*/ 20 h 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"/>
                <a:gd name="T100" fmla="*/ 0 h 20"/>
                <a:gd name="T101" fmla="*/ 19 w 19"/>
                <a:gd name="T102" fmla="*/ 20 h 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" h="20">
                  <a:moveTo>
                    <a:pt x="10" y="20"/>
                  </a:moveTo>
                  <a:lnTo>
                    <a:pt x="12" y="20"/>
                  </a:lnTo>
                  <a:lnTo>
                    <a:pt x="14" y="19"/>
                  </a:lnTo>
                  <a:lnTo>
                    <a:pt x="16" y="17"/>
                  </a:lnTo>
                  <a:lnTo>
                    <a:pt x="18" y="14"/>
                  </a:lnTo>
                  <a:lnTo>
                    <a:pt x="19" y="13"/>
                  </a:lnTo>
                  <a:lnTo>
                    <a:pt x="19" y="12"/>
                  </a:lnTo>
                  <a:lnTo>
                    <a:pt x="19" y="10"/>
                  </a:lnTo>
                  <a:lnTo>
                    <a:pt x="19" y="9"/>
                  </a:lnTo>
                  <a:lnTo>
                    <a:pt x="19" y="8"/>
                  </a:lnTo>
                  <a:lnTo>
                    <a:pt x="18" y="5"/>
                  </a:lnTo>
                  <a:lnTo>
                    <a:pt x="16" y="2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7" y="1"/>
                  </a:lnTo>
                  <a:lnTo>
                    <a:pt x="4" y="2"/>
                  </a:lnTo>
                  <a:lnTo>
                    <a:pt x="2" y="4"/>
                  </a:lnTo>
                  <a:lnTo>
                    <a:pt x="1" y="6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2" y="15"/>
                  </a:lnTo>
                  <a:lnTo>
                    <a:pt x="4" y="18"/>
                  </a:lnTo>
                  <a:lnTo>
                    <a:pt x="7" y="19"/>
                  </a:lnTo>
                  <a:lnTo>
                    <a:pt x="10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5" name="Freeform 18"/>
            <p:cNvSpPr>
              <a:spLocks/>
            </p:cNvSpPr>
            <p:nvPr/>
          </p:nvSpPr>
          <p:spPr bwMode="auto">
            <a:xfrm>
              <a:off x="4461" y="2779"/>
              <a:ext cx="24" cy="77"/>
            </a:xfrm>
            <a:custGeom>
              <a:avLst/>
              <a:gdLst>
                <a:gd name="T0" fmla="*/ 24 w 24"/>
                <a:gd name="T1" fmla="*/ 77 h 77"/>
                <a:gd name="T2" fmla="*/ 22 w 24"/>
                <a:gd name="T3" fmla="*/ 56 h 77"/>
                <a:gd name="T4" fmla="*/ 20 w 24"/>
                <a:gd name="T5" fmla="*/ 37 h 77"/>
                <a:gd name="T6" fmla="*/ 18 w 24"/>
                <a:gd name="T7" fmla="*/ 18 h 77"/>
                <a:gd name="T8" fmla="*/ 15 w 24"/>
                <a:gd name="T9" fmla="*/ 0 h 77"/>
                <a:gd name="T10" fmla="*/ 11 w 24"/>
                <a:gd name="T11" fmla="*/ 2 h 77"/>
                <a:gd name="T12" fmla="*/ 8 w 24"/>
                <a:gd name="T13" fmla="*/ 4 h 77"/>
                <a:gd name="T14" fmla="*/ 4 w 24"/>
                <a:gd name="T15" fmla="*/ 5 h 77"/>
                <a:gd name="T16" fmla="*/ 0 w 24"/>
                <a:gd name="T17" fmla="*/ 7 h 77"/>
                <a:gd name="T18" fmla="*/ 2 w 24"/>
                <a:gd name="T19" fmla="*/ 22 h 77"/>
                <a:gd name="T20" fmla="*/ 4 w 24"/>
                <a:gd name="T21" fmla="*/ 36 h 77"/>
                <a:gd name="T22" fmla="*/ 5 w 24"/>
                <a:gd name="T23" fmla="*/ 50 h 77"/>
                <a:gd name="T24" fmla="*/ 7 w 24"/>
                <a:gd name="T25" fmla="*/ 66 h 77"/>
                <a:gd name="T26" fmla="*/ 11 w 24"/>
                <a:gd name="T27" fmla="*/ 68 h 77"/>
                <a:gd name="T28" fmla="*/ 16 w 24"/>
                <a:gd name="T29" fmla="*/ 71 h 77"/>
                <a:gd name="T30" fmla="*/ 20 w 24"/>
                <a:gd name="T31" fmla="*/ 74 h 77"/>
                <a:gd name="T32" fmla="*/ 24 w 24"/>
                <a:gd name="T33" fmla="*/ 77 h 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77"/>
                <a:gd name="T53" fmla="*/ 24 w 24"/>
                <a:gd name="T54" fmla="*/ 77 h 7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77">
                  <a:moveTo>
                    <a:pt x="24" y="77"/>
                  </a:moveTo>
                  <a:lnTo>
                    <a:pt x="22" y="56"/>
                  </a:lnTo>
                  <a:lnTo>
                    <a:pt x="20" y="37"/>
                  </a:lnTo>
                  <a:lnTo>
                    <a:pt x="18" y="18"/>
                  </a:lnTo>
                  <a:lnTo>
                    <a:pt x="15" y="0"/>
                  </a:lnTo>
                  <a:lnTo>
                    <a:pt x="11" y="2"/>
                  </a:lnTo>
                  <a:lnTo>
                    <a:pt x="8" y="4"/>
                  </a:lnTo>
                  <a:lnTo>
                    <a:pt x="4" y="5"/>
                  </a:lnTo>
                  <a:lnTo>
                    <a:pt x="0" y="7"/>
                  </a:lnTo>
                  <a:lnTo>
                    <a:pt x="2" y="22"/>
                  </a:lnTo>
                  <a:lnTo>
                    <a:pt x="4" y="36"/>
                  </a:lnTo>
                  <a:lnTo>
                    <a:pt x="5" y="50"/>
                  </a:lnTo>
                  <a:lnTo>
                    <a:pt x="7" y="66"/>
                  </a:lnTo>
                  <a:lnTo>
                    <a:pt x="11" y="68"/>
                  </a:lnTo>
                  <a:lnTo>
                    <a:pt x="16" y="71"/>
                  </a:lnTo>
                  <a:lnTo>
                    <a:pt x="20" y="74"/>
                  </a:lnTo>
                  <a:lnTo>
                    <a:pt x="24" y="77"/>
                  </a:lnTo>
                  <a:close/>
                </a:path>
              </a:pathLst>
            </a:custGeom>
            <a:solidFill>
              <a:srgbClr val="BFD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Freeform 19"/>
            <p:cNvSpPr>
              <a:spLocks/>
            </p:cNvSpPr>
            <p:nvPr/>
          </p:nvSpPr>
          <p:spPr bwMode="auto">
            <a:xfrm>
              <a:off x="4351" y="2598"/>
              <a:ext cx="122" cy="167"/>
            </a:xfrm>
            <a:custGeom>
              <a:avLst/>
              <a:gdLst>
                <a:gd name="T0" fmla="*/ 107 w 122"/>
                <a:gd name="T1" fmla="*/ 167 h 167"/>
                <a:gd name="T2" fmla="*/ 111 w 122"/>
                <a:gd name="T3" fmla="*/ 165 h 167"/>
                <a:gd name="T4" fmla="*/ 115 w 122"/>
                <a:gd name="T5" fmla="*/ 163 h 167"/>
                <a:gd name="T6" fmla="*/ 118 w 122"/>
                <a:gd name="T7" fmla="*/ 162 h 167"/>
                <a:gd name="T8" fmla="*/ 122 w 122"/>
                <a:gd name="T9" fmla="*/ 159 h 167"/>
                <a:gd name="T10" fmla="*/ 114 w 122"/>
                <a:gd name="T11" fmla="*/ 125 h 167"/>
                <a:gd name="T12" fmla="*/ 105 w 122"/>
                <a:gd name="T13" fmla="*/ 93 h 167"/>
                <a:gd name="T14" fmla="*/ 94 w 122"/>
                <a:gd name="T15" fmla="*/ 66 h 167"/>
                <a:gd name="T16" fmla="*/ 83 w 122"/>
                <a:gd name="T17" fmla="*/ 43 h 167"/>
                <a:gd name="T18" fmla="*/ 72 w 122"/>
                <a:gd name="T19" fmla="*/ 25 h 167"/>
                <a:gd name="T20" fmla="*/ 61 w 122"/>
                <a:gd name="T21" fmla="*/ 12 h 167"/>
                <a:gd name="T22" fmla="*/ 48 w 122"/>
                <a:gd name="T23" fmla="*/ 4 h 167"/>
                <a:gd name="T24" fmla="*/ 37 w 122"/>
                <a:gd name="T25" fmla="*/ 0 h 167"/>
                <a:gd name="T26" fmla="*/ 33 w 122"/>
                <a:gd name="T27" fmla="*/ 0 h 167"/>
                <a:gd name="T28" fmla="*/ 28 w 122"/>
                <a:gd name="T29" fmla="*/ 2 h 167"/>
                <a:gd name="T30" fmla="*/ 24 w 122"/>
                <a:gd name="T31" fmla="*/ 5 h 167"/>
                <a:gd name="T32" fmla="*/ 19 w 122"/>
                <a:gd name="T33" fmla="*/ 8 h 167"/>
                <a:gd name="T34" fmla="*/ 15 w 122"/>
                <a:gd name="T35" fmla="*/ 11 h 167"/>
                <a:gd name="T36" fmla="*/ 10 w 122"/>
                <a:gd name="T37" fmla="*/ 16 h 167"/>
                <a:gd name="T38" fmla="*/ 5 w 122"/>
                <a:gd name="T39" fmla="*/ 21 h 167"/>
                <a:gd name="T40" fmla="*/ 0 w 122"/>
                <a:gd name="T41" fmla="*/ 27 h 167"/>
                <a:gd name="T42" fmla="*/ 6 w 122"/>
                <a:gd name="T43" fmla="*/ 22 h 167"/>
                <a:gd name="T44" fmla="*/ 13 w 122"/>
                <a:gd name="T45" fmla="*/ 19 h 167"/>
                <a:gd name="T46" fmla="*/ 19 w 122"/>
                <a:gd name="T47" fmla="*/ 17 h 167"/>
                <a:gd name="T48" fmla="*/ 25 w 122"/>
                <a:gd name="T49" fmla="*/ 16 h 167"/>
                <a:gd name="T50" fmla="*/ 37 w 122"/>
                <a:gd name="T51" fmla="*/ 19 h 167"/>
                <a:gd name="T52" fmla="*/ 49 w 122"/>
                <a:gd name="T53" fmla="*/ 27 h 167"/>
                <a:gd name="T54" fmla="*/ 61 w 122"/>
                <a:gd name="T55" fmla="*/ 39 h 167"/>
                <a:gd name="T56" fmla="*/ 72 w 122"/>
                <a:gd name="T57" fmla="*/ 57 h 167"/>
                <a:gd name="T58" fmla="*/ 82 w 122"/>
                <a:gd name="T59" fmla="*/ 79 h 167"/>
                <a:gd name="T60" fmla="*/ 91 w 122"/>
                <a:gd name="T61" fmla="*/ 105 h 167"/>
                <a:gd name="T62" fmla="*/ 100 w 122"/>
                <a:gd name="T63" fmla="*/ 134 h 167"/>
                <a:gd name="T64" fmla="*/ 107 w 122"/>
                <a:gd name="T65" fmla="*/ 167 h 1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2"/>
                <a:gd name="T100" fmla="*/ 0 h 167"/>
                <a:gd name="T101" fmla="*/ 122 w 122"/>
                <a:gd name="T102" fmla="*/ 167 h 1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2" h="167">
                  <a:moveTo>
                    <a:pt x="107" y="167"/>
                  </a:moveTo>
                  <a:lnTo>
                    <a:pt x="111" y="165"/>
                  </a:lnTo>
                  <a:lnTo>
                    <a:pt x="115" y="163"/>
                  </a:lnTo>
                  <a:lnTo>
                    <a:pt x="118" y="162"/>
                  </a:lnTo>
                  <a:lnTo>
                    <a:pt x="122" y="159"/>
                  </a:lnTo>
                  <a:lnTo>
                    <a:pt x="114" y="125"/>
                  </a:lnTo>
                  <a:lnTo>
                    <a:pt x="105" y="93"/>
                  </a:lnTo>
                  <a:lnTo>
                    <a:pt x="94" y="66"/>
                  </a:lnTo>
                  <a:lnTo>
                    <a:pt x="83" y="43"/>
                  </a:lnTo>
                  <a:lnTo>
                    <a:pt x="72" y="25"/>
                  </a:lnTo>
                  <a:lnTo>
                    <a:pt x="61" y="12"/>
                  </a:lnTo>
                  <a:lnTo>
                    <a:pt x="48" y="4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28" y="2"/>
                  </a:lnTo>
                  <a:lnTo>
                    <a:pt x="24" y="5"/>
                  </a:lnTo>
                  <a:lnTo>
                    <a:pt x="19" y="8"/>
                  </a:lnTo>
                  <a:lnTo>
                    <a:pt x="15" y="11"/>
                  </a:lnTo>
                  <a:lnTo>
                    <a:pt x="10" y="16"/>
                  </a:lnTo>
                  <a:lnTo>
                    <a:pt x="5" y="21"/>
                  </a:lnTo>
                  <a:lnTo>
                    <a:pt x="0" y="27"/>
                  </a:lnTo>
                  <a:lnTo>
                    <a:pt x="6" y="22"/>
                  </a:lnTo>
                  <a:lnTo>
                    <a:pt x="13" y="19"/>
                  </a:lnTo>
                  <a:lnTo>
                    <a:pt x="19" y="17"/>
                  </a:lnTo>
                  <a:lnTo>
                    <a:pt x="25" y="16"/>
                  </a:lnTo>
                  <a:lnTo>
                    <a:pt x="37" y="19"/>
                  </a:lnTo>
                  <a:lnTo>
                    <a:pt x="49" y="27"/>
                  </a:lnTo>
                  <a:lnTo>
                    <a:pt x="61" y="39"/>
                  </a:lnTo>
                  <a:lnTo>
                    <a:pt x="72" y="57"/>
                  </a:lnTo>
                  <a:lnTo>
                    <a:pt x="82" y="79"/>
                  </a:lnTo>
                  <a:lnTo>
                    <a:pt x="91" y="105"/>
                  </a:lnTo>
                  <a:lnTo>
                    <a:pt x="100" y="134"/>
                  </a:lnTo>
                  <a:lnTo>
                    <a:pt x="107" y="167"/>
                  </a:lnTo>
                  <a:close/>
                </a:path>
              </a:pathLst>
            </a:custGeom>
            <a:solidFill>
              <a:srgbClr val="BFD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7" name="Freeform 20"/>
            <p:cNvSpPr>
              <a:spLocks/>
            </p:cNvSpPr>
            <p:nvPr/>
          </p:nvSpPr>
          <p:spPr bwMode="auto">
            <a:xfrm>
              <a:off x="4354" y="3115"/>
              <a:ext cx="119" cy="168"/>
            </a:xfrm>
            <a:custGeom>
              <a:avLst/>
              <a:gdLst>
                <a:gd name="T0" fmla="*/ 22 w 119"/>
                <a:gd name="T1" fmla="*/ 154 h 168"/>
                <a:gd name="T2" fmla="*/ 17 w 119"/>
                <a:gd name="T3" fmla="*/ 153 h 168"/>
                <a:gd name="T4" fmla="*/ 12 w 119"/>
                <a:gd name="T5" fmla="*/ 152 h 168"/>
                <a:gd name="T6" fmla="*/ 5 w 119"/>
                <a:gd name="T7" fmla="*/ 149 h 168"/>
                <a:gd name="T8" fmla="*/ 0 w 119"/>
                <a:gd name="T9" fmla="*/ 146 h 168"/>
                <a:gd name="T10" fmla="*/ 4 w 119"/>
                <a:gd name="T11" fmla="*/ 151 h 168"/>
                <a:gd name="T12" fmla="*/ 9 w 119"/>
                <a:gd name="T13" fmla="*/ 156 h 168"/>
                <a:gd name="T14" fmla="*/ 13 w 119"/>
                <a:gd name="T15" fmla="*/ 160 h 168"/>
                <a:gd name="T16" fmla="*/ 18 w 119"/>
                <a:gd name="T17" fmla="*/ 163 h 168"/>
                <a:gd name="T18" fmla="*/ 22 w 119"/>
                <a:gd name="T19" fmla="*/ 165 h 168"/>
                <a:gd name="T20" fmla="*/ 26 w 119"/>
                <a:gd name="T21" fmla="*/ 167 h 168"/>
                <a:gd name="T22" fmla="*/ 30 w 119"/>
                <a:gd name="T23" fmla="*/ 168 h 168"/>
                <a:gd name="T24" fmla="*/ 34 w 119"/>
                <a:gd name="T25" fmla="*/ 168 h 168"/>
                <a:gd name="T26" fmla="*/ 46 w 119"/>
                <a:gd name="T27" fmla="*/ 165 h 168"/>
                <a:gd name="T28" fmla="*/ 58 w 119"/>
                <a:gd name="T29" fmla="*/ 157 h 168"/>
                <a:gd name="T30" fmla="*/ 70 w 119"/>
                <a:gd name="T31" fmla="*/ 143 h 168"/>
                <a:gd name="T32" fmla="*/ 81 w 119"/>
                <a:gd name="T33" fmla="*/ 125 h 168"/>
                <a:gd name="T34" fmla="*/ 93 w 119"/>
                <a:gd name="T35" fmla="*/ 101 h 168"/>
                <a:gd name="T36" fmla="*/ 102 w 119"/>
                <a:gd name="T37" fmla="*/ 73 h 168"/>
                <a:gd name="T38" fmla="*/ 111 w 119"/>
                <a:gd name="T39" fmla="*/ 42 h 168"/>
                <a:gd name="T40" fmla="*/ 119 w 119"/>
                <a:gd name="T41" fmla="*/ 6 h 168"/>
                <a:gd name="T42" fmla="*/ 115 w 119"/>
                <a:gd name="T43" fmla="*/ 4 h 168"/>
                <a:gd name="T44" fmla="*/ 112 w 119"/>
                <a:gd name="T45" fmla="*/ 3 h 168"/>
                <a:gd name="T46" fmla="*/ 108 w 119"/>
                <a:gd name="T47" fmla="*/ 1 h 168"/>
                <a:gd name="T48" fmla="*/ 104 w 119"/>
                <a:gd name="T49" fmla="*/ 0 h 168"/>
                <a:gd name="T50" fmla="*/ 97 w 119"/>
                <a:gd name="T51" fmla="*/ 32 h 168"/>
                <a:gd name="T52" fmla="*/ 89 w 119"/>
                <a:gd name="T53" fmla="*/ 63 h 168"/>
                <a:gd name="T54" fmla="*/ 80 w 119"/>
                <a:gd name="T55" fmla="*/ 89 h 168"/>
                <a:gd name="T56" fmla="*/ 70 w 119"/>
                <a:gd name="T57" fmla="*/ 111 h 168"/>
                <a:gd name="T58" fmla="*/ 59 w 119"/>
                <a:gd name="T59" fmla="*/ 130 h 168"/>
                <a:gd name="T60" fmla="*/ 47 w 119"/>
                <a:gd name="T61" fmla="*/ 143 h 168"/>
                <a:gd name="T62" fmla="*/ 35 w 119"/>
                <a:gd name="T63" fmla="*/ 151 h 168"/>
                <a:gd name="T64" fmla="*/ 22 w 119"/>
                <a:gd name="T65" fmla="*/ 154 h 16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9"/>
                <a:gd name="T100" fmla="*/ 0 h 168"/>
                <a:gd name="T101" fmla="*/ 119 w 119"/>
                <a:gd name="T102" fmla="*/ 168 h 16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9" h="168">
                  <a:moveTo>
                    <a:pt x="22" y="154"/>
                  </a:moveTo>
                  <a:lnTo>
                    <a:pt x="17" y="153"/>
                  </a:lnTo>
                  <a:lnTo>
                    <a:pt x="12" y="152"/>
                  </a:lnTo>
                  <a:lnTo>
                    <a:pt x="5" y="149"/>
                  </a:lnTo>
                  <a:lnTo>
                    <a:pt x="0" y="146"/>
                  </a:lnTo>
                  <a:lnTo>
                    <a:pt x="4" y="151"/>
                  </a:lnTo>
                  <a:lnTo>
                    <a:pt x="9" y="156"/>
                  </a:lnTo>
                  <a:lnTo>
                    <a:pt x="13" y="160"/>
                  </a:lnTo>
                  <a:lnTo>
                    <a:pt x="18" y="163"/>
                  </a:lnTo>
                  <a:lnTo>
                    <a:pt x="22" y="165"/>
                  </a:lnTo>
                  <a:lnTo>
                    <a:pt x="26" y="167"/>
                  </a:lnTo>
                  <a:lnTo>
                    <a:pt x="30" y="168"/>
                  </a:lnTo>
                  <a:lnTo>
                    <a:pt x="34" y="168"/>
                  </a:lnTo>
                  <a:lnTo>
                    <a:pt x="46" y="165"/>
                  </a:lnTo>
                  <a:lnTo>
                    <a:pt x="58" y="157"/>
                  </a:lnTo>
                  <a:lnTo>
                    <a:pt x="70" y="143"/>
                  </a:lnTo>
                  <a:lnTo>
                    <a:pt x="81" y="125"/>
                  </a:lnTo>
                  <a:lnTo>
                    <a:pt x="93" y="101"/>
                  </a:lnTo>
                  <a:lnTo>
                    <a:pt x="102" y="73"/>
                  </a:lnTo>
                  <a:lnTo>
                    <a:pt x="111" y="42"/>
                  </a:lnTo>
                  <a:lnTo>
                    <a:pt x="119" y="6"/>
                  </a:lnTo>
                  <a:lnTo>
                    <a:pt x="115" y="4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4" y="0"/>
                  </a:lnTo>
                  <a:lnTo>
                    <a:pt x="97" y="32"/>
                  </a:lnTo>
                  <a:lnTo>
                    <a:pt x="89" y="63"/>
                  </a:lnTo>
                  <a:lnTo>
                    <a:pt x="80" y="89"/>
                  </a:lnTo>
                  <a:lnTo>
                    <a:pt x="70" y="111"/>
                  </a:lnTo>
                  <a:lnTo>
                    <a:pt x="59" y="130"/>
                  </a:lnTo>
                  <a:lnTo>
                    <a:pt x="47" y="143"/>
                  </a:lnTo>
                  <a:lnTo>
                    <a:pt x="35" y="151"/>
                  </a:lnTo>
                  <a:lnTo>
                    <a:pt x="22" y="154"/>
                  </a:lnTo>
                  <a:close/>
                </a:path>
              </a:pathLst>
            </a:custGeom>
            <a:solidFill>
              <a:srgbClr val="BFD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Freeform 21"/>
            <p:cNvSpPr>
              <a:spLocks/>
            </p:cNvSpPr>
            <p:nvPr/>
          </p:nvSpPr>
          <p:spPr bwMode="auto">
            <a:xfrm>
              <a:off x="4412" y="2786"/>
              <a:ext cx="56" cy="59"/>
            </a:xfrm>
            <a:custGeom>
              <a:avLst/>
              <a:gdLst>
                <a:gd name="T0" fmla="*/ 42 w 56"/>
                <a:gd name="T1" fmla="*/ 48 h 59"/>
                <a:gd name="T2" fmla="*/ 46 w 56"/>
                <a:gd name="T3" fmla="*/ 50 h 59"/>
                <a:gd name="T4" fmla="*/ 49 w 56"/>
                <a:gd name="T5" fmla="*/ 54 h 59"/>
                <a:gd name="T6" fmla="*/ 52 w 56"/>
                <a:gd name="T7" fmla="*/ 57 h 59"/>
                <a:gd name="T8" fmla="*/ 56 w 56"/>
                <a:gd name="T9" fmla="*/ 59 h 59"/>
                <a:gd name="T10" fmla="*/ 54 w 56"/>
                <a:gd name="T11" fmla="*/ 43 h 59"/>
                <a:gd name="T12" fmla="*/ 53 w 56"/>
                <a:gd name="T13" fmla="*/ 29 h 59"/>
                <a:gd name="T14" fmla="*/ 51 w 56"/>
                <a:gd name="T15" fmla="*/ 15 h 59"/>
                <a:gd name="T16" fmla="*/ 49 w 56"/>
                <a:gd name="T17" fmla="*/ 0 h 59"/>
                <a:gd name="T18" fmla="*/ 43 w 56"/>
                <a:gd name="T19" fmla="*/ 3 h 59"/>
                <a:gd name="T20" fmla="*/ 37 w 56"/>
                <a:gd name="T21" fmla="*/ 5 h 59"/>
                <a:gd name="T22" fmla="*/ 30 w 56"/>
                <a:gd name="T23" fmla="*/ 8 h 59"/>
                <a:gd name="T24" fmla="*/ 24 w 56"/>
                <a:gd name="T25" fmla="*/ 11 h 59"/>
                <a:gd name="T26" fmla="*/ 18 w 56"/>
                <a:gd name="T27" fmla="*/ 15 h 59"/>
                <a:gd name="T28" fmla="*/ 12 w 56"/>
                <a:gd name="T29" fmla="*/ 18 h 59"/>
                <a:gd name="T30" fmla="*/ 6 w 56"/>
                <a:gd name="T31" fmla="*/ 21 h 59"/>
                <a:gd name="T32" fmla="*/ 0 w 56"/>
                <a:gd name="T33" fmla="*/ 24 h 59"/>
                <a:gd name="T34" fmla="*/ 5 w 56"/>
                <a:gd name="T35" fmla="*/ 27 h 59"/>
                <a:gd name="T36" fmla="*/ 10 w 56"/>
                <a:gd name="T37" fmla="*/ 30 h 59"/>
                <a:gd name="T38" fmla="*/ 15 w 56"/>
                <a:gd name="T39" fmla="*/ 33 h 59"/>
                <a:gd name="T40" fmla="*/ 20 w 56"/>
                <a:gd name="T41" fmla="*/ 36 h 59"/>
                <a:gd name="T42" fmla="*/ 25 w 56"/>
                <a:gd name="T43" fmla="*/ 39 h 59"/>
                <a:gd name="T44" fmla="*/ 31 w 56"/>
                <a:gd name="T45" fmla="*/ 42 h 59"/>
                <a:gd name="T46" fmla="*/ 37 w 56"/>
                <a:gd name="T47" fmla="*/ 45 h 59"/>
                <a:gd name="T48" fmla="*/ 42 w 56"/>
                <a:gd name="T49" fmla="*/ 48 h 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6"/>
                <a:gd name="T76" fmla="*/ 0 h 59"/>
                <a:gd name="T77" fmla="*/ 56 w 56"/>
                <a:gd name="T78" fmla="*/ 59 h 5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6" h="59">
                  <a:moveTo>
                    <a:pt x="42" y="48"/>
                  </a:moveTo>
                  <a:lnTo>
                    <a:pt x="46" y="50"/>
                  </a:lnTo>
                  <a:lnTo>
                    <a:pt x="49" y="54"/>
                  </a:lnTo>
                  <a:lnTo>
                    <a:pt x="52" y="57"/>
                  </a:lnTo>
                  <a:lnTo>
                    <a:pt x="56" y="59"/>
                  </a:lnTo>
                  <a:lnTo>
                    <a:pt x="54" y="43"/>
                  </a:lnTo>
                  <a:lnTo>
                    <a:pt x="53" y="29"/>
                  </a:lnTo>
                  <a:lnTo>
                    <a:pt x="51" y="15"/>
                  </a:lnTo>
                  <a:lnTo>
                    <a:pt x="49" y="0"/>
                  </a:lnTo>
                  <a:lnTo>
                    <a:pt x="43" y="3"/>
                  </a:lnTo>
                  <a:lnTo>
                    <a:pt x="37" y="5"/>
                  </a:lnTo>
                  <a:lnTo>
                    <a:pt x="30" y="8"/>
                  </a:lnTo>
                  <a:lnTo>
                    <a:pt x="24" y="11"/>
                  </a:lnTo>
                  <a:lnTo>
                    <a:pt x="18" y="15"/>
                  </a:lnTo>
                  <a:lnTo>
                    <a:pt x="12" y="18"/>
                  </a:lnTo>
                  <a:lnTo>
                    <a:pt x="6" y="21"/>
                  </a:lnTo>
                  <a:lnTo>
                    <a:pt x="0" y="24"/>
                  </a:lnTo>
                  <a:lnTo>
                    <a:pt x="5" y="27"/>
                  </a:lnTo>
                  <a:lnTo>
                    <a:pt x="10" y="30"/>
                  </a:lnTo>
                  <a:lnTo>
                    <a:pt x="15" y="33"/>
                  </a:lnTo>
                  <a:lnTo>
                    <a:pt x="20" y="36"/>
                  </a:lnTo>
                  <a:lnTo>
                    <a:pt x="25" y="39"/>
                  </a:lnTo>
                  <a:lnTo>
                    <a:pt x="31" y="42"/>
                  </a:lnTo>
                  <a:lnTo>
                    <a:pt x="37" y="45"/>
                  </a:lnTo>
                  <a:lnTo>
                    <a:pt x="42" y="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Freeform 22"/>
            <p:cNvSpPr>
              <a:spLocks/>
            </p:cNvSpPr>
            <p:nvPr/>
          </p:nvSpPr>
          <p:spPr bwMode="auto">
            <a:xfrm>
              <a:off x="4303" y="2614"/>
              <a:ext cx="155" cy="183"/>
            </a:xfrm>
            <a:custGeom>
              <a:avLst/>
              <a:gdLst>
                <a:gd name="T0" fmla="*/ 86 w 155"/>
                <a:gd name="T1" fmla="*/ 183 h 183"/>
                <a:gd name="T2" fmla="*/ 94 w 155"/>
                <a:gd name="T3" fmla="*/ 179 h 183"/>
                <a:gd name="T4" fmla="*/ 104 w 155"/>
                <a:gd name="T5" fmla="*/ 174 h 183"/>
                <a:gd name="T6" fmla="*/ 112 w 155"/>
                <a:gd name="T7" fmla="*/ 170 h 183"/>
                <a:gd name="T8" fmla="*/ 121 w 155"/>
                <a:gd name="T9" fmla="*/ 166 h 183"/>
                <a:gd name="T10" fmla="*/ 129 w 155"/>
                <a:gd name="T11" fmla="*/ 162 h 183"/>
                <a:gd name="T12" fmla="*/ 137 w 155"/>
                <a:gd name="T13" fmla="*/ 158 h 183"/>
                <a:gd name="T14" fmla="*/ 147 w 155"/>
                <a:gd name="T15" fmla="*/ 154 h 183"/>
                <a:gd name="T16" fmla="*/ 155 w 155"/>
                <a:gd name="T17" fmla="*/ 151 h 183"/>
                <a:gd name="T18" fmla="*/ 148 w 155"/>
                <a:gd name="T19" fmla="*/ 118 h 183"/>
                <a:gd name="T20" fmla="*/ 139 w 155"/>
                <a:gd name="T21" fmla="*/ 89 h 183"/>
                <a:gd name="T22" fmla="*/ 130 w 155"/>
                <a:gd name="T23" fmla="*/ 63 h 183"/>
                <a:gd name="T24" fmla="*/ 120 w 155"/>
                <a:gd name="T25" fmla="*/ 41 h 183"/>
                <a:gd name="T26" fmla="*/ 109 w 155"/>
                <a:gd name="T27" fmla="*/ 23 h 183"/>
                <a:gd name="T28" fmla="*/ 97 w 155"/>
                <a:gd name="T29" fmla="*/ 11 h 183"/>
                <a:gd name="T30" fmla="*/ 85 w 155"/>
                <a:gd name="T31" fmla="*/ 3 h 183"/>
                <a:gd name="T32" fmla="*/ 73 w 155"/>
                <a:gd name="T33" fmla="*/ 0 h 183"/>
                <a:gd name="T34" fmla="*/ 67 w 155"/>
                <a:gd name="T35" fmla="*/ 1 h 183"/>
                <a:gd name="T36" fmla="*/ 61 w 155"/>
                <a:gd name="T37" fmla="*/ 3 h 183"/>
                <a:gd name="T38" fmla="*/ 54 w 155"/>
                <a:gd name="T39" fmla="*/ 6 h 183"/>
                <a:gd name="T40" fmla="*/ 48 w 155"/>
                <a:gd name="T41" fmla="*/ 11 h 183"/>
                <a:gd name="T42" fmla="*/ 41 w 155"/>
                <a:gd name="T43" fmla="*/ 22 h 183"/>
                <a:gd name="T44" fmla="*/ 35 w 155"/>
                <a:gd name="T45" fmla="*/ 35 h 183"/>
                <a:gd name="T46" fmla="*/ 28 w 155"/>
                <a:gd name="T47" fmla="*/ 49 h 183"/>
                <a:gd name="T48" fmla="*/ 22 w 155"/>
                <a:gd name="T49" fmla="*/ 64 h 183"/>
                <a:gd name="T50" fmla="*/ 16 w 155"/>
                <a:gd name="T51" fmla="*/ 82 h 183"/>
                <a:gd name="T52" fmla="*/ 10 w 155"/>
                <a:gd name="T53" fmla="*/ 101 h 183"/>
                <a:gd name="T54" fmla="*/ 5 w 155"/>
                <a:gd name="T55" fmla="*/ 122 h 183"/>
                <a:gd name="T56" fmla="*/ 0 w 155"/>
                <a:gd name="T57" fmla="*/ 143 h 183"/>
                <a:gd name="T58" fmla="*/ 10 w 155"/>
                <a:gd name="T59" fmla="*/ 148 h 183"/>
                <a:gd name="T60" fmla="*/ 21 w 155"/>
                <a:gd name="T61" fmla="*/ 153 h 183"/>
                <a:gd name="T62" fmla="*/ 32 w 155"/>
                <a:gd name="T63" fmla="*/ 157 h 183"/>
                <a:gd name="T64" fmla="*/ 42 w 155"/>
                <a:gd name="T65" fmla="*/ 162 h 183"/>
                <a:gd name="T66" fmla="*/ 53 w 155"/>
                <a:gd name="T67" fmla="*/ 167 h 183"/>
                <a:gd name="T68" fmla="*/ 64 w 155"/>
                <a:gd name="T69" fmla="*/ 172 h 183"/>
                <a:gd name="T70" fmla="*/ 75 w 155"/>
                <a:gd name="T71" fmla="*/ 177 h 183"/>
                <a:gd name="T72" fmla="*/ 86 w 155"/>
                <a:gd name="T73" fmla="*/ 183 h 1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5"/>
                <a:gd name="T112" fmla="*/ 0 h 183"/>
                <a:gd name="T113" fmla="*/ 155 w 155"/>
                <a:gd name="T114" fmla="*/ 183 h 18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5" h="183">
                  <a:moveTo>
                    <a:pt x="86" y="183"/>
                  </a:moveTo>
                  <a:lnTo>
                    <a:pt x="94" y="179"/>
                  </a:lnTo>
                  <a:lnTo>
                    <a:pt x="104" y="174"/>
                  </a:lnTo>
                  <a:lnTo>
                    <a:pt x="112" y="170"/>
                  </a:lnTo>
                  <a:lnTo>
                    <a:pt x="121" y="166"/>
                  </a:lnTo>
                  <a:lnTo>
                    <a:pt x="129" y="162"/>
                  </a:lnTo>
                  <a:lnTo>
                    <a:pt x="137" y="158"/>
                  </a:lnTo>
                  <a:lnTo>
                    <a:pt x="147" y="154"/>
                  </a:lnTo>
                  <a:lnTo>
                    <a:pt x="155" y="151"/>
                  </a:lnTo>
                  <a:lnTo>
                    <a:pt x="148" y="118"/>
                  </a:lnTo>
                  <a:lnTo>
                    <a:pt x="139" y="89"/>
                  </a:lnTo>
                  <a:lnTo>
                    <a:pt x="130" y="63"/>
                  </a:lnTo>
                  <a:lnTo>
                    <a:pt x="120" y="41"/>
                  </a:lnTo>
                  <a:lnTo>
                    <a:pt x="109" y="23"/>
                  </a:lnTo>
                  <a:lnTo>
                    <a:pt x="97" y="11"/>
                  </a:lnTo>
                  <a:lnTo>
                    <a:pt x="85" y="3"/>
                  </a:lnTo>
                  <a:lnTo>
                    <a:pt x="73" y="0"/>
                  </a:lnTo>
                  <a:lnTo>
                    <a:pt x="67" y="1"/>
                  </a:lnTo>
                  <a:lnTo>
                    <a:pt x="61" y="3"/>
                  </a:lnTo>
                  <a:lnTo>
                    <a:pt x="54" y="6"/>
                  </a:lnTo>
                  <a:lnTo>
                    <a:pt x="48" y="11"/>
                  </a:lnTo>
                  <a:lnTo>
                    <a:pt x="41" y="22"/>
                  </a:lnTo>
                  <a:lnTo>
                    <a:pt x="35" y="35"/>
                  </a:lnTo>
                  <a:lnTo>
                    <a:pt x="28" y="49"/>
                  </a:lnTo>
                  <a:lnTo>
                    <a:pt x="22" y="64"/>
                  </a:lnTo>
                  <a:lnTo>
                    <a:pt x="16" y="82"/>
                  </a:lnTo>
                  <a:lnTo>
                    <a:pt x="10" y="101"/>
                  </a:lnTo>
                  <a:lnTo>
                    <a:pt x="5" y="122"/>
                  </a:lnTo>
                  <a:lnTo>
                    <a:pt x="0" y="143"/>
                  </a:lnTo>
                  <a:lnTo>
                    <a:pt x="10" y="148"/>
                  </a:lnTo>
                  <a:lnTo>
                    <a:pt x="21" y="153"/>
                  </a:lnTo>
                  <a:lnTo>
                    <a:pt x="32" y="157"/>
                  </a:lnTo>
                  <a:lnTo>
                    <a:pt x="42" y="162"/>
                  </a:lnTo>
                  <a:lnTo>
                    <a:pt x="53" y="167"/>
                  </a:lnTo>
                  <a:lnTo>
                    <a:pt x="64" y="172"/>
                  </a:lnTo>
                  <a:lnTo>
                    <a:pt x="75" y="177"/>
                  </a:lnTo>
                  <a:lnTo>
                    <a:pt x="86" y="18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0" name="Freeform 23"/>
            <p:cNvSpPr>
              <a:spLocks/>
            </p:cNvSpPr>
            <p:nvPr/>
          </p:nvSpPr>
          <p:spPr bwMode="auto">
            <a:xfrm>
              <a:off x="4302" y="3081"/>
              <a:ext cx="156" cy="188"/>
            </a:xfrm>
            <a:custGeom>
              <a:avLst/>
              <a:gdLst>
                <a:gd name="T0" fmla="*/ 0 w 156"/>
                <a:gd name="T1" fmla="*/ 41 h 188"/>
                <a:gd name="T2" fmla="*/ 5 w 156"/>
                <a:gd name="T3" fmla="*/ 64 h 188"/>
                <a:gd name="T4" fmla="*/ 11 w 156"/>
                <a:gd name="T5" fmla="*/ 86 h 188"/>
                <a:gd name="T6" fmla="*/ 18 w 156"/>
                <a:gd name="T7" fmla="*/ 106 h 188"/>
                <a:gd name="T8" fmla="*/ 24 w 156"/>
                <a:gd name="T9" fmla="*/ 125 h 188"/>
                <a:gd name="T10" fmla="*/ 31 w 156"/>
                <a:gd name="T11" fmla="*/ 142 h 188"/>
                <a:gd name="T12" fmla="*/ 37 w 156"/>
                <a:gd name="T13" fmla="*/ 157 h 188"/>
                <a:gd name="T14" fmla="*/ 45 w 156"/>
                <a:gd name="T15" fmla="*/ 170 h 188"/>
                <a:gd name="T16" fmla="*/ 52 w 156"/>
                <a:gd name="T17" fmla="*/ 180 h 188"/>
                <a:gd name="T18" fmla="*/ 57 w 156"/>
                <a:gd name="T19" fmla="*/ 183 h 188"/>
                <a:gd name="T20" fmla="*/ 64 w 156"/>
                <a:gd name="T21" fmla="*/ 186 h 188"/>
                <a:gd name="T22" fmla="*/ 69 w 156"/>
                <a:gd name="T23" fmla="*/ 187 h 188"/>
                <a:gd name="T24" fmla="*/ 74 w 156"/>
                <a:gd name="T25" fmla="*/ 188 h 188"/>
                <a:gd name="T26" fmla="*/ 87 w 156"/>
                <a:gd name="T27" fmla="*/ 185 h 188"/>
                <a:gd name="T28" fmla="*/ 99 w 156"/>
                <a:gd name="T29" fmla="*/ 177 h 188"/>
                <a:gd name="T30" fmla="*/ 111 w 156"/>
                <a:gd name="T31" fmla="*/ 164 h 188"/>
                <a:gd name="T32" fmla="*/ 122 w 156"/>
                <a:gd name="T33" fmla="*/ 145 h 188"/>
                <a:gd name="T34" fmla="*/ 132 w 156"/>
                <a:gd name="T35" fmla="*/ 123 h 188"/>
                <a:gd name="T36" fmla="*/ 141 w 156"/>
                <a:gd name="T37" fmla="*/ 97 h 188"/>
                <a:gd name="T38" fmla="*/ 149 w 156"/>
                <a:gd name="T39" fmla="*/ 66 h 188"/>
                <a:gd name="T40" fmla="*/ 156 w 156"/>
                <a:gd name="T41" fmla="*/ 34 h 188"/>
                <a:gd name="T42" fmla="*/ 148 w 156"/>
                <a:gd name="T43" fmla="*/ 29 h 188"/>
                <a:gd name="T44" fmla="*/ 138 w 156"/>
                <a:gd name="T45" fmla="*/ 25 h 188"/>
                <a:gd name="T46" fmla="*/ 130 w 156"/>
                <a:gd name="T47" fmla="*/ 21 h 188"/>
                <a:gd name="T48" fmla="*/ 122 w 156"/>
                <a:gd name="T49" fmla="*/ 17 h 188"/>
                <a:gd name="T50" fmla="*/ 113 w 156"/>
                <a:gd name="T51" fmla="*/ 13 h 188"/>
                <a:gd name="T52" fmla="*/ 105 w 156"/>
                <a:gd name="T53" fmla="*/ 9 h 188"/>
                <a:gd name="T54" fmla="*/ 95 w 156"/>
                <a:gd name="T55" fmla="*/ 4 h 188"/>
                <a:gd name="T56" fmla="*/ 87 w 156"/>
                <a:gd name="T57" fmla="*/ 0 h 188"/>
                <a:gd name="T58" fmla="*/ 76 w 156"/>
                <a:gd name="T59" fmla="*/ 6 h 188"/>
                <a:gd name="T60" fmla="*/ 65 w 156"/>
                <a:gd name="T61" fmla="*/ 11 h 188"/>
                <a:gd name="T62" fmla="*/ 54 w 156"/>
                <a:gd name="T63" fmla="*/ 16 h 188"/>
                <a:gd name="T64" fmla="*/ 43 w 156"/>
                <a:gd name="T65" fmla="*/ 21 h 188"/>
                <a:gd name="T66" fmla="*/ 33 w 156"/>
                <a:gd name="T67" fmla="*/ 26 h 188"/>
                <a:gd name="T68" fmla="*/ 22 w 156"/>
                <a:gd name="T69" fmla="*/ 31 h 188"/>
                <a:gd name="T70" fmla="*/ 11 w 156"/>
                <a:gd name="T71" fmla="*/ 36 h 188"/>
                <a:gd name="T72" fmla="*/ 0 w 156"/>
                <a:gd name="T73" fmla="*/ 41 h 18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188"/>
                <a:gd name="T113" fmla="*/ 156 w 156"/>
                <a:gd name="T114" fmla="*/ 188 h 18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188">
                  <a:moveTo>
                    <a:pt x="0" y="41"/>
                  </a:moveTo>
                  <a:lnTo>
                    <a:pt x="5" y="64"/>
                  </a:lnTo>
                  <a:lnTo>
                    <a:pt x="11" y="86"/>
                  </a:lnTo>
                  <a:lnTo>
                    <a:pt x="18" y="106"/>
                  </a:lnTo>
                  <a:lnTo>
                    <a:pt x="24" y="125"/>
                  </a:lnTo>
                  <a:lnTo>
                    <a:pt x="31" y="142"/>
                  </a:lnTo>
                  <a:lnTo>
                    <a:pt x="37" y="157"/>
                  </a:lnTo>
                  <a:lnTo>
                    <a:pt x="45" y="170"/>
                  </a:lnTo>
                  <a:lnTo>
                    <a:pt x="52" y="180"/>
                  </a:lnTo>
                  <a:lnTo>
                    <a:pt x="57" y="183"/>
                  </a:lnTo>
                  <a:lnTo>
                    <a:pt x="64" y="186"/>
                  </a:lnTo>
                  <a:lnTo>
                    <a:pt x="69" y="187"/>
                  </a:lnTo>
                  <a:lnTo>
                    <a:pt x="74" y="188"/>
                  </a:lnTo>
                  <a:lnTo>
                    <a:pt x="87" y="185"/>
                  </a:lnTo>
                  <a:lnTo>
                    <a:pt x="99" y="177"/>
                  </a:lnTo>
                  <a:lnTo>
                    <a:pt x="111" y="164"/>
                  </a:lnTo>
                  <a:lnTo>
                    <a:pt x="122" y="145"/>
                  </a:lnTo>
                  <a:lnTo>
                    <a:pt x="132" y="123"/>
                  </a:lnTo>
                  <a:lnTo>
                    <a:pt x="141" y="97"/>
                  </a:lnTo>
                  <a:lnTo>
                    <a:pt x="149" y="66"/>
                  </a:lnTo>
                  <a:lnTo>
                    <a:pt x="156" y="34"/>
                  </a:lnTo>
                  <a:lnTo>
                    <a:pt x="148" y="29"/>
                  </a:lnTo>
                  <a:lnTo>
                    <a:pt x="138" y="25"/>
                  </a:lnTo>
                  <a:lnTo>
                    <a:pt x="130" y="21"/>
                  </a:lnTo>
                  <a:lnTo>
                    <a:pt x="122" y="17"/>
                  </a:lnTo>
                  <a:lnTo>
                    <a:pt x="113" y="13"/>
                  </a:lnTo>
                  <a:lnTo>
                    <a:pt x="105" y="9"/>
                  </a:lnTo>
                  <a:lnTo>
                    <a:pt x="95" y="4"/>
                  </a:lnTo>
                  <a:lnTo>
                    <a:pt x="87" y="0"/>
                  </a:lnTo>
                  <a:lnTo>
                    <a:pt x="76" y="6"/>
                  </a:lnTo>
                  <a:lnTo>
                    <a:pt x="65" y="11"/>
                  </a:lnTo>
                  <a:lnTo>
                    <a:pt x="54" y="16"/>
                  </a:lnTo>
                  <a:lnTo>
                    <a:pt x="43" y="21"/>
                  </a:lnTo>
                  <a:lnTo>
                    <a:pt x="33" y="26"/>
                  </a:lnTo>
                  <a:lnTo>
                    <a:pt x="22" y="31"/>
                  </a:lnTo>
                  <a:lnTo>
                    <a:pt x="11" y="36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Freeform 24"/>
            <p:cNvSpPr>
              <a:spLocks/>
            </p:cNvSpPr>
            <p:nvPr/>
          </p:nvSpPr>
          <p:spPr bwMode="auto">
            <a:xfrm>
              <a:off x="4216" y="2927"/>
              <a:ext cx="50" cy="51"/>
            </a:xfrm>
            <a:custGeom>
              <a:avLst/>
              <a:gdLst>
                <a:gd name="T0" fmla="*/ 0 w 50"/>
                <a:gd name="T1" fmla="*/ 12 h 51"/>
                <a:gd name="T2" fmla="*/ 6 w 50"/>
                <a:gd name="T3" fmla="*/ 17 h 51"/>
                <a:gd name="T4" fmla="*/ 11 w 50"/>
                <a:gd name="T5" fmla="*/ 22 h 51"/>
                <a:gd name="T6" fmla="*/ 18 w 50"/>
                <a:gd name="T7" fmla="*/ 27 h 51"/>
                <a:gd name="T8" fmla="*/ 24 w 50"/>
                <a:gd name="T9" fmla="*/ 32 h 51"/>
                <a:gd name="T10" fmla="*/ 31 w 50"/>
                <a:gd name="T11" fmla="*/ 37 h 51"/>
                <a:gd name="T12" fmla="*/ 37 w 50"/>
                <a:gd name="T13" fmla="*/ 42 h 51"/>
                <a:gd name="T14" fmla="*/ 43 w 50"/>
                <a:gd name="T15" fmla="*/ 46 h 51"/>
                <a:gd name="T16" fmla="*/ 50 w 50"/>
                <a:gd name="T17" fmla="*/ 51 h 51"/>
                <a:gd name="T18" fmla="*/ 49 w 50"/>
                <a:gd name="T19" fmla="*/ 45 h 51"/>
                <a:gd name="T20" fmla="*/ 49 w 50"/>
                <a:gd name="T21" fmla="*/ 39 h 51"/>
                <a:gd name="T22" fmla="*/ 49 w 50"/>
                <a:gd name="T23" fmla="*/ 33 h 51"/>
                <a:gd name="T24" fmla="*/ 49 w 50"/>
                <a:gd name="T25" fmla="*/ 26 h 51"/>
                <a:gd name="T26" fmla="*/ 45 w 50"/>
                <a:gd name="T27" fmla="*/ 23 h 51"/>
                <a:gd name="T28" fmla="*/ 40 w 50"/>
                <a:gd name="T29" fmla="*/ 19 h 51"/>
                <a:gd name="T30" fmla="*/ 36 w 50"/>
                <a:gd name="T31" fmla="*/ 16 h 51"/>
                <a:gd name="T32" fmla="*/ 32 w 50"/>
                <a:gd name="T33" fmla="*/ 13 h 51"/>
                <a:gd name="T34" fmla="*/ 28 w 50"/>
                <a:gd name="T35" fmla="*/ 9 h 51"/>
                <a:gd name="T36" fmla="*/ 24 w 50"/>
                <a:gd name="T37" fmla="*/ 6 h 51"/>
                <a:gd name="T38" fmla="*/ 20 w 50"/>
                <a:gd name="T39" fmla="*/ 3 h 51"/>
                <a:gd name="T40" fmla="*/ 15 w 50"/>
                <a:gd name="T41" fmla="*/ 0 h 51"/>
                <a:gd name="T42" fmla="*/ 11 w 50"/>
                <a:gd name="T43" fmla="*/ 3 h 51"/>
                <a:gd name="T44" fmla="*/ 8 w 50"/>
                <a:gd name="T45" fmla="*/ 6 h 51"/>
                <a:gd name="T46" fmla="*/ 4 w 50"/>
                <a:gd name="T47" fmla="*/ 9 h 51"/>
                <a:gd name="T48" fmla="*/ 0 w 50"/>
                <a:gd name="T49" fmla="*/ 12 h 5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0"/>
                <a:gd name="T76" fmla="*/ 0 h 51"/>
                <a:gd name="T77" fmla="*/ 50 w 50"/>
                <a:gd name="T78" fmla="*/ 51 h 5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0" h="51">
                  <a:moveTo>
                    <a:pt x="0" y="12"/>
                  </a:moveTo>
                  <a:lnTo>
                    <a:pt x="6" y="17"/>
                  </a:lnTo>
                  <a:lnTo>
                    <a:pt x="11" y="22"/>
                  </a:lnTo>
                  <a:lnTo>
                    <a:pt x="18" y="27"/>
                  </a:lnTo>
                  <a:lnTo>
                    <a:pt x="24" y="32"/>
                  </a:lnTo>
                  <a:lnTo>
                    <a:pt x="31" y="37"/>
                  </a:lnTo>
                  <a:lnTo>
                    <a:pt x="37" y="42"/>
                  </a:lnTo>
                  <a:lnTo>
                    <a:pt x="43" y="46"/>
                  </a:lnTo>
                  <a:lnTo>
                    <a:pt x="50" y="51"/>
                  </a:lnTo>
                  <a:lnTo>
                    <a:pt x="49" y="45"/>
                  </a:lnTo>
                  <a:lnTo>
                    <a:pt x="49" y="39"/>
                  </a:lnTo>
                  <a:lnTo>
                    <a:pt x="49" y="33"/>
                  </a:lnTo>
                  <a:lnTo>
                    <a:pt x="49" y="26"/>
                  </a:lnTo>
                  <a:lnTo>
                    <a:pt x="45" y="23"/>
                  </a:lnTo>
                  <a:lnTo>
                    <a:pt x="40" y="19"/>
                  </a:lnTo>
                  <a:lnTo>
                    <a:pt x="36" y="16"/>
                  </a:lnTo>
                  <a:lnTo>
                    <a:pt x="32" y="13"/>
                  </a:lnTo>
                  <a:lnTo>
                    <a:pt x="28" y="9"/>
                  </a:lnTo>
                  <a:lnTo>
                    <a:pt x="24" y="6"/>
                  </a:lnTo>
                  <a:lnTo>
                    <a:pt x="20" y="3"/>
                  </a:lnTo>
                  <a:lnTo>
                    <a:pt x="15" y="0"/>
                  </a:lnTo>
                  <a:lnTo>
                    <a:pt x="11" y="3"/>
                  </a:lnTo>
                  <a:lnTo>
                    <a:pt x="8" y="6"/>
                  </a:lnTo>
                  <a:lnTo>
                    <a:pt x="4" y="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BFD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2" name="Freeform 25"/>
            <p:cNvSpPr>
              <a:spLocks/>
            </p:cNvSpPr>
            <p:nvPr/>
          </p:nvSpPr>
          <p:spPr bwMode="auto">
            <a:xfrm>
              <a:off x="4498" y="3085"/>
              <a:ext cx="65" cy="39"/>
            </a:xfrm>
            <a:custGeom>
              <a:avLst/>
              <a:gdLst>
                <a:gd name="T0" fmla="*/ 0 w 65"/>
                <a:gd name="T1" fmla="*/ 22 h 39"/>
                <a:gd name="T2" fmla="*/ 6 w 65"/>
                <a:gd name="T3" fmla="*/ 24 h 39"/>
                <a:gd name="T4" fmla="*/ 13 w 65"/>
                <a:gd name="T5" fmla="*/ 26 h 39"/>
                <a:gd name="T6" fmla="*/ 19 w 65"/>
                <a:gd name="T7" fmla="*/ 30 h 39"/>
                <a:gd name="T8" fmla="*/ 25 w 65"/>
                <a:gd name="T9" fmla="*/ 32 h 39"/>
                <a:gd name="T10" fmla="*/ 31 w 65"/>
                <a:gd name="T11" fmla="*/ 34 h 39"/>
                <a:gd name="T12" fmla="*/ 38 w 65"/>
                <a:gd name="T13" fmla="*/ 36 h 39"/>
                <a:gd name="T14" fmla="*/ 43 w 65"/>
                <a:gd name="T15" fmla="*/ 37 h 39"/>
                <a:gd name="T16" fmla="*/ 49 w 65"/>
                <a:gd name="T17" fmla="*/ 39 h 39"/>
                <a:gd name="T18" fmla="*/ 52 w 65"/>
                <a:gd name="T19" fmla="*/ 33 h 39"/>
                <a:gd name="T20" fmla="*/ 56 w 65"/>
                <a:gd name="T21" fmla="*/ 27 h 39"/>
                <a:gd name="T22" fmla="*/ 60 w 65"/>
                <a:gd name="T23" fmla="*/ 23 h 39"/>
                <a:gd name="T24" fmla="*/ 65 w 65"/>
                <a:gd name="T25" fmla="*/ 19 h 39"/>
                <a:gd name="T26" fmla="*/ 58 w 65"/>
                <a:gd name="T27" fmla="*/ 17 h 39"/>
                <a:gd name="T28" fmla="*/ 51 w 65"/>
                <a:gd name="T29" fmla="*/ 15 h 39"/>
                <a:gd name="T30" fmla="*/ 43 w 65"/>
                <a:gd name="T31" fmla="*/ 13 h 39"/>
                <a:gd name="T32" fmla="*/ 36 w 65"/>
                <a:gd name="T33" fmla="*/ 11 h 39"/>
                <a:gd name="T34" fmla="*/ 27 w 65"/>
                <a:gd name="T35" fmla="*/ 8 h 39"/>
                <a:gd name="T36" fmla="*/ 19 w 65"/>
                <a:gd name="T37" fmla="*/ 6 h 39"/>
                <a:gd name="T38" fmla="*/ 11 w 65"/>
                <a:gd name="T39" fmla="*/ 3 h 39"/>
                <a:gd name="T40" fmla="*/ 3 w 65"/>
                <a:gd name="T41" fmla="*/ 0 h 39"/>
                <a:gd name="T42" fmla="*/ 2 w 65"/>
                <a:gd name="T43" fmla="*/ 5 h 39"/>
                <a:gd name="T44" fmla="*/ 2 w 65"/>
                <a:gd name="T45" fmla="*/ 11 h 39"/>
                <a:gd name="T46" fmla="*/ 1 w 65"/>
                <a:gd name="T47" fmla="*/ 16 h 39"/>
                <a:gd name="T48" fmla="*/ 0 w 65"/>
                <a:gd name="T49" fmla="*/ 22 h 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5"/>
                <a:gd name="T76" fmla="*/ 0 h 39"/>
                <a:gd name="T77" fmla="*/ 65 w 65"/>
                <a:gd name="T78" fmla="*/ 39 h 3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5" h="39">
                  <a:moveTo>
                    <a:pt x="0" y="22"/>
                  </a:moveTo>
                  <a:lnTo>
                    <a:pt x="6" y="24"/>
                  </a:lnTo>
                  <a:lnTo>
                    <a:pt x="13" y="26"/>
                  </a:lnTo>
                  <a:lnTo>
                    <a:pt x="19" y="30"/>
                  </a:lnTo>
                  <a:lnTo>
                    <a:pt x="25" y="32"/>
                  </a:lnTo>
                  <a:lnTo>
                    <a:pt x="31" y="34"/>
                  </a:lnTo>
                  <a:lnTo>
                    <a:pt x="38" y="36"/>
                  </a:lnTo>
                  <a:lnTo>
                    <a:pt x="43" y="37"/>
                  </a:lnTo>
                  <a:lnTo>
                    <a:pt x="49" y="39"/>
                  </a:lnTo>
                  <a:lnTo>
                    <a:pt x="52" y="33"/>
                  </a:lnTo>
                  <a:lnTo>
                    <a:pt x="56" y="27"/>
                  </a:lnTo>
                  <a:lnTo>
                    <a:pt x="60" y="23"/>
                  </a:lnTo>
                  <a:lnTo>
                    <a:pt x="65" y="19"/>
                  </a:lnTo>
                  <a:lnTo>
                    <a:pt x="58" y="17"/>
                  </a:lnTo>
                  <a:lnTo>
                    <a:pt x="51" y="15"/>
                  </a:lnTo>
                  <a:lnTo>
                    <a:pt x="43" y="13"/>
                  </a:lnTo>
                  <a:lnTo>
                    <a:pt x="36" y="11"/>
                  </a:lnTo>
                  <a:lnTo>
                    <a:pt x="27" y="8"/>
                  </a:lnTo>
                  <a:lnTo>
                    <a:pt x="19" y="6"/>
                  </a:lnTo>
                  <a:lnTo>
                    <a:pt x="11" y="3"/>
                  </a:lnTo>
                  <a:lnTo>
                    <a:pt x="3" y="0"/>
                  </a:lnTo>
                  <a:lnTo>
                    <a:pt x="2" y="5"/>
                  </a:lnTo>
                  <a:lnTo>
                    <a:pt x="2" y="11"/>
                  </a:lnTo>
                  <a:lnTo>
                    <a:pt x="1" y="16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BFD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Freeform 26"/>
            <p:cNvSpPr>
              <a:spLocks/>
            </p:cNvSpPr>
            <p:nvPr/>
          </p:nvSpPr>
          <p:spPr bwMode="auto">
            <a:xfrm>
              <a:off x="4622" y="3097"/>
              <a:ext cx="61" cy="40"/>
            </a:xfrm>
            <a:custGeom>
              <a:avLst/>
              <a:gdLst>
                <a:gd name="T0" fmla="*/ 60 w 61"/>
                <a:gd name="T1" fmla="*/ 0 h 40"/>
                <a:gd name="T2" fmla="*/ 56 w 61"/>
                <a:gd name="T3" fmla="*/ 5 h 40"/>
                <a:gd name="T4" fmla="*/ 51 w 61"/>
                <a:gd name="T5" fmla="*/ 9 h 40"/>
                <a:gd name="T6" fmla="*/ 45 w 61"/>
                <a:gd name="T7" fmla="*/ 12 h 40"/>
                <a:gd name="T8" fmla="*/ 38 w 61"/>
                <a:gd name="T9" fmla="*/ 15 h 40"/>
                <a:gd name="T10" fmla="*/ 29 w 61"/>
                <a:gd name="T11" fmla="*/ 17 h 40"/>
                <a:gd name="T12" fmla="*/ 20 w 61"/>
                <a:gd name="T13" fmla="*/ 19 h 40"/>
                <a:gd name="T14" fmla="*/ 10 w 61"/>
                <a:gd name="T15" fmla="*/ 19 h 40"/>
                <a:gd name="T16" fmla="*/ 0 w 61"/>
                <a:gd name="T17" fmla="*/ 19 h 40"/>
                <a:gd name="T18" fmla="*/ 3 w 61"/>
                <a:gd name="T19" fmla="*/ 24 h 40"/>
                <a:gd name="T20" fmla="*/ 6 w 61"/>
                <a:gd name="T21" fmla="*/ 29 h 40"/>
                <a:gd name="T22" fmla="*/ 7 w 61"/>
                <a:gd name="T23" fmla="*/ 34 h 40"/>
                <a:gd name="T24" fmla="*/ 8 w 61"/>
                <a:gd name="T25" fmla="*/ 40 h 40"/>
                <a:gd name="T26" fmla="*/ 17 w 61"/>
                <a:gd name="T27" fmla="*/ 40 h 40"/>
                <a:gd name="T28" fmla="*/ 25 w 61"/>
                <a:gd name="T29" fmla="*/ 39 h 40"/>
                <a:gd name="T30" fmla="*/ 32 w 61"/>
                <a:gd name="T31" fmla="*/ 38 h 40"/>
                <a:gd name="T32" fmla="*/ 39 w 61"/>
                <a:gd name="T33" fmla="*/ 36 h 40"/>
                <a:gd name="T34" fmla="*/ 45 w 61"/>
                <a:gd name="T35" fmla="*/ 33 h 40"/>
                <a:gd name="T36" fmla="*/ 50 w 61"/>
                <a:gd name="T37" fmla="*/ 30 h 40"/>
                <a:gd name="T38" fmla="*/ 54 w 61"/>
                <a:gd name="T39" fmla="*/ 27 h 40"/>
                <a:gd name="T40" fmla="*/ 57 w 61"/>
                <a:gd name="T41" fmla="*/ 23 h 40"/>
                <a:gd name="T42" fmla="*/ 59 w 61"/>
                <a:gd name="T43" fmla="*/ 18 h 40"/>
                <a:gd name="T44" fmla="*/ 60 w 61"/>
                <a:gd name="T45" fmla="*/ 12 h 40"/>
                <a:gd name="T46" fmla="*/ 61 w 61"/>
                <a:gd name="T47" fmla="*/ 6 h 40"/>
                <a:gd name="T48" fmla="*/ 60 w 61"/>
                <a:gd name="T49" fmla="*/ 0 h 4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1"/>
                <a:gd name="T76" fmla="*/ 0 h 40"/>
                <a:gd name="T77" fmla="*/ 61 w 61"/>
                <a:gd name="T78" fmla="*/ 40 h 4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1" h="40">
                  <a:moveTo>
                    <a:pt x="60" y="0"/>
                  </a:moveTo>
                  <a:lnTo>
                    <a:pt x="56" y="5"/>
                  </a:lnTo>
                  <a:lnTo>
                    <a:pt x="51" y="9"/>
                  </a:lnTo>
                  <a:lnTo>
                    <a:pt x="45" y="12"/>
                  </a:lnTo>
                  <a:lnTo>
                    <a:pt x="38" y="15"/>
                  </a:lnTo>
                  <a:lnTo>
                    <a:pt x="29" y="17"/>
                  </a:lnTo>
                  <a:lnTo>
                    <a:pt x="20" y="19"/>
                  </a:lnTo>
                  <a:lnTo>
                    <a:pt x="10" y="19"/>
                  </a:lnTo>
                  <a:lnTo>
                    <a:pt x="0" y="19"/>
                  </a:lnTo>
                  <a:lnTo>
                    <a:pt x="3" y="24"/>
                  </a:lnTo>
                  <a:lnTo>
                    <a:pt x="6" y="29"/>
                  </a:lnTo>
                  <a:lnTo>
                    <a:pt x="7" y="34"/>
                  </a:lnTo>
                  <a:lnTo>
                    <a:pt x="8" y="40"/>
                  </a:lnTo>
                  <a:lnTo>
                    <a:pt x="17" y="40"/>
                  </a:lnTo>
                  <a:lnTo>
                    <a:pt x="25" y="39"/>
                  </a:lnTo>
                  <a:lnTo>
                    <a:pt x="32" y="38"/>
                  </a:lnTo>
                  <a:lnTo>
                    <a:pt x="39" y="36"/>
                  </a:lnTo>
                  <a:lnTo>
                    <a:pt x="45" y="33"/>
                  </a:lnTo>
                  <a:lnTo>
                    <a:pt x="50" y="30"/>
                  </a:lnTo>
                  <a:lnTo>
                    <a:pt x="54" y="27"/>
                  </a:lnTo>
                  <a:lnTo>
                    <a:pt x="57" y="23"/>
                  </a:lnTo>
                  <a:lnTo>
                    <a:pt x="59" y="18"/>
                  </a:lnTo>
                  <a:lnTo>
                    <a:pt x="60" y="12"/>
                  </a:lnTo>
                  <a:lnTo>
                    <a:pt x="61" y="6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BFD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4" name="Freeform 27"/>
            <p:cNvSpPr>
              <a:spLocks/>
            </p:cNvSpPr>
            <p:nvPr/>
          </p:nvSpPr>
          <p:spPr bwMode="auto">
            <a:xfrm>
              <a:off x="4094" y="2746"/>
              <a:ext cx="121" cy="179"/>
            </a:xfrm>
            <a:custGeom>
              <a:avLst/>
              <a:gdLst>
                <a:gd name="T0" fmla="*/ 27 w 121"/>
                <a:gd name="T1" fmla="*/ 15 h 179"/>
                <a:gd name="T2" fmla="*/ 28 w 121"/>
                <a:gd name="T3" fmla="*/ 14 h 179"/>
                <a:gd name="T4" fmla="*/ 28 w 121"/>
                <a:gd name="T5" fmla="*/ 14 h 179"/>
                <a:gd name="T6" fmla="*/ 28 w 121"/>
                <a:gd name="T7" fmla="*/ 14 h 179"/>
                <a:gd name="T8" fmla="*/ 28 w 121"/>
                <a:gd name="T9" fmla="*/ 14 h 179"/>
                <a:gd name="T10" fmla="*/ 26 w 121"/>
                <a:gd name="T11" fmla="*/ 10 h 179"/>
                <a:gd name="T12" fmla="*/ 24 w 121"/>
                <a:gd name="T13" fmla="*/ 7 h 179"/>
                <a:gd name="T14" fmla="*/ 23 w 121"/>
                <a:gd name="T15" fmla="*/ 4 h 179"/>
                <a:gd name="T16" fmla="*/ 22 w 121"/>
                <a:gd name="T17" fmla="*/ 0 h 179"/>
                <a:gd name="T18" fmla="*/ 17 w 121"/>
                <a:gd name="T19" fmla="*/ 2 h 179"/>
                <a:gd name="T20" fmla="*/ 12 w 121"/>
                <a:gd name="T21" fmla="*/ 5 h 179"/>
                <a:gd name="T22" fmla="*/ 7 w 121"/>
                <a:gd name="T23" fmla="*/ 8 h 179"/>
                <a:gd name="T24" fmla="*/ 4 w 121"/>
                <a:gd name="T25" fmla="*/ 12 h 179"/>
                <a:gd name="T26" fmla="*/ 2 w 121"/>
                <a:gd name="T27" fmla="*/ 19 h 179"/>
                <a:gd name="T28" fmla="*/ 0 w 121"/>
                <a:gd name="T29" fmla="*/ 26 h 179"/>
                <a:gd name="T30" fmla="*/ 0 w 121"/>
                <a:gd name="T31" fmla="*/ 33 h 179"/>
                <a:gd name="T32" fmla="*/ 2 w 121"/>
                <a:gd name="T33" fmla="*/ 42 h 179"/>
                <a:gd name="T34" fmla="*/ 6 w 121"/>
                <a:gd name="T35" fmla="*/ 57 h 179"/>
                <a:gd name="T36" fmla="*/ 14 w 121"/>
                <a:gd name="T37" fmla="*/ 72 h 179"/>
                <a:gd name="T38" fmla="*/ 24 w 121"/>
                <a:gd name="T39" fmla="*/ 88 h 179"/>
                <a:gd name="T40" fmla="*/ 36 w 121"/>
                <a:gd name="T41" fmla="*/ 106 h 179"/>
                <a:gd name="T42" fmla="*/ 50 w 121"/>
                <a:gd name="T43" fmla="*/ 123 h 179"/>
                <a:gd name="T44" fmla="*/ 67 w 121"/>
                <a:gd name="T45" fmla="*/ 142 h 179"/>
                <a:gd name="T46" fmla="*/ 85 w 121"/>
                <a:gd name="T47" fmla="*/ 160 h 179"/>
                <a:gd name="T48" fmla="*/ 106 w 121"/>
                <a:gd name="T49" fmla="*/ 179 h 179"/>
                <a:gd name="T50" fmla="*/ 110 w 121"/>
                <a:gd name="T51" fmla="*/ 176 h 179"/>
                <a:gd name="T52" fmla="*/ 114 w 121"/>
                <a:gd name="T53" fmla="*/ 173 h 179"/>
                <a:gd name="T54" fmla="*/ 117 w 121"/>
                <a:gd name="T55" fmla="*/ 169 h 179"/>
                <a:gd name="T56" fmla="*/ 121 w 121"/>
                <a:gd name="T57" fmla="*/ 166 h 179"/>
                <a:gd name="T58" fmla="*/ 95 w 121"/>
                <a:gd name="T59" fmla="*/ 143 h 179"/>
                <a:gd name="T60" fmla="*/ 73 w 121"/>
                <a:gd name="T61" fmla="*/ 120 h 179"/>
                <a:gd name="T62" fmla="*/ 55 w 121"/>
                <a:gd name="T63" fmla="*/ 99 h 179"/>
                <a:gd name="T64" fmla="*/ 40 w 121"/>
                <a:gd name="T65" fmla="*/ 78 h 179"/>
                <a:gd name="T66" fmla="*/ 30 w 121"/>
                <a:gd name="T67" fmla="*/ 59 h 179"/>
                <a:gd name="T68" fmla="*/ 24 w 121"/>
                <a:gd name="T69" fmla="*/ 42 h 179"/>
                <a:gd name="T70" fmla="*/ 23 w 121"/>
                <a:gd name="T71" fmla="*/ 27 h 179"/>
                <a:gd name="T72" fmla="*/ 27 w 121"/>
                <a:gd name="T73" fmla="*/ 15 h 1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1"/>
                <a:gd name="T112" fmla="*/ 0 h 179"/>
                <a:gd name="T113" fmla="*/ 121 w 121"/>
                <a:gd name="T114" fmla="*/ 179 h 17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1" h="179">
                  <a:moveTo>
                    <a:pt x="27" y="15"/>
                  </a:moveTo>
                  <a:lnTo>
                    <a:pt x="28" y="14"/>
                  </a:lnTo>
                  <a:lnTo>
                    <a:pt x="26" y="10"/>
                  </a:lnTo>
                  <a:lnTo>
                    <a:pt x="24" y="7"/>
                  </a:lnTo>
                  <a:lnTo>
                    <a:pt x="23" y="4"/>
                  </a:lnTo>
                  <a:lnTo>
                    <a:pt x="22" y="0"/>
                  </a:lnTo>
                  <a:lnTo>
                    <a:pt x="17" y="2"/>
                  </a:lnTo>
                  <a:lnTo>
                    <a:pt x="12" y="5"/>
                  </a:lnTo>
                  <a:lnTo>
                    <a:pt x="7" y="8"/>
                  </a:lnTo>
                  <a:lnTo>
                    <a:pt x="4" y="12"/>
                  </a:lnTo>
                  <a:lnTo>
                    <a:pt x="2" y="19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2" y="42"/>
                  </a:lnTo>
                  <a:lnTo>
                    <a:pt x="6" y="57"/>
                  </a:lnTo>
                  <a:lnTo>
                    <a:pt x="14" y="72"/>
                  </a:lnTo>
                  <a:lnTo>
                    <a:pt x="24" y="88"/>
                  </a:lnTo>
                  <a:lnTo>
                    <a:pt x="36" y="106"/>
                  </a:lnTo>
                  <a:lnTo>
                    <a:pt x="50" y="123"/>
                  </a:lnTo>
                  <a:lnTo>
                    <a:pt x="67" y="142"/>
                  </a:lnTo>
                  <a:lnTo>
                    <a:pt x="85" y="160"/>
                  </a:lnTo>
                  <a:lnTo>
                    <a:pt x="106" y="179"/>
                  </a:lnTo>
                  <a:lnTo>
                    <a:pt x="110" y="176"/>
                  </a:lnTo>
                  <a:lnTo>
                    <a:pt x="114" y="173"/>
                  </a:lnTo>
                  <a:lnTo>
                    <a:pt x="117" y="169"/>
                  </a:lnTo>
                  <a:lnTo>
                    <a:pt x="121" y="166"/>
                  </a:lnTo>
                  <a:lnTo>
                    <a:pt x="95" y="143"/>
                  </a:lnTo>
                  <a:lnTo>
                    <a:pt x="73" y="120"/>
                  </a:lnTo>
                  <a:lnTo>
                    <a:pt x="55" y="99"/>
                  </a:lnTo>
                  <a:lnTo>
                    <a:pt x="40" y="78"/>
                  </a:lnTo>
                  <a:lnTo>
                    <a:pt x="30" y="59"/>
                  </a:lnTo>
                  <a:lnTo>
                    <a:pt x="24" y="42"/>
                  </a:lnTo>
                  <a:lnTo>
                    <a:pt x="23" y="27"/>
                  </a:lnTo>
                  <a:lnTo>
                    <a:pt x="27" y="15"/>
                  </a:lnTo>
                  <a:close/>
                </a:path>
              </a:pathLst>
            </a:custGeom>
            <a:solidFill>
              <a:srgbClr val="BFD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5" name="Freeform 28"/>
            <p:cNvSpPr>
              <a:spLocks/>
            </p:cNvSpPr>
            <p:nvPr/>
          </p:nvSpPr>
          <p:spPr bwMode="auto">
            <a:xfrm>
              <a:off x="4295" y="3055"/>
              <a:ext cx="72" cy="45"/>
            </a:xfrm>
            <a:custGeom>
              <a:avLst/>
              <a:gdLst>
                <a:gd name="T0" fmla="*/ 0 w 72"/>
                <a:gd name="T1" fmla="*/ 22 h 45"/>
                <a:gd name="T2" fmla="*/ 1 w 72"/>
                <a:gd name="T3" fmla="*/ 28 h 45"/>
                <a:gd name="T4" fmla="*/ 2 w 72"/>
                <a:gd name="T5" fmla="*/ 33 h 45"/>
                <a:gd name="T6" fmla="*/ 3 w 72"/>
                <a:gd name="T7" fmla="*/ 39 h 45"/>
                <a:gd name="T8" fmla="*/ 4 w 72"/>
                <a:gd name="T9" fmla="*/ 45 h 45"/>
                <a:gd name="T10" fmla="*/ 12 w 72"/>
                <a:gd name="T11" fmla="*/ 42 h 45"/>
                <a:gd name="T12" fmla="*/ 20 w 72"/>
                <a:gd name="T13" fmla="*/ 38 h 45"/>
                <a:gd name="T14" fmla="*/ 29 w 72"/>
                <a:gd name="T15" fmla="*/ 34 h 45"/>
                <a:gd name="T16" fmla="*/ 37 w 72"/>
                <a:gd name="T17" fmla="*/ 31 h 45"/>
                <a:gd name="T18" fmla="*/ 46 w 72"/>
                <a:gd name="T19" fmla="*/ 27 h 45"/>
                <a:gd name="T20" fmla="*/ 54 w 72"/>
                <a:gd name="T21" fmla="*/ 23 h 45"/>
                <a:gd name="T22" fmla="*/ 62 w 72"/>
                <a:gd name="T23" fmla="*/ 17 h 45"/>
                <a:gd name="T24" fmla="*/ 72 w 72"/>
                <a:gd name="T25" fmla="*/ 13 h 45"/>
                <a:gd name="T26" fmla="*/ 66 w 72"/>
                <a:gd name="T27" fmla="*/ 10 h 45"/>
                <a:gd name="T28" fmla="*/ 60 w 72"/>
                <a:gd name="T29" fmla="*/ 7 h 45"/>
                <a:gd name="T30" fmla="*/ 54 w 72"/>
                <a:gd name="T31" fmla="*/ 4 h 45"/>
                <a:gd name="T32" fmla="*/ 48 w 72"/>
                <a:gd name="T33" fmla="*/ 0 h 45"/>
                <a:gd name="T34" fmla="*/ 42 w 72"/>
                <a:gd name="T35" fmla="*/ 3 h 45"/>
                <a:gd name="T36" fmla="*/ 36 w 72"/>
                <a:gd name="T37" fmla="*/ 6 h 45"/>
                <a:gd name="T38" fmla="*/ 30 w 72"/>
                <a:gd name="T39" fmla="*/ 9 h 45"/>
                <a:gd name="T40" fmla="*/ 25 w 72"/>
                <a:gd name="T41" fmla="*/ 11 h 45"/>
                <a:gd name="T42" fmla="*/ 18 w 72"/>
                <a:gd name="T43" fmla="*/ 14 h 45"/>
                <a:gd name="T44" fmla="*/ 12 w 72"/>
                <a:gd name="T45" fmla="*/ 16 h 45"/>
                <a:gd name="T46" fmla="*/ 6 w 72"/>
                <a:gd name="T47" fmla="*/ 20 h 45"/>
                <a:gd name="T48" fmla="*/ 0 w 72"/>
                <a:gd name="T49" fmla="*/ 22 h 4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2"/>
                <a:gd name="T76" fmla="*/ 0 h 45"/>
                <a:gd name="T77" fmla="*/ 72 w 72"/>
                <a:gd name="T78" fmla="*/ 45 h 4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2" h="45">
                  <a:moveTo>
                    <a:pt x="0" y="22"/>
                  </a:moveTo>
                  <a:lnTo>
                    <a:pt x="1" y="28"/>
                  </a:lnTo>
                  <a:lnTo>
                    <a:pt x="2" y="33"/>
                  </a:lnTo>
                  <a:lnTo>
                    <a:pt x="3" y="39"/>
                  </a:lnTo>
                  <a:lnTo>
                    <a:pt x="4" y="45"/>
                  </a:lnTo>
                  <a:lnTo>
                    <a:pt x="12" y="42"/>
                  </a:lnTo>
                  <a:lnTo>
                    <a:pt x="20" y="38"/>
                  </a:lnTo>
                  <a:lnTo>
                    <a:pt x="29" y="34"/>
                  </a:lnTo>
                  <a:lnTo>
                    <a:pt x="37" y="31"/>
                  </a:lnTo>
                  <a:lnTo>
                    <a:pt x="46" y="27"/>
                  </a:lnTo>
                  <a:lnTo>
                    <a:pt x="54" y="23"/>
                  </a:lnTo>
                  <a:lnTo>
                    <a:pt x="62" y="17"/>
                  </a:lnTo>
                  <a:lnTo>
                    <a:pt x="72" y="13"/>
                  </a:lnTo>
                  <a:lnTo>
                    <a:pt x="66" y="10"/>
                  </a:lnTo>
                  <a:lnTo>
                    <a:pt x="60" y="7"/>
                  </a:lnTo>
                  <a:lnTo>
                    <a:pt x="54" y="4"/>
                  </a:lnTo>
                  <a:lnTo>
                    <a:pt x="48" y="0"/>
                  </a:lnTo>
                  <a:lnTo>
                    <a:pt x="42" y="3"/>
                  </a:lnTo>
                  <a:lnTo>
                    <a:pt x="36" y="6"/>
                  </a:lnTo>
                  <a:lnTo>
                    <a:pt x="30" y="9"/>
                  </a:lnTo>
                  <a:lnTo>
                    <a:pt x="25" y="11"/>
                  </a:lnTo>
                  <a:lnTo>
                    <a:pt x="18" y="14"/>
                  </a:lnTo>
                  <a:lnTo>
                    <a:pt x="12" y="16"/>
                  </a:lnTo>
                  <a:lnTo>
                    <a:pt x="6" y="2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BFD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6" name="Freeform 29"/>
            <p:cNvSpPr>
              <a:spLocks/>
            </p:cNvSpPr>
            <p:nvPr/>
          </p:nvSpPr>
          <p:spPr bwMode="auto">
            <a:xfrm>
              <a:off x="4564" y="2741"/>
              <a:ext cx="119" cy="184"/>
            </a:xfrm>
            <a:custGeom>
              <a:avLst/>
              <a:gdLst>
                <a:gd name="T0" fmla="*/ 99 w 119"/>
                <a:gd name="T1" fmla="*/ 16 h 184"/>
                <a:gd name="T2" fmla="*/ 103 w 119"/>
                <a:gd name="T3" fmla="*/ 30 h 184"/>
                <a:gd name="T4" fmla="*/ 102 w 119"/>
                <a:gd name="T5" fmla="*/ 45 h 184"/>
                <a:gd name="T6" fmla="*/ 96 w 119"/>
                <a:gd name="T7" fmla="*/ 63 h 184"/>
                <a:gd name="T8" fmla="*/ 85 w 119"/>
                <a:gd name="T9" fmla="*/ 82 h 184"/>
                <a:gd name="T10" fmla="*/ 70 w 119"/>
                <a:gd name="T11" fmla="*/ 103 h 184"/>
                <a:gd name="T12" fmla="*/ 50 w 119"/>
                <a:gd name="T13" fmla="*/ 125 h 184"/>
                <a:gd name="T14" fmla="*/ 27 w 119"/>
                <a:gd name="T15" fmla="*/ 149 h 184"/>
                <a:gd name="T16" fmla="*/ 0 w 119"/>
                <a:gd name="T17" fmla="*/ 172 h 184"/>
                <a:gd name="T18" fmla="*/ 3 w 119"/>
                <a:gd name="T19" fmla="*/ 176 h 184"/>
                <a:gd name="T20" fmla="*/ 7 w 119"/>
                <a:gd name="T21" fmla="*/ 179 h 184"/>
                <a:gd name="T22" fmla="*/ 11 w 119"/>
                <a:gd name="T23" fmla="*/ 182 h 184"/>
                <a:gd name="T24" fmla="*/ 14 w 119"/>
                <a:gd name="T25" fmla="*/ 184 h 184"/>
                <a:gd name="T26" fmla="*/ 34 w 119"/>
                <a:gd name="T27" fmla="*/ 165 h 184"/>
                <a:gd name="T28" fmla="*/ 53 w 119"/>
                <a:gd name="T29" fmla="*/ 147 h 184"/>
                <a:gd name="T30" fmla="*/ 69 w 119"/>
                <a:gd name="T31" fmla="*/ 128 h 184"/>
                <a:gd name="T32" fmla="*/ 83 w 119"/>
                <a:gd name="T33" fmla="*/ 111 h 184"/>
                <a:gd name="T34" fmla="*/ 96 w 119"/>
                <a:gd name="T35" fmla="*/ 93 h 184"/>
                <a:gd name="T36" fmla="*/ 106 w 119"/>
                <a:gd name="T37" fmla="*/ 77 h 184"/>
                <a:gd name="T38" fmla="*/ 113 w 119"/>
                <a:gd name="T39" fmla="*/ 62 h 184"/>
                <a:gd name="T40" fmla="*/ 117 w 119"/>
                <a:gd name="T41" fmla="*/ 47 h 184"/>
                <a:gd name="T42" fmla="*/ 119 w 119"/>
                <a:gd name="T43" fmla="*/ 38 h 184"/>
                <a:gd name="T44" fmla="*/ 119 w 119"/>
                <a:gd name="T45" fmla="*/ 31 h 184"/>
                <a:gd name="T46" fmla="*/ 117 w 119"/>
                <a:gd name="T47" fmla="*/ 24 h 184"/>
                <a:gd name="T48" fmla="*/ 115 w 119"/>
                <a:gd name="T49" fmla="*/ 17 h 184"/>
                <a:gd name="T50" fmla="*/ 111 w 119"/>
                <a:gd name="T51" fmla="*/ 12 h 184"/>
                <a:gd name="T52" fmla="*/ 105 w 119"/>
                <a:gd name="T53" fmla="*/ 8 h 184"/>
                <a:gd name="T54" fmla="*/ 98 w 119"/>
                <a:gd name="T55" fmla="*/ 5 h 184"/>
                <a:gd name="T56" fmla="*/ 89 w 119"/>
                <a:gd name="T57" fmla="*/ 2 h 184"/>
                <a:gd name="T58" fmla="*/ 86 w 119"/>
                <a:gd name="T59" fmla="*/ 1 h 184"/>
                <a:gd name="T60" fmla="*/ 83 w 119"/>
                <a:gd name="T61" fmla="*/ 1 h 184"/>
                <a:gd name="T62" fmla="*/ 80 w 119"/>
                <a:gd name="T63" fmla="*/ 1 h 184"/>
                <a:gd name="T64" fmla="*/ 76 w 119"/>
                <a:gd name="T65" fmla="*/ 0 h 184"/>
                <a:gd name="T66" fmla="*/ 83 w 119"/>
                <a:gd name="T67" fmla="*/ 3 h 184"/>
                <a:gd name="T68" fmla="*/ 89 w 119"/>
                <a:gd name="T69" fmla="*/ 6 h 184"/>
                <a:gd name="T70" fmla="*/ 94 w 119"/>
                <a:gd name="T71" fmla="*/ 11 h 184"/>
                <a:gd name="T72" fmla="*/ 99 w 119"/>
                <a:gd name="T73" fmla="*/ 16 h 18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9"/>
                <a:gd name="T112" fmla="*/ 0 h 184"/>
                <a:gd name="T113" fmla="*/ 119 w 119"/>
                <a:gd name="T114" fmla="*/ 184 h 18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9" h="184">
                  <a:moveTo>
                    <a:pt x="99" y="16"/>
                  </a:moveTo>
                  <a:lnTo>
                    <a:pt x="103" y="30"/>
                  </a:lnTo>
                  <a:lnTo>
                    <a:pt x="102" y="45"/>
                  </a:lnTo>
                  <a:lnTo>
                    <a:pt x="96" y="63"/>
                  </a:lnTo>
                  <a:lnTo>
                    <a:pt x="85" y="82"/>
                  </a:lnTo>
                  <a:lnTo>
                    <a:pt x="70" y="103"/>
                  </a:lnTo>
                  <a:lnTo>
                    <a:pt x="50" y="125"/>
                  </a:lnTo>
                  <a:lnTo>
                    <a:pt x="27" y="149"/>
                  </a:lnTo>
                  <a:lnTo>
                    <a:pt x="0" y="172"/>
                  </a:lnTo>
                  <a:lnTo>
                    <a:pt x="3" y="176"/>
                  </a:lnTo>
                  <a:lnTo>
                    <a:pt x="7" y="179"/>
                  </a:lnTo>
                  <a:lnTo>
                    <a:pt x="11" y="182"/>
                  </a:lnTo>
                  <a:lnTo>
                    <a:pt x="14" y="184"/>
                  </a:lnTo>
                  <a:lnTo>
                    <a:pt x="34" y="165"/>
                  </a:lnTo>
                  <a:lnTo>
                    <a:pt x="53" y="147"/>
                  </a:lnTo>
                  <a:lnTo>
                    <a:pt x="69" y="128"/>
                  </a:lnTo>
                  <a:lnTo>
                    <a:pt x="83" y="111"/>
                  </a:lnTo>
                  <a:lnTo>
                    <a:pt x="96" y="93"/>
                  </a:lnTo>
                  <a:lnTo>
                    <a:pt x="106" y="77"/>
                  </a:lnTo>
                  <a:lnTo>
                    <a:pt x="113" y="62"/>
                  </a:lnTo>
                  <a:lnTo>
                    <a:pt x="117" y="47"/>
                  </a:lnTo>
                  <a:lnTo>
                    <a:pt x="119" y="38"/>
                  </a:lnTo>
                  <a:lnTo>
                    <a:pt x="119" y="31"/>
                  </a:lnTo>
                  <a:lnTo>
                    <a:pt x="117" y="24"/>
                  </a:lnTo>
                  <a:lnTo>
                    <a:pt x="115" y="17"/>
                  </a:lnTo>
                  <a:lnTo>
                    <a:pt x="111" y="12"/>
                  </a:lnTo>
                  <a:lnTo>
                    <a:pt x="105" y="8"/>
                  </a:lnTo>
                  <a:lnTo>
                    <a:pt x="98" y="5"/>
                  </a:lnTo>
                  <a:lnTo>
                    <a:pt x="89" y="2"/>
                  </a:lnTo>
                  <a:lnTo>
                    <a:pt x="86" y="1"/>
                  </a:lnTo>
                  <a:lnTo>
                    <a:pt x="83" y="1"/>
                  </a:lnTo>
                  <a:lnTo>
                    <a:pt x="80" y="1"/>
                  </a:lnTo>
                  <a:lnTo>
                    <a:pt x="76" y="0"/>
                  </a:lnTo>
                  <a:lnTo>
                    <a:pt x="83" y="3"/>
                  </a:lnTo>
                  <a:lnTo>
                    <a:pt x="89" y="6"/>
                  </a:lnTo>
                  <a:lnTo>
                    <a:pt x="94" y="11"/>
                  </a:lnTo>
                  <a:lnTo>
                    <a:pt x="99" y="16"/>
                  </a:lnTo>
                  <a:close/>
                </a:path>
              </a:pathLst>
            </a:custGeom>
            <a:solidFill>
              <a:srgbClr val="BFD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7" name="Freeform 30"/>
            <p:cNvSpPr>
              <a:spLocks/>
            </p:cNvSpPr>
            <p:nvPr/>
          </p:nvSpPr>
          <p:spPr bwMode="auto">
            <a:xfrm>
              <a:off x="4094" y="3085"/>
              <a:ext cx="185" cy="52"/>
            </a:xfrm>
            <a:custGeom>
              <a:avLst/>
              <a:gdLst>
                <a:gd name="T0" fmla="*/ 6 w 185"/>
                <a:gd name="T1" fmla="*/ 8 h 52"/>
                <a:gd name="T2" fmla="*/ 5 w 185"/>
                <a:gd name="T3" fmla="*/ 6 h 52"/>
                <a:gd name="T4" fmla="*/ 5 w 185"/>
                <a:gd name="T5" fmla="*/ 4 h 52"/>
                <a:gd name="T6" fmla="*/ 4 w 185"/>
                <a:gd name="T7" fmla="*/ 2 h 52"/>
                <a:gd name="T8" fmla="*/ 3 w 185"/>
                <a:gd name="T9" fmla="*/ 0 h 52"/>
                <a:gd name="T10" fmla="*/ 3 w 185"/>
                <a:gd name="T11" fmla="*/ 1 h 52"/>
                <a:gd name="T12" fmla="*/ 3 w 185"/>
                <a:gd name="T13" fmla="*/ 2 h 52"/>
                <a:gd name="T14" fmla="*/ 2 w 185"/>
                <a:gd name="T15" fmla="*/ 4 h 52"/>
                <a:gd name="T16" fmla="*/ 2 w 185"/>
                <a:gd name="T17" fmla="*/ 5 h 52"/>
                <a:gd name="T18" fmla="*/ 0 w 185"/>
                <a:gd name="T19" fmla="*/ 14 h 52"/>
                <a:gd name="T20" fmla="*/ 0 w 185"/>
                <a:gd name="T21" fmla="*/ 21 h 52"/>
                <a:gd name="T22" fmla="*/ 2 w 185"/>
                <a:gd name="T23" fmla="*/ 29 h 52"/>
                <a:gd name="T24" fmla="*/ 4 w 185"/>
                <a:gd name="T25" fmla="*/ 35 h 52"/>
                <a:gd name="T26" fmla="*/ 8 w 185"/>
                <a:gd name="T27" fmla="*/ 40 h 52"/>
                <a:gd name="T28" fmla="*/ 14 w 185"/>
                <a:gd name="T29" fmla="*/ 43 h 52"/>
                <a:gd name="T30" fmla="*/ 20 w 185"/>
                <a:gd name="T31" fmla="*/ 47 h 52"/>
                <a:gd name="T32" fmla="*/ 27 w 185"/>
                <a:gd name="T33" fmla="*/ 49 h 52"/>
                <a:gd name="T34" fmla="*/ 35 w 185"/>
                <a:gd name="T35" fmla="*/ 51 h 52"/>
                <a:gd name="T36" fmla="*/ 44 w 185"/>
                <a:gd name="T37" fmla="*/ 52 h 52"/>
                <a:gd name="T38" fmla="*/ 55 w 185"/>
                <a:gd name="T39" fmla="*/ 52 h 52"/>
                <a:gd name="T40" fmla="*/ 66 w 185"/>
                <a:gd name="T41" fmla="*/ 52 h 52"/>
                <a:gd name="T42" fmla="*/ 78 w 185"/>
                <a:gd name="T43" fmla="*/ 51 h 52"/>
                <a:gd name="T44" fmla="*/ 90 w 185"/>
                <a:gd name="T45" fmla="*/ 49 h 52"/>
                <a:gd name="T46" fmla="*/ 105 w 185"/>
                <a:gd name="T47" fmla="*/ 47 h 52"/>
                <a:gd name="T48" fmla="*/ 119 w 185"/>
                <a:gd name="T49" fmla="*/ 43 h 52"/>
                <a:gd name="T50" fmla="*/ 134 w 185"/>
                <a:gd name="T51" fmla="*/ 39 h 52"/>
                <a:gd name="T52" fmla="*/ 151 w 185"/>
                <a:gd name="T53" fmla="*/ 35 h 52"/>
                <a:gd name="T54" fmla="*/ 167 w 185"/>
                <a:gd name="T55" fmla="*/ 29 h 52"/>
                <a:gd name="T56" fmla="*/ 185 w 185"/>
                <a:gd name="T57" fmla="*/ 22 h 52"/>
                <a:gd name="T58" fmla="*/ 184 w 185"/>
                <a:gd name="T59" fmla="*/ 17 h 52"/>
                <a:gd name="T60" fmla="*/ 183 w 185"/>
                <a:gd name="T61" fmla="*/ 11 h 52"/>
                <a:gd name="T62" fmla="*/ 182 w 185"/>
                <a:gd name="T63" fmla="*/ 5 h 52"/>
                <a:gd name="T64" fmla="*/ 180 w 185"/>
                <a:gd name="T65" fmla="*/ 0 h 52"/>
                <a:gd name="T66" fmla="*/ 164 w 185"/>
                <a:gd name="T67" fmla="*/ 6 h 52"/>
                <a:gd name="T68" fmla="*/ 149 w 185"/>
                <a:gd name="T69" fmla="*/ 11 h 52"/>
                <a:gd name="T70" fmla="*/ 133 w 185"/>
                <a:gd name="T71" fmla="*/ 15 h 52"/>
                <a:gd name="T72" fmla="*/ 119 w 185"/>
                <a:gd name="T73" fmla="*/ 19 h 52"/>
                <a:gd name="T74" fmla="*/ 105 w 185"/>
                <a:gd name="T75" fmla="*/ 22 h 52"/>
                <a:gd name="T76" fmla="*/ 91 w 185"/>
                <a:gd name="T77" fmla="*/ 24 h 52"/>
                <a:gd name="T78" fmla="*/ 79 w 185"/>
                <a:gd name="T79" fmla="*/ 26 h 52"/>
                <a:gd name="T80" fmla="*/ 68 w 185"/>
                <a:gd name="T81" fmla="*/ 27 h 52"/>
                <a:gd name="T82" fmla="*/ 57 w 185"/>
                <a:gd name="T83" fmla="*/ 27 h 52"/>
                <a:gd name="T84" fmla="*/ 46 w 185"/>
                <a:gd name="T85" fmla="*/ 27 h 52"/>
                <a:gd name="T86" fmla="*/ 37 w 185"/>
                <a:gd name="T87" fmla="*/ 25 h 52"/>
                <a:gd name="T88" fmla="*/ 29 w 185"/>
                <a:gd name="T89" fmla="*/ 23 h 52"/>
                <a:gd name="T90" fmla="*/ 22 w 185"/>
                <a:gd name="T91" fmla="*/ 21 h 52"/>
                <a:gd name="T92" fmla="*/ 16 w 185"/>
                <a:gd name="T93" fmla="*/ 17 h 52"/>
                <a:gd name="T94" fmla="*/ 10 w 185"/>
                <a:gd name="T95" fmla="*/ 13 h 52"/>
                <a:gd name="T96" fmla="*/ 6 w 185"/>
                <a:gd name="T97" fmla="*/ 8 h 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85"/>
                <a:gd name="T148" fmla="*/ 0 h 52"/>
                <a:gd name="T149" fmla="*/ 185 w 185"/>
                <a:gd name="T150" fmla="*/ 52 h 5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85" h="52">
                  <a:moveTo>
                    <a:pt x="6" y="8"/>
                  </a:moveTo>
                  <a:lnTo>
                    <a:pt x="5" y="6"/>
                  </a:lnTo>
                  <a:lnTo>
                    <a:pt x="5" y="4"/>
                  </a:lnTo>
                  <a:lnTo>
                    <a:pt x="4" y="2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2" y="4"/>
                  </a:lnTo>
                  <a:lnTo>
                    <a:pt x="2" y="5"/>
                  </a:lnTo>
                  <a:lnTo>
                    <a:pt x="0" y="14"/>
                  </a:lnTo>
                  <a:lnTo>
                    <a:pt x="0" y="21"/>
                  </a:lnTo>
                  <a:lnTo>
                    <a:pt x="2" y="29"/>
                  </a:lnTo>
                  <a:lnTo>
                    <a:pt x="4" y="35"/>
                  </a:lnTo>
                  <a:lnTo>
                    <a:pt x="8" y="40"/>
                  </a:lnTo>
                  <a:lnTo>
                    <a:pt x="14" y="43"/>
                  </a:lnTo>
                  <a:lnTo>
                    <a:pt x="20" y="47"/>
                  </a:lnTo>
                  <a:lnTo>
                    <a:pt x="27" y="49"/>
                  </a:lnTo>
                  <a:lnTo>
                    <a:pt x="35" y="51"/>
                  </a:lnTo>
                  <a:lnTo>
                    <a:pt x="44" y="52"/>
                  </a:lnTo>
                  <a:lnTo>
                    <a:pt x="55" y="52"/>
                  </a:lnTo>
                  <a:lnTo>
                    <a:pt x="66" y="52"/>
                  </a:lnTo>
                  <a:lnTo>
                    <a:pt x="78" y="51"/>
                  </a:lnTo>
                  <a:lnTo>
                    <a:pt x="90" y="49"/>
                  </a:lnTo>
                  <a:lnTo>
                    <a:pt x="105" y="47"/>
                  </a:lnTo>
                  <a:lnTo>
                    <a:pt x="119" y="43"/>
                  </a:lnTo>
                  <a:lnTo>
                    <a:pt x="134" y="39"/>
                  </a:lnTo>
                  <a:lnTo>
                    <a:pt x="151" y="35"/>
                  </a:lnTo>
                  <a:lnTo>
                    <a:pt x="167" y="29"/>
                  </a:lnTo>
                  <a:lnTo>
                    <a:pt x="185" y="22"/>
                  </a:lnTo>
                  <a:lnTo>
                    <a:pt x="184" y="17"/>
                  </a:lnTo>
                  <a:lnTo>
                    <a:pt x="183" y="11"/>
                  </a:lnTo>
                  <a:lnTo>
                    <a:pt x="182" y="5"/>
                  </a:lnTo>
                  <a:lnTo>
                    <a:pt x="180" y="0"/>
                  </a:lnTo>
                  <a:lnTo>
                    <a:pt x="164" y="6"/>
                  </a:lnTo>
                  <a:lnTo>
                    <a:pt x="149" y="11"/>
                  </a:lnTo>
                  <a:lnTo>
                    <a:pt x="133" y="15"/>
                  </a:lnTo>
                  <a:lnTo>
                    <a:pt x="119" y="19"/>
                  </a:lnTo>
                  <a:lnTo>
                    <a:pt x="105" y="22"/>
                  </a:lnTo>
                  <a:lnTo>
                    <a:pt x="91" y="24"/>
                  </a:lnTo>
                  <a:lnTo>
                    <a:pt x="79" y="26"/>
                  </a:lnTo>
                  <a:lnTo>
                    <a:pt x="68" y="27"/>
                  </a:lnTo>
                  <a:lnTo>
                    <a:pt x="57" y="27"/>
                  </a:lnTo>
                  <a:lnTo>
                    <a:pt x="46" y="27"/>
                  </a:lnTo>
                  <a:lnTo>
                    <a:pt x="37" y="25"/>
                  </a:lnTo>
                  <a:lnTo>
                    <a:pt x="29" y="23"/>
                  </a:lnTo>
                  <a:lnTo>
                    <a:pt x="22" y="21"/>
                  </a:lnTo>
                  <a:lnTo>
                    <a:pt x="16" y="17"/>
                  </a:lnTo>
                  <a:lnTo>
                    <a:pt x="10" y="13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BFD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8" name="Freeform 31"/>
            <p:cNvSpPr>
              <a:spLocks/>
            </p:cNvSpPr>
            <p:nvPr/>
          </p:nvSpPr>
          <p:spPr bwMode="auto">
            <a:xfrm>
              <a:off x="4290" y="3021"/>
              <a:ext cx="53" cy="56"/>
            </a:xfrm>
            <a:custGeom>
              <a:avLst/>
              <a:gdLst>
                <a:gd name="T0" fmla="*/ 34 w 53"/>
                <a:gd name="T1" fmla="*/ 23 h 56"/>
                <a:gd name="T2" fmla="*/ 30 w 53"/>
                <a:gd name="T3" fmla="*/ 20 h 56"/>
                <a:gd name="T4" fmla="*/ 25 w 53"/>
                <a:gd name="T5" fmla="*/ 18 h 56"/>
                <a:gd name="T6" fmla="*/ 21 w 53"/>
                <a:gd name="T7" fmla="*/ 15 h 56"/>
                <a:gd name="T8" fmla="*/ 17 w 53"/>
                <a:gd name="T9" fmla="*/ 11 h 56"/>
                <a:gd name="T10" fmla="*/ 12 w 53"/>
                <a:gd name="T11" fmla="*/ 8 h 56"/>
                <a:gd name="T12" fmla="*/ 8 w 53"/>
                <a:gd name="T13" fmla="*/ 5 h 56"/>
                <a:gd name="T14" fmla="*/ 4 w 53"/>
                <a:gd name="T15" fmla="*/ 3 h 56"/>
                <a:gd name="T16" fmla="*/ 0 w 53"/>
                <a:gd name="T17" fmla="*/ 0 h 56"/>
                <a:gd name="T18" fmla="*/ 1 w 53"/>
                <a:gd name="T19" fmla="*/ 15 h 56"/>
                <a:gd name="T20" fmla="*/ 2 w 53"/>
                <a:gd name="T21" fmla="*/ 29 h 56"/>
                <a:gd name="T22" fmla="*/ 4 w 53"/>
                <a:gd name="T23" fmla="*/ 42 h 56"/>
                <a:gd name="T24" fmla="*/ 5 w 53"/>
                <a:gd name="T25" fmla="*/ 56 h 56"/>
                <a:gd name="T26" fmla="*/ 11 w 53"/>
                <a:gd name="T27" fmla="*/ 54 h 56"/>
                <a:gd name="T28" fmla="*/ 17 w 53"/>
                <a:gd name="T29" fmla="*/ 50 h 56"/>
                <a:gd name="T30" fmla="*/ 23 w 53"/>
                <a:gd name="T31" fmla="*/ 48 h 56"/>
                <a:gd name="T32" fmla="*/ 30 w 53"/>
                <a:gd name="T33" fmla="*/ 45 h 56"/>
                <a:gd name="T34" fmla="*/ 35 w 53"/>
                <a:gd name="T35" fmla="*/ 43 h 56"/>
                <a:gd name="T36" fmla="*/ 41 w 53"/>
                <a:gd name="T37" fmla="*/ 40 h 56"/>
                <a:gd name="T38" fmla="*/ 47 w 53"/>
                <a:gd name="T39" fmla="*/ 37 h 56"/>
                <a:gd name="T40" fmla="*/ 53 w 53"/>
                <a:gd name="T41" fmla="*/ 34 h 56"/>
                <a:gd name="T42" fmla="*/ 48 w 53"/>
                <a:gd name="T43" fmla="*/ 32 h 56"/>
                <a:gd name="T44" fmla="*/ 44 w 53"/>
                <a:gd name="T45" fmla="*/ 29 h 56"/>
                <a:gd name="T46" fmla="*/ 39 w 53"/>
                <a:gd name="T47" fmla="*/ 26 h 56"/>
                <a:gd name="T48" fmla="*/ 34 w 53"/>
                <a:gd name="T49" fmla="*/ 23 h 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3"/>
                <a:gd name="T76" fmla="*/ 0 h 56"/>
                <a:gd name="T77" fmla="*/ 53 w 53"/>
                <a:gd name="T78" fmla="*/ 56 h 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3" h="56">
                  <a:moveTo>
                    <a:pt x="34" y="23"/>
                  </a:moveTo>
                  <a:lnTo>
                    <a:pt x="30" y="20"/>
                  </a:lnTo>
                  <a:lnTo>
                    <a:pt x="25" y="18"/>
                  </a:lnTo>
                  <a:lnTo>
                    <a:pt x="21" y="15"/>
                  </a:lnTo>
                  <a:lnTo>
                    <a:pt x="17" y="11"/>
                  </a:lnTo>
                  <a:lnTo>
                    <a:pt x="12" y="8"/>
                  </a:lnTo>
                  <a:lnTo>
                    <a:pt x="8" y="5"/>
                  </a:lnTo>
                  <a:lnTo>
                    <a:pt x="4" y="3"/>
                  </a:lnTo>
                  <a:lnTo>
                    <a:pt x="0" y="0"/>
                  </a:lnTo>
                  <a:lnTo>
                    <a:pt x="1" y="15"/>
                  </a:lnTo>
                  <a:lnTo>
                    <a:pt x="2" y="29"/>
                  </a:lnTo>
                  <a:lnTo>
                    <a:pt x="4" y="42"/>
                  </a:lnTo>
                  <a:lnTo>
                    <a:pt x="5" y="56"/>
                  </a:lnTo>
                  <a:lnTo>
                    <a:pt x="11" y="54"/>
                  </a:lnTo>
                  <a:lnTo>
                    <a:pt x="17" y="50"/>
                  </a:lnTo>
                  <a:lnTo>
                    <a:pt x="23" y="48"/>
                  </a:lnTo>
                  <a:lnTo>
                    <a:pt x="30" y="45"/>
                  </a:lnTo>
                  <a:lnTo>
                    <a:pt x="35" y="43"/>
                  </a:lnTo>
                  <a:lnTo>
                    <a:pt x="41" y="40"/>
                  </a:lnTo>
                  <a:lnTo>
                    <a:pt x="47" y="37"/>
                  </a:lnTo>
                  <a:lnTo>
                    <a:pt x="53" y="34"/>
                  </a:lnTo>
                  <a:lnTo>
                    <a:pt x="48" y="32"/>
                  </a:lnTo>
                  <a:lnTo>
                    <a:pt x="44" y="29"/>
                  </a:lnTo>
                  <a:lnTo>
                    <a:pt x="39" y="26"/>
                  </a:lnTo>
                  <a:lnTo>
                    <a:pt x="34" y="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9" name="Freeform 32"/>
            <p:cNvSpPr>
              <a:spLocks/>
            </p:cNvSpPr>
            <p:nvPr/>
          </p:nvSpPr>
          <p:spPr bwMode="auto">
            <a:xfrm>
              <a:off x="4497" y="2741"/>
              <a:ext cx="170" cy="172"/>
            </a:xfrm>
            <a:custGeom>
              <a:avLst/>
              <a:gdLst>
                <a:gd name="T0" fmla="*/ 67 w 170"/>
                <a:gd name="T1" fmla="*/ 172 h 172"/>
                <a:gd name="T2" fmla="*/ 94 w 170"/>
                <a:gd name="T3" fmla="*/ 149 h 172"/>
                <a:gd name="T4" fmla="*/ 117 w 170"/>
                <a:gd name="T5" fmla="*/ 125 h 172"/>
                <a:gd name="T6" fmla="*/ 137 w 170"/>
                <a:gd name="T7" fmla="*/ 103 h 172"/>
                <a:gd name="T8" fmla="*/ 152 w 170"/>
                <a:gd name="T9" fmla="*/ 82 h 172"/>
                <a:gd name="T10" fmla="*/ 163 w 170"/>
                <a:gd name="T11" fmla="*/ 63 h 172"/>
                <a:gd name="T12" fmla="*/ 169 w 170"/>
                <a:gd name="T13" fmla="*/ 45 h 172"/>
                <a:gd name="T14" fmla="*/ 170 w 170"/>
                <a:gd name="T15" fmla="*/ 30 h 172"/>
                <a:gd name="T16" fmla="*/ 166 w 170"/>
                <a:gd name="T17" fmla="*/ 16 h 172"/>
                <a:gd name="T18" fmla="*/ 161 w 170"/>
                <a:gd name="T19" fmla="*/ 11 h 172"/>
                <a:gd name="T20" fmla="*/ 156 w 170"/>
                <a:gd name="T21" fmla="*/ 6 h 172"/>
                <a:gd name="T22" fmla="*/ 150 w 170"/>
                <a:gd name="T23" fmla="*/ 3 h 172"/>
                <a:gd name="T24" fmla="*/ 143 w 170"/>
                <a:gd name="T25" fmla="*/ 0 h 172"/>
                <a:gd name="T26" fmla="*/ 130 w 170"/>
                <a:gd name="T27" fmla="*/ 0 h 172"/>
                <a:gd name="T28" fmla="*/ 114 w 170"/>
                <a:gd name="T29" fmla="*/ 0 h 172"/>
                <a:gd name="T30" fmla="*/ 98 w 170"/>
                <a:gd name="T31" fmla="*/ 2 h 172"/>
                <a:gd name="T32" fmla="*/ 81 w 170"/>
                <a:gd name="T33" fmla="*/ 6 h 172"/>
                <a:gd name="T34" fmla="*/ 61 w 170"/>
                <a:gd name="T35" fmla="*/ 10 h 172"/>
                <a:gd name="T36" fmla="*/ 42 w 170"/>
                <a:gd name="T37" fmla="*/ 16 h 172"/>
                <a:gd name="T38" fmla="*/ 21 w 170"/>
                <a:gd name="T39" fmla="*/ 23 h 172"/>
                <a:gd name="T40" fmla="*/ 0 w 170"/>
                <a:gd name="T41" fmla="*/ 31 h 172"/>
                <a:gd name="T42" fmla="*/ 4 w 170"/>
                <a:gd name="T43" fmla="*/ 54 h 172"/>
                <a:gd name="T44" fmla="*/ 7 w 170"/>
                <a:gd name="T45" fmla="*/ 79 h 172"/>
                <a:gd name="T46" fmla="*/ 9 w 170"/>
                <a:gd name="T47" fmla="*/ 105 h 172"/>
                <a:gd name="T48" fmla="*/ 11 w 170"/>
                <a:gd name="T49" fmla="*/ 130 h 172"/>
                <a:gd name="T50" fmla="*/ 18 w 170"/>
                <a:gd name="T51" fmla="*/ 135 h 172"/>
                <a:gd name="T52" fmla="*/ 26 w 170"/>
                <a:gd name="T53" fmla="*/ 141 h 172"/>
                <a:gd name="T54" fmla="*/ 33 w 170"/>
                <a:gd name="T55" fmla="*/ 146 h 172"/>
                <a:gd name="T56" fmla="*/ 41 w 170"/>
                <a:gd name="T57" fmla="*/ 151 h 172"/>
                <a:gd name="T58" fmla="*/ 47 w 170"/>
                <a:gd name="T59" fmla="*/ 156 h 172"/>
                <a:gd name="T60" fmla="*/ 54 w 170"/>
                <a:gd name="T61" fmla="*/ 162 h 172"/>
                <a:gd name="T62" fmla="*/ 61 w 170"/>
                <a:gd name="T63" fmla="*/ 167 h 172"/>
                <a:gd name="T64" fmla="*/ 67 w 170"/>
                <a:gd name="T65" fmla="*/ 172 h 1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0"/>
                <a:gd name="T100" fmla="*/ 0 h 172"/>
                <a:gd name="T101" fmla="*/ 170 w 170"/>
                <a:gd name="T102" fmla="*/ 172 h 17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0" h="172">
                  <a:moveTo>
                    <a:pt x="67" y="172"/>
                  </a:moveTo>
                  <a:lnTo>
                    <a:pt x="94" y="149"/>
                  </a:lnTo>
                  <a:lnTo>
                    <a:pt x="117" y="125"/>
                  </a:lnTo>
                  <a:lnTo>
                    <a:pt x="137" y="103"/>
                  </a:lnTo>
                  <a:lnTo>
                    <a:pt x="152" y="82"/>
                  </a:lnTo>
                  <a:lnTo>
                    <a:pt x="163" y="63"/>
                  </a:lnTo>
                  <a:lnTo>
                    <a:pt x="169" y="45"/>
                  </a:lnTo>
                  <a:lnTo>
                    <a:pt x="170" y="30"/>
                  </a:lnTo>
                  <a:lnTo>
                    <a:pt x="166" y="16"/>
                  </a:lnTo>
                  <a:lnTo>
                    <a:pt x="161" y="11"/>
                  </a:lnTo>
                  <a:lnTo>
                    <a:pt x="156" y="6"/>
                  </a:lnTo>
                  <a:lnTo>
                    <a:pt x="150" y="3"/>
                  </a:lnTo>
                  <a:lnTo>
                    <a:pt x="143" y="0"/>
                  </a:lnTo>
                  <a:lnTo>
                    <a:pt x="130" y="0"/>
                  </a:lnTo>
                  <a:lnTo>
                    <a:pt x="114" y="0"/>
                  </a:lnTo>
                  <a:lnTo>
                    <a:pt x="98" y="2"/>
                  </a:lnTo>
                  <a:lnTo>
                    <a:pt x="81" y="6"/>
                  </a:lnTo>
                  <a:lnTo>
                    <a:pt x="61" y="10"/>
                  </a:lnTo>
                  <a:lnTo>
                    <a:pt x="42" y="16"/>
                  </a:lnTo>
                  <a:lnTo>
                    <a:pt x="21" y="23"/>
                  </a:lnTo>
                  <a:lnTo>
                    <a:pt x="0" y="31"/>
                  </a:lnTo>
                  <a:lnTo>
                    <a:pt x="4" y="54"/>
                  </a:lnTo>
                  <a:lnTo>
                    <a:pt x="7" y="79"/>
                  </a:lnTo>
                  <a:lnTo>
                    <a:pt x="9" y="105"/>
                  </a:lnTo>
                  <a:lnTo>
                    <a:pt x="11" y="130"/>
                  </a:lnTo>
                  <a:lnTo>
                    <a:pt x="18" y="135"/>
                  </a:lnTo>
                  <a:lnTo>
                    <a:pt x="26" y="141"/>
                  </a:lnTo>
                  <a:lnTo>
                    <a:pt x="33" y="146"/>
                  </a:lnTo>
                  <a:lnTo>
                    <a:pt x="41" y="151"/>
                  </a:lnTo>
                  <a:lnTo>
                    <a:pt x="47" y="156"/>
                  </a:lnTo>
                  <a:lnTo>
                    <a:pt x="54" y="162"/>
                  </a:lnTo>
                  <a:lnTo>
                    <a:pt x="61" y="167"/>
                  </a:lnTo>
                  <a:lnTo>
                    <a:pt x="67" y="17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0" name="Freeform 33"/>
            <p:cNvSpPr>
              <a:spLocks/>
            </p:cNvSpPr>
            <p:nvPr/>
          </p:nvSpPr>
          <p:spPr bwMode="auto">
            <a:xfrm>
              <a:off x="4097" y="2953"/>
              <a:ext cx="177" cy="159"/>
            </a:xfrm>
            <a:custGeom>
              <a:avLst/>
              <a:gdLst>
                <a:gd name="T0" fmla="*/ 177 w 177"/>
                <a:gd name="T1" fmla="*/ 132 h 159"/>
                <a:gd name="T2" fmla="*/ 175 w 177"/>
                <a:gd name="T3" fmla="*/ 112 h 159"/>
                <a:gd name="T4" fmla="*/ 173 w 177"/>
                <a:gd name="T5" fmla="*/ 93 h 159"/>
                <a:gd name="T6" fmla="*/ 171 w 177"/>
                <a:gd name="T7" fmla="*/ 72 h 159"/>
                <a:gd name="T8" fmla="*/ 170 w 177"/>
                <a:gd name="T9" fmla="*/ 53 h 159"/>
                <a:gd name="T10" fmla="*/ 161 w 177"/>
                <a:gd name="T11" fmla="*/ 47 h 159"/>
                <a:gd name="T12" fmla="*/ 152 w 177"/>
                <a:gd name="T13" fmla="*/ 39 h 159"/>
                <a:gd name="T14" fmla="*/ 144 w 177"/>
                <a:gd name="T15" fmla="*/ 33 h 159"/>
                <a:gd name="T16" fmla="*/ 135 w 177"/>
                <a:gd name="T17" fmla="*/ 26 h 159"/>
                <a:gd name="T18" fmla="*/ 126 w 177"/>
                <a:gd name="T19" fmla="*/ 20 h 159"/>
                <a:gd name="T20" fmla="*/ 118 w 177"/>
                <a:gd name="T21" fmla="*/ 14 h 159"/>
                <a:gd name="T22" fmla="*/ 111 w 177"/>
                <a:gd name="T23" fmla="*/ 7 h 159"/>
                <a:gd name="T24" fmla="*/ 103 w 177"/>
                <a:gd name="T25" fmla="*/ 0 h 159"/>
                <a:gd name="T26" fmla="*/ 83 w 177"/>
                <a:gd name="T27" fmla="*/ 19 h 159"/>
                <a:gd name="T28" fmla="*/ 66 w 177"/>
                <a:gd name="T29" fmla="*/ 36 h 159"/>
                <a:gd name="T30" fmla="*/ 49 w 177"/>
                <a:gd name="T31" fmla="*/ 54 h 159"/>
                <a:gd name="T32" fmla="*/ 35 w 177"/>
                <a:gd name="T33" fmla="*/ 70 h 159"/>
                <a:gd name="T34" fmla="*/ 24 w 177"/>
                <a:gd name="T35" fmla="*/ 88 h 159"/>
                <a:gd name="T36" fmla="*/ 14 w 177"/>
                <a:gd name="T37" fmla="*/ 103 h 159"/>
                <a:gd name="T38" fmla="*/ 5 w 177"/>
                <a:gd name="T39" fmla="*/ 117 h 159"/>
                <a:gd name="T40" fmla="*/ 0 w 177"/>
                <a:gd name="T41" fmla="*/ 132 h 159"/>
                <a:gd name="T42" fmla="*/ 1 w 177"/>
                <a:gd name="T43" fmla="*/ 134 h 159"/>
                <a:gd name="T44" fmla="*/ 2 w 177"/>
                <a:gd name="T45" fmla="*/ 136 h 159"/>
                <a:gd name="T46" fmla="*/ 2 w 177"/>
                <a:gd name="T47" fmla="*/ 138 h 159"/>
                <a:gd name="T48" fmla="*/ 3 w 177"/>
                <a:gd name="T49" fmla="*/ 140 h 159"/>
                <a:gd name="T50" fmla="*/ 7 w 177"/>
                <a:gd name="T51" fmla="*/ 145 h 159"/>
                <a:gd name="T52" fmla="*/ 13 w 177"/>
                <a:gd name="T53" fmla="*/ 149 h 159"/>
                <a:gd name="T54" fmla="*/ 19 w 177"/>
                <a:gd name="T55" fmla="*/ 153 h 159"/>
                <a:gd name="T56" fmla="*/ 26 w 177"/>
                <a:gd name="T57" fmla="*/ 155 h 159"/>
                <a:gd name="T58" fmla="*/ 34 w 177"/>
                <a:gd name="T59" fmla="*/ 157 h 159"/>
                <a:gd name="T60" fmla="*/ 43 w 177"/>
                <a:gd name="T61" fmla="*/ 159 h 159"/>
                <a:gd name="T62" fmla="*/ 54 w 177"/>
                <a:gd name="T63" fmla="*/ 159 h 159"/>
                <a:gd name="T64" fmla="*/ 65 w 177"/>
                <a:gd name="T65" fmla="*/ 159 h 159"/>
                <a:gd name="T66" fmla="*/ 76 w 177"/>
                <a:gd name="T67" fmla="*/ 158 h 159"/>
                <a:gd name="T68" fmla="*/ 88 w 177"/>
                <a:gd name="T69" fmla="*/ 156 h 159"/>
                <a:gd name="T70" fmla="*/ 102 w 177"/>
                <a:gd name="T71" fmla="*/ 154 h 159"/>
                <a:gd name="T72" fmla="*/ 116 w 177"/>
                <a:gd name="T73" fmla="*/ 151 h 159"/>
                <a:gd name="T74" fmla="*/ 130 w 177"/>
                <a:gd name="T75" fmla="*/ 147 h 159"/>
                <a:gd name="T76" fmla="*/ 146 w 177"/>
                <a:gd name="T77" fmla="*/ 143 h 159"/>
                <a:gd name="T78" fmla="*/ 161 w 177"/>
                <a:gd name="T79" fmla="*/ 138 h 159"/>
                <a:gd name="T80" fmla="*/ 177 w 177"/>
                <a:gd name="T81" fmla="*/ 132 h 1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7"/>
                <a:gd name="T124" fmla="*/ 0 h 159"/>
                <a:gd name="T125" fmla="*/ 177 w 177"/>
                <a:gd name="T126" fmla="*/ 159 h 15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7" h="159">
                  <a:moveTo>
                    <a:pt x="177" y="132"/>
                  </a:moveTo>
                  <a:lnTo>
                    <a:pt x="175" y="112"/>
                  </a:lnTo>
                  <a:lnTo>
                    <a:pt x="173" y="93"/>
                  </a:lnTo>
                  <a:lnTo>
                    <a:pt x="171" y="72"/>
                  </a:lnTo>
                  <a:lnTo>
                    <a:pt x="170" y="53"/>
                  </a:lnTo>
                  <a:lnTo>
                    <a:pt x="161" y="47"/>
                  </a:lnTo>
                  <a:lnTo>
                    <a:pt x="152" y="39"/>
                  </a:lnTo>
                  <a:lnTo>
                    <a:pt x="144" y="33"/>
                  </a:lnTo>
                  <a:lnTo>
                    <a:pt x="135" y="26"/>
                  </a:lnTo>
                  <a:lnTo>
                    <a:pt x="126" y="20"/>
                  </a:lnTo>
                  <a:lnTo>
                    <a:pt x="118" y="14"/>
                  </a:lnTo>
                  <a:lnTo>
                    <a:pt x="111" y="7"/>
                  </a:lnTo>
                  <a:lnTo>
                    <a:pt x="103" y="0"/>
                  </a:lnTo>
                  <a:lnTo>
                    <a:pt x="83" y="19"/>
                  </a:lnTo>
                  <a:lnTo>
                    <a:pt x="66" y="36"/>
                  </a:lnTo>
                  <a:lnTo>
                    <a:pt x="49" y="54"/>
                  </a:lnTo>
                  <a:lnTo>
                    <a:pt x="35" y="70"/>
                  </a:lnTo>
                  <a:lnTo>
                    <a:pt x="24" y="88"/>
                  </a:lnTo>
                  <a:lnTo>
                    <a:pt x="14" y="103"/>
                  </a:lnTo>
                  <a:lnTo>
                    <a:pt x="5" y="117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6"/>
                  </a:lnTo>
                  <a:lnTo>
                    <a:pt x="2" y="138"/>
                  </a:lnTo>
                  <a:lnTo>
                    <a:pt x="3" y="140"/>
                  </a:lnTo>
                  <a:lnTo>
                    <a:pt x="7" y="145"/>
                  </a:lnTo>
                  <a:lnTo>
                    <a:pt x="13" y="149"/>
                  </a:lnTo>
                  <a:lnTo>
                    <a:pt x="19" y="153"/>
                  </a:lnTo>
                  <a:lnTo>
                    <a:pt x="26" y="155"/>
                  </a:lnTo>
                  <a:lnTo>
                    <a:pt x="34" y="157"/>
                  </a:lnTo>
                  <a:lnTo>
                    <a:pt x="43" y="159"/>
                  </a:lnTo>
                  <a:lnTo>
                    <a:pt x="54" y="159"/>
                  </a:lnTo>
                  <a:lnTo>
                    <a:pt x="65" y="159"/>
                  </a:lnTo>
                  <a:lnTo>
                    <a:pt x="76" y="158"/>
                  </a:lnTo>
                  <a:lnTo>
                    <a:pt x="88" y="156"/>
                  </a:lnTo>
                  <a:lnTo>
                    <a:pt x="102" y="154"/>
                  </a:lnTo>
                  <a:lnTo>
                    <a:pt x="116" y="151"/>
                  </a:lnTo>
                  <a:lnTo>
                    <a:pt x="130" y="147"/>
                  </a:lnTo>
                  <a:lnTo>
                    <a:pt x="146" y="143"/>
                  </a:lnTo>
                  <a:lnTo>
                    <a:pt x="161" y="138"/>
                  </a:lnTo>
                  <a:lnTo>
                    <a:pt x="177" y="13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1" name="Freeform 34"/>
            <p:cNvSpPr>
              <a:spLocks/>
            </p:cNvSpPr>
            <p:nvPr/>
          </p:nvSpPr>
          <p:spPr bwMode="auto">
            <a:xfrm>
              <a:off x="4231" y="2900"/>
              <a:ext cx="35" cy="53"/>
            </a:xfrm>
            <a:custGeom>
              <a:avLst/>
              <a:gdLst>
                <a:gd name="T0" fmla="*/ 0 w 35"/>
                <a:gd name="T1" fmla="*/ 27 h 53"/>
                <a:gd name="T2" fmla="*/ 5 w 35"/>
                <a:gd name="T3" fmla="*/ 30 h 53"/>
                <a:gd name="T4" fmla="*/ 9 w 35"/>
                <a:gd name="T5" fmla="*/ 33 h 53"/>
                <a:gd name="T6" fmla="*/ 13 w 35"/>
                <a:gd name="T7" fmla="*/ 36 h 53"/>
                <a:gd name="T8" fmla="*/ 17 w 35"/>
                <a:gd name="T9" fmla="*/ 40 h 53"/>
                <a:gd name="T10" fmla="*/ 21 w 35"/>
                <a:gd name="T11" fmla="*/ 43 h 53"/>
                <a:gd name="T12" fmla="*/ 25 w 35"/>
                <a:gd name="T13" fmla="*/ 46 h 53"/>
                <a:gd name="T14" fmla="*/ 30 w 35"/>
                <a:gd name="T15" fmla="*/ 50 h 53"/>
                <a:gd name="T16" fmla="*/ 34 w 35"/>
                <a:gd name="T17" fmla="*/ 53 h 53"/>
                <a:gd name="T18" fmla="*/ 34 w 35"/>
                <a:gd name="T19" fmla="*/ 50 h 53"/>
                <a:gd name="T20" fmla="*/ 34 w 35"/>
                <a:gd name="T21" fmla="*/ 47 h 53"/>
                <a:gd name="T22" fmla="*/ 34 w 35"/>
                <a:gd name="T23" fmla="*/ 44 h 53"/>
                <a:gd name="T24" fmla="*/ 34 w 35"/>
                <a:gd name="T25" fmla="*/ 41 h 53"/>
                <a:gd name="T26" fmla="*/ 34 w 35"/>
                <a:gd name="T27" fmla="*/ 31 h 53"/>
                <a:gd name="T28" fmla="*/ 34 w 35"/>
                <a:gd name="T29" fmla="*/ 21 h 53"/>
                <a:gd name="T30" fmla="*/ 34 w 35"/>
                <a:gd name="T31" fmla="*/ 10 h 53"/>
                <a:gd name="T32" fmla="*/ 35 w 35"/>
                <a:gd name="T33" fmla="*/ 0 h 53"/>
                <a:gd name="T34" fmla="*/ 31 w 35"/>
                <a:gd name="T35" fmla="*/ 3 h 53"/>
                <a:gd name="T36" fmla="*/ 26 w 35"/>
                <a:gd name="T37" fmla="*/ 6 h 53"/>
                <a:gd name="T38" fmla="*/ 22 w 35"/>
                <a:gd name="T39" fmla="*/ 9 h 53"/>
                <a:gd name="T40" fmla="*/ 18 w 35"/>
                <a:gd name="T41" fmla="*/ 13 h 53"/>
                <a:gd name="T42" fmla="*/ 13 w 35"/>
                <a:gd name="T43" fmla="*/ 17 h 53"/>
                <a:gd name="T44" fmla="*/ 9 w 35"/>
                <a:gd name="T45" fmla="*/ 20 h 53"/>
                <a:gd name="T46" fmla="*/ 5 w 35"/>
                <a:gd name="T47" fmla="*/ 24 h 53"/>
                <a:gd name="T48" fmla="*/ 0 w 35"/>
                <a:gd name="T49" fmla="*/ 27 h 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5"/>
                <a:gd name="T76" fmla="*/ 0 h 53"/>
                <a:gd name="T77" fmla="*/ 35 w 35"/>
                <a:gd name="T78" fmla="*/ 53 h 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5" h="53">
                  <a:moveTo>
                    <a:pt x="0" y="27"/>
                  </a:moveTo>
                  <a:lnTo>
                    <a:pt x="5" y="30"/>
                  </a:lnTo>
                  <a:lnTo>
                    <a:pt x="9" y="33"/>
                  </a:lnTo>
                  <a:lnTo>
                    <a:pt x="13" y="36"/>
                  </a:lnTo>
                  <a:lnTo>
                    <a:pt x="17" y="40"/>
                  </a:lnTo>
                  <a:lnTo>
                    <a:pt x="21" y="43"/>
                  </a:lnTo>
                  <a:lnTo>
                    <a:pt x="25" y="46"/>
                  </a:lnTo>
                  <a:lnTo>
                    <a:pt x="30" y="50"/>
                  </a:lnTo>
                  <a:lnTo>
                    <a:pt x="34" y="53"/>
                  </a:lnTo>
                  <a:lnTo>
                    <a:pt x="34" y="50"/>
                  </a:lnTo>
                  <a:lnTo>
                    <a:pt x="34" y="47"/>
                  </a:lnTo>
                  <a:lnTo>
                    <a:pt x="34" y="44"/>
                  </a:lnTo>
                  <a:lnTo>
                    <a:pt x="34" y="41"/>
                  </a:lnTo>
                  <a:lnTo>
                    <a:pt x="34" y="31"/>
                  </a:lnTo>
                  <a:lnTo>
                    <a:pt x="34" y="21"/>
                  </a:lnTo>
                  <a:lnTo>
                    <a:pt x="34" y="10"/>
                  </a:lnTo>
                  <a:lnTo>
                    <a:pt x="35" y="0"/>
                  </a:lnTo>
                  <a:lnTo>
                    <a:pt x="31" y="3"/>
                  </a:lnTo>
                  <a:lnTo>
                    <a:pt x="26" y="6"/>
                  </a:lnTo>
                  <a:lnTo>
                    <a:pt x="22" y="9"/>
                  </a:lnTo>
                  <a:lnTo>
                    <a:pt x="18" y="13"/>
                  </a:lnTo>
                  <a:lnTo>
                    <a:pt x="13" y="17"/>
                  </a:lnTo>
                  <a:lnTo>
                    <a:pt x="9" y="20"/>
                  </a:lnTo>
                  <a:lnTo>
                    <a:pt x="5" y="24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2" name="Freeform 35"/>
            <p:cNvSpPr>
              <a:spLocks/>
            </p:cNvSpPr>
            <p:nvPr/>
          </p:nvSpPr>
          <p:spPr bwMode="auto">
            <a:xfrm>
              <a:off x="4501" y="2953"/>
              <a:ext cx="181" cy="163"/>
            </a:xfrm>
            <a:custGeom>
              <a:avLst/>
              <a:gdLst>
                <a:gd name="T0" fmla="*/ 181 w 181"/>
                <a:gd name="T1" fmla="*/ 144 h 163"/>
                <a:gd name="T2" fmla="*/ 181 w 181"/>
                <a:gd name="T3" fmla="*/ 142 h 163"/>
                <a:gd name="T4" fmla="*/ 181 w 181"/>
                <a:gd name="T5" fmla="*/ 140 h 163"/>
                <a:gd name="T6" fmla="*/ 181 w 181"/>
                <a:gd name="T7" fmla="*/ 139 h 163"/>
                <a:gd name="T8" fmla="*/ 180 w 181"/>
                <a:gd name="T9" fmla="*/ 137 h 163"/>
                <a:gd name="T10" fmla="*/ 176 w 181"/>
                <a:gd name="T11" fmla="*/ 123 h 163"/>
                <a:gd name="T12" fmla="*/ 169 w 181"/>
                <a:gd name="T13" fmla="*/ 107 h 163"/>
                <a:gd name="T14" fmla="*/ 159 w 181"/>
                <a:gd name="T15" fmla="*/ 91 h 163"/>
                <a:gd name="T16" fmla="*/ 146 w 181"/>
                <a:gd name="T17" fmla="*/ 74 h 163"/>
                <a:gd name="T18" fmla="*/ 132 w 181"/>
                <a:gd name="T19" fmla="*/ 56 h 163"/>
                <a:gd name="T20" fmla="*/ 116 w 181"/>
                <a:gd name="T21" fmla="*/ 38 h 163"/>
                <a:gd name="T22" fmla="*/ 97 w 181"/>
                <a:gd name="T23" fmla="*/ 19 h 163"/>
                <a:gd name="T24" fmla="*/ 77 w 181"/>
                <a:gd name="T25" fmla="*/ 0 h 163"/>
                <a:gd name="T26" fmla="*/ 68 w 181"/>
                <a:gd name="T27" fmla="*/ 7 h 163"/>
                <a:gd name="T28" fmla="*/ 60 w 181"/>
                <a:gd name="T29" fmla="*/ 14 h 163"/>
                <a:gd name="T30" fmla="*/ 52 w 181"/>
                <a:gd name="T31" fmla="*/ 20 h 163"/>
                <a:gd name="T32" fmla="*/ 44 w 181"/>
                <a:gd name="T33" fmla="*/ 27 h 163"/>
                <a:gd name="T34" fmla="*/ 35 w 181"/>
                <a:gd name="T35" fmla="*/ 34 h 163"/>
                <a:gd name="T36" fmla="*/ 26 w 181"/>
                <a:gd name="T37" fmla="*/ 40 h 163"/>
                <a:gd name="T38" fmla="*/ 17 w 181"/>
                <a:gd name="T39" fmla="*/ 48 h 163"/>
                <a:gd name="T40" fmla="*/ 8 w 181"/>
                <a:gd name="T41" fmla="*/ 54 h 163"/>
                <a:gd name="T42" fmla="*/ 6 w 181"/>
                <a:gd name="T43" fmla="*/ 73 h 163"/>
                <a:gd name="T44" fmla="*/ 4 w 181"/>
                <a:gd name="T45" fmla="*/ 93 h 163"/>
                <a:gd name="T46" fmla="*/ 2 w 181"/>
                <a:gd name="T47" fmla="*/ 112 h 163"/>
                <a:gd name="T48" fmla="*/ 0 w 181"/>
                <a:gd name="T49" fmla="*/ 132 h 163"/>
                <a:gd name="T50" fmla="*/ 8 w 181"/>
                <a:gd name="T51" fmla="*/ 135 h 163"/>
                <a:gd name="T52" fmla="*/ 16 w 181"/>
                <a:gd name="T53" fmla="*/ 138 h 163"/>
                <a:gd name="T54" fmla="*/ 24 w 181"/>
                <a:gd name="T55" fmla="*/ 140 h 163"/>
                <a:gd name="T56" fmla="*/ 33 w 181"/>
                <a:gd name="T57" fmla="*/ 143 h 163"/>
                <a:gd name="T58" fmla="*/ 40 w 181"/>
                <a:gd name="T59" fmla="*/ 145 h 163"/>
                <a:gd name="T60" fmla="*/ 48 w 181"/>
                <a:gd name="T61" fmla="*/ 147 h 163"/>
                <a:gd name="T62" fmla="*/ 55 w 181"/>
                <a:gd name="T63" fmla="*/ 149 h 163"/>
                <a:gd name="T64" fmla="*/ 62 w 181"/>
                <a:gd name="T65" fmla="*/ 151 h 163"/>
                <a:gd name="T66" fmla="*/ 67 w 181"/>
                <a:gd name="T67" fmla="*/ 148 h 163"/>
                <a:gd name="T68" fmla="*/ 73 w 181"/>
                <a:gd name="T69" fmla="*/ 146 h 163"/>
                <a:gd name="T70" fmla="*/ 79 w 181"/>
                <a:gd name="T71" fmla="*/ 145 h 163"/>
                <a:gd name="T72" fmla="*/ 86 w 181"/>
                <a:gd name="T73" fmla="*/ 144 h 163"/>
                <a:gd name="T74" fmla="*/ 91 w 181"/>
                <a:gd name="T75" fmla="*/ 144 h 163"/>
                <a:gd name="T76" fmla="*/ 96 w 181"/>
                <a:gd name="T77" fmla="*/ 145 h 163"/>
                <a:gd name="T78" fmla="*/ 101 w 181"/>
                <a:gd name="T79" fmla="*/ 147 h 163"/>
                <a:gd name="T80" fmla="*/ 105 w 181"/>
                <a:gd name="T81" fmla="*/ 149 h 163"/>
                <a:gd name="T82" fmla="*/ 109 w 181"/>
                <a:gd name="T83" fmla="*/ 151 h 163"/>
                <a:gd name="T84" fmla="*/ 113 w 181"/>
                <a:gd name="T85" fmla="*/ 155 h 163"/>
                <a:gd name="T86" fmla="*/ 118 w 181"/>
                <a:gd name="T87" fmla="*/ 158 h 163"/>
                <a:gd name="T88" fmla="*/ 121 w 181"/>
                <a:gd name="T89" fmla="*/ 163 h 163"/>
                <a:gd name="T90" fmla="*/ 131 w 181"/>
                <a:gd name="T91" fmla="*/ 163 h 163"/>
                <a:gd name="T92" fmla="*/ 141 w 181"/>
                <a:gd name="T93" fmla="*/ 163 h 163"/>
                <a:gd name="T94" fmla="*/ 150 w 181"/>
                <a:gd name="T95" fmla="*/ 161 h 163"/>
                <a:gd name="T96" fmla="*/ 159 w 181"/>
                <a:gd name="T97" fmla="*/ 159 h 163"/>
                <a:gd name="T98" fmla="*/ 166 w 181"/>
                <a:gd name="T99" fmla="*/ 156 h 163"/>
                <a:gd name="T100" fmla="*/ 172 w 181"/>
                <a:gd name="T101" fmla="*/ 153 h 163"/>
                <a:gd name="T102" fmla="*/ 177 w 181"/>
                <a:gd name="T103" fmla="*/ 149 h 163"/>
                <a:gd name="T104" fmla="*/ 181 w 181"/>
                <a:gd name="T105" fmla="*/ 144 h 16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81"/>
                <a:gd name="T160" fmla="*/ 0 h 163"/>
                <a:gd name="T161" fmla="*/ 181 w 181"/>
                <a:gd name="T162" fmla="*/ 163 h 16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81" h="163">
                  <a:moveTo>
                    <a:pt x="181" y="144"/>
                  </a:moveTo>
                  <a:lnTo>
                    <a:pt x="181" y="142"/>
                  </a:lnTo>
                  <a:lnTo>
                    <a:pt x="181" y="140"/>
                  </a:lnTo>
                  <a:lnTo>
                    <a:pt x="181" y="139"/>
                  </a:lnTo>
                  <a:lnTo>
                    <a:pt x="180" y="137"/>
                  </a:lnTo>
                  <a:lnTo>
                    <a:pt x="176" y="123"/>
                  </a:lnTo>
                  <a:lnTo>
                    <a:pt x="169" y="107"/>
                  </a:lnTo>
                  <a:lnTo>
                    <a:pt x="159" y="91"/>
                  </a:lnTo>
                  <a:lnTo>
                    <a:pt x="146" y="74"/>
                  </a:lnTo>
                  <a:lnTo>
                    <a:pt x="132" y="56"/>
                  </a:lnTo>
                  <a:lnTo>
                    <a:pt x="116" y="38"/>
                  </a:lnTo>
                  <a:lnTo>
                    <a:pt x="97" y="19"/>
                  </a:lnTo>
                  <a:lnTo>
                    <a:pt x="77" y="0"/>
                  </a:lnTo>
                  <a:lnTo>
                    <a:pt x="68" y="7"/>
                  </a:lnTo>
                  <a:lnTo>
                    <a:pt x="60" y="14"/>
                  </a:lnTo>
                  <a:lnTo>
                    <a:pt x="52" y="20"/>
                  </a:lnTo>
                  <a:lnTo>
                    <a:pt x="44" y="27"/>
                  </a:lnTo>
                  <a:lnTo>
                    <a:pt x="35" y="34"/>
                  </a:lnTo>
                  <a:lnTo>
                    <a:pt x="26" y="40"/>
                  </a:lnTo>
                  <a:lnTo>
                    <a:pt x="17" y="48"/>
                  </a:lnTo>
                  <a:lnTo>
                    <a:pt x="8" y="54"/>
                  </a:lnTo>
                  <a:lnTo>
                    <a:pt x="6" y="73"/>
                  </a:lnTo>
                  <a:lnTo>
                    <a:pt x="4" y="93"/>
                  </a:lnTo>
                  <a:lnTo>
                    <a:pt x="2" y="112"/>
                  </a:lnTo>
                  <a:lnTo>
                    <a:pt x="0" y="132"/>
                  </a:lnTo>
                  <a:lnTo>
                    <a:pt x="8" y="135"/>
                  </a:lnTo>
                  <a:lnTo>
                    <a:pt x="16" y="138"/>
                  </a:lnTo>
                  <a:lnTo>
                    <a:pt x="24" y="140"/>
                  </a:lnTo>
                  <a:lnTo>
                    <a:pt x="33" y="143"/>
                  </a:lnTo>
                  <a:lnTo>
                    <a:pt x="40" y="145"/>
                  </a:lnTo>
                  <a:lnTo>
                    <a:pt x="48" y="147"/>
                  </a:lnTo>
                  <a:lnTo>
                    <a:pt x="55" y="149"/>
                  </a:lnTo>
                  <a:lnTo>
                    <a:pt x="62" y="151"/>
                  </a:lnTo>
                  <a:lnTo>
                    <a:pt x="67" y="148"/>
                  </a:lnTo>
                  <a:lnTo>
                    <a:pt x="73" y="146"/>
                  </a:lnTo>
                  <a:lnTo>
                    <a:pt x="79" y="145"/>
                  </a:lnTo>
                  <a:lnTo>
                    <a:pt x="86" y="144"/>
                  </a:lnTo>
                  <a:lnTo>
                    <a:pt x="91" y="144"/>
                  </a:lnTo>
                  <a:lnTo>
                    <a:pt x="96" y="145"/>
                  </a:lnTo>
                  <a:lnTo>
                    <a:pt x="101" y="147"/>
                  </a:lnTo>
                  <a:lnTo>
                    <a:pt x="105" y="149"/>
                  </a:lnTo>
                  <a:lnTo>
                    <a:pt x="109" y="151"/>
                  </a:lnTo>
                  <a:lnTo>
                    <a:pt x="113" y="155"/>
                  </a:lnTo>
                  <a:lnTo>
                    <a:pt x="118" y="158"/>
                  </a:lnTo>
                  <a:lnTo>
                    <a:pt x="121" y="163"/>
                  </a:lnTo>
                  <a:lnTo>
                    <a:pt x="131" y="163"/>
                  </a:lnTo>
                  <a:lnTo>
                    <a:pt x="141" y="163"/>
                  </a:lnTo>
                  <a:lnTo>
                    <a:pt x="150" y="161"/>
                  </a:lnTo>
                  <a:lnTo>
                    <a:pt x="159" y="159"/>
                  </a:lnTo>
                  <a:lnTo>
                    <a:pt x="166" y="156"/>
                  </a:lnTo>
                  <a:lnTo>
                    <a:pt x="172" y="153"/>
                  </a:lnTo>
                  <a:lnTo>
                    <a:pt x="177" y="149"/>
                  </a:lnTo>
                  <a:lnTo>
                    <a:pt x="181" y="1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3" name="Freeform 36"/>
            <p:cNvSpPr>
              <a:spLocks/>
            </p:cNvSpPr>
            <p:nvPr/>
          </p:nvSpPr>
          <p:spPr bwMode="auto">
            <a:xfrm>
              <a:off x="4117" y="2750"/>
              <a:ext cx="162" cy="162"/>
            </a:xfrm>
            <a:custGeom>
              <a:avLst/>
              <a:gdLst>
                <a:gd name="T0" fmla="*/ 50 w 162"/>
                <a:gd name="T1" fmla="*/ 34 h 162"/>
                <a:gd name="T2" fmla="*/ 43 w 162"/>
                <a:gd name="T3" fmla="*/ 34 h 162"/>
                <a:gd name="T4" fmla="*/ 36 w 162"/>
                <a:gd name="T5" fmla="*/ 32 h 162"/>
                <a:gd name="T6" fmla="*/ 29 w 162"/>
                <a:gd name="T7" fmla="*/ 30 h 162"/>
                <a:gd name="T8" fmla="*/ 23 w 162"/>
                <a:gd name="T9" fmla="*/ 27 h 162"/>
                <a:gd name="T10" fmla="*/ 18 w 162"/>
                <a:gd name="T11" fmla="*/ 24 h 162"/>
                <a:gd name="T12" fmla="*/ 13 w 162"/>
                <a:gd name="T13" fmla="*/ 20 h 162"/>
                <a:gd name="T14" fmla="*/ 9 w 162"/>
                <a:gd name="T15" fmla="*/ 15 h 162"/>
                <a:gd name="T16" fmla="*/ 5 w 162"/>
                <a:gd name="T17" fmla="*/ 10 h 162"/>
                <a:gd name="T18" fmla="*/ 5 w 162"/>
                <a:gd name="T19" fmla="*/ 10 h 162"/>
                <a:gd name="T20" fmla="*/ 5 w 162"/>
                <a:gd name="T21" fmla="*/ 10 h 162"/>
                <a:gd name="T22" fmla="*/ 5 w 162"/>
                <a:gd name="T23" fmla="*/ 10 h 162"/>
                <a:gd name="T24" fmla="*/ 4 w 162"/>
                <a:gd name="T25" fmla="*/ 11 h 162"/>
                <a:gd name="T26" fmla="*/ 0 w 162"/>
                <a:gd name="T27" fmla="*/ 23 h 162"/>
                <a:gd name="T28" fmla="*/ 1 w 162"/>
                <a:gd name="T29" fmla="*/ 38 h 162"/>
                <a:gd name="T30" fmla="*/ 7 w 162"/>
                <a:gd name="T31" fmla="*/ 55 h 162"/>
                <a:gd name="T32" fmla="*/ 17 w 162"/>
                <a:gd name="T33" fmla="*/ 74 h 162"/>
                <a:gd name="T34" fmla="*/ 32 w 162"/>
                <a:gd name="T35" fmla="*/ 95 h 162"/>
                <a:gd name="T36" fmla="*/ 50 w 162"/>
                <a:gd name="T37" fmla="*/ 116 h 162"/>
                <a:gd name="T38" fmla="*/ 72 w 162"/>
                <a:gd name="T39" fmla="*/ 139 h 162"/>
                <a:gd name="T40" fmla="*/ 98 w 162"/>
                <a:gd name="T41" fmla="*/ 162 h 162"/>
                <a:gd name="T42" fmla="*/ 104 w 162"/>
                <a:gd name="T43" fmla="*/ 157 h 162"/>
                <a:gd name="T44" fmla="*/ 110 w 162"/>
                <a:gd name="T45" fmla="*/ 152 h 162"/>
                <a:gd name="T46" fmla="*/ 117 w 162"/>
                <a:gd name="T47" fmla="*/ 147 h 162"/>
                <a:gd name="T48" fmla="*/ 124 w 162"/>
                <a:gd name="T49" fmla="*/ 142 h 162"/>
                <a:gd name="T50" fmla="*/ 130 w 162"/>
                <a:gd name="T51" fmla="*/ 138 h 162"/>
                <a:gd name="T52" fmla="*/ 137 w 162"/>
                <a:gd name="T53" fmla="*/ 133 h 162"/>
                <a:gd name="T54" fmla="*/ 143 w 162"/>
                <a:gd name="T55" fmla="*/ 128 h 162"/>
                <a:gd name="T56" fmla="*/ 150 w 162"/>
                <a:gd name="T57" fmla="*/ 122 h 162"/>
                <a:gd name="T58" fmla="*/ 152 w 162"/>
                <a:gd name="T59" fmla="*/ 97 h 162"/>
                <a:gd name="T60" fmla="*/ 154 w 162"/>
                <a:gd name="T61" fmla="*/ 70 h 162"/>
                <a:gd name="T62" fmla="*/ 157 w 162"/>
                <a:gd name="T63" fmla="*/ 45 h 162"/>
                <a:gd name="T64" fmla="*/ 162 w 162"/>
                <a:gd name="T65" fmla="*/ 21 h 162"/>
                <a:gd name="T66" fmla="*/ 153 w 162"/>
                <a:gd name="T67" fmla="*/ 18 h 162"/>
                <a:gd name="T68" fmla="*/ 145 w 162"/>
                <a:gd name="T69" fmla="*/ 15 h 162"/>
                <a:gd name="T70" fmla="*/ 137 w 162"/>
                <a:gd name="T71" fmla="*/ 12 h 162"/>
                <a:gd name="T72" fmla="*/ 130 w 162"/>
                <a:gd name="T73" fmla="*/ 10 h 162"/>
                <a:gd name="T74" fmla="*/ 122 w 162"/>
                <a:gd name="T75" fmla="*/ 6 h 162"/>
                <a:gd name="T76" fmla="*/ 114 w 162"/>
                <a:gd name="T77" fmla="*/ 4 h 162"/>
                <a:gd name="T78" fmla="*/ 106 w 162"/>
                <a:gd name="T79" fmla="*/ 2 h 162"/>
                <a:gd name="T80" fmla="*/ 99 w 162"/>
                <a:gd name="T81" fmla="*/ 0 h 162"/>
                <a:gd name="T82" fmla="*/ 96 w 162"/>
                <a:gd name="T83" fmla="*/ 7 h 162"/>
                <a:gd name="T84" fmla="*/ 91 w 162"/>
                <a:gd name="T85" fmla="*/ 14 h 162"/>
                <a:gd name="T86" fmla="*/ 86 w 162"/>
                <a:gd name="T87" fmla="*/ 20 h 162"/>
                <a:gd name="T88" fmla="*/ 80 w 162"/>
                <a:gd name="T89" fmla="*/ 25 h 162"/>
                <a:gd name="T90" fmla="*/ 72 w 162"/>
                <a:gd name="T91" fmla="*/ 29 h 162"/>
                <a:gd name="T92" fmla="*/ 65 w 162"/>
                <a:gd name="T93" fmla="*/ 32 h 162"/>
                <a:gd name="T94" fmla="*/ 58 w 162"/>
                <a:gd name="T95" fmla="*/ 33 h 162"/>
                <a:gd name="T96" fmla="*/ 50 w 162"/>
                <a:gd name="T97" fmla="*/ 34 h 16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2"/>
                <a:gd name="T148" fmla="*/ 0 h 162"/>
                <a:gd name="T149" fmla="*/ 162 w 162"/>
                <a:gd name="T150" fmla="*/ 162 h 16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2" h="162">
                  <a:moveTo>
                    <a:pt x="50" y="34"/>
                  </a:moveTo>
                  <a:lnTo>
                    <a:pt x="43" y="34"/>
                  </a:lnTo>
                  <a:lnTo>
                    <a:pt x="36" y="32"/>
                  </a:lnTo>
                  <a:lnTo>
                    <a:pt x="29" y="30"/>
                  </a:lnTo>
                  <a:lnTo>
                    <a:pt x="23" y="27"/>
                  </a:lnTo>
                  <a:lnTo>
                    <a:pt x="18" y="24"/>
                  </a:lnTo>
                  <a:lnTo>
                    <a:pt x="13" y="20"/>
                  </a:lnTo>
                  <a:lnTo>
                    <a:pt x="9" y="15"/>
                  </a:lnTo>
                  <a:lnTo>
                    <a:pt x="5" y="10"/>
                  </a:lnTo>
                  <a:lnTo>
                    <a:pt x="4" y="11"/>
                  </a:lnTo>
                  <a:lnTo>
                    <a:pt x="0" y="23"/>
                  </a:lnTo>
                  <a:lnTo>
                    <a:pt x="1" y="38"/>
                  </a:lnTo>
                  <a:lnTo>
                    <a:pt x="7" y="55"/>
                  </a:lnTo>
                  <a:lnTo>
                    <a:pt x="17" y="74"/>
                  </a:lnTo>
                  <a:lnTo>
                    <a:pt x="32" y="95"/>
                  </a:lnTo>
                  <a:lnTo>
                    <a:pt x="50" y="116"/>
                  </a:lnTo>
                  <a:lnTo>
                    <a:pt x="72" y="139"/>
                  </a:lnTo>
                  <a:lnTo>
                    <a:pt x="98" y="162"/>
                  </a:lnTo>
                  <a:lnTo>
                    <a:pt x="104" y="157"/>
                  </a:lnTo>
                  <a:lnTo>
                    <a:pt x="110" y="152"/>
                  </a:lnTo>
                  <a:lnTo>
                    <a:pt x="117" y="147"/>
                  </a:lnTo>
                  <a:lnTo>
                    <a:pt x="124" y="142"/>
                  </a:lnTo>
                  <a:lnTo>
                    <a:pt x="130" y="138"/>
                  </a:lnTo>
                  <a:lnTo>
                    <a:pt x="137" y="133"/>
                  </a:lnTo>
                  <a:lnTo>
                    <a:pt x="143" y="128"/>
                  </a:lnTo>
                  <a:lnTo>
                    <a:pt x="150" y="122"/>
                  </a:lnTo>
                  <a:lnTo>
                    <a:pt x="152" y="97"/>
                  </a:lnTo>
                  <a:lnTo>
                    <a:pt x="154" y="70"/>
                  </a:lnTo>
                  <a:lnTo>
                    <a:pt x="157" y="45"/>
                  </a:lnTo>
                  <a:lnTo>
                    <a:pt x="162" y="21"/>
                  </a:lnTo>
                  <a:lnTo>
                    <a:pt x="153" y="18"/>
                  </a:lnTo>
                  <a:lnTo>
                    <a:pt x="145" y="15"/>
                  </a:lnTo>
                  <a:lnTo>
                    <a:pt x="137" y="12"/>
                  </a:lnTo>
                  <a:lnTo>
                    <a:pt x="130" y="10"/>
                  </a:lnTo>
                  <a:lnTo>
                    <a:pt x="122" y="6"/>
                  </a:lnTo>
                  <a:lnTo>
                    <a:pt x="114" y="4"/>
                  </a:lnTo>
                  <a:lnTo>
                    <a:pt x="106" y="2"/>
                  </a:lnTo>
                  <a:lnTo>
                    <a:pt x="99" y="0"/>
                  </a:lnTo>
                  <a:lnTo>
                    <a:pt x="96" y="7"/>
                  </a:lnTo>
                  <a:lnTo>
                    <a:pt x="91" y="14"/>
                  </a:lnTo>
                  <a:lnTo>
                    <a:pt x="86" y="20"/>
                  </a:lnTo>
                  <a:lnTo>
                    <a:pt x="80" y="25"/>
                  </a:lnTo>
                  <a:lnTo>
                    <a:pt x="72" y="29"/>
                  </a:lnTo>
                  <a:lnTo>
                    <a:pt x="65" y="32"/>
                  </a:lnTo>
                  <a:lnTo>
                    <a:pt x="58" y="33"/>
                  </a:lnTo>
                  <a:lnTo>
                    <a:pt x="50" y="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4" name="Freeform 37"/>
            <p:cNvSpPr>
              <a:spLocks/>
            </p:cNvSpPr>
            <p:nvPr/>
          </p:nvSpPr>
          <p:spPr bwMode="auto">
            <a:xfrm>
              <a:off x="4412" y="3022"/>
              <a:ext cx="74" cy="77"/>
            </a:xfrm>
            <a:custGeom>
              <a:avLst/>
              <a:gdLst>
                <a:gd name="T0" fmla="*/ 53 w 74"/>
                <a:gd name="T1" fmla="*/ 47 h 77"/>
                <a:gd name="T2" fmla="*/ 49 w 74"/>
                <a:gd name="T3" fmla="*/ 45 h 77"/>
                <a:gd name="T4" fmla="*/ 46 w 74"/>
                <a:gd name="T5" fmla="*/ 44 h 77"/>
                <a:gd name="T6" fmla="*/ 42 w 74"/>
                <a:gd name="T7" fmla="*/ 42 h 77"/>
                <a:gd name="T8" fmla="*/ 38 w 74"/>
                <a:gd name="T9" fmla="*/ 40 h 77"/>
                <a:gd name="T10" fmla="*/ 33 w 74"/>
                <a:gd name="T11" fmla="*/ 39 h 77"/>
                <a:gd name="T12" fmla="*/ 30 w 74"/>
                <a:gd name="T13" fmla="*/ 37 h 77"/>
                <a:gd name="T14" fmla="*/ 26 w 74"/>
                <a:gd name="T15" fmla="*/ 35 h 77"/>
                <a:gd name="T16" fmla="*/ 22 w 74"/>
                <a:gd name="T17" fmla="*/ 33 h 77"/>
                <a:gd name="T18" fmla="*/ 17 w 74"/>
                <a:gd name="T19" fmla="*/ 37 h 77"/>
                <a:gd name="T20" fmla="*/ 11 w 74"/>
                <a:gd name="T21" fmla="*/ 40 h 77"/>
                <a:gd name="T22" fmla="*/ 5 w 74"/>
                <a:gd name="T23" fmla="*/ 43 h 77"/>
                <a:gd name="T24" fmla="*/ 0 w 74"/>
                <a:gd name="T25" fmla="*/ 46 h 77"/>
                <a:gd name="T26" fmla="*/ 6 w 74"/>
                <a:gd name="T27" fmla="*/ 49 h 77"/>
                <a:gd name="T28" fmla="*/ 13 w 74"/>
                <a:gd name="T29" fmla="*/ 54 h 77"/>
                <a:gd name="T30" fmla="*/ 19 w 74"/>
                <a:gd name="T31" fmla="*/ 57 h 77"/>
                <a:gd name="T32" fmla="*/ 25 w 74"/>
                <a:gd name="T33" fmla="*/ 60 h 77"/>
                <a:gd name="T34" fmla="*/ 31 w 74"/>
                <a:gd name="T35" fmla="*/ 63 h 77"/>
                <a:gd name="T36" fmla="*/ 38 w 74"/>
                <a:gd name="T37" fmla="*/ 66 h 77"/>
                <a:gd name="T38" fmla="*/ 44 w 74"/>
                <a:gd name="T39" fmla="*/ 68 h 77"/>
                <a:gd name="T40" fmla="*/ 50 w 74"/>
                <a:gd name="T41" fmla="*/ 71 h 77"/>
                <a:gd name="T42" fmla="*/ 54 w 74"/>
                <a:gd name="T43" fmla="*/ 72 h 77"/>
                <a:gd name="T44" fmla="*/ 58 w 74"/>
                <a:gd name="T45" fmla="*/ 74 h 77"/>
                <a:gd name="T46" fmla="*/ 61 w 74"/>
                <a:gd name="T47" fmla="*/ 75 h 77"/>
                <a:gd name="T48" fmla="*/ 65 w 74"/>
                <a:gd name="T49" fmla="*/ 77 h 77"/>
                <a:gd name="T50" fmla="*/ 66 w 74"/>
                <a:gd name="T51" fmla="*/ 72 h 77"/>
                <a:gd name="T52" fmla="*/ 67 w 74"/>
                <a:gd name="T53" fmla="*/ 66 h 77"/>
                <a:gd name="T54" fmla="*/ 67 w 74"/>
                <a:gd name="T55" fmla="*/ 60 h 77"/>
                <a:gd name="T56" fmla="*/ 68 w 74"/>
                <a:gd name="T57" fmla="*/ 55 h 77"/>
                <a:gd name="T58" fmla="*/ 70 w 74"/>
                <a:gd name="T59" fmla="*/ 41 h 77"/>
                <a:gd name="T60" fmla="*/ 71 w 74"/>
                <a:gd name="T61" fmla="*/ 28 h 77"/>
                <a:gd name="T62" fmla="*/ 73 w 74"/>
                <a:gd name="T63" fmla="*/ 15 h 77"/>
                <a:gd name="T64" fmla="*/ 74 w 74"/>
                <a:gd name="T65" fmla="*/ 0 h 77"/>
                <a:gd name="T66" fmla="*/ 70 w 74"/>
                <a:gd name="T67" fmla="*/ 3 h 77"/>
                <a:gd name="T68" fmla="*/ 65 w 74"/>
                <a:gd name="T69" fmla="*/ 6 h 77"/>
                <a:gd name="T70" fmla="*/ 61 w 74"/>
                <a:gd name="T71" fmla="*/ 9 h 77"/>
                <a:gd name="T72" fmla="*/ 57 w 74"/>
                <a:gd name="T73" fmla="*/ 11 h 77"/>
                <a:gd name="T74" fmla="*/ 56 w 74"/>
                <a:gd name="T75" fmla="*/ 21 h 77"/>
                <a:gd name="T76" fmla="*/ 55 w 74"/>
                <a:gd name="T77" fmla="*/ 30 h 77"/>
                <a:gd name="T78" fmla="*/ 54 w 74"/>
                <a:gd name="T79" fmla="*/ 39 h 77"/>
                <a:gd name="T80" fmla="*/ 53 w 74"/>
                <a:gd name="T81" fmla="*/ 47 h 7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4"/>
                <a:gd name="T124" fmla="*/ 0 h 77"/>
                <a:gd name="T125" fmla="*/ 74 w 74"/>
                <a:gd name="T126" fmla="*/ 77 h 7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4" h="77">
                  <a:moveTo>
                    <a:pt x="53" y="47"/>
                  </a:moveTo>
                  <a:lnTo>
                    <a:pt x="49" y="45"/>
                  </a:lnTo>
                  <a:lnTo>
                    <a:pt x="46" y="44"/>
                  </a:lnTo>
                  <a:lnTo>
                    <a:pt x="42" y="42"/>
                  </a:lnTo>
                  <a:lnTo>
                    <a:pt x="38" y="40"/>
                  </a:lnTo>
                  <a:lnTo>
                    <a:pt x="33" y="39"/>
                  </a:lnTo>
                  <a:lnTo>
                    <a:pt x="30" y="37"/>
                  </a:lnTo>
                  <a:lnTo>
                    <a:pt x="26" y="35"/>
                  </a:lnTo>
                  <a:lnTo>
                    <a:pt x="22" y="33"/>
                  </a:lnTo>
                  <a:lnTo>
                    <a:pt x="17" y="37"/>
                  </a:lnTo>
                  <a:lnTo>
                    <a:pt x="11" y="40"/>
                  </a:lnTo>
                  <a:lnTo>
                    <a:pt x="5" y="43"/>
                  </a:lnTo>
                  <a:lnTo>
                    <a:pt x="0" y="46"/>
                  </a:lnTo>
                  <a:lnTo>
                    <a:pt x="6" y="49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60"/>
                  </a:lnTo>
                  <a:lnTo>
                    <a:pt x="31" y="63"/>
                  </a:lnTo>
                  <a:lnTo>
                    <a:pt x="38" y="66"/>
                  </a:lnTo>
                  <a:lnTo>
                    <a:pt x="44" y="68"/>
                  </a:lnTo>
                  <a:lnTo>
                    <a:pt x="50" y="71"/>
                  </a:lnTo>
                  <a:lnTo>
                    <a:pt x="54" y="72"/>
                  </a:lnTo>
                  <a:lnTo>
                    <a:pt x="58" y="74"/>
                  </a:lnTo>
                  <a:lnTo>
                    <a:pt x="61" y="75"/>
                  </a:lnTo>
                  <a:lnTo>
                    <a:pt x="65" y="77"/>
                  </a:lnTo>
                  <a:lnTo>
                    <a:pt x="66" y="72"/>
                  </a:lnTo>
                  <a:lnTo>
                    <a:pt x="67" y="66"/>
                  </a:lnTo>
                  <a:lnTo>
                    <a:pt x="67" y="60"/>
                  </a:lnTo>
                  <a:lnTo>
                    <a:pt x="68" y="55"/>
                  </a:lnTo>
                  <a:lnTo>
                    <a:pt x="70" y="41"/>
                  </a:lnTo>
                  <a:lnTo>
                    <a:pt x="71" y="28"/>
                  </a:lnTo>
                  <a:lnTo>
                    <a:pt x="73" y="15"/>
                  </a:lnTo>
                  <a:lnTo>
                    <a:pt x="74" y="0"/>
                  </a:lnTo>
                  <a:lnTo>
                    <a:pt x="70" y="3"/>
                  </a:lnTo>
                  <a:lnTo>
                    <a:pt x="65" y="6"/>
                  </a:lnTo>
                  <a:lnTo>
                    <a:pt x="61" y="9"/>
                  </a:lnTo>
                  <a:lnTo>
                    <a:pt x="57" y="11"/>
                  </a:lnTo>
                  <a:lnTo>
                    <a:pt x="56" y="21"/>
                  </a:lnTo>
                  <a:lnTo>
                    <a:pt x="55" y="30"/>
                  </a:lnTo>
                  <a:lnTo>
                    <a:pt x="54" y="39"/>
                  </a:lnTo>
                  <a:lnTo>
                    <a:pt x="53" y="47"/>
                  </a:lnTo>
                  <a:close/>
                </a:path>
              </a:pathLst>
            </a:custGeom>
            <a:solidFill>
              <a:srgbClr val="BFD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5" name="Freeform 38"/>
            <p:cNvSpPr>
              <a:spLocks/>
            </p:cNvSpPr>
            <p:nvPr/>
          </p:nvSpPr>
          <p:spPr bwMode="auto">
            <a:xfrm>
              <a:off x="4434" y="3033"/>
              <a:ext cx="35" cy="36"/>
            </a:xfrm>
            <a:custGeom>
              <a:avLst/>
              <a:gdLst>
                <a:gd name="T0" fmla="*/ 35 w 35"/>
                <a:gd name="T1" fmla="*/ 0 h 36"/>
                <a:gd name="T2" fmla="*/ 31 w 35"/>
                <a:gd name="T3" fmla="*/ 3 h 36"/>
                <a:gd name="T4" fmla="*/ 28 w 35"/>
                <a:gd name="T5" fmla="*/ 6 h 36"/>
                <a:gd name="T6" fmla="*/ 24 w 35"/>
                <a:gd name="T7" fmla="*/ 9 h 36"/>
                <a:gd name="T8" fmla="*/ 20 w 35"/>
                <a:gd name="T9" fmla="*/ 11 h 36"/>
                <a:gd name="T10" fmla="*/ 15 w 35"/>
                <a:gd name="T11" fmla="*/ 14 h 36"/>
                <a:gd name="T12" fmla="*/ 10 w 35"/>
                <a:gd name="T13" fmla="*/ 17 h 36"/>
                <a:gd name="T14" fmla="*/ 5 w 35"/>
                <a:gd name="T15" fmla="*/ 20 h 36"/>
                <a:gd name="T16" fmla="*/ 0 w 35"/>
                <a:gd name="T17" fmla="*/ 22 h 36"/>
                <a:gd name="T18" fmla="*/ 4 w 35"/>
                <a:gd name="T19" fmla="*/ 24 h 36"/>
                <a:gd name="T20" fmla="*/ 8 w 35"/>
                <a:gd name="T21" fmla="*/ 26 h 36"/>
                <a:gd name="T22" fmla="*/ 11 w 35"/>
                <a:gd name="T23" fmla="*/ 28 h 36"/>
                <a:gd name="T24" fmla="*/ 16 w 35"/>
                <a:gd name="T25" fmla="*/ 29 h 36"/>
                <a:gd name="T26" fmla="*/ 20 w 35"/>
                <a:gd name="T27" fmla="*/ 31 h 36"/>
                <a:gd name="T28" fmla="*/ 24 w 35"/>
                <a:gd name="T29" fmla="*/ 33 h 36"/>
                <a:gd name="T30" fmla="*/ 27 w 35"/>
                <a:gd name="T31" fmla="*/ 34 h 36"/>
                <a:gd name="T32" fmla="*/ 31 w 35"/>
                <a:gd name="T33" fmla="*/ 36 h 36"/>
                <a:gd name="T34" fmla="*/ 32 w 35"/>
                <a:gd name="T35" fmla="*/ 28 h 36"/>
                <a:gd name="T36" fmla="*/ 33 w 35"/>
                <a:gd name="T37" fmla="*/ 19 h 36"/>
                <a:gd name="T38" fmla="*/ 34 w 35"/>
                <a:gd name="T39" fmla="*/ 10 h 36"/>
                <a:gd name="T40" fmla="*/ 35 w 35"/>
                <a:gd name="T41" fmla="*/ 0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5"/>
                <a:gd name="T64" fmla="*/ 0 h 36"/>
                <a:gd name="T65" fmla="*/ 35 w 35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5" h="36">
                  <a:moveTo>
                    <a:pt x="35" y="0"/>
                  </a:moveTo>
                  <a:lnTo>
                    <a:pt x="31" y="3"/>
                  </a:lnTo>
                  <a:lnTo>
                    <a:pt x="28" y="6"/>
                  </a:lnTo>
                  <a:lnTo>
                    <a:pt x="24" y="9"/>
                  </a:lnTo>
                  <a:lnTo>
                    <a:pt x="20" y="11"/>
                  </a:lnTo>
                  <a:lnTo>
                    <a:pt x="15" y="14"/>
                  </a:lnTo>
                  <a:lnTo>
                    <a:pt x="10" y="17"/>
                  </a:lnTo>
                  <a:lnTo>
                    <a:pt x="5" y="20"/>
                  </a:lnTo>
                  <a:lnTo>
                    <a:pt x="0" y="22"/>
                  </a:lnTo>
                  <a:lnTo>
                    <a:pt x="4" y="24"/>
                  </a:lnTo>
                  <a:lnTo>
                    <a:pt x="8" y="26"/>
                  </a:lnTo>
                  <a:lnTo>
                    <a:pt x="11" y="28"/>
                  </a:lnTo>
                  <a:lnTo>
                    <a:pt x="16" y="29"/>
                  </a:lnTo>
                  <a:lnTo>
                    <a:pt x="20" y="31"/>
                  </a:lnTo>
                  <a:lnTo>
                    <a:pt x="24" y="33"/>
                  </a:lnTo>
                  <a:lnTo>
                    <a:pt x="27" y="34"/>
                  </a:lnTo>
                  <a:lnTo>
                    <a:pt x="31" y="36"/>
                  </a:lnTo>
                  <a:lnTo>
                    <a:pt x="32" y="28"/>
                  </a:lnTo>
                  <a:lnTo>
                    <a:pt x="33" y="19"/>
                  </a:lnTo>
                  <a:lnTo>
                    <a:pt x="34" y="1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6" name="Freeform 39"/>
            <p:cNvSpPr>
              <a:spLocks/>
            </p:cNvSpPr>
            <p:nvPr/>
          </p:nvSpPr>
          <p:spPr bwMode="auto">
            <a:xfrm>
              <a:off x="4510" y="2928"/>
              <a:ext cx="51" cy="52"/>
            </a:xfrm>
            <a:custGeom>
              <a:avLst/>
              <a:gdLst>
                <a:gd name="T0" fmla="*/ 0 w 51"/>
                <a:gd name="T1" fmla="*/ 52 h 52"/>
                <a:gd name="T2" fmla="*/ 7 w 51"/>
                <a:gd name="T3" fmla="*/ 47 h 52"/>
                <a:gd name="T4" fmla="*/ 13 w 51"/>
                <a:gd name="T5" fmla="*/ 42 h 52"/>
                <a:gd name="T6" fmla="*/ 20 w 51"/>
                <a:gd name="T7" fmla="*/ 37 h 52"/>
                <a:gd name="T8" fmla="*/ 27 w 51"/>
                <a:gd name="T9" fmla="*/ 32 h 52"/>
                <a:gd name="T10" fmla="*/ 33 w 51"/>
                <a:gd name="T11" fmla="*/ 26 h 52"/>
                <a:gd name="T12" fmla="*/ 39 w 51"/>
                <a:gd name="T13" fmla="*/ 21 h 52"/>
                <a:gd name="T14" fmla="*/ 45 w 51"/>
                <a:gd name="T15" fmla="*/ 16 h 52"/>
                <a:gd name="T16" fmla="*/ 51 w 51"/>
                <a:gd name="T17" fmla="*/ 11 h 52"/>
                <a:gd name="T18" fmla="*/ 48 w 51"/>
                <a:gd name="T19" fmla="*/ 8 h 52"/>
                <a:gd name="T20" fmla="*/ 45 w 51"/>
                <a:gd name="T21" fmla="*/ 5 h 52"/>
                <a:gd name="T22" fmla="*/ 41 w 51"/>
                <a:gd name="T23" fmla="*/ 3 h 52"/>
                <a:gd name="T24" fmla="*/ 38 w 51"/>
                <a:gd name="T25" fmla="*/ 0 h 52"/>
                <a:gd name="T26" fmla="*/ 33 w 51"/>
                <a:gd name="T27" fmla="*/ 3 h 52"/>
                <a:gd name="T28" fmla="*/ 29 w 51"/>
                <a:gd name="T29" fmla="*/ 7 h 52"/>
                <a:gd name="T30" fmla="*/ 24 w 51"/>
                <a:gd name="T31" fmla="*/ 10 h 52"/>
                <a:gd name="T32" fmla="*/ 19 w 51"/>
                <a:gd name="T33" fmla="*/ 14 h 52"/>
                <a:gd name="T34" fmla="*/ 14 w 51"/>
                <a:gd name="T35" fmla="*/ 17 h 52"/>
                <a:gd name="T36" fmla="*/ 10 w 51"/>
                <a:gd name="T37" fmla="*/ 21 h 52"/>
                <a:gd name="T38" fmla="*/ 5 w 51"/>
                <a:gd name="T39" fmla="*/ 24 h 52"/>
                <a:gd name="T40" fmla="*/ 0 w 51"/>
                <a:gd name="T41" fmla="*/ 29 h 52"/>
                <a:gd name="T42" fmla="*/ 0 w 51"/>
                <a:gd name="T43" fmla="*/ 34 h 52"/>
                <a:gd name="T44" fmla="*/ 0 w 51"/>
                <a:gd name="T45" fmla="*/ 40 h 52"/>
                <a:gd name="T46" fmla="*/ 0 w 51"/>
                <a:gd name="T47" fmla="*/ 46 h 52"/>
                <a:gd name="T48" fmla="*/ 0 w 51"/>
                <a:gd name="T49" fmla="*/ 52 h 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1"/>
                <a:gd name="T76" fmla="*/ 0 h 52"/>
                <a:gd name="T77" fmla="*/ 51 w 51"/>
                <a:gd name="T78" fmla="*/ 52 h 5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1" h="52">
                  <a:moveTo>
                    <a:pt x="0" y="52"/>
                  </a:moveTo>
                  <a:lnTo>
                    <a:pt x="7" y="47"/>
                  </a:lnTo>
                  <a:lnTo>
                    <a:pt x="13" y="42"/>
                  </a:lnTo>
                  <a:lnTo>
                    <a:pt x="20" y="37"/>
                  </a:lnTo>
                  <a:lnTo>
                    <a:pt x="27" y="32"/>
                  </a:lnTo>
                  <a:lnTo>
                    <a:pt x="33" y="26"/>
                  </a:lnTo>
                  <a:lnTo>
                    <a:pt x="39" y="21"/>
                  </a:lnTo>
                  <a:lnTo>
                    <a:pt x="45" y="16"/>
                  </a:lnTo>
                  <a:lnTo>
                    <a:pt x="51" y="11"/>
                  </a:lnTo>
                  <a:lnTo>
                    <a:pt x="48" y="8"/>
                  </a:lnTo>
                  <a:lnTo>
                    <a:pt x="45" y="5"/>
                  </a:lnTo>
                  <a:lnTo>
                    <a:pt x="41" y="3"/>
                  </a:lnTo>
                  <a:lnTo>
                    <a:pt x="38" y="0"/>
                  </a:lnTo>
                  <a:lnTo>
                    <a:pt x="33" y="3"/>
                  </a:lnTo>
                  <a:lnTo>
                    <a:pt x="29" y="7"/>
                  </a:lnTo>
                  <a:lnTo>
                    <a:pt x="24" y="10"/>
                  </a:lnTo>
                  <a:lnTo>
                    <a:pt x="19" y="14"/>
                  </a:lnTo>
                  <a:lnTo>
                    <a:pt x="14" y="17"/>
                  </a:lnTo>
                  <a:lnTo>
                    <a:pt x="10" y="21"/>
                  </a:lnTo>
                  <a:lnTo>
                    <a:pt x="5" y="24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0" y="4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BFD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7" name="Freeform 40"/>
            <p:cNvSpPr>
              <a:spLocks/>
            </p:cNvSpPr>
            <p:nvPr/>
          </p:nvSpPr>
          <p:spPr bwMode="auto">
            <a:xfrm>
              <a:off x="4510" y="2898"/>
              <a:ext cx="38" cy="59"/>
            </a:xfrm>
            <a:custGeom>
              <a:avLst/>
              <a:gdLst>
                <a:gd name="T0" fmla="*/ 38 w 38"/>
                <a:gd name="T1" fmla="*/ 30 h 59"/>
                <a:gd name="T2" fmla="*/ 33 w 38"/>
                <a:gd name="T3" fmla="*/ 26 h 59"/>
                <a:gd name="T4" fmla="*/ 29 w 38"/>
                <a:gd name="T5" fmla="*/ 23 h 59"/>
                <a:gd name="T6" fmla="*/ 24 w 38"/>
                <a:gd name="T7" fmla="*/ 19 h 59"/>
                <a:gd name="T8" fmla="*/ 19 w 38"/>
                <a:gd name="T9" fmla="*/ 14 h 59"/>
                <a:gd name="T10" fmla="*/ 14 w 38"/>
                <a:gd name="T11" fmla="*/ 11 h 59"/>
                <a:gd name="T12" fmla="*/ 10 w 38"/>
                <a:gd name="T13" fmla="*/ 7 h 59"/>
                <a:gd name="T14" fmla="*/ 5 w 38"/>
                <a:gd name="T15" fmla="*/ 4 h 59"/>
                <a:gd name="T16" fmla="*/ 0 w 38"/>
                <a:gd name="T17" fmla="*/ 0 h 59"/>
                <a:gd name="T18" fmla="*/ 0 w 38"/>
                <a:gd name="T19" fmla="*/ 10 h 59"/>
                <a:gd name="T20" fmla="*/ 1 w 38"/>
                <a:gd name="T21" fmla="*/ 22 h 59"/>
                <a:gd name="T22" fmla="*/ 1 w 38"/>
                <a:gd name="T23" fmla="*/ 32 h 59"/>
                <a:gd name="T24" fmla="*/ 1 w 38"/>
                <a:gd name="T25" fmla="*/ 43 h 59"/>
                <a:gd name="T26" fmla="*/ 1 w 38"/>
                <a:gd name="T27" fmla="*/ 47 h 59"/>
                <a:gd name="T28" fmla="*/ 1 w 38"/>
                <a:gd name="T29" fmla="*/ 50 h 59"/>
                <a:gd name="T30" fmla="*/ 0 w 38"/>
                <a:gd name="T31" fmla="*/ 54 h 59"/>
                <a:gd name="T32" fmla="*/ 0 w 38"/>
                <a:gd name="T33" fmla="*/ 59 h 59"/>
                <a:gd name="T34" fmla="*/ 5 w 38"/>
                <a:gd name="T35" fmla="*/ 54 h 59"/>
                <a:gd name="T36" fmla="*/ 10 w 38"/>
                <a:gd name="T37" fmla="*/ 51 h 59"/>
                <a:gd name="T38" fmla="*/ 14 w 38"/>
                <a:gd name="T39" fmla="*/ 47 h 59"/>
                <a:gd name="T40" fmla="*/ 19 w 38"/>
                <a:gd name="T41" fmla="*/ 44 h 59"/>
                <a:gd name="T42" fmla="*/ 24 w 38"/>
                <a:gd name="T43" fmla="*/ 40 h 59"/>
                <a:gd name="T44" fmla="*/ 29 w 38"/>
                <a:gd name="T45" fmla="*/ 37 h 59"/>
                <a:gd name="T46" fmla="*/ 33 w 38"/>
                <a:gd name="T47" fmla="*/ 33 h 59"/>
                <a:gd name="T48" fmla="*/ 38 w 38"/>
                <a:gd name="T49" fmla="*/ 30 h 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9"/>
                <a:gd name="T77" fmla="*/ 38 w 38"/>
                <a:gd name="T78" fmla="*/ 59 h 5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9">
                  <a:moveTo>
                    <a:pt x="38" y="30"/>
                  </a:moveTo>
                  <a:lnTo>
                    <a:pt x="33" y="26"/>
                  </a:lnTo>
                  <a:lnTo>
                    <a:pt x="29" y="23"/>
                  </a:lnTo>
                  <a:lnTo>
                    <a:pt x="24" y="19"/>
                  </a:lnTo>
                  <a:lnTo>
                    <a:pt x="19" y="14"/>
                  </a:lnTo>
                  <a:lnTo>
                    <a:pt x="14" y="11"/>
                  </a:lnTo>
                  <a:lnTo>
                    <a:pt x="10" y="7"/>
                  </a:lnTo>
                  <a:lnTo>
                    <a:pt x="5" y="4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" y="22"/>
                  </a:lnTo>
                  <a:lnTo>
                    <a:pt x="1" y="32"/>
                  </a:lnTo>
                  <a:lnTo>
                    <a:pt x="1" y="43"/>
                  </a:lnTo>
                  <a:lnTo>
                    <a:pt x="1" y="47"/>
                  </a:lnTo>
                  <a:lnTo>
                    <a:pt x="1" y="50"/>
                  </a:lnTo>
                  <a:lnTo>
                    <a:pt x="0" y="54"/>
                  </a:lnTo>
                  <a:lnTo>
                    <a:pt x="0" y="59"/>
                  </a:lnTo>
                  <a:lnTo>
                    <a:pt x="5" y="54"/>
                  </a:lnTo>
                  <a:lnTo>
                    <a:pt x="10" y="51"/>
                  </a:lnTo>
                  <a:lnTo>
                    <a:pt x="14" y="47"/>
                  </a:lnTo>
                  <a:lnTo>
                    <a:pt x="19" y="44"/>
                  </a:lnTo>
                  <a:lnTo>
                    <a:pt x="24" y="40"/>
                  </a:lnTo>
                  <a:lnTo>
                    <a:pt x="29" y="37"/>
                  </a:lnTo>
                  <a:lnTo>
                    <a:pt x="33" y="33"/>
                  </a:lnTo>
                  <a:lnTo>
                    <a:pt x="38" y="3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8" name="Freeform 41"/>
            <p:cNvSpPr>
              <a:spLocks/>
            </p:cNvSpPr>
            <p:nvPr/>
          </p:nvSpPr>
          <p:spPr bwMode="auto">
            <a:xfrm>
              <a:off x="4287" y="2822"/>
              <a:ext cx="186" cy="210"/>
            </a:xfrm>
            <a:custGeom>
              <a:avLst/>
              <a:gdLst>
                <a:gd name="T0" fmla="*/ 107 w 186"/>
                <a:gd name="T1" fmla="*/ 207 h 210"/>
                <a:gd name="T2" fmla="*/ 118 w 186"/>
                <a:gd name="T3" fmla="*/ 201 h 210"/>
                <a:gd name="T4" fmla="*/ 129 w 186"/>
                <a:gd name="T5" fmla="*/ 195 h 210"/>
                <a:gd name="T6" fmla="*/ 139 w 186"/>
                <a:gd name="T7" fmla="*/ 189 h 210"/>
                <a:gd name="T8" fmla="*/ 149 w 186"/>
                <a:gd name="T9" fmla="*/ 183 h 210"/>
                <a:gd name="T10" fmla="*/ 160 w 186"/>
                <a:gd name="T11" fmla="*/ 177 h 210"/>
                <a:gd name="T12" fmla="*/ 170 w 186"/>
                <a:gd name="T13" fmla="*/ 170 h 210"/>
                <a:gd name="T14" fmla="*/ 180 w 186"/>
                <a:gd name="T15" fmla="*/ 164 h 210"/>
                <a:gd name="T16" fmla="*/ 185 w 186"/>
                <a:gd name="T17" fmla="*/ 161 h 210"/>
                <a:gd name="T18" fmla="*/ 185 w 186"/>
                <a:gd name="T19" fmla="*/ 160 h 210"/>
                <a:gd name="T20" fmla="*/ 185 w 186"/>
                <a:gd name="T21" fmla="*/ 156 h 210"/>
                <a:gd name="T22" fmla="*/ 185 w 186"/>
                <a:gd name="T23" fmla="*/ 149 h 210"/>
                <a:gd name="T24" fmla="*/ 185 w 186"/>
                <a:gd name="T25" fmla="*/ 139 h 210"/>
                <a:gd name="T26" fmla="*/ 186 w 186"/>
                <a:gd name="T27" fmla="*/ 126 h 210"/>
                <a:gd name="T28" fmla="*/ 186 w 186"/>
                <a:gd name="T29" fmla="*/ 102 h 210"/>
                <a:gd name="T30" fmla="*/ 184 w 186"/>
                <a:gd name="T31" fmla="*/ 67 h 210"/>
                <a:gd name="T32" fmla="*/ 176 w 186"/>
                <a:gd name="T33" fmla="*/ 44 h 210"/>
                <a:gd name="T34" fmla="*/ 163 w 186"/>
                <a:gd name="T35" fmla="*/ 35 h 210"/>
                <a:gd name="T36" fmla="*/ 148 w 186"/>
                <a:gd name="T37" fmla="*/ 27 h 210"/>
                <a:gd name="T38" fmla="*/ 135 w 186"/>
                <a:gd name="T39" fmla="*/ 19 h 210"/>
                <a:gd name="T40" fmla="*/ 122 w 186"/>
                <a:gd name="T41" fmla="*/ 11 h 210"/>
                <a:gd name="T42" fmla="*/ 108 w 186"/>
                <a:gd name="T43" fmla="*/ 3 h 210"/>
                <a:gd name="T44" fmla="*/ 95 w 186"/>
                <a:gd name="T45" fmla="*/ 3 h 210"/>
                <a:gd name="T46" fmla="*/ 82 w 186"/>
                <a:gd name="T47" fmla="*/ 11 h 210"/>
                <a:gd name="T48" fmla="*/ 68 w 186"/>
                <a:gd name="T49" fmla="*/ 19 h 210"/>
                <a:gd name="T50" fmla="*/ 55 w 186"/>
                <a:gd name="T51" fmla="*/ 27 h 210"/>
                <a:gd name="T52" fmla="*/ 42 w 186"/>
                <a:gd name="T53" fmla="*/ 35 h 210"/>
                <a:gd name="T54" fmla="*/ 29 w 186"/>
                <a:gd name="T55" fmla="*/ 42 h 210"/>
                <a:gd name="T56" fmla="*/ 18 w 186"/>
                <a:gd name="T57" fmla="*/ 50 h 210"/>
                <a:gd name="T58" fmla="*/ 7 w 186"/>
                <a:gd name="T59" fmla="*/ 58 h 210"/>
                <a:gd name="T60" fmla="*/ 0 w 186"/>
                <a:gd name="T61" fmla="*/ 76 h 210"/>
                <a:gd name="T62" fmla="*/ 0 w 186"/>
                <a:gd name="T63" fmla="*/ 105 h 210"/>
                <a:gd name="T64" fmla="*/ 0 w 186"/>
                <a:gd name="T65" fmla="*/ 126 h 210"/>
                <a:gd name="T66" fmla="*/ 0 w 186"/>
                <a:gd name="T67" fmla="*/ 140 h 210"/>
                <a:gd name="T68" fmla="*/ 8 w 186"/>
                <a:gd name="T69" fmla="*/ 152 h 210"/>
                <a:gd name="T70" fmla="*/ 23 w 186"/>
                <a:gd name="T71" fmla="*/ 163 h 210"/>
                <a:gd name="T72" fmla="*/ 40 w 186"/>
                <a:gd name="T73" fmla="*/ 174 h 210"/>
                <a:gd name="T74" fmla="*/ 57 w 186"/>
                <a:gd name="T75" fmla="*/ 184 h 210"/>
                <a:gd name="T76" fmla="*/ 70 w 186"/>
                <a:gd name="T77" fmla="*/ 192 h 210"/>
                <a:gd name="T78" fmla="*/ 80 w 186"/>
                <a:gd name="T79" fmla="*/ 197 h 210"/>
                <a:gd name="T80" fmla="*/ 89 w 186"/>
                <a:gd name="T81" fmla="*/ 202 h 210"/>
                <a:gd name="T82" fmla="*/ 98 w 186"/>
                <a:gd name="T83" fmla="*/ 20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6"/>
                <a:gd name="T127" fmla="*/ 0 h 210"/>
                <a:gd name="T128" fmla="*/ 186 w 186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6" h="210">
                  <a:moveTo>
                    <a:pt x="102" y="210"/>
                  </a:moveTo>
                  <a:lnTo>
                    <a:pt x="107" y="207"/>
                  </a:lnTo>
                  <a:lnTo>
                    <a:pt x="112" y="204"/>
                  </a:lnTo>
                  <a:lnTo>
                    <a:pt x="118" y="201"/>
                  </a:lnTo>
                  <a:lnTo>
                    <a:pt x="124" y="198"/>
                  </a:lnTo>
                  <a:lnTo>
                    <a:pt x="129" y="195"/>
                  </a:lnTo>
                  <a:lnTo>
                    <a:pt x="134" y="192"/>
                  </a:lnTo>
                  <a:lnTo>
                    <a:pt x="139" y="189"/>
                  </a:lnTo>
                  <a:lnTo>
                    <a:pt x="144" y="186"/>
                  </a:lnTo>
                  <a:lnTo>
                    <a:pt x="149" y="183"/>
                  </a:lnTo>
                  <a:lnTo>
                    <a:pt x="154" y="180"/>
                  </a:lnTo>
                  <a:lnTo>
                    <a:pt x="160" y="177"/>
                  </a:lnTo>
                  <a:lnTo>
                    <a:pt x="165" y="174"/>
                  </a:lnTo>
                  <a:lnTo>
                    <a:pt x="170" y="170"/>
                  </a:lnTo>
                  <a:lnTo>
                    <a:pt x="175" y="167"/>
                  </a:lnTo>
                  <a:lnTo>
                    <a:pt x="180" y="164"/>
                  </a:lnTo>
                  <a:lnTo>
                    <a:pt x="185" y="161"/>
                  </a:lnTo>
                  <a:lnTo>
                    <a:pt x="185" y="160"/>
                  </a:lnTo>
                  <a:lnTo>
                    <a:pt x="185" y="156"/>
                  </a:lnTo>
                  <a:lnTo>
                    <a:pt x="185" y="152"/>
                  </a:lnTo>
                  <a:lnTo>
                    <a:pt x="185" y="149"/>
                  </a:lnTo>
                  <a:lnTo>
                    <a:pt x="185" y="145"/>
                  </a:lnTo>
                  <a:lnTo>
                    <a:pt x="185" y="139"/>
                  </a:lnTo>
                  <a:lnTo>
                    <a:pt x="186" y="132"/>
                  </a:lnTo>
                  <a:lnTo>
                    <a:pt x="186" y="126"/>
                  </a:lnTo>
                  <a:lnTo>
                    <a:pt x="186" y="120"/>
                  </a:lnTo>
                  <a:lnTo>
                    <a:pt x="186" y="102"/>
                  </a:lnTo>
                  <a:lnTo>
                    <a:pt x="185" y="84"/>
                  </a:lnTo>
                  <a:lnTo>
                    <a:pt x="184" y="67"/>
                  </a:lnTo>
                  <a:lnTo>
                    <a:pt x="183" y="49"/>
                  </a:lnTo>
                  <a:lnTo>
                    <a:pt x="176" y="44"/>
                  </a:lnTo>
                  <a:lnTo>
                    <a:pt x="170" y="40"/>
                  </a:lnTo>
                  <a:lnTo>
                    <a:pt x="163" y="35"/>
                  </a:lnTo>
                  <a:lnTo>
                    <a:pt x="155" y="31"/>
                  </a:lnTo>
                  <a:lnTo>
                    <a:pt x="148" y="27"/>
                  </a:lnTo>
                  <a:lnTo>
                    <a:pt x="142" y="23"/>
                  </a:lnTo>
                  <a:lnTo>
                    <a:pt x="135" y="19"/>
                  </a:lnTo>
                  <a:lnTo>
                    <a:pt x="129" y="14"/>
                  </a:lnTo>
                  <a:lnTo>
                    <a:pt x="122" y="11"/>
                  </a:lnTo>
                  <a:lnTo>
                    <a:pt x="115" y="7"/>
                  </a:lnTo>
                  <a:lnTo>
                    <a:pt x="108" y="3"/>
                  </a:lnTo>
                  <a:lnTo>
                    <a:pt x="102" y="0"/>
                  </a:lnTo>
                  <a:lnTo>
                    <a:pt x="95" y="3"/>
                  </a:lnTo>
                  <a:lnTo>
                    <a:pt x="89" y="7"/>
                  </a:lnTo>
                  <a:lnTo>
                    <a:pt x="82" y="11"/>
                  </a:lnTo>
                  <a:lnTo>
                    <a:pt x="76" y="14"/>
                  </a:lnTo>
                  <a:lnTo>
                    <a:pt x="68" y="19"/>
                  </a:lnTo>
                  <a:lnTo>
                    <a:pt x="61" y="23"/>
                  </a:lnTo>
                  <a:lnTo>
                    <a:pt x="55" y="27"/>
                  </a:lnTo>
                  <a:lnTo>
                    <a:pt x="48" y="31"/>
                  </a:lnTo>
                  <a:lnTo>
                    <a:pt x="42" y="35"/>
                  </a:lnTo>
                  <a:lnTo>
                    <a:pt x="36" y="38"/>
                  </a:lnTo>
                  <a:lnTo>
                    <a:pt x="29" y="42"/>
                  </a:lnTo>
                  <a:lnTo>
                    <a:pt x="24" y="46"/>
                  </a:lnTo>
                  <a:lnTo>
                    <a:pt x="18" y="50"/>
                  </a:lnTo>
                  <a:lnTo>
                    <a:pt x="12" y="53"/>
                  </a:lnTo>
                  <a:lnTo>
                    <a:pt x="7" y="58"/>
                  </a:lnTo>
                  <a:lnTo>
                    <a:pt x="1" y="62"/>
                  </a:lnTo>
                  <a:lnTo>
                    <a:pt x="0" y="76"/>
                  </a:lnTo>
                  <a:lnTo>
                    <a:pt x="0" y="90"/>
                  </a:lnTo>
                  <a:lnTo>
                    <a:pt x="0" y="105"/>
                  </a:lnTo>
                  <a:lnTo>
                    <a:pt x="0" y="119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0" y="140"/>
                  </a:lnTo>
                  <a:lnTo>
                    <a:pt x="0" y="147"/>
                  </a:lnTo>
                  <a:lnTo>
                    <a:pt x="8" y="152"/>
                  </a:lnTo>
                  <a:lnTo>
                    <a:pt x="15" y="157"/>
                  </a:lnTo>
                  <a:lnTo>
                    <a:pt x="23" y="163"/>
                  </a:lnTo>
                  <a:lnTo>
                    <a:pt x="32" y="168"/>
                  </a:lnTo>
                  <a:lnTo>
                    <a:pt x="40" y="174"/>
                  </a:lnTo>
                  <a:lnTo>
                    <a:pt x="49" y="179"/>
                  </a:lnTo>
                  <a:lnTo>
                    <a:pt x="57" y="184"/>
                  </a:lnTo>
                  <a:lnTo>
                    <a:pt x="65" y="189"/>
                  </a:lnTo>
                  <a:lnTo>
                    <a:pt x="70" y="192"/>
                  </a:lnTo>
                  <a:lnTo>
                    <a:pt x="75" y="194"/>
                  </a:lnTo>
                  <a:lnTo>
                    <a:pt x="80" y="197"/>
                  </a:lnTo>
                  <a:lnTo>
                    <a:pt x="84" y="199"/>
                  </a:lnTo>
                  <a:lnTo>
                    <a:pt x="89" y="202"/>
                  </a:lnTo>
                  <a:lnTo>
                    <a:pt x="93" y="205"/>
                  </a:lnTo>
                  <a:lnTo>
                    <a:pt x="98" y="207"/>
                  </a:lnTo>
                  <a:lnTo>
                    <a:pt x="102" y="2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9" name="Freeform 42"/>
            <p:cNvSpPr>
              <a:spLocks/>
            </p:cNvSpPr>
            <p:nvPr/>
          </p:nvSpPr>
          <p:spPr bwMode="auto">
            <a:xfrm>
              <a:off x="4287" y="2871"/>
              <a:ext cx="203" cy="186"/>
            </a:xfrm>
            <a:custGeom>
              <a:avLst/>
              <a:gdLst>
                <a:gd name="T0" fmla="*/ 184 w 203"/>
                <a:gd name="T1" fmla="*/ 18 h 186"/>
                <a:gd name="T2" fmla="*/ 186 w 203"/>
                <a:gd name="T3" fmla="*/ 53 h 186"/>
                <a:gd name="T4" fmla="*/ 186 w 203"/>
                <a:gd name="T5" fmla="*/ 77 h 186"/>
                <a:gd name="T6" fmla="*/ 185 w 203"/>
                <a:gd name="T7" fmla="*/ 90 h 186"/>
                <a:gd name="T8" fmla="*/ 185 w 203"/>
                <a:gd name="T9" fmla="*/ 100 h 186"/>
                <a:gd name="T10" fmla="*/ 185 w 203"/>
                <a:gd name="T11" fmla="*/ 107 h 186"/>
                <a:gd name="T12" fmla="*/ 185 w 203"/>
                <a:gd name="T13" fmla="*/ 111 h 186"/>
                <a:gd name="T14" fmla="*/ 185 w 203"/>
                <a:gd name="T15" fmla="*/ 112 h 186"/>
                <a:gd name="T16" fmla="*/ 180 w 203"/>
                <a:gd name="T17" fmla="*/ 115 h 186"/>
                <a:gd name="T18" fmla="*/ 170 w 203"/>
                <a:gd name="T19" fmla="*/ 121 h 186"/>
                <a:gd name="T20" fmla="*/ 160 w 203"/>
                <a:gd name="T21" fmla="*/ 128 h 186"/>
                <a:gd name="T22" fmla="*/ 149 w 203"/>
                <a:gd name="T23" fmla="*/ 134 h 186"/>
                <a:gd name="T24" fmla="*/ 139 w 203"/>
                <a:gd name="T25" fmla="*/ 140 h 186"/>
                <a:gd name="T26" fmla="*/ 129 w 203"/>
                <a:gd name="T27" fmla="*/ 146 h 186"/>
                <a:gd name="T28" fmla="*/ 118 w 203"/>
                <a:gd name="T29" fmla="*/ 152 h 186"/>
                <a:gd name="T30" fmla="*/ 107 w 203"/>
                <a:gd name="T31" fmla="*/ 158 h 186"/>
                <a:gd name="T32" fmla="*/ 98 w 203"/>
                <a:gd name="T33" fmla="*/ 158 h 186"/>
                <a:gd name="T34" fmla="*/ 89 w 203"/>
                <a:gd name="T35" fmla="*/ 153 h 186"/>
                <a:gd name="T36" fmla="*/ 80 w 203"/>
                <a:gd name="T37" fmla="*/ 148 h 186"/>
                <a:gd name="T38" fmla="*/ 70 w 203"/>
                <a:gd name="T39" fmla="*/ 143 h 186"/>
                <a:gd name="T40" fmla="*/ 57 w 203"/>
                <a:gd name="T41" fmla="*/ 135 h 186"/>
                <a:gd name="T42" fmla="*/ 40 w 203"/>
                <a:gd name="T43" fmla="*/ 125 h 186"/>
                <a:gd name="T44" fmla="*/ 23 w 203"/>
                <a:gd name="T45" fmla="*/ 114 h 186"/>
                <a:gd name="T46" fmla="*/ 8 w 203"/>
                <a:gd name="T47" fmla="*/ 103 h 186"/>
                <a:gd name="T48" fmla="*/ 0 w 203"/>
                <a:gd name="T49" fmla="*/ 104 h 186"/>
                <a:gd name="T50" fmla="*/ 1 w 203"/>
                <a:gd name="T51" fmla="*/ 116 h 186"/>
                <a:gd name="T52" fmla="*/ 7 w 203"/>
                <a:gd name="T53" fmla="*/ 128 h 186"/>
                <a:gd name="T54" fmla="*/ 18 w 203"/>
                <a:gd name="T55" fmla="*/ 135 h 186"/>
                <a:gd name="T56" fmla="*/ 29 w 203"/>
                <a:gd name="T57" fmla="*/ 143 h 186"/>
                <a:gd name="T58" fmla="*/ 42 w 203"/>
                <a:gd name="T59" fmla="*/ 150 h 186"/>
                <a:gd name="T60" fmla="*/ 52 w 203"/>
                <a:gd name="T61" fmla="*/ 157 h 186"/>
                <a:gd name="T62" fmla="*/ 60 w 203"/>
                <a:gd name="T63" fmla="*/ 161 h 186"/>
                <a:gd name="T64" fmla="*/ 68 w 203"/>
                <a:gd name="T65" fmla="*/ 167 h 186"/>
                <a:gd name="T66" fmla="*/ 76 w 203"/>
                <a:gd name="T67" fmla="*/ 171 h 186"/>
                <a:gd name="T68" fmla="*/ 85 w 203"/>
                <a:gd name="T69" fmla="*/ 176 h 186"/>
                <a:gd name="T70" fmla="*/ 96 w 203"/>
                <a:gd name="T71" fmla="*/ 183 h 186"/>
                <a:gd name="T72" fmla="*/ 107 w 203"/>
                <a:gd name="T73" fmla="*/ 183 h 186"/>
                <a:gd name="T74" fmla="*/ 119 w 203"/>
                <a:gd name="T75" fmla="*/ 176 h 186"/>
                <a:gd name="T76" fmla="*/ 129 w 203"/>
                <a:gd name="T77" fmla="*/ 171 h 186"/>
                <a:gd name="T78" fmla="*/ 136 w 203"/>
                <a:gd name="T79" fmla="*/ 166 h 186"/>
                <a:gd name="T80" fmla="*/ 144 w 203"/>
                <a:gd name="T81" fmla="*/ 161 h 186"/>
                <a:gd name="T82" fmla="*/ 151 w 203"/>
                <a:gd name="T83" fmla="*/ 156 h 186"/>
                <a:gd name="T84" fmla="*/ 163 w 203"/>
                <a:gd name="T85" fmla="*/ 149 h 186"/>
                <a:gd name="T86" fmla="*/ 177 w 203"/>
                <a:gd name="T87" fmla="*/ 140 h 186"/>
                <a:gd name="T88" fmla="*/ 188 w 203"/>
                <a:gd name="T89" fmla="*/ 133 h 186"/>
                <a:gd name="T90" fmla="*/ 196 w 203"/>
                <a:gd name="T91" fmla="*/ 128 h 186"/>
                <a:gd name="T92" fmla="*/ 202 w 203"/>
                <a:gd name="T93" fmla="*/ 111 h 186"/>
                <a:gd name="T94" fmla="*/ 203 w 203"/>
                <a:gd name="T95" fmla="*/ 83 h 186"/>
                <a:gd name="T96" fmla="*/ 203 w 203"/>
                <a:gd name="T97" fmla="*/ 55 h 186"/>
                <a:gd name="T98" fmla="*/ 202 w 203"/>
                <a:gd name="T99" fmla="*/ 26 h 186"/>
                <a:gd name="T100" fmla="*/ 196 w 203"/>
                <a:gd name="T101" fmla="*/ 9 h 186"/>
                <a:gd name="T102" fmla="*/ 187 w 203"/>
                <a:gd name="T103" fmla="*/ 3 h 18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3"/>
                <a:gd name="T157" fmla="*/ 0 h 186"/>
                <a:gd name="T158" fmla="*/ 203 w 203"/>
                <a:gd name="T159" fmla="*/ 186 h 18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3" h="186">
                  <a:moveTo>
                    <a:pt x="183" y="0"/>
                  </a:moveTo>
                  <a:lnTo>
                    <a:pt x="184" y="18"/>
                  </a:lnTo>
                  <a:lnTo>
                    <a:pt x="185" y="35"/>
                  </a:lnTo>
                  <a:lnTo>
                    <a:pt x="186" y="53"/>
                  </a:lnTo>
                  <a:lnTo>
                    <a:pt x="186" y="71"/>
                  </a:lnTo>
                  <a:lnTo>
                    <a:pt x="186" y="77"/>
                  </a:lnTo>
                  <a:lnTo>
                    <a:pt x="186" y="83"/>
                  </a:lnTo>
                  <a:lnTo>
                    <a:pt x="185" y="90"/>
                  </a:lnTo>
                  <a:lnTo>
                    <a:pt x="185" y="96"/>
                  </a:lnTo>
                  <a:lnTo>
                    <a:pt x="185" y="100"/>
                  </a:lnTo>
                  <a:lnTo>
                    <a:pt x="185" y="103"/>
                  </a:lnTo>
                  <a:lnTo>
                    <a:pt x="185" y="107"/>
                  </a:lnTo>
                  <a:lnTo>
                    <a:pt x="185" y="111"/>
                  </a:lnTo>
                  <a:lnTo>
                    <a:pt x="185" y="112"/>
                  </a:lnTo>
                  <a:lnTo>
                    <a:pt x="180" y="115"/>
                  </a:lnTo>
                  <a:lnTo>
                    <a:pt x="175" y="118"/>
                  </a:lnTo>
                  <a:lnTo>
                    <a:pt x="170" y="121"/>
                  </a:lnTo>
                  <a:lnTo>
                    <a:pt x="165" y="125"/>
                  </a:lnTo>
                  <a:lnTo>
                    <a:pt x="160" y="128"/>
                  </a:lnTo>
                  <a:lnTo>
                    <a:pt x="154" y="131"/>
                  </a:lnTo>
                  <a:lnTo>
                    <a:pt x="149" y="134"/>
                  </a:lnTo>
                  <a:lnTo>
                    <a:pt x="144" y="137"/>
                  </a:lnTo>
                  <a:lnTo>
                    <a:pt x="139" y="140"/>
                  </a:lnTo>
                  <a:lnTo>
                    <a:pt x="134" y="143"/>
                  </a:lnTo>
                  <a:lnTo>
                    <a:pt x="129" y="146"/>
                  </a:lnTo>
                  <a:lnTo>
                    <a:pt x="124" y="149"/>
                  </a:lnTo>
                  <a:lnTo>
                    <a:pt x="118" y="152"/>
                  </a:lnTo>
                  <a:lnTo>
                    <a:pt x="112" y="155"/>
                  </a:lnTo>
                  <a:lnTo>
                    <a:pt x="107" y="158"/>
                  </a:lnTo>
                  <a:lnTo>
                    <a:pt x="102" y="161"/>
                  </a:lnTo>
                  <a:lnTo>
                    <a:pt x="98" y="158"/>
                  </a:lnTo>
                  <a:lnTo>
                    <a:pt x="93" y="156"/>
                  </a:lnTo>
                  <a:lnTo>
                    <a:pt x="89" y="153"/>
                  </a:lnTo>
                  <a:lnTo>
                    <a:pt x="84" y="150"/>
                  </a:lnTo>
                  <a:lnTo>
                    <a:pt x="80" y="148"/>
                  </a:lnTo>
                  <a:lnTo>
                    <a:pt x="75" y="145"/>
                  </a:lnTo>
                  <a:lnTo>
                    <a:pt x="70" y="143"/>
                  </a:lnTo>
                  <a:lnTo>
                    <a:pt x="65" y="140"/>
                  </a:lnTo>
                  <a:lnTo>
                    <a:pt x="57" y="135"/>
                  </a:lnTo>
                  <a:lnTo>
                    <a:pt x="49" y="130"/>
                  </a:lnTo>
                  <a:lnTo>
                    <a:pt x="40" y="125"/>
                  </a:lnTo>
                  <a:lnTo>
                    <a:pt x="32" y="119"/>
                  </a:lnTo>
                  <a:lnTo>
                    <a:pt x="23" y="114"/>
                  </a:lnTo>
                  <a:lnTo>
                    <a:pt x="15" y="108"/>
                  </a:lnTo>
                  <a:lnTo>
                    <a:pt x="8" y="103"/>
                  </a:lnTo>
                  <a:lnTo>
                    <a:pt x="0" y="98"/>
                  </a:lnTo>
                  <a:lnTo>
                    <a:pt x="0" y="104"/>
                  </a:lnTo>
                  <a:lnTo>
                    <a:pt x="1" y="110"/>
                  </a:lnTo>
                  <a:lnTo>
                    <a:pt x="1" y="116"/>
                  </a:lnTo>
                  <a:lnTo>
                    <a:pt x="1" y="123"/>
                  </a:lnTo>
                  <a:lnTo>
                    <a:pt x="7" y="128"/>
                  </a:lnTo>
                  <a:lnTo>
                    <a:pt x="12" y="131"/>
                  </a:lnTo>
                  <a:lnTo>
                    <a:pt x="18" y="135"/>
                  </a:lnTo>
                  <a:lnTo>
                    <a:pt x="24" y="139"/>
                  </a:lnTo>
                  <a:lnTo>
                    <a:pt x="29" y="143"/>
                  </a:lnTo>
                  <a:lnTo>
                    <a:pt x="36" y="146"/>
                  </a:lnTo>
                  <a:lnTo>
                    <a:pt x="42" y="150"/>
                  </a:lnTo>
                  <a:lnTo>
                    <a:pt x="48" y="154"/>
                  </a:lnTo>
                  <a:lnTo>
                    <a:pt x="52" y="157"/>
                  </a:lnTo>
                  <a:lnTo>
                    <a:pt x="56" y="159"/>
                  </a:lnTo>
                  <a:lnTo>
                    <a:pt x="60" y="161"/>
                  </a:lnTo>
                  <a:lnTo>
                    <a:pt x="64" y="164"/>
                  </a:lnTo>
                  <a:lnTo>
                    <a:pt x="68" y="167"/>
                  </a:lnTo>
                  <a:lnTo>
                    <a:pt x="71" y="169"/>
                  </a:lnTo>
                  <a:lnTo>
                    <a:pt x="76" y="171"/>
                  </a:lnTo>
                  <a:lnTo>
                    <a:pt x="80" y="173"/>
                  </a:lnTo>
                  <a:lnTo>
                    <a:pt x="85" y="176"/>
                  </a:lnTo>
                  <a:lnTo>
                    <a:pt x="91" y="179"/>
                  </a:lnTo>
                  <a:lnTo>
                    <a:pt x="96" y="183"/>
                  </a:lnTo>
                  <a:lnTo>
                    <a:pt x="102" y="186"/>
                  </a:lnTo>
                  <a:lnTo>
                    <a:pt x="107" y="183"/>
                  </a:lnTo>
                  <a:lnTo>
                    <a:pt x="113" y="179"/>
                  </a:lnTo>
                  <a:lnTo>
                    <a:pt x="119" y="176"/>
                  </a:lnTo>
                  <a:lnTo>
                    <a:pt x="125" y="173"/>
                  </a:lnTo>
                  <a:lnTo>
                    <a:pt x="129" y="171"/>
                  </a:lnTo>
                  <a:lnTo>
                    <a:pt x="133" y="168"/>
                  </a:lnTo>
                  <a:lnTo>
                    <a:pt x="136" y="166"/>
                  </a:lnTo>
                  <a:lnTo>
                    <a:pt x="140" y="164"/>
                  </a:lnTo>
                  <a:lnTo>
                    <a:pt x="144" y="161"/>
                  </a:lnTo>
                  <a:lnTo>
                    <a:pt x="148" y="158"/>
                  </a:lnTo>
                  <a:lnTo>
                    <a:pt x="151" y="156"/>
                  </a:lnTo>
                  <a:lnTo>
                    <a:pt x="155" y="154"/>
                  </a:lnTo>
                  <a:lnTo>
                    <a:pt x="163" y="149"/>
                  </a:lnTo>
                  <a:lnTo>
                    <a:pt x="170" y="145"/>
                  </a:lnTo>
                  <a:lnTo>
                    <a:pt x="177" y="140"/>
                  </a:lnTo>
                  <a:lnTo>
                    <a:pt x="184" y="136"/>
                  </a:lnTo>
                  <a:lnTo>
                    <a:pt x="188" y="133"/>
                  </a:lnTo>
                  <a:lnTo>
                    <a:pt x="192" y="130"/>
                  </a:lnTo>
                  <a:lnTo>
                    <a:pt x="196" y="128"/>
                  </a:lnTo>
                  <a:lnTo>
                    <a:pt x="200" y="125"/>
                  </a:lnTo>
                  <a:lnTo>
                    <a:pt x="202" y="111"/>
                  </a:lnTo>
                  <a:lnTo>
                    <a:pt x="202" y="98"/>
                  </a:lnTo>
                  <a:lnTo>
                    <a:pt x="203" y="83"/>
                  </a:lnTo>
                  <a:lnTo>
                    <a:pt x="203" y="70"/>
                  </a:lnTo>
                  <a:lnTo>
                    <a:pt x="203" y="55"/>
                  </a:lnTo>
                  <a:lnTo>
                    <a:pt x="202" y="40"/>
                  </a:lnTo>
                  <a:lnTo>
                    <a:pt x="202" y="26"/>
                  </a:lnTo>
                  <a:lnTo>
                    <a:pt x="200" y="12"/>
                  </a:lnTo>
                  <a:lnTo>
                    <a:pt x="196" y="9"/>
                  </a:lnTo>
                  <a:lnTo>
                    <a:pt x="192" y="5"/>
                  </a:lnTo>
                  <a:lnTo>
                    <a:pt x="187" y="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BFD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0" name="Freeform 43"/>
            <p:cNvSpPr>
              <a:spLocks noEditPoints="1"/>
            </p:cNvSpPr>
            <p:nvPr/>
          </p:nvSpPr>
          <p:spPr bwMode="auto">
            <a:xfrm>
              <a:off x="4316" y="2857"/>
              <a:ext cx="149" cy="149"/>
            </a:xfrm>
            <a:custGeom>
              <a:avLst/>
              <a:gdLst>
                <a:gd name="T0" fmla="*/ 1 w 149"/>
                <a:gd name="T1" fmla="*/ 90 h 149"/>
                <a:gd name="T2" fmla="*/ 14 w 149"/>
                <a:gd name="T3" fmla="*/ 116 h 149"/>
                <a:gd name="T4" fmla="*/ 33 w 149"/>
                <a:gd name="T5" fmla="*/ 136 h 149"/>
                <a:gd name="T6" fmla="*/ 60 w 149"/>
                <a:gd name="T7" fmla="*/ 148 h 149"/>
                <a:gd name="T8" fmla="*/ 91 w 149"/>
                <a:gd name="T9" fmla="*/ 148 h 149"/>
                <a:gd name="T10" fmla="*/ 116 w 149"/>
                <a:gd name="T11" fmla="*/ 136 h 149"/>
                <a:gd name="T12" fmla="*/ 137 w 149"/>
                <a:gd name="T13" fmla="*/ 116 h 149"/>
                <a:gd name="T14" fmla="*/ 148 w 149"/>
                <a:gd name="T15" fmla="*/ 90 h 149"/>
                <a:gd name="T16" fmla="*/ 148 w 149"/>
                <a:gd name="T17" fmla="*/ 60 h 149"/>
                <a:gd name="T18" fmla="*/ 137 w 149"/>
                <a:gd name="T19" fmla="*/ 33 h 149"/>
                <a:gd name="T20" fmla="*/ 116 w 149"/>
                <a:gd name="T21" fmla="*/ 13 h 149"/>
                <a:gd name="T22" fmla="*/ 91 w 149"/>
                <a:gd name="T23" fmla="*/ 1 h 149"/>
                <a:gd name="T24" fmla="*/ 60 w 149"/>
                <a:gd name="T25" fmla="*/ 1 h 149"/>
                <a:gd name="T26" fmla="*/ 33 w 149"/>
                <a:gd name="T27" fmla="*/ 13 h 149"/>
                <a:gd name="T28" fmla="*/ 14 w 149"/>
                <a:gd name="T29" fmla="*/ 33 h 149"/>
                <a:gd name="T30" fmla="*/ 1 w 149"/>
                <a:gd name="T31" fmla="*/ 60 h 149"/>
                <a:gd name="T32" fmla="*/ 22 w 149"/>
                <a:gd name="T33" fmla="*/ 75 h 149"/>
                <a:gd name="T34" fmla="*/ 26 w 149"/>
                <a:gd name="T35" fmla="*/ 54 h 149"/>
                <a:gd name="T36" fmla="*/ 37 w 149"/>
                <a:gd name="T37" fmla="*/ 37 h 149"/>
                <a:gd name="T38" fmla="*/ 55 w 149"/>
                <a:gd name="T39" fmla="*/ 26 h 149"/>
                <a:gd name="T40" fmla="*/ 75 w 149"/>
                <a:gd name="T41" fmla="*/ 22 h 149"/>
                <a:gd name="T42" fmla="*/ 96 w 149"/>
                <a:gd name="T43" fmla="*/ 26 h 149"/>
                <a:gd name="T44" fmla="*/ 112 w 149"/>
                <a:gd name="T45" fmla="*/ 37 h 149"/>
                <a:gd name="T46" fmla="*/ 123 w 149"/>
                <a:gd name="T47" fmla="*/ 54 h 149"/>
                <a:gd name="T48" fmla="*/ 127 w 149"/>
                <a:gd name="T49" fmla="*/ 75 h 149"/>
                <a:gd name="T50" fmla="*/ 123 w 149"/>
                <a:gd name="T51" fmla="*/ 95 h 149"/>
                <a:gd name="T52" fmla="*/ 112 w 149"/>
                <a:gd name="T53" fmla="*/ 112 h 149"/>
                <a:gd name="T54" fmla="*/ 96 w 149"/>
                <a:gd name="T55" fmla="*/ 123 h 149"/>
                <a:gd name="T56" fmla="*/ 75 w 149"/>
                <a:gd name="T57" fmla="*/ 127 h 149"/>
                <a:gd name="T58" fmla="*/ 55 w 149"/>
                <a:gd name="T59" fmla="*/ 123 h 149"/>
                <a:gd name="T60" fmla="*/ 37 w 149"/>
                <a:gd name="T61" fmla="*/ 112 h 149"/>
                <a:gd name="T62" fmla="*/ 26 w 149"/>
                <a:gd name="T63" fmla="*/ 95 h 149"/>
                <a:gd name="T64" fmla="*/ 22 w 149"/>
                <a:gd name="T65" fmla="*/ 75 h 14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9"/>
                <a:gd name="T100" fmla="*/ 0 h 149"/>
                <a:gd name="T101" fmla="*/ 149 w 149"/>
                <a:gd name="T102" fmla="*/ 149 h 14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9" h="149">
                  <a:moveTo>
                    <a:pt x="0" y="75"/>
                  </a:moveTo>
                  <a:lnTo>
                    <a:pt x="1" y="90"/>
                  </a:lnTo>
                  <a:lnTo>
                    <a:pt x="7" y="104"/>
                  </a:lnTo>
                  <a:lnTo>
                    <a:pt x="14" y="116"/>
                  </a:lnTo>
                  <a:lnTo>
                    <a:pt x="23" y="127"/>
                  </a:lnTo>
                  <a:lnTo>
                    <a:pt x="33" y="136"/>
                  </a:lnTo>
                  <a:lnTo>
                    <a:pt x="47" y="143"/>
                  </a:lnTo>
                  <a:lnTo>
                    <a:pt x="60" y="148"/>
                  </a:lnTo>
                  <a:lnTo>
                    <a:pt x="75" y="149"/>
                  </a:lnTo>
                  <a:lnTo>
                    <a:pt x="91" y="148"/>
                  </a:lnTo>
                  <a:lnTo>
                    <a:pt x="104" y="143"/>
                  </a:lnTo>
                  <a:lnTo>
                    <a:pt x="116" y="136"/>
                  </a:lnTo>
                  <a:lnTo>
                    <a:pt x="127" y="127"/>
                  </a:lnTo>
                  <a:lnTo>
                    <a:pt x="137" y="116"/>
                  </a:lnTo>
                  <a:lnTo>
                    <a:pt x="143" y="104"/>
                  </a:lnTo>
                  <a:lnTo>
                    <a:pt x="148" y="90"/>
                  </a:lnTo>
                  <a:lnTo>
                    <a:pt x="149" y="75"/>
                  </a:lnTo>
                  <a:lnTo>
                    <a:pt x="148" y="60"/>
                  </a:lnTo>
                  <a:lnTo>
                    <a:pt x="143" y="46"/>
                  </a:lnTo>
                  <a:lnTo>
                    <a:pt x="137" y="33"/>
                  </a:lnTo>
                  <a:lnTo>
                    <a:pt x="127" y="22"/>
                  </a:lnTo>
                  <a:lnTo>
                    <a:pt x="116" y="13"/>
                  </a:lnTo>
                  <a:lnTo>
                    <a:pt x="104" y="6"/>
                  </a:lnTo>
                  <a:lnTo>
                    <a:pt x="91" y="1"/>
                  </a:lnTo>
                  <a:lnTo>
                    <a:pt x="75" y="0"/>
                  </a:lnTo>
                  <a:lnTo>
                    <a:pt x="60" y="1"/>
                  </a:lnTo>
                  <a:lnTo>
                    <a:pt x="47" y="6"/>
                  </a:lnTo>
                  <a:lnTo>
                    <a:pt x="33" y="13"/>
                  </a:lnTo>
                  <a:lnTo>
                    <a:pt x="23" y="22"/>
                  </a:lnTo>
                  <a:lnTo>
                    <a:pt x="14" y="33"/>
                  </a:lnTo>
                  <a:lnTo>
                    <a:pt x="7" y="46"/>
                  </a:lnTo>
                  <a:lnTo>
                    <a:pt x="1" y="60"/>
                  </a:lnTo>
                  <a:lnTo>
                    <a:pt x="0" y="75"/>
                  </a:lnTo>
                  <a:close/>
                  <a:moveTo>
                    <a:pt x="22" y="75"/>
                  </a:moveTo>
                  <a:lnTo>
                    <a:pt x="23" y="64"/>
                  </a:lnTo>
                  <a:lnTo>
                    <a:pt x="26" y="54"/>
                  </a:lnTo>
                  <a:lnTo>
                    <a:pt x="31" y="45"/>
                  </a:lnTo>
                  <a:lnTo>
                    <a:pt x="37" y="37"/>
                  </a:lnTo>
                  <a:lnTo>
                    <a:pt x="46" y="31"/>
                  </a:lnTo>
                  <a:lnTo>
                    <a:pt x="55" y="26"/>
                  </a:lnTo>
                  <a:lnTo>
                    <a:pt x="64" y="23"/>
                  </a:lnTo>
                  <a:lnTo>
                    <a:pt x="75" y="22"/>
                  </a:lnTo>
                  <a:lnTo>
                    <a:pt x="85" y="23"/>
                  </a:lnTo>
                  <a:lnTo>
                    <a:pt x="96" y="26"/>
                  </a:lnTo>
                  <a:lnTo>
                    <a:pt x="104" y="31"/>
                  </a:lnTo>
                  <a:lnTo>
                    <a:pt x="112" y="37"/>
                  </a:lnTo>
                  <a:lnTo>
                    <a:pt x="118" y="45"/>
                  </a:lnTo>
                  <a:lnTo>
                    <a:pt x="123" y="54"/>
                  </a:lnTo>
                  <a:lnTo>
                    <a:pt x="126" y="64"/>
                  </a:lnTo>
                  <a:lnTo>
                    <a:pt x="127" y="75"/>
                  </a:lnTo>
                  <a:lnTo>
                    <a:pt x="126" y="85"/>
                  </a:lnTo>
                  <a:lnTo>
                    <a:pt x="123" y="95"/>
                  </a:lnTo>
                  <a:lnTo>
                    <a:pt x="118" y="104"/>
                  </a:lnTo>
                  <a:lnTo>
                    <a:pt x="112" y="112"/>
                  </a:lnTo>
                  <a:lnTo>
                    <a:pt x="104" y="118"/>
                  </a:lnTo>
                  <a:lnTo>
                    <a:pt x="96" y="123"/>
                  </a:lnTo>
                  <a:lnTo>
                    <a:pt x="85" y="126"/>
                  </a:lnTo>
                  <a:lnTo>
                    <a:pt x="75" y="127"/>
                  </a:lnTo>
                  <a:lnTo>
                    <a:pt x="64" y="126"/>
                  </a:lnTo>
                  <a:lnTo>
                    <a:pt x="55" y="123"/>
                  </a:lnTo>
                  <a:lnTo>
                    <a:pt x="46" y="118"/>
                  </a:lnTo>
                  <a:lnTo>
                    <a:pt x="37" y="112"/>
                  </a:lnTo>
                  <a:lnTo>
                    <a:pt x="31" y="104"/>
                  </a:lnTo>
                  <a:lnTo>
                    <a:pt x="26" y="95"/>
                  </a:lnTo>
                  <a:lnTo>
                    <a:pt x="23" y="85"/>
                  </a:lnTo>
                  <a:lnTo>
                    <a:pt x="22" y="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1" name="Freeform 44"/>
            <p:cNvSpPr>
              <a:spLocks/>
            </p:cNvSpPr>
            <p:nvPr/>
          </p:nvSpPr>
          <p:spPr bwMode="auto">
            <a:xfrm>
              <a:off x="4338" y="2879"/>
              <a:ext cx="105" cy="105"/>
            </a:xfrm>
            <a:custGeom>
              <a:avLst/>
              <a:gdLst>
                <a:gd name="T0" fmla="*/ 0 w 105"/>
                <a:gd name="T1" fmla="*/ 53 h 105"/>
                <a:gd name="T2" fmla="*/ 1 w 105"/>
                <a:gd name="T3" fmla="*/ 42 h 105"/>
                <a:gd name="T4" fmla="*/ 4 w 105"/>
                <a:gd name="T5" fmla="*/ 32 h 105"/>
                <a:gd name="T6" fmla="*/ 9 w 105"/>
                <a:gd name="T7" fmla="*/ 23 h 105"/>
                <a:gd name="T8" fmla="*/ 15 w 105"/>
                <a:gd name="T9" fmla="*/ 15 h 105"/>
                <a:gd name="T10" fmla="*/ 24 w 105"/>
                <a:gd name="T11" fmla="*/ 9 h 105"/>
                <a:gd name="T12" fmla="*/ 33 w 105"/>
                <a:gd name="T13" fmla="*/ 4 h 105"/>
                <a:gd name="T14" fmla="*/ 42 w 105"/>
                <a:gd name="T15" fmla="*/ 1 h 105"/>
                <a:gd name="T16" fmla="*/ 53 w 105"/>
                <a:gd name="T17" fmla="*/ 0 h 105"/>
                <a:gd name="T18" fmla="*/ 63 w 105"/>
                <a:gd name="T19" fmla="*/ 1 h 105"/>
                <a:gd name="T20" fmla="*/ 74 w 105"/>
                <a:gd name="T21" fmla="*/ 4 h 105"/>
                <a:gd name="T22" fmla="*/ 82 w 105"/>
                <a:gd name="T23" fmla="*/ 9 h 105"/>
                <a:gd name="T24" fmla="*/ 90 w 105"/>
                <a:gd name="T25" fmla="*/ 15 h 105"/>
                <a:gd name="T26" fmla="*/ 96 w 105"/>
                <a:gd name="T27" fmla="*/ 23 h 105"/>
                <a:gd name="T28" fmla="*/ 101 w 105"/>
                <a:gd name="T29" fmla="*/ 32 h 105"/>
                <a:gd name="T30" fmla="*/ 104 w 105"/>
                <a:gd name="T31" fmla="*/ 42 h 105"/>
                <a:gd name="T32" fmla="*/ 105 w 105"/>
                <a:gd name="T33" fmla="*/ 53 h 105"/>
                <a:gd name="T34" fmla="*/ 104 w 105"/>
                <a:gd name="T35" fmla="*/ 63 h 105"/>
                <a:gd name="T36" fmla="*/ 101 w 105"/>
                <a:gd name="T37" fmla="*/ 73 h 105"/>
                <a:gd name="T38" fmla="*/ 96 w 105"/>
                <a:gd name="T39" fmla="*/ 82 h 105"/>
                <a:gd name="T40" fmla="*/ 90 w 105"/>
                <a:gd name="T41" fmla="*/ 90 h 105"/>
                <a:gd name="T42" fmla="*/ 82 w 105"/>
                <a:gd name="T43" fmla="*/ 96 h 105"/>
                <a:gd name="T44" fmla="*/ 74 w 105"/>
                <a:gd name="T45" fmla="*/ 101 h 105"/>
                <a:gd name="T46" fmla="*/ 63 w 105"/>
                <a:gd name="T47" fmla="*/ 104 h 105"/>
                <a:gd name="T48" fmla="*/ 53 w 105"/>
                <a:gd name="T49" fmla="*/ 105 h 105"/>
                <a:gd name="T50" fmla="*/ 42 w 105"/>
                <a:gd name="T51" fmla="*/ 104 h 105"/>
                <a:gd name="T52" fmla="*/ 33 w 105"/>
                <a:gd name="T53" fmla="*/ 101 h 105"/>
                <a:gd name="T54" fmla="*/ 24 w 105"/>
                <a:gd name="T55" fmla="*/ 96 h 105"/>
                <a:gd name="T56" fmla="*/ 15 w 105"/>
                <a:gd name="T57" fmla="*/ 90 h 105"/>
                <a:gd name="T58" fmla="*/ 9 w 105"/>
                <a:gd name="T59" fmla="*/ 82 h 105"/>
                <a:gd name="T60" fmla="*/ 4 w 105"/>
                <a:gd name="T61" fmla="*/ 73 h 105"/>
                <a:gd name="T62" fmla="*/ 1 w 105"/>
                <a:gd name="T63" fmla="*/ 63 h 105"/>
                <a:gd name="T64" fmla="*/ 0 w 105"/>
                <a:gd name="T65" fmla="*/ 53 h 1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5"/>
                <a:gd name="T100" fmla="*/ 0 h 105"/>
                <a:gd name="T101" fmla="*/ 105 w 105"/>
                <a:gd name="T102" fmla="*/ 105 h 10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5" h="105">
                  <a:moveTo>
                    <a:pt x="0" y="53"/>
                  </a:moveTo>
                  <a:lnTo>
                    <a:pt x="1" y="42"/>
                  </a:lnTo>
                  <a:lnTo>
                    <a:pt x="4" y="32"/>
                  </a:lnTo>
                  <a:lnTo>
                    <a:pt x="9" y="23"/>
                  </a:lnTo>
                  <a:lnTo>
                    <a:pt x="15" y="15"/>
                  </a:lnTo>
                  <a:lnTo>
                    <a:pt x="24" y="9"/>
                  </a:lnTo>
                  <a:lnTo>
                    <a:pt x="33" y="4"/>
                  </a:lnTo>
                  <a:lnTo>
                    <a:pt x="42" y="1"/>
                  </a:lnTo>
                  <a:lnTo>
                    <a:pt x="53" y="0"/>
                  </a:lnTo>
                  <a:lnTo>
                    <a:pt x="63" y="1"/>
                  </a:lnTo>
                  <a:lnTo>
                    <a:pt x="74" y="4"/>
                  </a:lnTo>
                  <a:lnTo>
                    <a:pt x="82" y="9"/>
                  </a:lnTo>
                  <a:lnTo>
                    <a:pt x="90" y="15"/>
                  </a:lnTo>
                  <a:lnTo>
                    <a:pt x="96" y="23"/>
                  </a:lnTo>
                  <a:lnTo>
                    <a:pt x="101" y="32"/>
                  </a:lnTo>
                  <a:lnTo>
                    <a:pt x="104" y="42"/>
                  </a:lnTo>
                  <a:lnTo>
                    <a:pt x="105" y="53"/>
                  </a:lnTo>
                  <a:lnTo>
                    <a:pt x="104" y="63"/>
                  </a:lnTo>
                  <a:lnTo>
                    <a:pt x="101" y="73"/>
                  </a:lnTo>
                  <a:lnTo>
                    <a:pt x="96" y="82"/>
                  </a:lnTo>
                  <a:lnTo>
                    <a:pt x="90" y="90"/>
                  </a:lnTo>
                  <a:lnTo>
                    <a:pt x="82" y="96"/>
                  </a:lnTo>
                  <a:lnTo>
                    <a:pt x="74" y="101"/>
                  </a:lnTo>
                  <a:lnTo>
                    <a:pt x="63" y="104"/>
                  </a:lnTo>
                  <a:lnTo>
                    <a:pt x="53" y="105"/>
                  </a:lnTo>
                  <a:lnTo>
                    <a:pt x="42" y="104"/>
                  </a:lnTo>
                  <a:lnTo>
                    <a:pt x="33" y="101"/>
                  </a:lnTo>
                  <a:lnTo>
                    <a:pt x="24" y="96"/>
                  </a:lnTo>
                  <a:lnTo>
                    <a:pt x="15" y="90"/>
                  </a:lnTo>
                  <a:lnTo>
                    <a:pt x="9" y="82"/>
                  </a:lnTo>
                  <a:lnTo>
                    <a:pt x="4" y="73"/>
                  </a:lnTo>
                  <a:lnTo>
                    <a:pt x="1" y="6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2" name="Freeform 45"/>
            <p:cNvSpPr>
              <a:spLocks/>
            </p:cNvSpPr>
            <p:nvPr/>
          </p:nvSpPr>
          <p:spPr bwMode="auto">
            <a:xfrm>
              <a:off x="4372" y="2893"/>
              <a:ext cx="54" cy="54"/>
            </a:xfrm>
            <a:custGeom>
              <a:avLst/>
              <a:gdLst>
                <a:gd name="T0" fmla="*/ 0 w 54"/>
                <a:gd name="T1" fmla="*/ 27 h 54"/>
                <a:gd name="T2" fmla="*/ 2 w 54"/>
                <a:gd name="T3" fmla="*/ 16 h 54"/>
                <a:gd name="T4" fmla="*/ 8 w 54"/>
                <a:gd name="T5" fmla="*/ 8 h 54"/>
                <a:gd name="T6" fmla="*/ 16 w 54"/>
                <a:gd name="T7" fmla="*/ 2 h 54"/>
                <a:gd name="T8" fmla="*/ 26 w 54"/>
                <a:gd name="T9" fmla="*/ 0 h 54"/>
                <a:gd name="T10" fmla="*/ 38 w 54"/>
                <a:gd name="T11" fmla="*/ 2 h 54"/>
                <a:gd name="T12" fmla="*/ 46 w 54"/>
                <a:gd name="T13" fmla="*/ 8 h 54"/>
                <a:gd name="T14" fmla="*/ 52 w 54"/>
                <a:gd name="T15" fmla="*/ 16 h 54"/>
                <a:gd name="T16" fmla="*/ 54 w 54"/>
                <a:gd name="T17" fmla="*/ 27 h 54"/>
                <a:gd name="T18" fmla="*/ 52 w 54"/>
                <a:gd name="T19" fmla="*/ 38 h 54"/>
                <a:gd name="T20" fmla="*/ 46 w 54"/>
                <a:gd name="T21" fmla="*/ 46 h 54"/>
                <a:gd name="T22" fmla="*/ 38 w 54"/>
                <a:gd name="T23" fmla="*/ 52 h 54"/>
                <a:gd name="T24" fmla="*/ 26 w 54"/>
                <a:gd name="T25" fmla="*/ 54 h 54"/>
                <a:gd name="T26" fmla="*/ 16 w 54"/>
                <a:gd name="T27" fmla="*/ 52 h 54"/>
                <a:gd name="T28" fmla="*/ 8 w 54"/>
                <a:gd name="T29" fmla="*/ 46 h 54"/>
                <a:gd name="T30" fmla="*/ 2 w 54"/>
                <a:gd name="T31" fmla="*/ 38 h 54"/>
                <a:gd name="T32" fmla="*/ 0 w 54"/>
                <a:gd name="T33" fmla="*/ 27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54"/>
                <a:gd name="T53" fmla="*/ 54 w 54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54">
                  <a:moveTo>
                    <a:pt x="0" y="27"/>
                  </a:moveTo>
                  <a:lnTo>
                    <a:pt x="2" y="16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6" y="0"/>
                  </a:lnTo>
                  <a:lnTo>
                    <a:pt x="38" y="2"/>
                  </a:lnTo>
                  <a:lnTo>
                    <a:pt x="46" y="8"/>
                  </a:lnTo>
                  <a:lnTo>
                    <a:pt x="52" y="16"/>
                  </a:lnTo>
                  <a:lnTo>
                    <a:pt x="54" y="27"/>
                  </a:lnTo>
                  <a:lnTo>
                    <a:pt x="52" y="38"/>
                  </a:lnTo>
                  <a:lnTo>
                    <a:pt x="46" y="46"/>
                  </a:lnTo>
                  <a:lnTo>
                    <a:pt x="38" y="52"/>
                  </a:lnTo>
                  <a:lnTo>
                    <a:pt x="26" y="54"/>
                  </a:lnTo>
                  <a:lnTo>
                    <a:pt x="16" y="52"/>
                  </a:lnTo>
                  <a:lnTo>
                    <a:pt x="8" y="46"/>
                  </a:lnTo>
                  <a:lnTo>
                    <a:pt x="2" y="38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342" name="Picture 48" descr="j0240249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733800"/>
            <a:ext cx="1665288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50" descr="j0297993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17430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51" descr="j0298027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609600"/>
            <a:ext cx="18002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~PP746.WAV">
            <a:hlinkClick r:id="" action="ppaction://media"/>
          </p:cNvPr>
          <p:cNvPicPr>
            <a:picLocks noRot="1" noChangeAspect="1"/>
          </p:cNvPicPr>
          <p:nvPr>
            <a:wavAudioFile r:embed="rId1" name="~PP746.WAV"/>
          </p:nvPr>
        </p:nvPicPr>
        <p:blipFill>
          <a:blip r:embed="rId8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2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295400" y="2895600"/>
            <a:ext cx="2590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>
                <a:solidFill>
                  <a:srgbClr val="FF3300"/>
                </a:solidFill>
              </a:rPr>
              <a:t>Quantum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3600">
                <a:solidFill>
                  <a:srgbClr val="FF3300"/>
                </a:solidFill>
              </a:rPr>
              <a:t>Mechanics:</a:t>
            </a:r>
            <a:r>
              <a:rPr lang="en-US" sz="28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3962400" y="2590800"/>
            <a:ext cx="4572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/>
              <a:t>the probabilities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3600"/>
              <a:t>and behavior of the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3600"/>
              <a:t>infinitesimally small</a:t>
            </a:r>
          </a:p>
        </p:txBody>
      </p:sp>
      <p:pic>
        <p:nvPicPr>
          <p:cNvPr id="22532" name="Picture 6" descr="j0293198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914400"/>
            <a:ext cx="1816100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6477000" y="685800"/>
            <a:ext cx="1731963" cy="1668463"/>
            <a:chOff x="624" y="2976"/>
            <a:chExt cx="1091" cy="1051"/>
          </a:xfrm>
        </p:grpSpPr>
        <p:sp>
          <p:nvSpPr>
            <p:cNvPr id="22542" name="AutoShape 8"/>
            <p:cNvSpPr>
              <a:spLocks noChangeAspect="1" noChangeArrowheads="1" noTextEdit="1"/>
            </p:cNvSpPr>
            <p:nvPr/>
          </p:nvSpPr>
          <p:spPr bwMode="auto">
            <a:xfrm rot="-5400000">
              <a:off x="644" y="2956"/>
              <a:ext cx="1051" cy="1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3" name="Freeform 10"/>
            <p:cNvSpPr>
              <a:spLocks/>
            </p:cNvSpPr>
            <p:nvPr/>
          </p:nvSpPr>
          <p:spPr bwMode="auto">
            <a:xfrm rot="-5400000">
              <a:off x="1100" y="3416"/>
              <a:ext cx="140" cy="1081"/>
            </a:xfrm>
            <a:custGeom>
              <a:avLst/>
              <a:gdLst>
                <a:gd name="T0" fmla="*/ 1 w 280"/>
                <a:gd name="T1" fmla="*/ 1 h 2162"/>
                <a:gd name="T2" fmla="*/ 1 w 280"/>
                <a:gd name="T3" fmla="*/ 1 h 2162"/>
                <a:gd name="T4" fmla="*/ 1 w 280"/>
                <a:gd name="T5" fmla="*/ 1 h 2162"/>
                <a:gd name="T6" fmla="*/ 1 w 280"/>
                <a:gd name="T7" fmla="*/ 1 h 2162"/>
                <a:gd name="T8" fmla="*/ 1 w 280"/>
                <a:gd name="T9" fmla="*/ 1 h 2162"/>
                <a:gd name="T10" fmla="*/ 1 w 280"/>
                <a:gd name="T11" fmla="*/ 1 h 2162"/>
                <a:gd name="T12" fmla="*/ 1 w 280"/>
                <a:gd name="T13" fmla="*/ 1 h 2162"/>
                <a:gd name="T14" fmla="*/ 1 w 280"/>
                <a:gd name="T15" fmla="*/ 1 h 2162"/>
                <a:gd name="T16" fmla="*/ 1 w 280"/>
                <a:gd name="T17" fmla="*/ 1 h 2162"/>
                <a:gd name="T18" fmla="*/ 1 w 280"/>
                <a:gd name="T19" fmla="*/ 1 h 2162"/>
                <a:gd name="T20" fmla="*/ 1 w 280"/>
                <a:gd name="T21" fmla="*/ 1 h 2162"/>
                <a:gd name="T22" fmla="*/ 1 w 280"/>
                <a:gd name="T23" fmla="*/ 1 h 2162"/>
                <a:gd name="T24" fmla="*/ 1 w 280"/>
                <a:gd name="T25" fmla="*/ 1 h 2162"/>
                <a:gd name="T26" fmla="*/ 1 w 280"/>
                <a:gd name="T27" fmla="*/ 1 h 2162"/>
                <a:gd name="T28" fmla="*/ 1 w 280"/>
                <a:gd name="T29" fmla="*/ 1 h 2162"/>
                <a:gd name="T30" fmla="*/ 1 w 280"/>
                <a:gd name="T31" fmla="*/ 1 h 2162"/>
                <a:gd name="T32" fmla="*/ 1 w 280"/>
                <a:gd name="T33" fmla="*/ 1 h 2162"/>
                <a:gd name="T34" fmla="*/ 1 w 280"/>
                <a:gd name="T35" fmla="*/ 1 h 2162"/>
                <a:gd name="T36" fmla="*/ 1 w 280"/>
                <a:gd name="T37" fmla="*/ 1 h 2162"/>
                <a:gd name="T38" fmla="*/ 1 w 280"/>
                <a:gd name="T39" fmla="*/ 1 h 2162"/>
                <a:gd name="T40" fmla="*/ 1 w 280"/>
                <a:gd name="T41" fmla="*/ 1 h 2162"/>
                <a:gd name="T42" fmla="*/ 1 w 280"/>
                <a:gd name="T43" fmla="*/ 1 h 2162"/>
                <a:gd name="T44" fmla="*/ 1 w 280"/>
                <a:gd name="T45" fmla="*/ 1 h 2162"/>
                <a:gd name="T46" fmla="*/ 1 w 280"/>
                <a:gd name="T47" fmla="*/ 1 h 2162"/>
                <a:gd name="T48" fmla="*/ 1 w 280"/>
                <a:gd name="T49" fmla="*/ 1 h 2162"/>
                <a:gd name="T50" fmla="*/ 1 w 280"/>
                <a:gd name="T51" fmla="*/ 1 h 2162"/>
                <a:gd name="T52" fmla="*/ 1 w 280"/>
                <a:gd name="T53" fmla="*/ 1 h 2162"/>
                <a:gd name="T54" fmla="*/ 1 w 280"/>
                <a:gd name="T55" fmla="*/ 1 h 2162"/>
                <a:gd name="T56" fmla="*/ 1 w 280"/>
                <a:gd name="T57" fmla="*/ 1 h 2162"/>
                <a:gd name="T58" fmla="*/ 1 w 280"/>
                <a:gd name="T59" fmla="*/ 1 h 2162"/>
                <a:gd name="T60" fmla="*/ 1 w 280"/>
                <a:gd name="T61" fmla="*/ 1 h 2162"/>
                <a:gd name="T62" fmla="*/ 1 w 280"/>
                <a:gd name="T63" fmla="*/ 1 h 2162"/>
                <a:gd name="T64" fmla="*/ 1 w 280"/>
                <a:gd name="T65" fmla="*/ 1 h 2162"/>
                <a:gd name="T66" fmla="*/ 1 w 280"/>
                <a:gd name="T67" fmla="*/ 1 h 2162"/>
                <a:gd name="T68" fmla="*/ 1 w 280"/>
                <a:gd name="T69" fmla="*/ 1 h 2162"/>
                <a:gd name="T70" fmla="*/ 1 w 280"/>
                <a:gd name="T71" fmla="*/ 1 h 2162"/>
                <a:gd name="T72" fmla="*/ 1 w 280"/>
                <a:gd name="T73" fmla="*/ 1 h 2162"/>
                <a:gd name="T74" fmla="*/ 1 w 280"/>
                <a:gd name="T75" fmla="*/ 1 h 2162"/>
                <a:gd name="T76" fmla="*/ 1 w 280"/>
                <a:gd name="T77" fmla="*/ 1 h 2162"/>
                <a:gd name="T78" fmla="*/ 1 w 280"/>
                <a:gd name="T79" fmla="*/ 1 h 2162"/>
                <a:gd name="T80" fmla="*/ 1 w 280"/>
                <a:gd name="T81" fmla="*/ 1 h 2162"/>
                <a:gd name="T82" fmla="*/ 1 w 280"/>
                <a:gd name="T83" fmla="*/ 1 h 2162"/>
                <a:gd name="T84" fmla="*/ 1 w 280"/>
                <a:gd name="T85" fmla="*/ 1 h 2162"/>
                <a:gd name="T86" fmla="*/ 1 w 280"/>
                <a:gd name="T87" fmla="*/ 1 h 2162"/>
                <a:gd name="T88" fmla="*/ 1 w 280"/>
                <a:gd name="T89" fmla="*/ 1 h 2162"/>
                <a:gd name="T90" fmla="*/ 1 w 280"/>
                <a:gd name="T91" fmla="*/ 1 h 2162"/>
                <a:gd name="T92" fmla="*/ 1 w 280"/>
                <a:gd name="T93" fmla="*/ 1 h 2162"/>
                <a:gd name="T94" fmla="*/ 1 w 280"/>
                <a:gd name="T95" fmla="*/ 1 h 2162"/>
                <a:gd name="T96" fmla="*/ 1 w 280"/>
                <a:gd name="T97" fmla="*/ 1 h 2162"/>
                <a:gd name="T98" fmla="*/ 1 w 280"/>
                <a:gd name="T99" fmla="*/ 1 h 2162"/>
                <a:gd name="T100" fmla="*/ 1 w 280"/>
                <a:gd name="T101" fmla="*/ 1 h 2162"/>
                <a:gd name="T102" fmla="*/ 1 w 280"/>
                <a:gd name="T103" fmla="*/ 1 h 2162"/>
                <a:gd name="T104" fmla="*/ 1 w 280"/>
                <a:gd name="T105" fmla="*/ 1 h 2162"/>
                <a:gd name="T106" fmla="*/ 1 w 280"/>
                <a:gd name="T107" fmla="*/ 1 h 2162"/>
                <a:gd name="T108" fmla="*/ 1 w 280"/>
                <a:gd name="T109" fmla="*/ 0 h 2162"/>
                <a:gd name="T110" fmla="*/ 1 w 280"/>
                <a:gd name="T111" fmla="*/ 0 h 21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0"/>
                <a:gd name="T169" fmla="*/ 0 h 2162"/>
                <a:gd name="T170" fmla="*/ 280 w 280"/>
                <a:gd name="T171" fmla="*/ 2162 h 216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0" h="2162">
                  <a:moveTo>
                    <a:pt x="193" y="0"/>
                  </a:moveTo>
                  <a:lnTo>
                    <a:pt x="173" y="26"/>
                  </a:lnTo>
                  <a:lnTo>
                    <a:pt x="150" y="56"/>
                  </a:lnTo>
                  <a:lnTo>
                    <a:pt x="125" y="92"/>
                  </a:lnTo>
                  <a:lnTo>
                    <a:pt x="99" y="131"/>
                  </a:lnTo>
                  <a:lnTo>
                    <a:pt x="76" y="174"/>
                  </a:lnTo>
                  <a:lnTo>
                    <a:pt x="58" y="221"/>
                  </a:lnTo>
                  <a:lnTo>
                    <a:pt x="47" y="272"/>
                  </a:lnTo>
                  <a:lnTo>
                    <a:pt x="45" y="327"/>
                  </a:lnTo>
                  <a:lnTo>
                    <a:pt x="53" y="392"/>
                  </a:lnTo>
                  <a:lnTo>
                    <a:pt x="68" y="442"/>
                  </a:lnTo>
                  <a:lnTo>
                    <a:pt x="88" y="484"/>
                  </a:lnTo>
                  <a:lnTo>
                    <a:pt x="108" y="521"/>
                  </a:lnTo>
                  <a:lnTo>
                    <a:pt x="128" y="559"/>
                  </a:lnTo>
                  <a:lnTo>
                    <a:pt x="146" y="602"/>
                  </a:lnTo>
                  <a:lnTo>
                    <a:pt x="157" y="655"/>
                  </a:lnTo>
                  <a:lnTo>
                    <a:pt x="160" y="723"/>
                  </a:lnTo>
                  <a:lnTo>
                    <a:pt x="153" y="785"/>
                  </a:lnTo>
                  <a:lnTo>
                    <a:pt x="139" y="834"/>
                  </a:lnTo>
                  <a:lnTo>
                    <a:pt x="119" y="875"/>
                  </a:lnTo>
                  <a:lnTo>
                    <a:pt x="96" y="911"/>
                  </a:lnTo>
                  <a:lnTo>
                    <a:pt x="72" y="946"/>
                  </a:lnTo>
                  <a:lnTo>
                    <a:pt x="52" y="986"/>
                  </a:lnTo>
                  <a:lnTo>
                    <a:pt x="38" y="1033"/>
                  </a:lnTo>
                  <a:lnTo>
                    <a:pt x="32" y="1094"/>
                  </a:lnTo>
                  <a:lnTo>
                    <a:pt x="37" y="1141"/>
                  </a:lnTo>
                  <a:lnTo>
                    <a:pt x="48" y="1184"/>
                  </a:lnTo>
                  <a:lnTo>
                    <a:pt x="66" y="1224"/>
                  </a:lnTo>
                  <a:lnTo>
                    <a:pt x="86" y="1260"/>
                  </a:lnTo>
                  <a:lnTo>
                    <a:pt x="106" y="1297"/>
                  </a:lnTo>
                  <a:lnTo>
                    <a:pt x="123" y="1335"/>
                  </a:lnTo>
                  <a:lnTo>
                    <a:pt x="135" y="1376"/>
                  </a:lnTo>
                  <a:lnTo>
                    <a:pt x="139" y="1422"/>
                  </a:lnTo>
                  <a:lnTo>
                    <a:pt x="132" y="1492"/>
                  </a:lnTo>
                  <a:lnTo>
                    <a:pt x="117" y="1548"/>
                  </a:lnTo>
                  <a:lnTo>
                    <a:pt x="95" y="1592"/>
                  </a:lnTo>
                  <a:lnTo>
                    <a:pt x="70" y="1632"/>
                  </a:lnTo>
                  <a:lnTo>
                    <a:pt x="45" y="1670"/>
                  </a:lnTo>
                  <a:lnTo>
                    <a:pt x="22" y="1710"/>
                  </a:lnTo>
                  <a:lnTo>
                    <a:pt x="7" y="1758"/>
                  </a:lnTo>
                  <a:lnTo>
                    <a:pt x="0" y="1818"/>
                  </a:lnTo>
                  <a:lnTo>
                    <a:pt x="4" y="1874"/>
                  </a:lnTo>
                  <a:lnTo>
                    <a:pt x="12" y="1923"/>
                  </a:lnTo>
                  <a:lnTo>
                    <a:pt x="27" y="1968"/>
                  </a:lnTo>
                  <a:lnTo>
                    <a:pt x="46" y="2008"/>
                  </a:lnTo>
                  <a:lnTo>
                    <a:pt x="66" y="2048"/>
                  </a:lnTo>
                  <a:lnTo>
                    <a:pt x="88" y="2085"/>
                  </a:lnTo>
                  <a:lnTo>
                    <a:pt x="109" y="2123"/>
                  </a:lnTo>
                  <a:lnTo>
                    <a:pt x="129" y="2162"/>
                  </a:lnTo>
                  <a:lnTo>
                    <a:pt x="146" y="2161"/>
                  </a:lnTo>
                  <a:lnTo>
                    <a:pt x="157" y="2161"/>
                  </a:lnTo>
                  <a:lnTo>
                    <a:pt x="164" y="2161"/>
                  </a:lnTo>
                  <a:lnTo>
                    <a:pt x="171" y="2162"/>
                  </a:lnTo>
                  <a:lnTo>
                    <a:pt x="178" y="2162"/>
                  </a:lnTo>
                  <a:lnTo>
                    <a:pt x="188" y="2162"/>
                  </a:lnTo>
                  <a:lnTo>
                    <a:pt x="203" y="2162"/>
                  </a:lnTo>
                  <a:lnTo>
                    <a:pt x="226" y="2162"/>
                  </a:lnTo>
                  <a:lnTo>
                    <a:pt x="208" y="2135"/>
                  </a:lnTo>
                  <a:lnTo>
                    <a:pt x="187" y="2095"/>
                  </a:lnTo>
                  <a:lnTo>
                    <a:pt x="164" y="2049"/>
                  </a:lnTo>
                  <a:lnTo>
                    <a:pt x="142" y="1997"/>
                  </a:lnTo>
                  <a:lnTo>
                    <a:pt x="121" y="1945"/>
                  </a:lnTo>
                  <a:lnTo>
                    <a:pt x="105" y="1896"/>
                  </a:lnTo>
                  <a:lnTo>
                    <a:pt x="93" y="1850"/>
                  </a:lnTo>
                  <a:lnTo>
                    <a:pt x="89" y="1816"/>
                  </a:lnTo>
                  <a:lnTo>
                    <a:pt x="96" y="1757"/>
                  </a:lnTo>
                  <a:lnTo>
                    <a:pt x="111" y="1709"/>
                  </a:lnTo>
                  <a:lnTo>
                    <a:pt x="132" y="1669"/>
                  </a:lnTo>
                  <a:lnTo>
                    <a:pt x="158" y="1630"/>
                  </a:lnTo>
                  <a:lnTo>
                    <a:pt x="182" y="1591"/>
                  </a:lnTo>
                  <a:lnTo>
                    <a:pt x="204" y="1547"/>
                  </a:lnTo>
                  <a:lnTo>
                    <a:pt x="220" y="1490"/>
                  </a:lnTo>
                  <a:lnTo>
                    <a:pt x="227" y="1421"/>
                  </a:lnTo>
                  <a:lnTo>
                    <a:pt x="222" y="1375"/>
                  </a:lnTo>
                  <a:lnTo>
                    <a:pt x="211" y="1334"/>
                  </a:lnTo>
                  <a:lnTo>
                    <a:pt x="193" y="1296"/>
                  </a:lnTo>
                  <a:lnTo>
                    <a:pt x="173" y="1259"/>
                  </a:lnTo>
                  <a:lnTo>
                    <a:pt x="153" y="1221"/>
                  </a:lnTo>
                  <a:lnTo>
                    <a:pt x="136" y="1183"/>
                  </a:lnTo>
                  <a:lnTo>
                    <a:pt x="125" y="1140"/>
                  </a:lnTo>
                  <a:lnTo>
                    <a:pt x="120" y="1091"/>
                  </a:lnTo>
                  <a:lnTo>
                    <a:pt x="127" y="1031"/>
                  </a:lnTo>
                  <a:lnTo>
                    <a:pt x="141" y="984"/>
                  </a:lnTo>
                  <a:lnTo>
                    <a:pt x="161" y="944"/>
                  </a:lnTo>
                  <a:lnTo>
                    <a:pt x="184" y="909"/>
                  </a:lnTo>
                  <a:lnTo>
                    <a:pt x="208" y="874"/>
                  </a:lnTo>
                  <a:lnTo>
                    <a:pt x="228" y="833"/>
                  </a:lnTo>
                  <a:lnTo>
                    <a:pt x="242" y="783"/>
                  </a:lnTo>
                  <a:lnTo>
                    <a:pt x="249" y="721"/>
                  </a:lnTo>
                  <a:lnTo>
                    <a:pt x="244" y="652"/>
                  </a:lnTo>
                  <a:lnTo>
                    <a:pt x="232" y="597"/>
                  </a:lnTo>
                  <a:lnTo>
                    <a:pt x="213" y="552"/>
                  </a:lnTo>
                  <a:lnTo>
                    <a:pt x="191" y="512"/>
                  </a:lnTo>
                  <a:lnTo>
                    <a:pt x="170" y="473"/>
                  </a:lnTo>
                  <a:lnTo>
                    <a:pt x="151" y="430"/>
                  </a:lnTo>
                  <a:lnTo>
                    <a:pt x="138" y="377"/>
                  </a:lnTo>
                  <a:lnTo>
                    <a:pt x="133" y="313"/>
                  </a:lnTo>
                  <a:lnTo>
                    <a:pt x="139" y="277"/>
                  </a:lnTo>
                  <a:lnTo>
                    <a:pt x="154" y="236"/>
                  </a:lnTo>
                  <a:lnTo>
                    <a:pt x="177" y="193"/>
                  </a:lnTo>
                  <a:lnTo>
                    <a:pt x="201" y="149"/>
                  </a:lnTo>
                  <a:lnTo>
                    <a:pt x="228" y="106"/>
                  </a:lnTo>
                  <a:lnTo>
                    <a:pt x="251" y="67"/>
                  </a:lnTo>
                  <a:lnTo>
                    <a:pt x="269" y="33"/>
                  </a:lnTo>
                  <a:lnTo>
                    <a:pt x="279" y="7"/>
                  </a:lnTo>
                  <a:lnTo>
                    <a:pt x="280" y="4"/>
                  </a:lnTo>
                  <a:lnTo>
                    <a:pt x="279" y="3"/>
                  </a:lnTo>
                  <a:lnTo>
                    <a:pt x="273" y="1"/>
                  </a:lnTo>
                  <a:lnTo>
                    <a:pt x="265" y="1"/>
                  </a:lnTo>
                  <a:lnTo>
                    <a:pt x="254" y="0"/>
                  </a:lnTo>
                  <a:lnTo>
                    <a:pt x="238" y="0"/>
                  </a:lnTo>
                  <a:lnTo>
                    <a:pt x="218" y="0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D6A85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4" name="Freeform 11"/>
            <p:cNvSpPr>
              <a:spLocks/>
            </p:cNvSpPr>
            <p:nvPr/>
          </p:nvSpPr>
          <p:spPr bwMode="auto">
            <a:xfrm rot="-5400000">
              <a:off x="1097" y="3193"/>
              <a:ext cx="140" cy="1081"/>
            </a:xfrm>
            <a:custGeom>
              <a:avLst/>
              <a:gdLst>
                <a:gd name="T0" fmla="*/ 1 w 280"/>
                <a:gd name="T1" fmla="*/ 1 h 2162"/>
                <a:gd name="T2" fmla="*/ 1 w 280"/>
                <a:gd name="T3" fmla="*/ 1 h 2162"/>
                <a:gd name="T4" fmla="*/ 1 w 280"/>
                <a:gd name="T5" fmla="*/ 1 h 2162"/>
                <a:gd name="T6" fmla="*/ 1 w 280"/>
                <a:gd name="T7" fmla="*/ 1 h 2162"/>
                <a:gd name="T8" fmla="*/ 1 w 280"/>
                <a:gd name="T9" fmla="*/ 1 h 2162"/>
                <a:gd name="T10" fmla="*/ 1 w 280"/>
                <a:gd name="T11" fmla="*/ 1 h 2162"/>
                <a:gd name="T12" fmla="*/ 1 w 280"/>
                <a:gd name="T13" fmla="*/ 1 h 2162"/>
                <a:gd name="T14" fmla="*/ 1 w 280"/>
                <a:gd name="T15" fmla="*/ 1 h 2162"/>
                <a:gd name="T16" fmla="*/ 1 w 280"/>
                <a:gd name="T17" fmla="*/ 1 h 2162"/>
                <a:gd name="T18" fmla="*/ 1 w 280"/>
                <a:gd name="T19" fmla="*/ 1 h 2162"/>
                <a:gd name="T20" fmla="*/ 1 w 280"/>
                <a:gd name="T21" fmla="*/ 1 h 2162"/>
                <a:gd name="T22" fmla="*/ 1 w 280"/>
                <a:gd name="T23" fmla="*/ 1 h 2162"/>
                <a:gd name="T24" fmla="*/ 1 w 280"/>
                <a:gd name="T25" fmla="*/ 1 h 2162"/>
                <a:gd name="T26" fmla="*/ 1 w 280"/>
                <a:gd name="T27" fmla="*/ 1 h 2162"/>
                <a:gd name="T28" fmla="*/ 1 w 280"/>
                <a:gd name="T29" fmla="*/ 1 h 2162"/>
                <a:gd name="T30" fmla="*/ 1 w 280"/>
                <a:gd name="T31" fmla="*/ 1 h 2162"/>
                <a:gd name="T32" fmla="*/ 1 w 280"/>
                <a:gd name="T33" fmla="*/ 1 h 2162"/>
                <a:gd name="T34" fmla="*/ 1 w 280"/>
                <a:gd name="T35" fmla="*/ 1 h 2162"/>
                <a:gd name="T36" fmla="*/ 1 w 280"/>
                <a:gd name="T37" fmla="*/ 1 h 2162"/>
                <a:gd name="T38" fmla="*/ 1 w 280"/>
                <a:gd name="T39" fmla="*/ 1 h 2162"/>
                <a:gd name="T40" fmla="*/ 1 w 280"/>
                <a:gd name="T41" fmla="*/ 1 h 2162"/>
                <a:gd name="T42" fmla="*/ 1 w 280"/>
                <a:gd name="T43" fmla="*/ 1 h 2162"/>
                <a:gd name="T44" fmla="*/ 1 w 280"/>
                <a:gd name="T45" fmla="*/ 1 h 2162"/>
                <a:gd name="T46" fmla="*/ 1 w 280"/>
                <a:gd name="T47" fmla="*/ 1 h 2162"/>
                <a:gd name="T48" fmla="*/ 1 w 280"/>
                <a:gd name="T49" fmla="*/ 1 h 2162"/>
                <a:gd name="T50" fmla="*/ 1 w 280"/>
                <a:gd name="T51" fmla="*/ 1 h 2162"/>
                <a:gd name="T52" fmla="*/ 1 w 280"/>
                <a:gd name="T53" fmla="*/ 1 h 2162"/>
                <a:gd name="T54" fmla="*/ 1 w 280"/>
                <a:gd name="T55" fmla="*/ 1 h 2162"/>
                <a:gd name="T56" fmla="*/ 1 w 280"/>
                <a:gd name="T57" fmla="*/ 1 h 2162"/>
                <a:gd name="T58" fmla="*/ 1 w 280"/>
                <a:gd name="T59" fmla="*/ 1 h 2162"/>
                <a:gd name="T60" fmla="*/ 1 w 280"/>
                <a:gd name="T61" fmla="*/ 1 h 2162"/>
                <a:gd name="T62" fmla="*/ 1 w 280"/>
                <a:gd name="T63" fmla="*/ 1 h 2162"/>
                <a:gd name="T64" fmla="*/ 1 w 280"/>
                <a:gd name="T65" fmla="*/ 1 h 2162"/>
                <a:gd name="T66" fmla="*/ 1 w 280"/>
                <a:gd name="T67" fmla="*/ 1 h 2162"/>
                <a:gd name="T68" fmla="*/ 1 w 280"/>
                <a:gd name="T69" fmla="*/ 1 h 2162"/>
                <a:gd name="T70" fmla="*/ 1 w 280"/>
                <a:gd name="T71" fmla="*/ 1 h 2162"/>
                <a:gd name="T72" fmla="*/ 1 w 280"/>
                <a:gd name="T73" fmla="*/ 1 h 2162"/>
                <a:gd name="T74" fmla="*/ 1 w 280"/>
                <a:gd name="T75" fmla="*/ 1 h 2162"/>
                <a:gd name="T76" fmla="*/ 1 w 280"/>
                <a:gd name="T77" fmla="*/ 1 h 2162"/>
                <a:gd name="T78" fmla="*/ 1 w 280"/>
                <a:gd name="T79" fmla="*/ 1 h 2162"/>
                <a:gd name="T80" fmla="*/ 1 w 280"/>
                <a:gd name="T81" fmla="*/ 1 h 2162"/>
                <a:gd name="T82" fmla="*/ 1 w 280"/>
                <a:gd name="T83" fmla="*/ 1 h 2162"/>
                <a:gd name="T84" fmla="*/ 1 w 280"/>
                <a:gd name="T85" fmla="*/ 1 h 2162"/>
                <a:gd name="T86" fmla="*/ 1 w 280"/>
                <a:gd name="T87" fmla="*/ 1 h 2162"/>
                <a:gd name="T88" fmla="*/ 1 w 280"/>
                <a:gd name="T89" fmla="*/ 1 h 2162"/>
                <a:gd name="T90" fmla="*/ 1 w 280"/>
                <a:gd name="T91" fmla="*/ 1 h 2162"/>
                <a:gd name="T92" fmla="*/ 1 w 280"/>
                <a:gd name="T93" fmla="*/ 1 h 2162"/>
                <a:gd name="T94" fmla="*/ 1 w 280"/>
                <a:gd name="T95" fmla="*/ 1 h 2162"/>
                <a:gd name="T96" fmla="*/ 1 w 280"/>
                <a:gd name="T97" fmla="*/ 1 h 2162"/>
                <a:gd name="T98" fmla="*/ 1 w 280"/>
                <a:gd name="T99" fmla="*/ 1 h 2162"/>
                <a:gd name="T100" fmla="*/ 1 w 280"/>
                <a:gd name="T101" fmla="*/ 1 h 2162"/>
                <a:gd name="T102" fmla="*/ 1 w 280"/>
                <a:gd name="T103" fmla="*/ 1 h 2162"/>
                <a:gd name="T104" fmla="*/ 1 w 280"/>
                <a:gd name="T105" fmla="*/ 1 h 2162"/>
                <a:gd name="T106" fmla="*/ 1 w 280"/>
                <a:gd name="T107" fmla="*/ 1 h 2162"/>
                <a:gd name="T108" fmla="*/ 1 w 280"/>
                <a:gd name="T109" fmla="*/ 0 h 2162"/>
                <a:gd name="T110" fmla="*/ 1 w 280"/>
                <a:gd name="T111" fmla="*/ 0 h 21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0"/>
                <a:gd name="T169" fmla="*/ 0 h 2162"/>
                <a:gd name="T170" fmla="*/ 280 w 280"/>
                <a:gd name="T171" fmla="*/ 2162 h 216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0" h="2162">
                  <a:moveTo>
                    <a:pt x="193" y="0"/>
                  </a:moveTo>
                  <a:lnTo>
                    <a:pt x="173" y="26"/>
                  </a:lnTo>
                  <a:lnTo>
                    <a:pt x="150" y="56"/>
                  </a:lnTo>
                  <a:lnTo>
                    <a:pt x="125" y="90"/>
                  </a:lnTo>
                  <a:lnTo>
                    <a:pt x="99" y="130"/>
                  </a:lnTo>
                  <a:lnTo>
                    <a:pt x="76" y="174"/>
                  </a:lnTo>
                  <a:lnTo>
                    <a:pt x="58" y="221"/>
                  </a:lnTo>
                  <a:lnTo>
                    <a:pt x="47" y="272"/>
                  </a:lnTo>
                  <a:lnTo>
                    <a:pt x="45" y="327"/>
                  </a:lnTo>
                  <a:lnTo>
                    <a:pt x="54" y="392"/>
                  </a:lnTo>
                  <a:lnTo>
                    <a:pt x="68" y="442"/>
                  </a:lnTo>
                  <a:lnTo>
                    <a:pt x="88" y="484"/>
                  </a:lnTo>
                  <a:lnTo>
                    <a:pt x="108" y="521"/>
                  </a:lnTo>
                  <a:lnTo>
                    <a:pt x="128" y="558"/>
                  </a:lnTo>
                  <a:lnTo>
                    <a:pt x="146" y="601"/>
                  </a:lnTo>
                  <a:lnTo>
                    <a:pt x="157" y="654"/>
                  </a:lnTo>
                  <a:lnTo>
                    <a:pt x="160" y="722"/>
                  </a:lnTo>
                  <a:lnTo>
                    <a:pt x="154" y="784"/>
                  </a:lnTo>
                  <a:lnTo>
                    <a:pt x="139" y="834"/>
                  </a:lnTo>
                  <a:lnTo>
                    <a:pt x="119" y="875"/>
                  </a:lnTo>
                  <a:lnTo>
                    <a:pt x="96" y="911"/>
                  </a:lnTo>
                  <a:lnTo>
                    <a:pt x="73" y="945"/>
                  </a:lnTo>
                  <a:lnTo>
                    <a:pt x="53" y="985"/>
                  </a:lnTo>
                  <a:lnTo>
                    <a:pt x="38" y="1033"/>
                  </a:lnTo>
                  <a:lnTo>
                    <a:pt x="33" y="1092"/>
                  </a:lnTo>
                  <a:lnTo>
                    <a:pt x="37" y="1141"/>
                  </a:lnTo>
                  <a:lnTo>
                    <a:pt x="48" y="1184"/>
                  </a:lnTo>
                  <a:lnTo>
                    <a:pt x="66" y="1223"/>
                  </a:lnTo>
                  <a:lnTo>
                    <a:pt x="86" y="1260"/>
                  </a:lnTo>
                  <a:lnTo>
                    <a:pt x="106" y="1297"/>
                  </a:lnTo>
                  <a:lnTo>
                    <a:pt x="124" y="1335"/>
                  </a:lnTo>
                  <a:lnTo>
                    <a:pt x="135" y="1376"/>
                  </a:lnTo>
                  <a:lnTo>
                    <a:pt x="139" y="1422"/>
                  </a:lnTo>
                  <a:lnTo>
                    <a:pt x="132" y="1492"/>
                  </a:lnTo>
                  <a:lnTo>
                    <a:pt x="117" y="1548"/>
                  </a:lnTo>
                  <a:lnTo>
                    <a:pt x="95" y="1592"/>
                  </a:lnTo>
                  <a:lnTo>
                    <a:pt x="70" y="1632"/>
                  </a:lnTo>
                  <a:lnTo>
                    <a:pt x="45" y="1670"/>
                  </a:lnTo>
                  <a:lnTo>
                    <a:pt x="23" y="1711"/>
                  </a:lnTo>
                  <a:lnTo>
                    <a:pt x="7" y="1758"/>
                  </a:lnTo>
                  <a:lnTo>
                    <a:pt x="0" y="1817"/>
                  </a:lnTo>
                  <a:lnTo>
                    <a:pt x="4" y="1873"/>
                  </a:lnTo>
                  <a:lnTo>
                    <a:pt x="13" y="1923"/>
                  </a:lnTo>
                  <a:lnTo>
                    <a:pt x="27" y="1968"/>
                  </a:lnTo>
                  <a:lnTo>
                    <a:pt x="46" y="2008"/>
                  </a:lnTo>
                  <a:lnTo>
                    <a:pt x="66" y="2046"/>
                  </a:lnTo>
                  <a:lnTo>
                    <a:pt x="88" y="2085"/>
                  </a:lnTo>
                  <a:lnTo>
                    <a:pt x="109" y="2123"/>
                  </a:lnTo>
                  <a:lnTo>
                    <a:pt x="129" y="2162"/>
                  </a:lnTo>
                  <a:lnTo>
                    <a:pt x="146" y="2161"/>
                  </a:lnTo>
                  <a:lnTo>
                    <a:pt x="157" y="2161"/>
                  </a:lnTo>
                  <a:lnTo>
                    <a:pt x="165" y="2161"/>
                  </a:lnTo>
                  <a:lnTo>
                    <a:pt x="171" y="2162"/>
                  </a:lnTo>
                  <a:lnTo>
                    <a:pt x="178" y="2162"/>
                  </a:lnTo>
                  <a:lnTo>
                    <a:pt x="188" y="2162"/>
                  </a:lnTo>
                  <a:lnTo>
                    <a:pt x="203" y="2162"/>
                  </a:lnTo>
                  <a:lnTo>
                    <a:pt x="226" y="2162"/>
                  </a:lnTo>
                  <a:lnTo>
                    <a:pt x="209" y="2135"/>
                  </a:lnTo>
                  <a:lnTo>
                    <a:pt x="188" y="2096"/>
                  </a:lnTo>
                  <a:lnTo>
                    <a:pt x="165" y="2049"/>
                  </a:lnTo>
                  <a:lnTo>
                    <a:pt x="142" y="1997"/>
                  </a:lnTo>
                  <a:lnTo>
                    <a:pt x="121" y="1945"/>
                  </a:lnTo>
                  <a:lnTo>
                    <a:pt x="105" y="1895"/>
                  </a:lnTo>
                  <a:lnTo>
                    <a:pt x="94" y="1850"/>
                  </a:lnTo>
                  <a:lnTo>
                    <a:pt x="89" y="1816"/>
                  </a:lnTo>
                  <a:lnTo>
                    <a:pt x="96" y="1756"/>
                  </a:lnTo>
                  <a:lnTo>
                    <a:pt x="111" y="1708"/>
                  </a:lnTo>
                  <a:lnTo>
                    <a:pt x="134" y="1667"/>
                  </a:lnTo>
                  <a:lnTo>
                    <a:pt x="159" y="1629"/>
                  </a:lnTo>
                  <a:lnTo>
                    <a:pt x="183" y="1590"/>
                  </a:lnTo>
                  <a:lnTo>
                    <a:pt x="206" y="1546"/>
                  </a:lnTo>
                  <a:lnTo>
                    <a:pt x="221" y="1489"/>
                  </a:lnTo>
                  <a:lnTo>
                    <a:pt x="228" y="1420"/>
                  </a:lnTo>
                  <a:lnTo>
                    <a:pt x="223" y="1373"/>
                  </a:lnTo>
                  <a:lnTo>
                    <a:pt x="212" y="1333"/>
                  </a:lnTo>
                  <a:lnTo>
                    <a:pt x="195" y="1294"/>
                  </a:lnTo>
                  <a:lnTo>
                    <a:pt x="175" y="1257"/>
                  </a:lnTo>
                  <a:lnTo>
                    <a:pt x="155" y="1222"/>
                  </a:lnTo>
                  <a:lnTo>
                    <a:pt x="137" y="1182"/>
                  </a:lnTo>
                  <a:lnTo>
                    <a:pt x="126" y="1139"/>
                  </a:lnTo>
                  <a:lnTo>
                    <a:pt x="121" y="1091"/>
                  </a:lnTo>
                  <a:lnTo>
                    <a:pt x="127" y="1030"/>
                  </a:lnTo>
                  <a:lnTo>
                    <a:pt x="141" y="984"/>
                  </a:lnTo>
                  <a:lnTo>
                    <a:pt x="161" y="944"/>
                  </a:lnTo>
                  <a:lnTo>
                    <a:pt x="185" y="908"/>
                  </a:lnTo>
                  <a:lnTo>
                    <a:pt x="208" y="872"/>
                  </a:lnTo>
                  <a:lnTo>
                    <a:pt x="228" y="832"/>
                  </a:lnTo>
                  <a:lnTo>
                    <a:pt x="242" y="783"/>
                  </a:lnTo>
                  <a:lnTo>
                    <a:pt x="249" y="721"/>
                  </a:lnTo>
                  <a:lnTo>
                    <a:pt x="245" y="652"/>
                  </a:lnTo>
                  <a:lnTo>
                    <a:pt x="232" y="597"/>
                  </a:lnTo>
                  <a:lnTo>
                    <a:pt x="213" y="552"/>
                  </a:lnTo>
                  <a:lnTo>
                    <a:pt x="192" y="513"/>
                  </a:lnTo>
                  <a:lnTo>
                    <a:pt x="170" y="473"/>
                  </a:lnTo>
                  <a:lnTo>
                    <a:pt x="151" y="430"/>
                  </a:lnTo>
                  <a:lnTo>
                    <a:pt x="138" y="377"/>
                  </a:lnTo>
                  <a:lnTo>
                    <a:pt x="134" y="313"/>
                  </a:lnTo>
                  <a:lnTo>
                    <a:pt x="139" y="277"/>
                  </a:lnTo>
                  <a:lnTo>
                    <a:pt x="155" y="236"/>
                  </a:lnTo>
                  <a:lnTo>
                    <a:pt x="177" y="193"/>
                  </a:lnTo>
                  <a:lnTo>
                    <a:pt x="202" y="149"/>
                  </a:lnTo>
                  <a:lnTo>
                    <a:pt x="228" y="106"/>
                  </a:lnTo>
                  <a:lnTo>
                    <a:pt x="251" y="67"/>
                  </a:lnTo>
                  <a:lnTo>
                    <a:pt x="270" y="33"/>
                  </a:lnTo>
                  <a:lnTo>
                    <a:pt x="279" y="7"/>
                  </a:lnTo>
                  <a:lnTo>
                    <a:pt x="280" y="4"/>
                  </a:lnTo>
                  <a:lnTo>
                    <a:pt x="279" y="3"/>
                  </a:lnTo>
                  <a:lnTo>
                    <a:pt x="273" y="1"/>
                  </a:lnTo>
                  <a:lnTo>
                    <a:pt x="266" y="1"/>
                  </a:lnTo>
                  <a:lnTo>
                    <a:pt x="255" y="0"/>
                  </a:lnTo>
                  <a:lnTo>
                    <a:pt x="238" y="0"/>
                  </a:lnTo>
                  <a:lnTo>
                    <a:pt x="218" y="0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D6A85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Freeform 12"/>
            <p:cNvSpPr>
              <a:spLocks/>
            </p:cNvSpPr>
            <p:nvPr/>
          </p:nvSpPr>
          <p:spPr bwMode="auto">
            <a:xfrm rot="-5400000">
              <a:off x="1100" y="2968"/>
              <a:ext cx="139" cy="1081"/>
            </a:xfrm>
            <a:custGeom>
              <a:avLst/>
              <a:gdLst>
                <a:gd name="T0" fmla="*/ 1 w 278"/>
                <a:gd name="T1" fmla="*/ 1 h 2162"/>
                <a:gd name="T2" fmla="*/ 1 w 278"/>
                <a:gd name="T3" fmla="*/ 1 h 2162"/>
                <a:gd name="T4" fmla="*/ 1 w 278"/>
                <a:gd name="T5" fmla="*/ 1 h 2162"/>
                <a:gd name="T6" fmla="*/ 1 w 278"/>
                <a:gd name="T7" fmla="*/ 1 h 2162"/>
                <a:gd name="T8" fmla="*/ 1 w 278"/>
                <a:gd name="T9" fmla="*/ 1 h 2162"/>
                <a:gd name="T10" fmla="*/ 1 w 278"/>
                <a:gd name="T11" fmla="*/ 1 h 2162"/>
                <a:gd name="T12" fmla="*/ 1 w 278"/>
                <a:gd name="T13" fmla="*/ 1 h 2162"/>
                <a:gd name="T14" fmla="*/ 1 w 278"/>
                <a:gd name="T15" fmla="*/ 1 h 2162"/>
                <a:gd name="T16" fmla="*/ 1 w 278"/>
                <a:gd name="T17" fmla="*/ 1 h 2162"/>
                <a:gd name="T18" fmla="*/ 1 w 278"/>
                <a:gd name="T19" fmla="*/ 1 h 2162"/>
                <a:gd name="T20" fmla="*/ 1 w 278"/>
                <a:gd name="T21" fmla="*/ 1 h 2162"/>
                <a:gd name="T22" fmla="*/ 1 w 278"/>
                <a:gd name="T23" fmla="*/ 1 h 2162"/>
                <a:gd name="T24" fmla="*/ 1 w 278"/>
                <a:gd name="T25" fmla="*/ 1 h 2162"/>
                <a:gd name="T26" fmla="*/ 1 w 278"/>
                <a:gd name="T27" fmla="*/ 1 h 2162"/>
                <a:gd name="T28" fmla="*/ 1 w 278"/>
                <a:gd name="T29" fmla="*/ 1 h 2162"/>
                <a:gd name="T30" fmla="*/ 1 w 278"/>
                <a:gd name="T31" fmla="*/ 1 h 2162"/>
                <a:gd name="T32" fmla="*/ 1 w 278"/>
                <a:gd name="T33" fmla="*/ 1 h 2162"/>
                <a:gd name="T34" fmla="*/ 1 w 278"/>
                <a:gd name="T35" fmla="*/ 1 h 2162"/>
                <a:gd name="T36" fmla="*/ 1 w 278"/>
                <a:gd name="T37" fmla="*/ 1 h 2162"/>
                <a:gd name="T38" fmla="*/ 1 w 278"/>
                <a:gd name="T39" fmla="*/ 1 h 2162"/>
                <a:gd name="T40" fmla="*/ 1 w 278"/>
                <a:gd name="T41" fmla="*/ 1 h 2162"/>
                <a:gd name="T42" fmla="*/ 1 w 278"/>
                <a:gd name="T43" fmla="*/ 1 h 2162"/>
                <a:gd name="T44" fmla="*/ 1 w 278"/>
                <a:gd name="T45" fmla="*/ 1 h 2162"/>
                <a:gd name="T46" fmla="*/ 1 w 278"/>
                <a:gd name="T47" fmla="*/ 1 h 2162"/>
                <a:gd name="T48" fmla="*/ 1 w 278"/>
                <a:gd name="T49" fmla="*/ 1 h 2162"/>
                <a:gd name="T50" fmla="*/ 1 w 278"/>
                <a:gd name="T51" fmla="*/ 1 h 2162"/>
                <a:gd name="T52" fmla="*/ 1 w 278"/>
                <a:gd name="T53" fmla="*/ 1 h 2162"/>
                <a:gd name="T54" fmla="*/ 1 w 278"/>
                <a:gd name="T55" fmla="*/ 1 h 2162"/>
                <a:gd name="T56" fmla="*/ 1 w 278"/>
                <a:gd name="T57" fmla="*/ 1 h 2162"/>
                <a:gd name="T58" fmla="*/ 1 w 278"/>
                <a:gd name="T59" fmla="*/ 1 h 2162"/>
                <a:gd name="T60" fmla="*/ 1 w 278"/>
                <a:gd name="T61" fmla="*/ 1 h 2162"/>
                <a:gd name="T62" fmla="*/ 1 w 278"/>
                <a:gd name="T63" fmla="*/ 1 h 2162"/>
                <a:gd name="T64" fmla="*/ 1 w 278"/>
                <a:gd name="T65" fmla="*/ 1 h 2162"/>
                <a:gd name="T66" fmla="*/ 1 w 278"/>
                <a:gd name="T67" fmla="*/ 1 h 2162"/>
                <a:gd name="T68" fmla="*/ 1 w 278"/>
                <a:gd name="T69" fmla="*/ 1 h 2162"/>
                <a:gd name="T70" fmla="*/ 1 w 278"/>
                <a:gd name="T71" fmla="*/ 1 h 2162"/>
                <a:gd name="T72" fmla="*/ 1 w 278"/>
                <a:gd name="T73" fmla="*/ 1 h 2162"/>
                <a:gd name="T74" fmla="*/ 1 w 278"/>
                <a:gd name="T75" fmla="*/ 1 h 2162"/>
                <a:gd name="T76" fmla="*/ 1 w 278"/>
                <a:gd name="T77" fmla="*/ 1 h 2162"/>
                <a:gd name="T78" fmla="*/ 1 w 278"/>
                <a:gd name="T79" fmla="*/ 1 h 2162"/>
                <a:gd name="T80" fmla="*/ 1 w 278"/>
                <a:gd name="T81" fmla="*/ 1 h 2162"/>
                <a:gd name="T82" fmla="*/ 1 w 278"/>
                <a:gd name="T83" fmla="*/ 1 h 2162"/>
                <a:gd name="T84" fmla="*/ 1 w 278"/>
                <a:gd name="T85" fmla="*/ 1 h 2162"/>
                <a:gd name="T86" fmla="*/ 1 w 278"/>
                <a:gd name="T87" fmla="*/ 1 h 2162"/>
                <a:gd name="T88" fmla="*/ 1 w 278"/>
                <a:gd name="T89" fmla="*/ 1 h 2162"/>
                <a:gd name="T90" fmla="*/ 1 w 278"/>
                <a:gd name="T91" fmla="*/ 1 h 2162"/>
                <a:gd name="T92" fmla="*/ 1 w 278"/>
                <a:gd name="T93" fmla="*/ 1 h 2162"/>
                <a:gd name="T94" fmla="*/ 1 w 278"/>
                <a:gd name="T95" fmla="*/ 1 h 2162"/>
                <a:gd name="T96" fmla="*/ 1 w 278"/>
                <a:gd name="T97" fmla="*/ 1 h 2162"/>
                <a:gd name="T98" fmla="*/ 1 w 278"/>
                <a:gd name="T99" fmla="*/ 1 h 2162"/>
                <a:gd name="T100" fmla="*/ 1 w 278"/>
                <a:gd name="T101" fmla="*/ 1 h 2162"/>
                <a:gd name="T102" fmla="*/ 1 w 278"/>
                <a:gd name="T103" fmla="*/ 1 h 2162"/>
                <a:gd name="T104" fmla="*/ 1 w 278"/>
                <a:gd name="T105" fmla="*/ 1 h 2162"/>
                <a:gd name="T106" fmla="*/ 1 w 278"/>
                <a:gd name="T107" fmla="*/ 1 h 2162"/>
                <a:gd name="T108" fmla="*/ 1 w 278"/>
                <a:gd name="T109" fmla="*/ 0 h 2162"/>
                <a:gd name="T110" fmla="*/ 1 w 278"/>
                <a:gd name="T111" fmla="*/ 0 h 21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8"/>
                <a:gd name="T169" fmla="*/ 0 h 2162"/>
                <a:gd name="T170" fmla="*/ 278 w 278"/>
                <a:gd name="T171" fmla="*/ 2162 h 216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8" h="2162">
                  <a:moveTo>
                    <a:pt x="192" y="0"/>
                  </a:moveTo>
                  <a:lnTo>
                    <a:pt x="173" y="26"/>
                  </a:lnTo>
                  <a:lnTo>
                    <a:pt x="149" y="56"/>
                  </a:lnTo>
                  <a:lnTo>
                    <a:pt x="123" y="92"/>
                  </a:lnTo>
                  <a:lnTo>
                    <a:pt x="98" y="131"/>
                  </a:lnTo>
                  <a:lnTo>
                    <a:pt x="75" y="174"/>
                  </a:lnTo>
                  <a:lnTo>
                    <a:pt x="56" y="221"/>
                  </a:lnTo>
                  <a:lnTo>
                    <a:pt x="45" y="272"/>
                  </a:lnTo>
                  <a:lnTo>
                    <a:pt x="43" y="327"/>
                  </a:lnTo>
                  <a:lnTo>
                    <a:pt x="52" y="392"/>
                  </a:lnTo>
                  <a:lnTo>
                    <a:pt x="66" y="442"/>
                  </a:lnTo>
                  <a:lnTo>
                    <a:pt x="86" y="484"/>
                  </a:lnTo>
                  <a:lnTo>
                    <a:pt x="106" y="521"/>
                  </a:lnTo>
                  <a:lnTo>
                    <a:pt x="126" y="559"/>
                  </a:lnTo>
                  <a:lnTo>
                    <a:pt x="144" y="602"/>
                  </a:lnTo>
                  <a:lnTo>
                    <a:pt x="155" y="655"/>
                  </a:lnTo>
                  <a:lnTo>
                    <a:pt x="159" y="723"/>
                  </a:lnTo>
                  <a:lnTo>
                    <a:pt x="153" y="785"/>
                  </a:lnTo>
                  <a:lnTo>
                    <a:pt x="139" y="834"/>
                  </a:lnTo>
                  <a:lnTo>
                    <a:pt x="119" y="875"/>
                  </a:lnTo>
                  <a:lnTo>
                    <a:pt x="95" y="911"/>
                  </a:lnTo>
                  <a:lnTo>
                    <a:pt x="72" y="946"/>
                  </a:lnTo>
                  <a:lnTo>
                    <a:pt x="52" y="986"/>
                  </a:lnTo>
                  <a:lnTo>
                    <a:pt x="38" y="1033"/>
                  </a:lnTo>
                  <a:lnTo>
                    <a:pt x="31" y="1094"/>
                  </a:lnTo>
                  <a:lnTo>
                    <a:pt x="35" y="1141"/>
                  </a:lnTo>
                  <a:lnTo>
                    <a:pt x="46" y="1184"/>
                  </a:lnTo>
                  <a:lnTo>
                    <a:pt x="64" y="1224"/>
                  </a:lnTo>
                  <a:lnTo>
                    <a:pt x="84" y="1260"/>
                  </a:lnTo>
                  <a:lnTo>
                    <a:pt x="104" y="1297"/>
                  </a:lnTo>
                  <a:lnTo>
                    <a:pt x="122" y="1335"/>
                  </a:lnTo>
                  <a:lnTo>
                    <a:pt x="133" y="1376"/>
                  </a:lnTo>
                  <a:lnTo>
                    <a:pt x="137" y="1422"/>
                  </a:lnTo>
                  <a:lnTo>
                    <a:pt x="131" y="1492"/>
                  </a:lnTo>
                  <a:lnTo>
                    <a:pt x="115" y="1548"/>
                  </a:lnTo>
                  <a:lnTo>
                    <a:pt x="93" y="1592"/>
                  </a:lnTo>
                  <a:lnTo>
                    <a:pt x="69" y="1632"/>
                  </a:lnTo>
                  <a:lnTo>
                    <a:pt x="43" y="1670"/>
                  </a:lnTo>
                  <a:lnTo>
                    <a:pt x="22" y="1710"/>
                  </a:lnTo>
                  <a:lnTo>
                    <a:pt x="7" y="1758"/>
                  </a:lnTo>
                  <a:lnTo>
                    <a:pt x="0" y="1818"/>
                  </a:lnTo>
                  <a:lnTo>
                    <a:pt x="2" y="1874"/>
                  </a:lnTo>
                  <a:lnTo>
                    <a:pt x="12" y="1923"/>
                  </a:lnTo>
                  <a:lnTo>
                    <a:pt x="26" y="1968"/>
                  </a:lnTo>
                  <a:lnTo>
                    <a:pt x="44" y="2008"/>
                  </a:lnTo>
                  <a:lnTo>
                    <a:pt x="65" y="2048"/>
                  </a:lnTo>
                  <a:lnTo>
                    <a:pt x="86" y="2085"/>
                  </a:lnTo>
                  <a:lnTo>
                    <a:pt x="109" y="2123"/>
                  </a:lnTo>
                  <a:lnTo>
                    <a:pt x="129" y="2162"/>
                  </a:lnTo>
                  <a:lnTo>
                    <a:pt x="145" y="2161"/>
                  </a:lnTo>
                  <a:lnTo>
                    <a:pt x="156" y="2161"/>
                  </a:lnTo>
                  <a:lnTo>
                    <a:pt x="163" y="2161"/>
                  </a:lnTo>
                  <a:lnTo>
                    <a:pt x="170" y="2162"/>
                  </a:lnTo>
                  <a:lnTo>
                    <a:pt x="177" y="2162"/>
                  </a:lnTo>
                  <a:lnTo>
                    <a:pt x="187" y="2162"/>
                  </a:lnTo>
                  <a:lnTo>
                    <a:pt x="203" y="2162"/>
                  </a:lnTo>
                  <a:lnTo>
                    <a:pt x="225" y="2162"/>
                  </a:lnTo>
                  <a:lnTo>
                    <a:pt x="207" y="2135"/>
                  </a:lnTo>
                  <a:lnTo>
                    <a:pt x="186" y="2095"/>
                  </a:lnTo>
                  <a:lnTo>
                    <a:pt x="164" y="2049"/>
                  </a:lnTo>
                  <a:lnTo>
                    <a:pt x="141" y="1997"/>
                  </a:lnTo>
                  <a:lnTo>
                    <a:pt x="120" y="1945"/>
                  </a:lnTo>
                  <a:lnTo>
                    <a:pt x="103" y="1896"/>
                  </a:lnTo>
                  <a:lnTo>
                    <a:pt x="92" y="1850"/>
                  </a:lnTo>
                  <a:lnTo>
                    <a:pt x="88" y="1816"/>
                  </a:lnTo>
                  <a:lnTo>
                    <a:pt x="94" y="1757"/>
                  </a:lnTo>
                  <a:lnTo>
                    <a:pt x="110" y="1709"/>
                  </a:lnTo>
                  <a:lnTo>
                    <a:pt x="132" y="1669"/>
                  </a:lnTo>
                  <a:lnTo>
                    <a:pt x="157" y="1630"/>
                  </a:lnTo>
                  <a:lnTo>
                    <a:pt x="182" y="1591"/>
                  </a:lnTo>
                  <a:lnTo>
                    <a:pt x="204" y="1547"/>
                  </a:lnTo>
                  <a:lnTo>
                    <a:pt x="220" y="1490"/>
                  </a:lnTo>
                  <a:lnTo>
                    <a:pt x="226" y="1421"/>
                  </a:lnTo>
                  <a:lnTo>
                    <a:pt x="222" y="1375"/>
                  </a:lnTo>
                  <a:lnTo>
                    <a:pt x="211" y="1334"/>
                  </a:lnTo>
                  <a:lnTo>
                    <a:pt x="193" y="1296"/>
                  </a:lnTo>
                  <a:lnTo>
                    <a:pt x="173" y="1259"/>
                  </a:lnTo>
                  <a:lnTo>
                    <a:pt x="153" y="1221"/>
                  </a:lnTo>
                  <a:lnTo>
                    <a:pt x="135" y="1183"/>
                  </a:lnTo>
                  <a:lnTo>
                    <a:pt x="124" y="1140"/>
                  </a:lnTo>
                  <a:lnTo>
                    <a:pt x="120" y="1091"/>
                  </a:lnTo>
                  <a:lnTo>
                    <a:pt x="126" y="1031"/>
                  </a:lnTo>
                  <a:lnTo>
                    <a:pt x="141" y="984"/>
                  </a:lnTo>
                  <a:lnTo>
                    <a:pt x="161" y="944"/>
                  </a:lnTo>
                  <a:lnTo>
                    <a:pt x="184" y="909"/>
                  </a:lnTo>
                  <a:lnTo>
                    <a:pt x="206" y="874"/>
                  </a:lnTo>
                  <a:lnTo>
                    <a:pt x="226" y="833"/>
                  </a:lnTo>
                  <a:lnTo>
                    <a:pt x="241" y="783"/>
                  </a:lnTo>
                  <a:lnTo>
                    <a:pt x="247" y="721"/>
                  </a:lnTo>
                  <a:lnTo>
                    <a:pt x="243" y="652"/>
                  </a:lnTo>
                  <a:lnTo>
                    <a:pt x="231" y="597"/>
                  </a:lnTo>
                  <a:lnTo>
                    <a:pt x="212" y="552"/>
                  </a:lnTo>
                  <a:lnTo>
                    <a:pt x="191" y="512"/>
                  </a:lnTo>
                  <a:lnTo>
                    <a:pt x="169" y="473"/>
                  </a:lnTo>
                  <a:lnTo>
                    <a:pt x="150" y="430"/>
                  </a:lnTo>
                  <a:lnTo>
                    <a:pt x="136" y="377"/>
                  </a:lnTo>
                  <a:lnTo>
                    <a:pt x="132" y="313"/>
                  </a:lnTo>
                  <a:lnTo>
                    <a:pt x="139" y="277"/>
                  </a:lnTo>
                  <a:lnTo>
                    <a:pt x="153" y="236"/>
                  </a:lnTo>
                  <a:lnTo>
                    <a:pt x="175" y="193"/>
                  </a:lnTo>
                  <a:lnTo>
                    <a:pt x="201" y="149"/>
                  </a:lnTo>
                  <a:lnTo>
                    <a:pt x="226" y="106"/>
                  </a:lnTo>
                  <a:lnTo>
                    <a:pt x="250" y="67"/>
                  </a:lnTo>
                  <a:lnTo>
                    <a:pt x="268" y="33"/>
                  </a:lnTo>
                  <a:lnTo>
                    <a:pt x="277" y="7"/>
                  </a:lnTo>
                  <a:lnTo>
                    <a:pt x="278" y="4"/>
                  </a:lnTo>
                  <a:lnTo>
                    <a:pt x="277" y="3"/>
                  </a:lnTo>
                  <a:lnTo>
                    <a:pt x="273" y="1"/>
                  </a:lnTo>
                  <a:lnTo>
                    <a:pt x="265" y="1"/>
                  </a:lnTo>
                  <a:lnTo>
                    <a:pt x="253" y="0"/>
                  </a:lnTo>
                  <a:lnTo>
                    <a:pt x="237" y="0"/>
                  </a:lnTo>
                  <a:lnTo>
                    <a:pt x="217" y="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D6A85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6" name="Freeform 13"/>
            <p:cNvSpPr>
              <a:spLocks/>
            </p:cNvSpPr>
            <p:nvPr/>
          </p:nvSpPr>
          <p:spPr bwMode="auto">
            <a:xfrm rot="-5400000">
              <a:off x="1108" y="2946"/>
              <a:ext cx="123" cy="1082"/>
            </a:xfrm>
            <a:custGeom>
              <a:avLst/>
              <a:gdLst>
                <a:gd name="T0" fmla="*/ 1 w 244"/>
                <a:gd name="T1" fmla="*/ 0 h 2165"/>
                <a:gd name="T2" fmla="*/ 1 w 244"/>
                <a:gd name="T3" fmla="*/ 0 h 2165"/>
                <a:gd name="T4" fmla="*/ 1 w 244"/>
                <a:gd name="T5" fmla="*/ 0 h 2165"/>
                <a:gd name="T6" fmla="*/ 1 w 244"/>
                <a:gd name="T7" fmla="*/ 0 h 2165"/>
                <a:gd name="T8" fmla="*/ 1 w 244"/>
                <a:gd name="T9" fmla="*/ 0 h 2165"/>
                <a:gd name="T10" fmla="*/ 1 w 244"/>
                <a:gd name="T11" fmla="*/ 0 h 2165"/>
                <a:gd name="T12" fmla="*/ 1 w 244"/>
                <a:gd name="T13" fmla="*/ 0 h 2165"/>
                <a:gd name="T14" fmla="*/ 1 w 244"/>
                <a:gd name="T15" fmla="*/ 0 h 2165"/>
                <a:gd name="T16" fmla="*/ 1 w 244"/>
                <a:gd name="T17" fmla="*/ 0 h 2165"/>
                <a:gd name="T18" fmla="*/ 1 w 244"/>
                <a:gd name="T19" fmla="*/ 0 h 2165"/>
                <a:gd name="T20" fmla="*/ 1 w 244"/>
                <a:gd name="T21" fmla="*/ 0 h 2165"/>
                <a:gd name="T22" fmla="*/ 1 w 244"/>
                <a:gd name="T23" fmla="*/ 0 h 2165"/>
                <a:gd name="T24" fmla="*/ 1 w 244"/>
                <a:gd name="T25" fmla="*/ 0 h 2165"/>
                <a:gd name="T26" fmla="*/ 1 w 244"/>
                <a:gd name="T27" fmla="*/ 0 h 2165"/>
                <a:gd name="T28" fmla="*/ 1 w 244"/>
                <a:gd name="T29" fmla="*/ 0 h 2165"/>
                <a:gd name="T30" fmla="*/ 1 w 244"/>
                <a:gd name="T31" fmla="*/ 0 h 2165"/>
                <a:gd name="T32" fmla="*/ 1 w 244"/>
                <a:gd name="T33" fmla="*/ 0 h 2165"/>
                <a:gd name="T34" fmla="*/ 1 w 244"/>
                <a:gd name="T35" fmla="*/ 0 h 2165"/>
                <a:gd name="T36" fmla="*/ 1 w 244"/>
                <a:gd name="T37" fmla="*/ 0 h 2165"/>
                <a:gd name="T38" fmla="*/ 1 w 244"/>
                <a:gd name="T39" fmla="*/ 0 h 2165"/>
                <a:gd name="T40" fmla="*/ 1 w 244"/>
                <a:gd name="T41" fmla="*/ 0 h 2165"/>
                <a:gd name="T42" fmla="*/ 1 w 244"/>
                <a:gd name="T43" fmla="*/ 0 h 2165"/>
                <a:gd name="T44" fmla="*/ 1 w 244"/>
                <a:gd name="T45" fmla="*/ 0 h 2165"/>
                <a:gd name="T46" fmla="*/ 1 w 244"/>
                <a:gd name="T47" fmla="*/ 0 h 2165"/>
                <a:gd name="T48" fmla="*/ 1 w 244"/>
                <a:gd name="T49" fmla="*/ 0 h 2165"/>
                <a:gd name="T50" fmla="*/ 1 w 244"/>
                <a:gd name="T51" fmla="*/ 0 h 2165"/>
                <a:gd name="T52" fmla="*/ 1 w 244"/>
                <a:gd name="T53" fmla="*/ 0 h 2165"/>
                <a:gd name="T54" fmla="*/ 1 w 244"/>
                <a:gd name="T55" fmla="*/ 0 h 2165"/>
                <a:gd name="T56" fmla="*/ 1 w 244"/>
                <a:gd name="T57" fmla="*/ 0 h 2165"/>
                <a:gd name="T58" fmla="*/ 1 w 244"/>
                <a:gd name="T59" fmla="*/ 0 h 2165"/>
                <a:gd name="T60" fmla="*/ 1 w 244"/>
                <a:gd name="T61" fmla="*/ 0 h 2165"/>
                <a:gd name="T62" fmla="*/ 1 w 244"/>
                <a:gd name="T63" fmla="*/ 0 h 2165"/>
                <a:gd name="T64" fmla="*/ 1 w 244"/>
                <a:gd name="T65" fmla="*/ 0 h 2165"/>
                <a:gd name="T66" fmla="*/ 1 w 244"/>
                <a:gd name="T67" fmla="*/ 0 h 2165"/>
                <a:gd name="T68" fmla="*/ 1 w 244"/>
                <a:gd name="T69" fmla="*/ 0 h 2165"/>
                <a:gd name="T70" fmla="*/ 1 w 244"/>
                <a:gd name="T71" fmla="*/ 0 h 2165"/>
                <a:gd name="T72" fmla="*/ 1 w 244"/>
                <a:gd name="T73" fmla="*/ 0 h 2165"/>
                <a:gd name="T74" fmla="*/ 1 w 244"/>
                <a:gd name="T75" fmla="*/ 0 h 2165"/>
                <a:gd name="T76" fmla="*/ 1 w 244"/>
                <a:gd name="T77" fmla="*/ 0 h 2165"/>
                <a:gd name="T78" fmla="*/ 1 w 244"/>
                <a:gd name="T79" fmla="*/ 0 h 2165"/>
                <a:gd name="T80" fmla="*/ 1 w 244"/>
                <a:gd name="T81" fmla="*/ 0 h 2165"/>
                <a:gd name="T82" fmla="*/ 1 w 244"/>
                <a:gd name="T83" fmla="*/ 0 h 2165"/>
                <a:gd name="T84" fmla="*/ 1 w 244"/>
                <a:gd name="T85" fmla="*/ 0 h 2165"/>
                <a:gd name="T86" fmla="*/ 1 w 244"/>
                <a:gd name="T87" fmla="*/ 0 h 2165"/>
                <a:gd name="T88" fmla="*/ 1 w 244"/>
                <a:gd name="T89" fmla="*/ 0 h 2165"/>
                <a:gd name="T90" fmla="*/ 1 w 244"/>
                <a:gd name="T91" fmla="*/ 0 h 2165"/>
                <a:gd name="T92" fmla="*/ 1 w 244"/>
                <a:gd name="T93" fmla="*/ 0 h 2165"/>
                <a:gd name="T94" fmla="*/ 1 w 244"/>
                <a:gd name="T95" fmla="*/ 0 h 2165"/>
                <a:gd name="T96" fmla="*/ 1 w 244"/>
                <a:gd name="T97" fmla="*/ 0 h 2165"/>
                <a:gd name="T98" fmla="*/ 1 w 244"/>
                <a:gd name="T99" fmla="*/ 0 h 2165"/>
                <a:gd name="T100" fmla="*/ 1 w 244"/>
                <a:gd name="T101" fmla="*/ 0 h 2165"/>
                <a:gd name="T102" fmla="*/ 1 w 244"/>
                <a:gd name="T103" fmla="*/ 0 h 2165"/>
                <a:gd name="T104" fmla="*/ 1 w 244"/>
                <a:gd name="T105" fmla="*/ 0 h 2165"/>
                <a:gd name="T106" fmla="*/ 1 w 244"/>
                <a:gd name="T107" fmla="*/ 0 h 2165"/>
                <a:gd name="T108" fmla="*/ 1 w 244"/>
                <a:gd name="T109" fmla="*/ 0 h 2165"/>
                <a:gd name="T110" fmla="*/ 1 w 244"/>
                <a:gd name="T111" fmla="*/ 0 h 21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4"/>
                <a:gd name="T169" fmla="*/ 0 h 2165"/>
                <a:gd name="T170" fmla="*/ 244 w 244"/>
                <a:gd name="T171" fmla="*/ 2165 h 21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4" h="2165">
                  <a:moveTo>
                    <a:pt x="190" y="0"/>
                  </a:moveTo>
                  <a:lnTo>
                    <a:pt x="171" y="26"/>
                  </a:lnTo>
                  <a:lnTo>
                    <a:pt x="147" y="56"/>
                  </a:lnTo>
                  <a:lnTo>
                    <a:pt x="122" y="89"/>
                  </a:lnTo>
                  <a:lnTo>
                    <a:pt x="98" y="127"/>
                  </a:lnTo>
                  <a:lnTo>
                    <a:pt x="74" y="169"/>
                  </a:lnTo>
                  <a:lnTo>
                    <a:pt x="56" y="216"/>
                  </a:lnTo>
                  <a:lnTo>
                    <a:pt x="46" y="266"/>
                  </a:lnTo>
                  <a:lnTo>
                    <a:pt x="44" y="321"/>
                  </a:lnTo>
                  <a:lnTo>
                    <a:pt x="53" y="386"/>
                  </a:lnTo>
                  <a:lnTo>
                    <a:pt x="68" y="436"/>
                  </a:lnTo>
                  <a:lnTo>
                    <a:pt x="88" y="478"/>
                  </a:lnTo>
                  <a:lnTo>
                    <a:pt x="108" y="515"/>
                  </a:lnTo>
                  <a:lnTo>
                    <a:pt x="128" y="552"/>
                  </a:lnTo>
                  <a:lnTo>
                    <a:pt x="145" y="595"/>
                  </a:lnTo>
                  <a:lnTo>
                    <a:pt x="156" y="648"/>
                  </a:lnTo>
                  <a:lnTo>
                    <a:pt x="160" y="716"/>
                  </a:lnTo>
                  <a:lnTo>
                    <a:pt x="153" y="778"/>
                  </a:lnTo>
                  <a:lnTo>
                    <a:pt x="139" y="828"/>
                  </a:lnTo>
                  <a:lnTo>
                    <a:pt x="119" y="869"/>
                  </a:lnTo>
                  <a:lnTo>
                    <a:pt x="96" y="905"/>
                  </a:lnTo>
                  <a:lnTo>
                    <a:pt x="73" y="939"/>
                  </a:lnTo>
                  <a:lnTo>
                    <a:pt x="53" y="979"/>
                  </a:lnTo>
                  <a:lnTo>
                    <a:pt x="39" y="1027"/>
                  </a:lnTo>
                  <a:lnTo>
                    <a:pt x="32" y="1086"/>
                  </a:lnTo>
                  <a:lnTo>
                    <a:pt x="37" y="1135"/>
                  </a:lnTo>
                  <a:lnTo>
                    <a:pt x="48" y="1178"/>
                  </a:lnTo>
                  <a:lnTo>
                    <a:pt x="65" y="1217"/>
                  </a:lnTo>
                  <a:lnTo>
                    <a:pt x="85" y="1254"/>
                  </a:lnTo>
                  <a:lnTo>
                    <a:pt x="105" y="1291"/>
                  </a:lnTo>
                  <a:lnTo>
                    <a:pt x="123" y="1329"/>
                  </a:lnTo>
                  <a:lnTo>
                    <a:pt x="134" y="1370"/>
                  </a:lnTo>
                  <a:lnTo>
                    <a:pt x="139" y="1416"/>
                  </a:lnTo>
                  <a:lnTo>
                    <a:pt x="132" y="1486"/>
                  </a:lnTo>
                  <a:lnTo>
                    <a:pt x="116" y="1542"/>
                  </a:lnTo>
                  <a:lnTo>
                    <a:pt x="94" y="1586"/>
                  </a:lnTo>
                  <a:lnTo>
                    <a:pt x="70" y="1626"/>
                  </a:lnTo>
                  <a:lnTo>
                    <a:pt x="44" y="1664"/>
                  </a:lnTo>
                  <a:lnTo>
                    <a:pt x="22" y="1705"/>
                  </a:lnTo>
                  <a:lnTo>
                    <a:pt x="7" y="1752"/>
                  </a:lnTo>
                  <a:lnTo>
                    <a:pt x="0" y="1811"/>
                  </a:lnTo>
                  <a:lnTo>
                    <a:pt x="3" y="1867"/>
                  </a:lnTo>
                  <a:lnTo>
                    <a:pt x="12" y="1919"/>
                  </a:lnTo>
                  <a:lnTo>
                    <a:pt x="28" y="1964"/>
                  </a:lnTo>
                  <a:lnTo>
                    <a:pt x="46" y="2006"/>
                  </a:lnTo>
                  <a:lnTo>
                    <a:pt x="68" y="2045"/>
                  </a:lnTo>
                  <a:lnTo>
                    <a:pt x="90" y="2084"/>
                  </a:lnTo>
                  <a:lnTo>
                    <a:pt x="111" y="2122"/>
                  </a:lnTo>
                  <a:lnTo>
                    <a:pt x="131" y="2162"/>
                  </a:lnTo>
                  <a:lnTo>
                    <a:pt x="143" y="2164"/>
                  </a:lnTo>
                  <a:lnTo>
                    <a:pt x="147" y="2164"/>
                  </a:lnTo>
                  <a:lnTo>
                    <a:pt x="147" y="2165"/>
                  </a:lnTo>
                  <a:lnTo>
                    <a:pt x="145" y="2165"/>
                  </a:lnTo>
                  <a:lnTo>
                    <a:pt x="143" y="2165"/>
                  </a:lnTo>
                  <a:lnTo>
                    <a:pt x="146" y="2165"/>
                  </a:lnTo>
                  <a:lnTo>
                    <a:pt x="157" y="2164"/>
                  </a:lnTo>
                  <a:lnTo>
                    <a:pt x="179" y="2162"/>
                  </a:lnTo>
                  <a:lnTo>
                    <a:pt x="162" y="2134"/>
                  </a:lnTo>
                  <a:lnTo>
                    <a:pt x="141" y="2094"/>
                  </a:lnTo>
                  <a:lnTo>
                    <a:pt x="118" y="2046"/>
                  </a:lnTo>
                  <a:lnTo>
                    <a:pt x="95" y="1994"/>
                  </a:lnTo>
                  <a:lnTo>
                    <a:pt x="74" y="1941"/>
                  </a:lnTo>
                  <a:lnTo>
                    <a:pt x="58" y="1890"/>
                  </a:lnTo>
                  <a:lnTo>
                    <a:pt x="46" y="1844"/>
                  </a:lnTo>
                  <a:lnTo>
                    <a:pt x="43" y="1810"/>
                  </a:lnTo>
                  <a:lnTo>
                    <a:pt x="50" y="1750"/>
                  </a:lnTo>
                  <a:lnTo>
                    <a:pt x="65" y="1702"/>
                  </a:lnTo>
                  <a:lnTo>
                    <a:pt x="86" y="1661"/>
                  </a:lnTo>
                  <a:lnTo>
                    <a:pt x="112" y="1623"/>
                  </a:lnTo>
                  <a:lnTo>
                    <a:pt x="136" y="1584"/>
                  </a:lnTo>
                  <a:lnTo>
                    <a:pt x="159" y="1540"/>
                  </a:lnTo>
                  <a:lnTo>
                    <a:pt x="174" y="1483"/>
                  </a:lnTo>
                  <a:lnTo>
                    <a:pt x="181" y="1414"/>
                  </a:lnTo>
                  <a:lnTo>
                    <a:pt x="176" y="1367"/>
                  </a:lnTo>
                  <a:lnTo>
                    <a:pt x="165" y="1327"/>
                  </a:lnTo>
                  <a:lnTo>
                    <a:pt x="147" y="1288"/>
                  </a:lnTo>
                  <a:lnTo>
                    <a:pt x="128" y="1251"/>
                  </a:lnTo>
                  <a:lnTo>
                    <a:pt x="108" y="1216"/>
                  </a:lnTo>
                  <a:lnTo>
                    <a:pt x="90" y="1176"/>
                  </a:lnTo>
                  <a:lnTo>
                    <a:pt x="79" y="1133"/>
                  </a:lnTo>
                  <a:lnTo>
                    <a:pt x="74" y="1085"/>
                  </a:lnTo>
                  <a:lnTo>
                    <a:pt x="81" y="1024"/>
                  </a:lnTo>
                  <a:lnTo>
                    <a:pt x="95" y="978"/>
                  </a:lnTo>
                  <a:lnTo>
                    <a:pt x="115" y="938"/>
                  </a:lnTo>
                  <a:lnTo>
                    <a:pt x="139" y="902"/>
                  </a:lnTo>
                  <a:lnTo>
                    <a:pt x="162" y="866"/>
                  </a:lnTo>
                  <a:lnTo>
                    <a:pt x="182" y="826"/>
                  </a:lnTo>
                  <a:lnTo>
                    <a:pt x="196" y="777"/>
                  </a:lnTo>
                  <a:lnTo>
                    <a:pt x="202" y="715"/>
                  </a:lnTo>
                  <a:lnTo>
                    <a:pt x="197" y="646"/>
                  </a:lnTo>
                  <a:lnTo>
                    <a:pt x="185" y="591"/>
                  </a:lnTo>
                  <a:lnTo>
                    <a:pt x="166" y="546"/>
                  </a:lnTo>
                  <a:lnTo>
                    <a:pt x="145" y="507"/>
                  </a:lnTo>
                  <a:lnTo>
                    <a:pt x="123" y="467"/>
                  </a:lnTo>
                  <a:lnTo>
                    <a:pt x="104" y="424"/>
                  </a:lnTo>
                  <a:lnTo>
                    <a:pt x="91" y="371"/>
                  </a:lnTo>
                  <a:lnTo>
                    <a:pt x="86" y="307"/>
                  </a:lnTo>
                  <a:lnTo>
                    <a:pt x="93" y="271"/>
                  </a:lnTo>
                  <a:lnTo>
                    <a:pt x="109" y="229"/>
                  </a:lnTo>
                  <a:lnTo>
                    <a:pt x="132" y="185"/>
                  </a:lnTo>
                  <a:lnTo>
                    <a:pt x="159" y="139"/>
                  </a:lnTo>
                  <a:lnTo>
                    <a:pt x="186" y="95"/>
                  </a:lnTo>
                  <a:lnTo>
                    <a:pt x="212" y="57"/>
                  </a:lnTo>
                  <a:lnTo>
                    <a:pt x="232" y="25"/>
                  </a:lnTo>
                  <a:lnTo>
                    <a:pt x="244" y="2"/>
                  </a:lnTo>
                  <a:lnTo>
                    <a:pt x="238" y="2"/>
                  </a:lnTo>
                  <a:lnTo>
                    <a:pt x="236" y="2"/>
                  </a:lnTo>
                  <a:lnTo>
                    <a:pt x="236" y="1"/>
                  </a:lnTo>
                  <a:lnTo>
                    <a:pt x="235" y="1"/>
                  </a:lnTo>
                  <a:lnTo>
                    <a:pt x="233" y="1"/>
                  </a:lnTo>
                  <a:lnTo>
                    <a:pt x="225" y="0"/>
                  </a:lnTo>
                  <a:lnTo>
                    <a:pt x="212" y="0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001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7" name="Freeform 14"/>
            <p:cNvSpPr>
              <a:spLocks/>
            </p:cNvSpPr>
            <p:nvPr/>
          </p:nvSpPr>
          <p:spPr bwMode="auto">
            <a:xfrm rot="-5400000">
              <a:off x="1103" y="2527"/>
              <a:ext cx="139" cy="1082"/>
            </a:xfrm>
            <a:custGeom>
              <a:avLst/>
              <a:gdLst>
                <a:gd name="T0" fmla="*/ 0 w 280"/>
                <a:gd name="T1" fmla="*/ 1 h 2164"/>
                <a:gd name="T2" fmla="*/ 0 w 280"/>
                <a:gd name="T3" fmla="*/ 1 h 2164"/>
                <a:gd name="T4" fmla="*/ 0 w 280"/>
                <a:gd name="T5" fmla="*/ 1 h 2164"/>
                <a:gd name="T6" fmla="*/ 0 w 280"/>
                <a:gd name="T7" fmla="*/ 1 h 2164"/>
                <a:gd name="T8" fmla="*/ 0 w 280"/>
                <a:gd name="T9" fmla="*/ 1 h 2164"/>
                <a:gd name="T10" fmla="*/ 0 w 280"/>
                <a:gd name="T11" fmla="*/ 1 h 2164"/>
                <a:gd name="T12" fmla="*/ 0 w 280"/>
                <a:gd name="T13" fmla="*/ 1 h 2164"/>
                <a:gd name="T14" fmla="*/ 0 w 280"/>
                <a:gd name="T15" fmla="*/ 1 h 2164"/>
                <a:gd name="T16" fmla="*/ 0 w 280"/>
                <a:gd name="T17" fmla="*/ 1 h 2164"/>
                <a:gd name="T18" fmla="*/ 0 w 280"/>
                <a:gd name="T19" fmla="*/ 1 h 2164"/>
                <a:gd name="T20" fmla="*/ 0 w 280"/>
                <a:gd name="T21" fmla="*/ 1 h 2164"/>
                <a:gd name="T22" fmla="*/ 0 w 280"/>
                <a:gd name="T23" fmla="*/ 1 h 2164"/>
                <a:gd name="T24" fmla="*/ 0 w 280"/>
                <a:gd name="T25" fmla="*/ 1 h 2164"/>
                <a:gd name="T26" fmla="*/ 0 w 280"/>
                <a:gd name="T27" fmla="*/ 1 h 2164"/>
                <a:gd name="T28" fmla="*/ 0 w 280"/>
                <a:gd name="T29" fmla="*/ 1 h 2164"/>
                <a:gd name="T30" fmla="*/ 0 w 280"/>
                <a:gd name="T31" fmla="*/ 1 h 2164"/>
                <a:gd name="T32" fmla="*/ 0 w 280"/>
                <a:gd name="T33" fmla="*/ 1 h 2164"/>
                <a:gd name="T34" fmla="*/ 0 w 280"/>
                <a:gd name="T35" fmla="*/ 1 h 2164"/>
                <a:gd name="T36" fmla="*/ 0 w 280"/>
                <a:gd name="T37" fmla="*/ 1 h 2164"/>
                <a:gd name="T38" fmla="*/ 0 w 280"/>
                <a:gd name="T39" fmla="*/ 1 h 2164"/>
                <a:gd name="T40" fmla="*/ 0 w 280"/>
                <a:gd name="T41" fmla="*/ 1 h 2164"/>
                <a:gd name="T42" fmla="*/ 0 w 280"/>
                <a:gd name="T43" fmla="*/ 1 h 2164"/>
                <a:gd name="T44" fmla="*/ 0 w 280"/>
                <a:gd name="T45" fmla="*/ 1 h 2164"/>
                <a:gd name="T46" fmla="*/ 0 w 280"/>
                <a:gd name="T47" fmla="*/ 1 h 2164"/>
                <a:gd name="T48" fmla="*/ 0 w 280"/>
                <a:gd name="T49" fmla="*/ 1 h 2164"/>
                <a:gd name="T50" fmla="*/ 0 w 280"/>
                <a:gd name="T51" fmla="*/ 1 h 2164"/>
                <a:gd name="T52" fmla="*/ 0 w 280"/>
                <a:gd name="T53" fmla="*/ 1 h 2164"/>
                <a:gd name="T54" fmla="*/ 0 w 280"/>
                <a:gd name="T55" fmla="*/ 1 h 2164"/>
                <a:gd name="T56" fmla="*/ 0 w 280"/>
                <a:gd name="T57" fmla="*/ 1 h 2164"/>
                <a:gd name="T58" fmla="*/ 0 w 280"/>
                <a:gd name="T59" fmla="*/ 1 h 2164"/>
                <a:gd name="T60" fmla="*/ 0 w 280"/>
                <a:gd name="T61" fmla="*/ 1 h 2164"/>
                <a:gd name="T62" fmla="*/ 0 w 280"/>
                <a:gd name="T63" fmla="*/ 1 h 2164"/>
                <a:gd name="T64" fmla="*/ 0 w 280"/>
                <a:gd name="T65" fmla="*/ 1 h 2164"/>
                <a:gd name="T66" fmla="*/ 0 w 280"/>
                <a:gd name="T67" fmla="*/ 1 h 2164"/>
                <a:gd name="T68" fmla="*/ 0 w 280"/>
                <a:gd name="T69" fmla="*/ 1 h 2164"/>
                <a:gd name="T70" fmla="*/ 0 w 280"/>
                <a:gd name="T71" fmla="*/ 1 h 2164"/>
                <a:gd name="T72" fmla="*/ 0 w 280"/>
                <a:gd name="T73" fmla="*/ 1 h 2164"/>
                <a:gd name="T74" fmla="*/ 0 w 280"/>
                <a:gd name="T75" fmla="*/ 1 h 2164"/>
                <a:gd name="T76" fmla="*/ 0 w 280"/>
                <a:gd name="T77" fmla="*/ 1 h 2164"/>
                <a:gd name="T78" fmla="*/ 0 w 280"/>
                <a:gd name="T79" fmla="*/ 1 h 2164"/>
                <a:gd name="T80" fmla="*/ 0 w 280"/>
                <a:gd name="T81" fmla="*/ 1 h 2164"/>
                <a:gd name="T82" fmla="*/ 0 w 280"/>
                <a:gd name="T83" fmla="*/ 1 h 2164"/>
                <a:gd name="T84" fmla="*/ 0 w 280"/>
                <a:gd name="T85" fmla="*/ 1 h 2164"/>
                <a:gd name="T86" fmla="*/ 0 w 280"/>
                <a:gd name="T87" fmla="*/ 1 h 2164"/>
                <a:gd name="T88" fmla="*/ 0 w 280"/>
                <a:gd name="T89" fmla="*/ 1 h 2164"/>
                <a:gd name="T90" fmla="*/ 0 w 280"/>
                <a:gd name="T91" fmla="*/ 1 h 2164"/>
                <a:gd name="T92" fmla="*/ 0 w 280"/>
                <a:gd name="T93" fmla="*/ 1 h 2164"/>
                <a:gd name="T94" fmla="*/ 0 w 280"/>
                <a:gd name="T95" fmla="*/ 1 h 2164"/>
                <a:gd name="T96" fmla="*/ 0 w 280"/>
                <a:gd name="T97" fmla="*/ 1 h 2164"/>
                <a:gd name="T98" fmla="*/ 0 w 280"/>
                <a:gd name="T99" fmla="*/ 1 h 2164"/>
                <a:gd name="T100" fmla="*/ 0 w 280"/>
                <a:gd name="T101" fmla="*/ 1 h 2164"/>
                <a:gd name="T102" fmla="*/ 0 w 280"/>
                <a:gd name="T103" fmla="*/ 1 h 2164"/>
                <a:gd name="T104" fmla="*/ 0 w 280"/>
                <a:gd name="T105" fmla="*/ 1 h 2164"/>
                <a:gd name="T106" fmla="*/ 0 w 280"/>
                <a:gd name="T107" fmla="*/ 1 h 2164"/>
                <a:gd name="T108" fmla="*/ 0 w 280"/>
                <a:gd name="T109" fmla="*/ 0 h 2164"/>
                <a:gd name="T110" fmla="*/ 0 w 280"/>
                <a:gd name="T111" fmla="*/ 0 h 216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0"/>
                <a:gd name="T169" fmla="*/ 0 h 2164"/>
                <a:gd name="T170" fmla="*/ 280 w 280"/>
                <a:gd name="T171" fmla="*/ 2164 h 216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0" h="2164">
                  <a:moveTo>
                    <a:pt x="193" y="0"/>
                  </a:moveTo>
                  <a:lnTo>
                    <a:pt x="173" y="26"/>
                  </a:lnTo>
                  <a:lnTo>
                    <a:pt x="150" y="57"/>
                  </a:lnTo>
                  <a:lnTo>
                    <a:pt x="124" y="92"/>
                  </a:lnTo>
                  <a:lnTo>
                    <a:pt x="99" y="131"/>
                  </a:lnTo>
                  <a:lnTo>
                    <a:pt x="76" y="174"/>
                  </a:lnTo>
                  <a:lnTo>
                    <a:pt x="58" y="222"/>
                  </a:lnTo>
                  <a:lnTo>
                    <a:pt x="47" y="273"/>
                  </a:lnTo>
                  <a:lnTo>
                    <a:pt x="44" y="327"/>
                  </a:lnTo>
                  <a:lnTo>
                    <a:pt x="53" y="392"/>
                  </a:lnTo>
                  <a:lnTo>
                    <a:pt x="68" y="442"/>
                  </a:lnTo>
                  <a:lnTo>
                    <a:pt x="88" y="484"/>
                  </a:lnTo>
                  <a:lnTo>
                    <a:pt x="108" y="521"/>
                  </a:lnTo>
                  <a:lnTo>
                    <a:pt x="128" y="559"/>
                  </a:lnTo>
                  <a:lnTo>
                    <a:pt x="145" y="602"/>
                  </a:lnTo>
                  <a:lnTo>
                    <a:pt x="157" y="655"/>
                  </a:lnTo>
                  <a:lnTo>
                    <a:pt x="160" y="723"/>
                  </a:lnTo>
                  <a:lnTo>
                    <a:pt x="153" y="785"/>
                  </a:lnTo>
                  <a:lnTo>
                    <a:pt x="139" y="835"/>
                  </a:lnTo>
                  <a:lnTo>
                    <a:pt x="119" y="876"/>
                  </a:lnTo>
                  <a:lnTo>
                    <a:pt x="95" y="912"/>
                  </a:lnTo>
                  <a:lnTo>
                    <a:pt x="72" y="946"/>
                  </a:lnTo>
                  <a:lnTo>
                    <a:pt x="52" y="986"/>
                  </a:lnTo>
                  <a:lnTo>
                    <a:pt x="38" y="1034"/>
                  </a:lnTo>
                  <a:lnTo>
                    <a:pt x="32" y="1094"/>
                  </a:lnTo>
                  <a:lnTo>
                    <a:pt x="37" y="1143"/>
                  </a:lnTo>
                  <a:lnTo>
                    <a:pt x="48" y="1186"/>
                  </a:lnTo>
                  <a:lnTo>
                    <a:pt x="66" y="1224"/>
                  </a:lnTo>
                  <a:lnTo>
                    <a:pt x="85" y="1261"/>
                  </a:lnTo>
                  <a:lnTo>
                    <a:pt x="105" y="1298"/>
                  </a:lnTo>
                  <a:lnTo>
                    <a:pt x="123" y="1336"/>
                  </a:lnTo>
                  <a:lnTo>
                    <a:pt x="134" y="1377"/>
                  </a:lnTo>
                  <a:lnTo>
                    <a:pt x="139" y="1424"/>
                  </a:lnTo>
                  <a:lnTo>
                    <a:pt x="132" y="1493"/>
                  </a:lnTo>
                  <a:lnTo>
                    <a:pt x="117" y="1549"/>
                  </a:lnTo>
                  <a:lnTo>
                    <a:pt x="94" y="1593"/>
                  </a:lnTo>
                  <a:lnTo>
                    <a:pt x="70" y="1633"/>
                  </a:lnTo>
                  <a:lnTo>
                    <a:pt x="44" y="1671"/>
                  </a:lnTo>
                  <a:lnTo>
                    <a:pt x="22" y="1712"/>
                  </a:lnTo>
                  <a:lnTo>
                    <a:pt x="7" y="1759"/>
                  </a:lnTo>
                  <a:lnTo>
                    <a:pt x="0" y="1818"/>
                  </a:lnTo>
                  <a:lnTo>
                    <a:pt x="3" y="1874"/>
                  </a:lnTo>
                  <a:lnTo>
                    <a:pt x="12" y="1924"/>
                  </a:lnTo>
                  <a:lnTo>
                    <a:pt x="27" y="1969"/>
                  </a:lnTo>
                  <a:lnTo>
                    <a:pt x="46" y="2009"/>
                  </a:lnTo>
                  <a:lnTo>
                    <a:pt x="66" y="2048"/>
                  </a:lnTo>
                  <a:lnTo>
                    <a:pt x="88" y="2085"/>
                  </a:lnTo>
                  <a:lnTo>
                    <a:pt x="109" y="2123"/>
                  </a:lnTo>
                  <a:lnTo>
                    <a:pt x="129" y="2164"/>
                  </a:lnTo>
                  <a:lnTo>
                    <a:pt x="145" y="2162"/>
                  </a:lnTo>
                  <a:lnTo>
                    <a:pt x="157" y="2161"/>
                  </a:lnTo>
                  <a:lnTo>
                    <a:pt x="164" y="2162"/>
                  </a:lnTo>
                  <a:lnTo>
                    <a:pt x="171" y="2162"/>
                  </a:lnTo>
                  <a:lnTo>
                    <a:pt x="178" y="2162"/>
                  </a:lnTo>
                  <a:lnTo>
                    <a:pt x="188" y="2164"/>
                  </a:lnTo>
                  <a:lnTo>
                    <a:pt x="203" y="2164"/>
                  </a:lnTo>
                  <a:lnTo>
                    <a:pt x="225" y="2164"/>
                  </a:lnTo>
                  <a:lnTo>
                    <a:pt x="208" y="2135"/>
                  </a:lnTo>
                  <a:lnTo>
                    <a:pt x="186" y="2097"/>
                  </a:lnTo>
                  <a:lnTo>
                    <a:pt x="164" y="2049"/>
                  </a:lnTo>
                  <a:lnTo>
                    <a:pt x="142" y="1997"/>
                  </a:lnTo>
                  <a:lnTo>
                    <a:pt x="121" y="1945"/>
                  </a:lnTo>
                  <a:lnTo>
                    <a:pt x="104" y="1896"/>
                  </a:lnTo>
                  <a:lnTo>
                    <a:pt x="93" y="1850"/>
                  </a:lnTo>
                  <a:lnTo>
                    <a:pt x="89" y="1816"/>
                  </a:lnTo>
                  <a:lnTo>
                    <a:pt x="95" y="1757"/>
                  </a:lnTo>
                  <a:lnTo>
                    <a:pt x="111" y="1709"/>
                  </a:lnTo>
                  <a:lnTo>
                    <a:pt x="133" y="1669"/>
                  </a:lnTo>
                  <a:lnTo>
                    <a:pt x="158" y="1630"/>
                  </a:lnTo>
                  <a:lnTo>
                    <a:pt x="182" y="1591"/>
                  </a:lnTo>
                  <a:lnTo>
                    <a:pt x="204" y="1547"/>
                  </a:lnTo>
                  <a:lnTo>
                    <a:pt x="220" y="1490"/>
                  </a:lnTo>
                  <a:lnTo>
                    <a:pt x="226" y="1421"/>
                  </a:lnTo>
                  <a:lnTo>
                    <a:pt x="222" y="1375"/>
                  </a:lnTo>
                  <a:lnTo>
                    <a:pt x="211" y="1334"/>
                  </a:lnTo>
                  <a:lnTo>
                    <a:pt x="193" y="1296"/>
                  </a:lnTo>
                  <a:lnTo>
                    <a:pt x="173" y="1259"/>
                  </a:lnTo>
                  <a:lnTo>
                    <a:pt x="153" y="1221"/>
                  </a:lnTo>
                  <a:lnTo>
                    <a:pt x="135" y="1183"/>
                  </a:lnTo>
                  <a:lnTo>
                    <a:pt x="124" y="1140"/>
                  </a:lnTo>
                  <a:lnTo>
                    <a:pt x="120" y="1091"/>
                  </a:lnTo>
                  <a:lnTo>
                    <a:pt x="127" y="1031"/>
                  </a:lnTo>
                  <a:lnTo>
                    <a:pt x="141" y="984"/>
                  </a:lnTo>
                  <a:lnTo>
                    <a:pt x="161" y="944"/>
                  </a:lnTo>
                  <a:lnTo>
                    <a:pt x="184" y="909"/>
                  </a:lnTo>
                  <a:lnTo>
                    <a:pt x="208" y="874"/>
                  </a:lnTo>
                  <a:lnTo>
                    <a:pt x="228" y="833"/>
                  </a:lnTo>
                  <a:lnTo>
                    <a:pt x="242" y="784"/>
                  </a:lnTo>
                  <a:lnTo>
                    <a:pt x="249" y="722"/>
                  </a:lnTo>
                  <a:lnTo>
                    <a:pt x="244" y="652"/>
                  </a:lnTo>
                  <a:lnTo>
                    <a:pt x="232" y="599"/>
                  </a:lnTo>
                  <a:lnTo>
                    <a:pt x="213" y="553"/>
                  </a:lnTo>
                  <a:lnTo>
                    <a:pt x="192" y="514"/>
                  </a:lnTo>
                  <a:lnTo>
                    <a:pt x="170" y="474"/>
                  </a:lnTo>
                  <a:lnTo>
                    <a:pt x="151" y="430"/>
                  </a:lnTo>
                  <a:lnTo>
                    <a:pt x="138" y="379"/>
                  </a:lnTo>
                  <a:lnTo>
                    <a:pt x="133" y="313"/>
                  </a:lnTo>
                  <a:lnTo>
                    <a:pt x="139" y="277"/>
                  </a:lnTo>
                  <a:lnTo>
                    <a:pt x="154" y="237"/>
                  </a:lnTo>
                  <a:lnTo>
                    <a:pt x="177" y="193"/>
                  </a:lnTo>
                  <a:lnTo>
                    <a:pt x="202" y="149"/>
                  </a:lnTo>
                  <a:lnTo>
                    <a:pt x="228" y="107"/>
                  </a:lnTo>
                  <a:lnTo>
                    <a:pt x="251" y="68"/>
                  </a:lnTo>
                  <a:lnTo>
                    <a:pt x="270" y="33"/>
                  </a:lnTo>
                  <a:lnTo>
                    <a:pt x="279" y="7"/>
                  </a:lnTo>
                  <a:lnTo>
                    <a:pt x="280" y="4"/>
                  </a:lnTo>
                  <a:lnTo>
                    <a:pt x="279" y="3"/>
                  </a:lnTo>
                  <a:lnTo>
                    <a:pt x="273" y="1"/>
                  </a:lnTo>
                  <a:lnTo>
                    <a:pt x="265" y="1"/>
                  </a:lnTo>
                  <a:lnTo>
                    <a:pt x="254" y="0"/>
                  </a:lnTo>
                  <a:lnTo>
                    <a:pt x="238" y="0"/>
                  </a:lnTo>
                  <a:lnTo>
                    <a:pt x="218" y="0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D6A85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8" name="Freeform 15"/>
            <p:cNvSpPr>
              <a:spLocks/>
            </p:cNvSpPr>
            <p:nvPr/>
          </p:nvSpPr>
          <p:spPr bwMode="auto">
            <a:xfrm rot="-5400000">
              <a:off x="1112" y="2505"/>
              <a:ext cx="122" cy="1082"/>
            </a:xfrm>
            <a:custGeom>
              <a:avLst/>
              <a:gdLst>
                <a:gd name="T0" fmla="*/ 1 w 244"/>
                <a:gd name="T1" fmla="*/ 1 h 2164"/>
                <a:gd name="T2" fmla="*/ 1 w 244"/>
                <a:gd name="T3" fmla="*/ 1 h 2164"/>
                <a:gd name="T4" fmla="*/ 1 w 244"/>
                <a:gd name="T5" fmla="*/ 1 h 2164"/>
                <a:gd name="T6" fmla="*/ 1 w 244"/>
                <a:gd name="T7" fmla="*/ 1 h 2164"/>
                <a:gd name="T8" fmla="*/ 1 w 244"/>
                <a:gd name="T9" fmla="*/ 1 h 2164"/>
                <a:gd name="T10" fmla="*/ 1 w 244"/>
                <a:gd name="T11" fmla="*/ 1 h 2164"/>
                <a:gd name="T12" fmla="*/ 1 w 244"/>
                <a:gd name="T13" fmla="*/ 1 h 2164"/>
                <a:gd name="T14" fmla="*/ 1 w 244"/>
                <a:gd name="T15" fmla="*/ 1 h 2164"/>
                <a:gd name="T16" fmla="*/ 1 w 244"/>
                <a:gd name="T17" fmla="*/ 1 h 2164"/>
                <a:gd name="T18" fmla="*/ 1 w 244"/>
                <a:gd name="T19" fmla="*/ 1 h 2164"/>
                <a:gd name="T20" fmla="*/ 1 w 244"/>
                <a:gd name="T21" fmla="*/ 1 h 2164"/>
                <a:gd name="T22" fmla="*/ 1 w 244"/>
                <a:gd name="T23" fmla="*/ 1 h 2164"/>
                <a:gd name="T24" fmla="*/ 1 w 244"/>
                <a:gd name="T25" fmla="*/ 1 h 2164"/>
                <a:gd name="T26" fmla="*/ 1 w 244"/>
                <a:gd name="T27" fmla="*/ 1 h 2164"/>
                <a:gd name="T28" fmla="*/ 1 w 244"/>
                <a:gd name="T29" fmla="*/ 1 h 2164"/>
                <a:gd name="T30" fmla="*/ 1 w 244"/>
                <a:gd name="T31" fmla="*/ 1 h 2164"/>
                <a:gd name="T32" fmla="*/ 1 w 244"/>
                <a:gd name="T33" fmla="*/ 1 h 2164"/>
                <a:gd name="T34" fmla="*/ 1 w 244"/>
                <a:gd name="T35" fmla="*/ 1 h 2164"/>
                <a:gd name="T36" fmla="*/ 1 w 244"/>
                <a:gd name="T37" fmla="*/ 1 h 2164"/>
                <a:gd name="T38" fmla="*/ 1 w 244"/>
                <a:gd name="T39" fmla="*/ 1 h 2164"/>
                <a:gd name="T40" fmla="*/ 1 w 244"/>
                <a:gd name="T41" fmla="*/ 1 h 2164"/>
                <a:gd name="T42" fmla="*/ 1 w 244"/>
                <a:gd name="T43" fmla="*/ 1 h 2164"/>
                <a:gd name="T44" fmla="*/ 1 w 244"/>
                <a:gd name="T45" fmla="*/ 1 h 2164"/>
                <a:gd name="T46" fmla="*/ 1 w 244"/>
                <a:gd name="T47" fmla="*/ 1 h 2164"/>
                <a:gd name="T48" fmla="*/ 1 w 244"/>
                <a:gd name="T49" fmla="*/ 1 h 2164"/>
                <a:gd name="T50" fmla="*/ 1 w 244"/>
                <a:gd name="T51" fmla="*/ 1 h 2164"/>
                <a:gd name="T52" fmla="*/ 1 w 244"/>
                <a:gd name="T53" fmla="*/ 1 h 2164"/>
                <a:gd name="T54" fmla="*/ 1 w 244"/>
                <a:gd name="T55" fmla="*/ 1 h 2164"/>
                <a:gd name="T56" fmla="*/ 1 w 244"/>
                <a:gd name="T57" fmla="*/ 1 h 2164"/>
                <a:gd name="T58" fmla="*/ 1 w 244"/>
                <a:gd name="T59" fmla="*/ 1 h 2164"/>
                <a:gd name="T60" fmla="*/ 1 w 244"/>
                <a:gd name="T61" fmla="*/ 1 h 2164"/>
                <a:gd name="T62" fmla="*/ 1 w 244"/>
                <a:gd name="T63" fmla="*/ 1 h 2164"/>
                <a:gd name="T64" fmla="*/ 1 w 244"/>
                <a:gd name="T65" fmla="*/ 1 h 2164"/>
                <a:gd name="T66" fmla="*/ 1 w 244"/>
                <a:gd name="T67" fmla="*/ 1 h 2164"/>
                <a:gd name="T68" fmla="*/ 1 w 244"/>
                <a:gd name="T69" fmla="*/ 1 h 2164"/>
                <a:gd name="T70" fmla="*/ 1 w 244"/>
                <a:gd name="T71" fmla="*/ 1 h 2164"/>
                <a:gd name="T72" fmla="*/ 1 w 244"/>
                <a:gd name="T73" fmla="*/ 1 h 2164"/>
                <a:gd name="T74" fmla="*/ 1 w 244"/>
                <a:gd name="T75" fmla="*/ 1 h 2164"/>
                <a:gd name="T76" fmla="*/ 1 w 244"/>
                <a:gd name="T77" fmla="*/ 1 h 2164"/>
                <a:gd name="T78" fmla="*/ 1 w 244"/>
                <a:gd name="T79" fmla="*/ 1 h 2164"/>
                <a:gd name="T80" fmla="*/ 1 w 244"/>
                <a:gd name="T81" fmla="*/ 1 h 2164"/>
                <a:gd name="T82" fmla="*/ 1 w 244"/>
                <a:gd name="T83" fmla="*/ 1 h 2164"/>
                <a:gd name="T84" fmla="*/ 1 w 244"/>
                <a:gd name="T85" fmla="*/ 1 h 2164"/>
                <a:gd name="T86" fmla="*/ 1 w 244"/>
                <a:gd name="T87" fmla="*/ 1 h 2164"/>
                <a:gd name="T88" fmla="*/ 1 w 244"/>
                <a:gd name="T89" fmla="*/ 1 h 2164"/>
                <a:gd name="T90" fmla="*/ 1 w 244"/>
                <a:gd name="T91" fmla="*/ 1 h 2164"/>
                <a:gd name="T92" fmla="*/ 1 w 244"/>
                <a:gd name="T93" fmla="*/ 1 h 2164"/>
                <a:gd name="T94" fmla="*/ 1 w 244"/>
                <a:gd name="T95" fmla="*/ 1 h 2164"/>
                <a:gd name="T96" fmla="*/ 1 w 244"/>
                <a:gd name="T97" fmla="*/ 1 h 2164"/>
                <a:gd name="T98" fmla="*/ 1 w 244"/>
                <a:gd name="T99" fmla="*/ 1 h 2164"/>
                <a:gd name="T100" fmla="*/ 1 w 244"/>
                <a:gd name="T101" fmla="*/ 1 h 2164"/>
                <a:gd name="T102" fmla="*/ 1 w 244"/>
                <a:gd name="T103" fmla="*/ 1 h 2164"/>
                <a:gd name="T104" fmla="*/ 1 w 244"/>
                <a:gd name="T105" fmla="*/ 1 h 2164"/>
                <a:gd name="T106" fmla="*/ 1 w 244"/>
                <a:gd name="T107" fmla="*/ 1 h 2164"/>
                <a:gd name="T108" fmla="*/ 1 w 244"/>
                <a:gd name="T109" fmla="*/ 0 h 2164"/>
                <a:gd name="T110" fmla="*/ 1 w 244"/>
                <a:gd name="T111" fmla="*/ 0 h 216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4"/>
                <a:gd name="T169" fmla="*/ 0 h 2164"/>
                <a:gd name="T170" fmla="*/ 244 w 244"/>
                <a:gd name="T171" fmla="*/ 2164 h 216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4" h="2164">
                  <a:moveTo>
                    <a:pt x="189" y="0"/>
                  </a:moveTo>
                  <a:lnTo>
                    <a:pt x="170" y="25"/>
                  </a:lnTo>
                  <a:lnTo>
                    <a:pt x="147" y="55"/>
                  </a:lnTo>
                  <a:lnTo>
                    <a:pt x="121" y="88"/>
                  </a:lnTo>
                  <a:lnTo>
                    <a:pt x="97" y="126"/>
                  </a:lnTo>
                  <a:lnTo>
                    <a:pt x="75" y="170"/>
                  </a:lnTo>
                  <a:lnTo>
                    <a:pt x="57" y="215"/>
                  </a:lnTo>
                  <a:lnTo>
                    <a:pt x="46" y="265"/>
                  </a:lnTo>
                  <a:lnTo>
                    <a:pt x="45" y="320"/>
                  </a:lnTo>
                  <a:lnTo>
                    <a:pt x="52" y="385"/>
                  </a:lnTo>
                  <a:lnTo>
                    <a:pt x="68" y="435"/>
                  </a:lnTo>
                  <a:lnTo>
                    <a:pt x="87" y="477"/>
                  </a:lnTo>
                  <a:lnTo>
                    <a:pt x="108" y="514"/>
                  </a:lnTo>
                  <a:lnTo>
                    <a:pt x="128" y="552"/>
                  </a:lnTo>
                  <a:lnTo>
                    <a:pt x="144" y="595"/>
                  </a:lnTo>
                  <a:lnTo>
                    <a:pt x="157" y="648"/>
                  </a:lnTo>
                  <a:lnTo>
                    <a:pt x="160" y="716"/>
                  </a:lnTo>
                  <a:lnTo>
                    <a:pt x="153" y="778"/>
                  </a:lnTo>
                  <a:lnTo>
                    <a:pt x="139" y="827"/>
                  </a:lnTo>
                  <a:lnTo>
                    <a:pt x="119" y="868"/>
                  </a:lnTo>
                  <a:lnTo>
                    <a:pt x="96" y="904"/>
                  </a:lnTo>
                  <a:lnTo>
                    <a:pt x="72" y="939"/>
                  </a:lnTo>
                  <a:lnTo>
                    <a:pt x="52" y="979"/>
                  </a:lnTo>
                  <a:lnTo>
                    <a:pt x="38" y="1026"/>
                  </a:lnTo>
                  <a:lnTo>
                    <a:pt x="31" y="1087"/>
                  </a:lnTo>
                  <a:lnTo>
                    <a:pt x="36" y="1134"/>
                  </a:lnTo>
                  <a:lnTo>
                    <a:pt x="47" y="1177"/>
                  </a:lnTo>
                  <a:lnTo>
                    <a:pt x="65" y="1217"/>
                  </a:lnTo>
                  <a:lnTo>
                    <a:pt x="85" y="1253"/>
                  </a:lnTo>
                  <a:lnTo>
                    <a:pt x="105" y="1290"/>
                  </a:lnTo>
                  <a:lnTo>
                    <a:pt x="122" y="1328"/>
                  </a:lnTo>
                  <a:lnTo>
                    <a:pt x="134" y="1369"/>
                  </a:lnTo>
                  <a:lnTo>
                    <a:pt x="139" y="1415"/>
                  </a:lnTo>
                  <a:lnTo>
                    <a:pt x="132" y="1485"/>
                  </a:lnTo>
                  <a:lnTo>
                    <a:pt x="116" y="1541"/>
                  </a:lnTo>
                  <a:lnTo>
                    <a:pt x="93" y="1585"/>
                  </a:lnTo>
                  <a:lnTo>
                    <a:pt x="69" y="1625"/>
                  </a:lnTo>
                  <a:lnTo>
                    <a:pt x="45" y="1663"/>
                  </a:lnTo>
                  <a:lnTo>
                    <a:pt x="22" y="1703"/>
                  </a:lnTo>
                  <a:lnTo>
                    <a:pt x="7" y="1751"/>
                  </a:lnTo>
                  <a:lnTo>
                    <a:pt x="0" y="1811"/>
                  </a:lnTo>
                  <a:lnTo>
                    <a:pt x="4" y="1867"/>
                  </a:lnTo>
                  <a:lnTo>
                    <a:pt x="12" y="1918"/>
                  </a:lnTo>
                  <a:lnTo>
                    <a:pt x="28" y="1963"/>
                  </a:lnTo>
                  <a:lnTo>
                    <a:pt x="46" y="2005"/>
                  </a:lnTo>
                  <a:lnTo>
                    <a:pt x="67" y="2044"/>
                  </a:lnTo>
                  <a:lnTo>
                    <a:pt x="89" y="2084"/>
                  </a:lnTo>
                  <a:lnTo>
                    <a:pt x="111" y="2122"/>
                  </a:lnTo>
                  <a:lnTo>
                    <a:pt x="131" y="2163"/>
                  </a:lnTo>
                  <a:lnTo>
                    <a:pt x="143" y="2164"/>
                  </a:lnTo>
                  <a:lnTo>
                    <a:pt x="148" y="2164"/>
                  </a:lnTo>
                  <a:lnTo>
                    <a:pt x="144" y="2164"/>
                  </a:lnTo>
                  <a:lnTo>
                    <a:pt x="143" y="2164"/>
                  </a:lnTo>
                  <a:lnTo>
                    <a:pt x="147" y="2164"/>
                  </a:lnTo>
                  <a:lnTo>
                    <a:pt x="157" y="2164"/>
                  </a:lnTo>
                  <a:lnTo>
                    <a:pt x="179" y="2163"/>
                  </a:lnTo>
                  <a:lnTo>
                    <a:pt x="161" y="2134"/>
                  </a:lnTo>
                  <a:lnTo>
                    <a:pt x="140" y="2094"/>
                  </a:lnTo>
                  <a:lnTo>
                    <a:pt x="118" y="2047"/>
                  </a:lnTo>
                  <a:lnTo>
                    <a:pt x="96" y="1994"/>
                  </a:lnTo>
                  <a:lnTo>
                    <a:pt x="75" y="1940"/>
                  </a:lnTo>
                  <a:lnTo>
                    <a:pt x="58" y="1889"/>
                  </a:lnTo>
                  <a:lnTo>
                    <a:pt x="47" y="1845"/>
                  </a:lnTo>
                  <a:lnTo>
                    <a:pt x="42" y="1809"/>
                  </a:lnTo>
                  <a:lnTo>
                    <a:pt x="49" y="1750"/>
                  </a:lnTo>
                  <a:lnTo>
                    <a:pt x="65" y="1702"/>
                  </a:lnTo>
                  <a:lnTo>
                    <a:pt x="87" y="1662"/>
                  </a:lnTo>
                  <a:lnTo>
                    <a:pt x="112" y="1623"/>
                  </a:lnTo>
                  <a:lnTo>
                    <a:pt x="137" y="1584"/>
                  </a:lnTo>
                  <a:lnTo>
                    <a:pt x="159" y="1540"/>
                  </a:lnTo>
                  <a:lnTo>
                    <a:pt x="174" y="1483"/>
                  </a:lnTo>
                  <a:lnTo>
                    <a:pt x="181" y="1414"/>
                  </a:lnTo>
                  <a:lnTo>
                    <a:pt x="177" y="1368"/>
                  </a:lnTo>
                  <a:lnTo>
                    <a:pt x="166" y="1327"/>
                  </a:lnTo>
                  <a:lnTo>
                    <a:pt x="148" y="1289"/>
                  </a:lnTo>
                  <a:lnTo>
                    <a:pt x="128" y="1252"/>
                  </a:lnTo>
                  <a:lnTo>
                    <a:pt x="108" y="1214"/>
                  </a:lnTo>
                  <a:lnTo>
                    <a:pt x="90" y="1176"/>
                  </a:lnTo>
                  <a:lnTo>
                    <a:pt x="79" y="1133"/>
                  </a:lnTo>
                  <a:lnTo>
                    <a:pt x="75" y="1084"/>
                  </a:lnTo>
                  <a:lnTo>
                    <a:pt x="80" y="1024"/>
                  </a:lnTo>
                  <a:lnTo>
                    <a:pt x="95" y="977"/>
                  </a:lnTo>
                  <a:lnTo>
                    <a:pt x="115" y="937"/>
                  </a:lnTo>
                  <a:lnTo>
                    <a:pt x="138" y="902"/>
                  </a:lnTo>
                  <a:lnTo>
                    <a:pt x="161" y="867"/>
                  </a:lnTo>
                  <a:lnTo>
                    <a:pt x="181" y="826"/>
                  </a:lnTo>
                  <a:lnTo>
                    <a:pt x="196" y="776"/>
                  </a:lnTo>
                  <a:lnTo>
                    <a:pt x="202" y="714"/>
                  </a:lnTo>
                  <a:lnTo>
                    <a:pt x="198" y="645"/>
                  </a:lnTo>
                  <a:lnTo>
                    <a:pt x="186" y="590"/>
                  </a:lnTo>
                  <a:lnTo>
                    <a:pt x="167" y="545"/>
                  </a:lnTo>
                  <a:lnTo>
                    <a:pt x="146" y="505"/>
                  </a:lnTo>
                  <a:lnTo>
                    <a:pt x="123" y="466"/>
                  </a:lnTo>
                  <a:lnTo>
                    <a:pt x="105" y="423"/>
                  </a:lnTo>
                  <a:lnTo>
                    <a:pt x="91" y="370"/>
                  </a:lnTo>
                  <a:lnTo>
                    <a:pt x="87" y="306"/>
                  </a:lnTo>
                  <a:lnTo>
                    <a:pt x="93" y="270"/>
                  </a:lnTo>
                  <a:lnTo>
                    <a:pt x="109" y="228"/>
                  </a:lnTo>
                  <a:lnTo>
                    <a:pt x="132" y="184"/>
                  </a:lnTo>
                  <a:lnTo>
                    <a:pt x="159" y="138"/>
                  </a:lnTo>
                  <a:lnTo>
                    <a:pt x="187" y="94"/>
                  </a:lnTo>
                  <a:lnTo>
                    <a:pt x="212" y="56"/>
                  </a:lnTo>
                  <a:lnTo>
                    <a:pt x="232" y="24"/>
                  </a:lnTo>
                  <a:lnTo>
                    <a:pt x="244" y="1"/>
                  </a:lnTo>
                  <a:lnTo>
                    <a:pt x="238" y="1"/>
                  </a:lnTo>
                  <a:lnTo>
                    <a:pt x="235" y="1"/>
                  </a:lnTo>
                  <a:lnTo>
                    <a:pt x="235" y="0"/>
                  </a:lnTo>
                  <a:lnTo>
                    <a:pt x="232" y="0"/>
                  </a:lnTo>
                  <a:lnTo>
                    <a:pt x="224" y="0"/>
                  </a:lnTo>
                  <a:lnTo>
                    <a:pt x="211" y="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001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9" name="Freeform 16"/>
            <p:cNvSpPr>
              <a:spLocks/>
            </p:cNvSpPr>
            <p:nvPr/>
          </p:nvSpPr>
          <p:spPr bwMode="auto">
            <a:xfrm rot="-5400000">
              <a:off x="1103" y="2744"/>
              <a:ext cx="139" cy="1082"/>
            </a:xfrm>
            <a:custGeom>
              <a:avLst/>
              <a:gdLst>
                <a:gd name="T0" fmla="*/ 0 w 280"/>
                <a:gd name="T1" fmla="*/ 1 h 2164"/>
                <a:gd name="T2" fmla="*/ 0 w 280"/>
                <a:gd name="T3" fmla="*/ 1 h 2164"/>
                <a:gd name="T4" fmla="*/ 0 w 280"/>
                <a:gd name="T5" fmla="*/ 1 h 2164"/>
                <a:gd name="T6" fmla="*/ 0 w 280"/>
                <a:gd name="T7" fmla="*/ 1 h 2164"/>
                <a:gd name="T8" fmla="*/ 0 w 280"/>
                <a:gd name="T9" fmla="*/ 1 h 2164"/>
                <a:gd name="T10" fmla="*/ 0 w 280"/>
                <a:gd name="T11" fmla="*/ 1 h 2164"/>
                <a:gd name="T12" fmla="*/ 0 w 280"/>
                <a:gd name="T13" fmla="*/ 1 h 2164"/>
                <a:gd name="T14" fmla="*/ 0 w 280"/>
                <a:gd name="T15" fmla="*/ 1 h 2164"/>
                <a:gd name="T16" fmla="*/ 0 w 280"/>
                <a:gd name="T17" fmla="*/ 1 h 2164"/>
                <a:gd name="T18" fmla="*/ 0 w 280"/>
                <a:gd name="T19" fmla="*/ 1 h 2164"/>
                <a:gd name="T20" fmla="*/ 0 w 280"/>
                <a:gd name="T21" fmla="*/ 1 h 2164"/>
                <a:gd name="T22" fmla="*/ 0 w 280"/>
                <a:gd name="T23" fmla="*/ 1 h 2164"/>
                <a:gd name="T24" fmla="*/ 0 w 280"/>
                <a:gd name="T25" fmla="*/ 1 h 2164"/>
                <a:gd name="T26" fmla="*/ 0 w 280"/>
                <a:gd name="T27" fmla="*/ 1 h 2164"/>
                <a:gd name="T28" fmla="*/ 0 w 280"/>
                <a:gd name="T29" fmla="*/ 1 h 2164"/>
                <a:gd name="T30" fmla="*/ 0 w 280"/>
                <a:gd name="T31" fmla="*/ 1 h 2164"/>
                <a:gd name="T32" fmla="*/ 0 w 280"/>
                <a:gd name="T33" fmla="*/ 1 h 2164"/>
                <a:gd name="T34" fmla="*/ 0 w 280"/>
                <a:gd name="T35" fmla="*/ 1 h 2164"/>
                <a:gd name="T36" fmla="*/ 0 w 280"/>
                <a:gd name="T37" fmla="*/ 1 h 2164"/>
                <a:gd name="T38" fmla="*/ 0 w 280"/>
                <a:gd name="T39" fmla="*/ 1 h 2164"/>
                <a:gd name="T40" fmla="*/ 0 w 280"/>
                <a:gd name="T41" fmla="*/ 1 h 2164"/>
                <a:gd name="T42" fmla="*/ 0 w 280"/>
                <a:gd name="T43" fmla="*/ 1 h 2164"/>
                <a:gd name="T44" fmla="*/ 0 w 280"/>
                <a:gd name="T45" fmla="*/ 1 h 2164"/>
                <a:gd name="T46" fmla="*/ 0 w 280"/>
                <a:gd name="T47" fmla="*/ 1 h 2164"/>
                <a:gd name="T48" fmla="*/ 0 w 280"/>
                <a:gd name="T49" fmla="*/ 1 h 2164"/>
                <a:gd name="T50" fmla="*/ 0 w 280"/>
                <a:gd name="T51" fmla="*/ 1 h 2164"/>
                <a:gd name="T52" fmla="*/ 0 w 280"/>
                <a:gd name="T53" fmla="*/ 1 h 2164"/>
                <a:gd name="T54" fmla="*/ 0 w 280"/>
                <a:gd name="T55" fmla="*/ 1 h 2164"/>
                <a:gd name="T56" fmla="*/ 0 w 280"/>
                <a:gd name="T57" fmla="*/ 1 h 2164"/>
                <a:gd name="T58" fmla="*/ 0 w 280"/>
                <a:gd name="T59" fmla="*/ 1 h 2164"/>
                <a:gd name="T60" fmla="*/ 0 w 280"/>
                <a:gd name="T61" fmla="*/ 1 h 2164"/>
                <a:gd name="T62" fmla="*/ 0 w 280"/>
                <a:gd name="T63" fmla="*/ 1 h 2164"/>
                <a:gd name="T64" fmla="*/ 0 w 280"/>
                <a:gd name="T65" fmla="*/ 1 h 2164"/>
                <a:gd name="T66" fmla="*/ 0 w 280"/>
                <a:gd name="T67" fmla="*/ 1 h 2164"/>
                <a:gd name="T68" fmla="*/ 0 w 280"/>
                <a:gd name="T69" fmla="*/ 1 h 2164"/>
                <a:gd name="T70" fmla="*/ 0 w 280"/>
                <a:gd name="T71" fmla="*/ 1 h 2164"/>
                <a:gd name="T72" fmla="*/ 0 w 280"/>
                <a:gd name="T73" fmla="*/ 1 h 2164"/>
                <a:gd name="T74" fmla="*/ 0 w 280"/>
                <a:gd name="T75" fmla="*/ 1 h 2164"/>
                <a:gd name="T76" fmla="*/ 0 w 280"/>
                <a:gd name="T77" fmla="*/ 1 h 2164"/>
                <a:gd name="T78" fmla="*/ 0 w 280"/>
                <a:gd name="T79" fmla="*/ 1 h 2164"/>
                <a:gd name="T80" fmla="*/ 0 w 280"/>
                <a:gd name="T81" fmla="*/ 1 h 2164"/>
                <a:gd name="T82" fmla="*/ 0 w 280"/>
                <a:gd name="T83" fmla="*/ 1 h 2164"/>
                <a:gd name="T84" fmla="*/ 0 w 280"/>
                <a:gd name="T85" fmla="*/ 1 h 2164"/>
                <a:gd name="T86" fmla="*/ 0 w 280"/>
                <a:gd name="T87" fmla="*/ 1 h 2164"/>
                <a:gd name="T88" fmla="*/ 0 w 280"/>
                <a:gd name="T89" fmla="*/ 1 h 2164"/>
                <a:gd name="T90" fmla="*/ 0 w 280"/>
                <a:gd name="T91" fmla="*/ 1 h 2164"/>
                <a:gd name="T92" fmla="*/ 0 w 280"/>
                <a:gd name="T93" fmla="*/ 1 h 2164"/>
                <a:gd name="T94" fmla="*/ 0 w 280"/>
                <a:gd name="T95" fmla="*/ 1 h 2164"/>
                <a:gd name="T96" fmla="*/ 0 w 280"/>
                <a:gd name="T97" fmla="*/ 1 h 2164"/>
                <a:gd name="T98" fmla="*/ 0 w 280"/>
                <a:gd name="T99" fmla="*/ 1 h 2164"/>
                <a:gd name="T100" fmla="*/ 0 w 280"/>
                <a:gd name="T101" fmla="*/ 1 h 2164"/>
                <a:gd name="T102" fmla="*/ 0 w 280"/>
                <a:gd name="T103" fmla="*/ 1 h 2164"/>
                <a:gd name="T104" fmla="*/ 0 w 280"/>
                <a:gd name="T105" fmla="*/ 1 h 2164"/>
                <a:gd name="T106" fmla="*/ 0 w 280"/>
                <a:gd name="T107" fmla="*/ 1 h 2164"/>
                <a:gd name="T108" fmla="*/ 0 w 280"/>
                <a:gd name="T109" fmla="*/ 0 h 2164"/>
                <a:gd name="T110" fmla="*/ 0 w 280"/>
                <a:gd name="T111" fmla="*/ 0 h 216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0"/>
                <a:gd name="T169" fmla="*/ 0 h 2164"/>
                <a:gd name="T170" fmla="*/ 280 w 280"/>
                <a:gd name="T171" fmla="*/ 2164 h 216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0" h="2164">
                  <a:moveTo>
                    <a:pt x="192" y="0"/>
                  </a:moveTo>
                  <a:lnTo>
                    <a:pt x="173" y="26"/>
                  </a:lnTo>
                  <a:lnTo>
                    <a:pt x="149" y="57"/>
                  </a:lnTo>
                  <a:lnTo>
                    <a:pt x="123" y="92"/>
                  </a:lnTo>
                  <a:lnTo>
                    <a:pt x="98" y="131"/>
                  </a:lnTo>
                  <a:lnTo>
                    <a:pt x="76" y="174"/>
                  </a:lnTo>
                  <a:lnTo>
                    <a:pt x="57" y="222"/>
                  </a:lnTo>
                  <a:lnTo>
                    <a:pt x="46" y="273"/>
                  </a:lnTo>
                  <a:lnTo>
                    <a:pt x="43" y="327"/>
                  </a:lnTo>
                  <a:lnTo>
                    <a:pt x="52" y="392"/>
                  </a:lnTo>
                  <a:lnTo>
                    <a:pt x="67" y="442"/>
                  </a:lnTo>
                  <a:lnTo>
                    <a:pt x="87" y="484"/>
                  </a:lnTo>
                  <a:lnTo>
                    <a:pt x="108" y="521"/>
                  </a:lnTo>
                  <a:lnTo>
                    <a:pt x="128" y="559"/>
                  </a:lnTo>
                  <a:lnTo>
                    <a:pt x="144" y="602"/>
                  </a:lnTo>
                  <a:lnTo>
                    <a:pt x="155" y="655"/>
                  </a:lnTo>
                  <a:lnTo>
                    <a:pt x="159" y="723"/>
                  </a:lnTo>
                  <a:lnTo>
                    <a:pt x="153" y="785"/>
                  </a:lnTo>
                  <a:lnTo>
                    <a:pt x="139" y="835"/>
                  </a:lnTo>
                  <a:lnTo>
                    <a:pt x="119" y="876"/>
                  </a:lnTo>
                  <a:lnTo>
                    <a:pt x="96" y="912"/>
                  </a:lnTo>
                  <a:lnTo>
                    <a:pt x="72" y="946"/>
                  </a:lnTo>
                  <a:lnTo>
                    <a:pt x="52" y="986"/>
                  </a:lnTo>
                  <a:lnTo>
                    <a:pt x="38" y="1034"/>
                  </a:lnTo>
                  <a:lnTo>
                    <a:pt x="31" y="1094"/>
                  </a:lnTo>
                  <a:lnTo>
                    <a:pt x="36" y="1143"/>
                  </a:lnTo>
                  <a:lnTo>
                    <a:pt x="47" y="1186"/>
                  </a:lnTo>
                  <a:lnTo>
                    <a:pt x="64" y="1224"/>
                  </a:lnTo>
                  <a:lnTo>
                    <a:pt x="84" y="1261"/>
                  </a:lnTo>
                  <a:lnTo>
                    <a:pt x="104" y="1298"/>
                  </a:lnTo>
                  <a:lnTo>
                    <a:pt x="122" y="1336"/>
                  </a:lnTo>
                  <a:lnTo>
                    <a:pt x="133" y="1377"/>
                  </a:lnTo>
                  <a:lnTo>
                    <a:pt x="138" y="1424"/>
                  </a:lnTo>
                  <a:lnTo>
                    <a:pt x="131" y="1493"/>
                  </a:lnTo>
                  <a:lnTo>
                    <a:pt x="116" y="1549"/>
                  </a:lnTo>
                  <a:lnTo>
                    <a:pt x="93" y="1593"/>
                  </a:lnTo>
                  <a:lnTo>
                    <a:pt x="69" y="1633"/>
                  </a:lnTo>
                  <a:lnTo>
                    <a:pt x="43" y="1671"/>
                  </a:lnTo>
                  <a:lnTo>
                    <a:pt x="22" y="1712"/>
                  </a:lnTo>
                  <a:lnTo>
                    <a:pt x="7" y="1759"/>
                  </a:lnTo>
                  <a:lnTo>
                    <a:pt x="0" y="1818"/>
                  </a:lnTo>
                  <a:lnTo>
                    <a:pt x="2" y="1874"/>
                  </a:lnTo>
                  <a:lnTo>
                    <a:pt x="12" y="1924"/>
                  </a:lnTo>
                  <a:lnTo>
                    <a:pt x="27" y="1969"/>
                  </a:lnTo>
                  <a:lnTo>
                    <a:pt x="44" y="2009"/>
                  </a:lnTo>
                  <a:lnTo>
                    <a:pt x="66" y="2048"/>
                  </a:lnTo>
                  <a:lnTo>
                    <a:pt x="88" y="2085"/>
                  </a:lnTo>
                  <a:lnTo>
                    <a:pt x="109" y="2123"/>
                  </a:lnTo>
                  <a:lnTo>
                    <a:pt x="129" y="2164"/>
                  </a:lnTo>
                  <a:lnTo>
                    <a:pt x="145" y="2162"/>
                  </a:lnTo>
                  <a:lnTo>
                    <a:pt x="157" y="2161"/>
                  </a:lnTo>
                  <a:lnTo>
                    <a:pt x="163" y="2162"/>
                  </a:lnTo>
                  <a:lnTo>
                    <a:pt x="170" y="2162"/>
                  </a:lnTo>
                  <a:lnTo>
                    <a:pt x="178" y="2162"/>
                  </a:lnTo>
                  <a:lnTo>
                    <a:pt x="188" y="2164"/>
                  </a:lnTo>
                  <a:lnTo>
                    <a:pt x="203" y="2164"/>
                  </a:lnTo>
                  <a:lnTo>
                    <a:pt x="225" y="2164"/>
                  </a:lnTo>
                  <a:lnTo>
                    <a:pt x="208" y="2135"/>
                  </a:lnTo>
                  <a:lnTo>
                    <a:pt x="187" y="2097"/>
                  </a:lnTo>
                  <a:lnTo>
                    <a:pt x="164" y="2049"/>
                  </a:lnTo>
                  <a:lnTo>
                    <a:pt x="141" y="1997"/>
                  </a:lnTo>
                  <a:lnTo>
                    <a:pt x="121" y="1945"/>
                  </a:lnTo>
                  <a:lnTo>
                    <a:pt x="103" y="1896"/>
                  </a:lnTo>
                  <a:lnTo>
                    <a:pt x="92" y="1850"/>
                  </a:lnTo>
                  <a:lnTo>
                    <a:pt x="89" y="1816"/>
                  </a:lnTo>
                  <a:lnTo>
                    <a:pt x="96" y="1757"/>
                  </a:lnTo>
                  <a:lnTo>
                    <a:pt x="111" y="1709"/>
                  </a:lnTo>
                  <a:lnTo>
                    <a:pt x="132" y="1669"/>
                  </a:lnTo>
                  <a:lnTo>
                    <a:pt x="158" y="1630"/>
                  </a:lnTo>
                  <a:lnTo>
                    <a:pt x="182" y="1591"/>
                  </a:lnTo>
                  <a:lnTo>
                    <a:pt x="204" y="1547"/>
                  </a:lnTo>
                  <a:lnTo>
                    <a:pt x="220" y="1490"/>
                  </a:lnTo>
                  <a:lnTo>
                    <a:pt x="227" y="1421"/>
                  </a:lnTo>
                  <a:lnTo>
                    <a:pt x="222" y="1375"/>
                  </a:lnTo>
                  <a:lnTo>
                    <a:pt x="211" y="1334"/>
                  </a:lnTo>
                  <a:lnTo>
                    <a:pt x="193" y="1296"/>
                  </a:lnTo>
                  <a:lnTo>
                    <a:pt x="173" y="1259"/>
                  </a:lnTo>
                  <a:lnTo>
                    <a:pt x="153" y="1221"/>
                  </a:lnTo>
                  <a:lnTo>
                    <a:pt x="136" y="1183"/>
                  </a:lnTo>
                  <a:lnTo>
                    <a:pt x="124" y="1140"/>
                  </a:lnTo>
                  <a:lnTo>
                    <a:pt x="120" y="1091"/>
                  </a:lnTo>
                  <a:lnTo>
                    <a:pt x="127" y="1031"/>
                  </a:lnTo>
                  <a:lnTo>
                    <a:pt x="141" y="984"/>
                  </a:lnTo>
                  <a:lnTo>
                    <a:pt x="161" y="944"/>
                  </a:lnTo>
                  <a:lnTo>
                    <a:pt x="184" y="909"/>
                  </a:lnTo>
                  <a:lnTo>
                    <a:pt x="208" y="874"/>
                  </a:lnTo>
                  <a:lnTo>
                    <a:pt x="228" y="833"/>
                  </a:lnTo>
                  <a:lnTo>
                    <a:pt x="242" y="784"/>
                  </a:lnTo>
                  <a:lnTo>
                    <a:pt x="248" y="722"/>
                  </a:lnTo>
                  <a:lnTo>
                    <a:pt x="243" y="652"/>
                  </a:lnTo>
                  <a:lnTo>
                    <a:pt x="231" y="599"/>
                  </a:lnTo>
                  <a:lnTo>
                    <a:pt x="212" y="553"/>
                  </a:lnTo>
                  <a:lnTo>
                    <a:pt x="191" y="514"/>
                  </a:lnTo>
                  <a:lnTo>
                    <a:pt x="169" y="474"/>
                  </a:lnTo>
                  <a:lnTo>
                    <a:pt x="150" y="430"/>
                  </a:lnTo>
                  <a:lnTo>
                    <a:pt x="137" y="379"/>
                  </a:lnTo>
                  <a:lnTo>
                    <a:pt x="132" y="313"/>
                  </a:lnTo>
                  <a:lnTo>
                    <a:pt x="139" y="277"/>
                  </a:lnTo>
                  <a:lnTo>
                    <a:pt x="154" y="237"/>
                  </a:lnTo>
                  <a:lnTo>
                    <a:pt x="175" y="193"/>
                  </a:lnTo>
                  <a:lnTo>
                    <a:pt x="201" y="149"/>
                  </a:lnTo>
                  <a:lnTo>
                    <a:pt x="228" y="107"/>
                  </a:lnTo>
                  <a:lnTo>
                    <a:pt x="251" y="68"/>
                  </a:lnTo>
                  <a:lnTo>
                    <a:pt x="269" y="33"/>
                  </a:lnTo>
                  <a:lnTo>
                    <a:pt x="279" y="7"/>
                  </a:lnTo>
                  <a:lnTo>
                    <a:pt x="280" y="4"/>
                  </a:lnTo>
                  <a:lnTo>
                    <a:pt x="279" y="3"/>
                  </a:lnTo>
                  <a:lnTo>
                    <a:pt x="273" y="1"/>
                  </a:lnTo>
                  <a:lnTo>
                    <a:pt x="265" y="1"/>
                  </a:lnTo>
                  <a:lnTo>
                    <a:pt x="253" y="0"/>
                  </a:lnTo>
                  <a:lnTo>
                    <a:pt x="238" y="0"/>
                  </a:lnTo>
                  <a:lnTo>
                    <a:pt x="218" y="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D6A85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0" name="Freeform 17"/>
            <p:cNvSpPr>
              <a:spLocks/>
            </p:cNvSpPr>
            <p:nvPr/>
          </p:nvSpPr>
          <p:spPr bwMode="auto">
            <a:xfrm rot="-5400000">
              <a:off x="1112" y="2722"/>
              <a:ext cx="122" cy="1082"/>
            </a:xfrm>
            <a:custGeom>
              <a:avLst/>
              <a:gdLst>
                <a:gd name="T0" fmla="*/ 1 w 244"/>
                <a:gd name="T1" fmla="*/ 1 h 2164"/>
                <a:gd name="T2" fmla="*/ 1 w 244"/>
                <a:gd name="T3" fmla="*/ 1 h 2164"/>
                <a:gd name="T4" fmla="*/ 1 w 244"/>
                <a:gd name="T5" fmla="*/ 1 h 2164"/>
                <a:gd name="T6" fmla="*/ 1 w 244"/>
                <a:gd name="T7" fmla="*/ 1 h 2164"/>
                <a:gd name="T8" fmla="*/ 1 w 244"/>
                <a:gd name="T9" fmla="*/ 1 h 2164"/>
                <a:gd name="T10" fmla="*/ 1 w 244"/>
                <a:gd name="T11" fmla="*/ 1 h 2164"/>
                <a:gd name="T12" fmla="*/ 1 w 244"/>
                <a:gd name="T13" fmla="*/ 1 h 2164"/>
                <a:gd name="T14" fmla="*/ 1 w 244"/>
                <a:gd name="T15" fmla="*/ 1 h 2164"/>
                <a:gd name="T16" fmla="*/ 1 w 244"/>
                <a:gd name="T17" fmla="*/ 1 h 2164"/>
                <a:gd name="T18" fmla="*/ 1 w 244"/>
                <a:gd name="T19" fmla="*/ 1 h 2164"/>
                <a:gd name="T20" fmla="*/ 1 w 244"/>
                <a:gd name="T21" fmla="*/ 1 h 2164"/>
                <a:gd name="T22" fmla="*/ 1 w 244"/>
                <a:gd name="T23" fmla="*/ 1 h 2164"/>
                <a:gd name="T24" fmla="*/ 1 w 244"/>
                <a:gd name="T25" fmla="*/ 1 h 2164"/>
                <a:gd name="T26" fmla="*/ 1 w 244"/>
                <a:gd name="T27" fmla="*/ 1 h 2164"/>
                <a:gd name="T28" fmla="*/ 1 w 244"/>
                <a:gd name="T29" fmla="*/ 1 h 2164"/>
                <a:gd name="T30" fmla="*/ 1 w 244"/>
                <a:gd name="T31" fmla="*/ 1 h 2164"/>
                <a:gd name="T32" fmla="*/ 1 w 244"/>
                <a:gd name="T33" fmla="*/ 1 h 2164"/>
                <a:gd name="T34" fmla="*/ 1 w 244"/>
                <a:gd name="T35" fmla="*/ 1 h 2164"/>
                <a:gd name="T36" fmla="*/ 1 w 244"/>
                <a:gd name="T37" fmla="*/ 1 h 2164"/>
                <a:gd name="T38" fmla="*/ 1 w 244"/>
                <a:gd name="T39" fmla="*/ 1 h 2164"/>
                <a:gd name="T40" fmla="*/ 1 w 244"/>
                <a:gd name="T41" fmla="*/ 1 h 2164"/>
                <a:gd name="T42" fmla="*/ 1 w 244"/>
                <a:gd name="T43" fmla="*/ 1 h 2164"/>
                <a:gd name="T44" fmla="*/ 1 w 244"/>
                <a:gd name="T45" fmla="*/ 1 h 2164"/>
                <a:gd name="T46" fmla="*/ 1 w 244"/>
                <a:gd name="T47" fmla="*/ 1 h 2164"/>
                <a:gd name="T48" fmla="*/ 1 w 244"/>
                <a:gd name="T49" fmla="*/ 1 h 2164"/>
                <a:gd name="T50" fmla="*/ 1 w 244"/>
                <a:gd name="T51" fmla="*/ 1 h 2164"/>
                <a:gd name="T52" fmla="*/ 1 w 244"/>
                <a:gd name="T53" fmla="*/ 1 h 2164"/>
                <a:gd name="T54" fmla="*/ 1 w 244"/>
                <a:gd name="T55" fmla="*/ 1 h 2164"/>
                <a:gd name="T56" fmla="*/ 1 w 244"/>
                <a:gd name="T57" fmla="*/ 1 h 2164"/>
                <a:gd name="T58" fmla="*/ 1 w 244"/>
                <a:gd name="T59" fmla="*/ 1 h 2164"/>
                <a:gd name="T60" fmla="*/ 1 w 244"/>
                <a:gd name="T61" fmla="*/ 1 h 2164"/>
                <a:gd name="T62" fmla="*/ 1 w 244"/>
                <a:gd name="T63" fmla="*/ 1 h 2164"/>
                <a:gd name="T64" fmla="*/ 1 w 244"/>
                <a:gd name="T65" fmla="*/ 1 h 2164"/>
                <a:gd name="T66" fmla="*/ 1 w 244"/>
                <a:gd name="T67" fmla="*/ 1 h 2164"/>
                <a:gd name="T68" fmla="*/ 1 w 244"/>
                <a:gd name="T69" fmla="*/ 1 h 2164"/>
                <a:gd name="T70" fmla="*/ 1 w 244"/>
                <a:gd name="T71" fmla="*/ 1 h 2164"/>
                <a:gd name="T72" fmla="*/ 1 w 244"/>
                <a:gd name="T73" fmla="*/ 1 h 2164"/>
                <a:gd name="T74" fmla="*/ 1 w 244"/>
                <a:gd name="T75" fmla="*/ 1 h 2164"/>
                <a:gd name="T76" fmla="*/ 1 w 244"/>
                <a:gd name="T77" fmla="*/ 1 h 2164"/>
                <a:gd name="T78" fmla="*/ 1 w 244"/>
                <a:gd name="T79" fmla="*/ 1 h 2164"/>
                <a:gd name="T80" fmla="*/ 1 w 244"/>
                <a:gd name="T81" fmla="*/ 1 h 2164"/>
                <a:gd name="T82" fmla="*/ 1 w 244"/>
                <a:gd name="T83" fmla="*/ 1 h 2164"/>
                <a:gd name="T84" fmla="*/ 1 w 244"/>
                <a:gd name="T85" fmla="*/ 1 h 2164"/>
                <a:gd name="T86" fmla="*/ 1 w 244"/>
                <a:gd name="T87" fmla="*/ 1 h 2164"/>
                <a:gd name="T88" fmla="*/ 1 w 244"/>
                <a:gd name="T89" fmla="*/ 1 h 2164"/>
                <a:gd name="T90" fmla="*/ 1 w 244"/>
                <a:gd name="T91" fmla="*/ 1 h 2164"/>
                <a:gd name="T92" fmla="*/ 1 w 244"/>
                <a:gd name="T93" fmla="*/ 1 h 2164"/>
                <a:gd name="T94" fmla="*/ 1 w 244"/>
                <a:gd name="T95" fmla="*/ 1 h 2164"/>
                <a:gd name="T96" fmla="*/ 1 w 244"/>
                <a:gd name="T97" fmla="*/ 1 h 2164"/>
                <a:gd name="T98" fmla="*/ 1 w 244"/>
                <a:gd name="T99" fmla="*/ 1 h 2164"/>
                <a:gd name="T100" fmla="*/ 1 w 244"/>
                <a:gd name="T101" fmla="*/ 1 h 2164"/>
                <a:gd name="T102" fmla="*/ 1 w 244"/>
                <a:gd name="T103" fmla="*/ 1 h 2164"/>
                <a:gd name="T104" fmla="*/ 1 w 244"/>
                <a:gd name="T105" fmla="*/ 1 h 2164"/>
                <a:gd name="T106" fmla="*/ 1 w 244"/>
                <a:gd name="T107" fmla="*/ 1 h 2164"/>
                <a:gd name="T108" fmla="*/ 1 w 244"/>
                <a:gd name="T109" fmla="*/ 0 h 2164"/>
                <a:gd name="T110" fmla="*/ 1 w 244"/>
                <a:gd name="T111" fmla="*/ 0 h 216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4"/>
                <a:gd name="T169" fmla="*/ 0 h 2164"/>
                <a:gd name="T170" fmla="*/ 244 w 244"/>
                <a:gd name="T171" fmla="*/ 2164 h 216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4" h="2164">
                  <a:moveTo>
                    <a:pt x="189" y="0"/>
                  </a:moveTo>
                  <a:lnTo>
                    <a:pt x="170" y="25"/>
                  </a:lnTo>
                  <a:lnTo>
                    <a:pt x="147" y="55"/>
                  </a:lnTo>
                  <a:lnTo>
                    <a:pt x="121" y="88"/>
                  </a:lnTo>
                  <a:lnTo>
                    <a:pt x="97" y="126"/>
                  </a:lnTo>
                  <a:lnTo>
                    <a:pt x="74" y="170"/>
                  </a:lnTo>
                  <a:lnTo>
                    <a:pt x="56" y="215"/>
                  </a:lnTo>
                  <a:lnTo>
                    <a:pt x="46" y="265"/>
                  </a:lnTo>
                  <a:lnTo>
                    <a:pt x="44" y="320"/>
                  </a:lnTo>
                  <a:lnTo>
                    <a:pt x="52" y="385"/>
                  </a:lnTo>
                  <a:lnTo>
                    <a:pt x="67" y="435"/>
                  </a:lnTo>
                  <a:lnTo>
                    <a:pt x="87" y="477"/>
                  </a:lnTo>
                  <a:lnTo>
                    <a:pt x="107" y="514"/>
                  </a:lnTo>
                  <a:lnTo>
                    <a:pt x="127" y="552"/>
                  </a:lnTo>
                  <a:lnTo>
                    <a:pt x="145" y="595"/>
                  </a:lnTo>
                  <a:lnTo>
                    <a:pt x="156" y="648"/>
                  </a:lnTo>
                  <a:lnTo>
                    <a:pt x="159" y="716"/>
                  </a:lnTo>
                  <a:lnTo>
                    <a:pt x="153" y="778"/>
                  </a:lnTo>
                  <a:lnTo>
                    <a:pt x="139" y="827"/>
                  </a:lnTo>
                  <a:lnTo>
                    <a:pt x="119" y="868"/>
                  </a:lnTo>
                  <a:lnTo>
                    <a:pt x="96" y="904"/>
                  </a:lnTo>
                  <a:lnTo>
                    <a:pt x="72" y="939"/>
                  </a:lnTo>
                  <a:lnTo>
                    <a:pt x="52" y="979"/>
                  </a:lnTo>
                  <a:lnTo>
                    <a:pt x="38" y="1026"/>
                  </a:lnTo>
                  <a:lnTo>
                    <a:pt x="31" y="1087"/>
                  </a:lnTo>
                  <a:lnTo>
                    <a:pt x="36" y="1134"/>
                  </a:lnTo>
                  <a:lnTo>
                    <a:pt x="47" y="1177"/>
                  </a:lnTo>
                  <a:lnTo>
                    <a:pt x="65" y="1217"/>
                  </a:lnTo>
                  <a:lnTo>
                    <a:pt x="85" y="1253"/>
                  </a:lnTo>
                  <a:lnTo>
                    <a:pt x="105" y="1290"/>
                  </a:lnTo>
                  <a:lnTo>
                    <a:pt x="122" y="1328"/>
                  </a:lnTo>
                  <a:lnTo>
                    <a:pt x="133" y="1369"/>
                  </a:lnTo>
                  <a:lnTo>
                    <a:pt x="138" y="1415"/>
                  </a:lnTo>
                  <a:lnTo>
                    <a:pt x="131" y="1485"/>
                  </a:lnTo>
                  <a:lnTo>
                    <a:pt x="116" y="1541"/>
                  </a:lnTo>
                  <a:lnTo>
                    <a:pt x="93" y="1585"/>
                  </a:lnTo>
                  <a:lnTo>
                    <a:pt x="69" y="1625"/>
                  </a:lnTo>
                  <a:lnTo>
                    <a:pt x="44" y="1663"/>
                  </a:lnTo>
                  <a:lnTo>
                    <a:pt x="22" y="1703"/>
                  </a:lnTo>
                  <a:lnTo>
                    <a:pt x="7" y="1751"/>
                  </a:lnTo>
                  <a:lnTo>
                    <a:pt x="0" y="1811"/>
                  </a:lnTo>
                  <a:lnTo>
                    <a:pt x="2" y="1867"/>
                  </a:lnTo>
                  <a:lnTo>
                    <a:pt x="12" y="1918"/>
                  </a:lnTo>
                  <a:lnTo>
                    <a:pt x="27" y="1963"/>
                  </a:lnTo>
                  <a:lnTo>
                    <a:pt x="46" y="2005"/>
                  </a:lnTo>
                  <a:lnTo>
                    <a:pt x="67" y="2044"/>
                  </a:lnTo>
                  <a:lnTo>
                    <a:pt x="89" y="2084"/>
                  </a:lnTo>
                  <a:lnTo>
                    <a:pt x="110" y="2122"/>
                  </a:lnTo>
                  <a:lnTo>
                    <a:pt x="130" y="2163"/>
                  </a:lnTo>
                  <a:lnTo>
                    <a:pt x="142" y="2164"/>
                  </a:lnTo>
                  <a:lnTo>
                    <a:pt x="147" y="2164"/>
                  </a:lnTo>
                  <a:lnTo>
                    <a:pt x="145" y="2164"/>
                  </a:lnTo>
                  <a:lnTo>
                    <a:pt x="143" y="2164"/>
                  </a:lnTo>
                  <a:lnTo>
                    <a:pt x="146" y="2164"/>
                  </a:lnTo>
                  <a:lnTo>
                    <a:pt x="157" y="2164"/>
                  </a:lnTo>
                  <a:lnTo>
                    <a:pt x="179" y="2163"/>
                  </a:lnTo>
                  <a:lnTo>
                    <a:pt x="161" y="2134"/>
                  </a:lnTo>
                  <a:lnTo>
                    <a:pt x="140" y="2094"/>
                  </a:lnTo>
                  <a:lnTo>
                    <a:pt x="118" y="2047"/>
                  </a:lnTo>
                  <a:lnTo>
                    <a:pt x="96" y="1994"/>
                  </a:lnTo>
                  <a:lnTo>
                    <a:pt x="75" y="1940"/>
                  </a:lnTo>
                  <a:lnTo>
                    <a:pt x="58" y="1889"/>
                  </a:lnTo>
                  <a:lnTo>
                    <a:pt x="47" y="1845"/>
                  </a:lnTo>
                  <a:lnTo>
                    <a:pt x="42" y="1809"/>
                  </a:lnTo>
                  <a:lnTo>
                    <a:pt x="49" y="1750"/>
                  </a:lnTo>
                  <a:lnTo>
                    <a:pt x="65" y="1702"/>
                  </a:lnTo>
                  <a:lnTo>
                    <a:pt x="86" y="1662"/>
                  </a:lnTo>
                  <a:lnTo>
                    <a:pt x="111" y="1623"/>
                  </a:lnTo>
                  <a:lnTo>
                    <a:pt x="136" y="1584"/>
                  </a:lnTo>
                  <a:lnTo>
                    <a:pt x="158" y="1540"/>
                  </a:lnTo>
                  <a:lnTo>
                    <a:pt x="173" y="1483"/>
                  </a:lnTo>
                  <a:lnTo>
                    <a:pt x="180" y="1414"/>
                  </a:lnTo>
                  <a:lnTo>
                    <a:pt x="176" y="1368"/>
                  </a:lnTo>
                  <a:lnTo>
                    <a:pt x="165" y="1327"/>
                  </a:lnTo>
                  <a:lnTo>
                    <a:pt x="147" y="1289"/>
                  </a:lnTo>
                  <a:lnTo>
                    <a:pt x="127" y="1252"/>
                  </a:lnTo>
                  <a:lnTo>
                    <a:pt x="107" y="1214"/>
                  </a:lnTo>
                  <a:lnTo>
                    <a:pt x="89" y="1176"/>
                  </a:lnTo>
                  <a:lnTo>
                    <a:pt x="78" y="1133"/>
                  </a:lnTo>
                  <a:lnTo>
                    <a:pt x="74" y="1084"/>
                  </a:lnTo>
                  <a:lnTo>
                    <a:pt x="80" y="1024"/>
                  </a:lnTo>
                  <a:lnTo>
                    <a:pt x="95" y="977"/>
                  </a:lnTo>
                  <a:lnTo>
                    <a:pt x="115" y="937"/>
                  </a:lnTo>
                  <a:lnTo>
                    <a:pt x="138" y="902"/>
                  </a:lnTo>
                  <a:lnTo>
                    <a:pt x="161" y="867"/>
                  </a:lnTo>
                  <a:lnTo>
                    <a:pt x="181" y="826"/>
                  </a:lnTo>
                  <a:lnTo>
                    <a:pt x="196" y="776"/>
                  </a:lnTo>
                  <a:lnTo>
                    <a:pt x="201" y="714"/>
                  </a:lnTo>
                  <a:lnTo>
                    <a:pt x="197" y="645"/>
                  </a:lnTo>
                  <a:lnTo>
                    <a:pt x="184" y="590"/>
                  </a:lnTo>
                  <a:lnTo>
                    <a:pt x="166" y="545"/>
                  </a:lnTo>
                  <a:lnTo>
                    <a:pt x="145" y="505"/>
                  </a:lnTo>
                  <a:lnTo>
                    <a:pt x="123" y="466"/>
                  </a:lnTo>
                  <a:lnTo>
                    <a:pt x="105" y="423"/>
                  </a:lnTo>
                  <a:lnTo>
                    <a:pt x="91" y="370"/>
                  </a:lnTo>
                  <a:lnTo>
                    <a:pt x="87" y="306"/>
                  </a:lnTo>
                  <a:lnTo>
                    <a:pt x="92" y="270"/>
                  </a:lnTo>
                  <a:lnTo>
                    <a:pt x="109" y="228"/>
                  </a:lnTo>
                  <a:lnTo>
                    <a:pt x="131" y="184"/>
                  </a:lnTo>
                  <a:lnTo>
                    <a:pt x="159" y="138"/>
                  </a:lnTo>
                  <a:lnTo>
                    <a:pt x="187" y="94"/>
                  </a:lnTo>
                  <a:lnTo>
                    <a:pt x="212" y="56"/>
                  </a:lnTo>
                  <a:lnTo>
                    <a:pt x="232" y="24"/>
                  </a:lnTo>
                  <a:lnTo>
                    <a:pt x="244" y="1"/>
                  </a:lnTo>
                  <a:lnTo>
                    <a:pt x="238" y="1"/>
                  </a:lnTo>
                  <a:lnTo>
                    <a:pt x="236" y="1"/>
                  </a:lnTo>
                  <a:lnTo>
                    <a:pt x="236" y="0"/>
                  </a:lnTo>
                  <a:lnTo>
                    <a:pt x="232" y="0"/>
                  </a:lnTo>
                  <a:lnTo>
                    <a:pt x="224" y="0"/>
                  </a:lnTo>
                  <a:lnTo>
                    <a:pt x="211" y="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001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1" name="Freeform 29"/>
            <p:cNvSpPr>
              <a:spLocks/>
            </p:cNvSpPr>
            <p:nvPr/>
          </p:nvSpPr>
          <p:spPr bwMode="auto">
            <a:xfrm rot="-5400000">
              <a:off x="1109" y="3394"/>
              <a:ext cx="122" cy="1082"/>
            </a:xfrm>
            <a:custGeom>
              <a:avLst/>
              <a:gdLst>
                <a:gd name="T0" fmla="*/ 0 w 245"/>
                <a:gd name="T1" fmla="*/ 0 h 2165"/>
                <a:gd name="T2" fmla="*/ 0 w 245"/>
                <a:gd name="T3" fmla="*/ 0 h 2165"/>
                <a:gd name="T4" fmla="*/ 0 w 245"/>
                <a:gd name="T5" fmla="*/ 0 h 2165"/>
                <a:gd name="T6" fmla="*/ 0 w 245"/>
                <a:gd name="T7" fmla="*/ 0 h 2165"/>
                <a:gd name="T8" fmla="*/ 0 w 245"/>
                <a:gd name="T9" fmla="*/ 0 h 2165"/>
                <a:gd name="T10" fmla="*/ 0 w 245"/>
                <a:gd name="T11" fmla="*/ 0 h 2165"/>
                <a:gd name="T12" fmla="*/ 0 w 245"/>
                <a:gd name="T13" fmla="*/ 0 h 2165"/>
                <a:gd name="T14" fmla="*/ 0 w 245"/>
                <a:gd name="T15" fmla="*/ 0 h 2165"/>
                <a:gd name="T16" fmla="*/ 0 w 245"/>
                <a:gd name="T17" fmla="*/ 0 h 2165"/>
                <a:gd name="T18" fmla="*/ 0 w 245"/>
                <a:gd name="T19" fmla="*/ 0 h 2165"/>
                <a:gd name="T20" fmla="*/ 0 w 245"/>
                <a:gd name="T21" fmla="*/ 0 h 2165"/>
                <a:gd name="T22" fmla="*/ 0 w 245"/>
                <a:gd name="T23" fmla="*/ 0 h 2165"/>
                <a:gd name="T24" fmla="*/ 0 w 245"/>
                <a:gd name="T25" fmla="*/ 0 h 2165"/>
                <a:gd name="T26" fmla="*/ 0 w 245"/>
                <a:gd name="T27" fmla="*/ 0 h 2165"/>
                <a:gd name="T28" fmla="*/ 0 w 245"/>
                <a:gd name="T29" fmla="*/ 0 h 2165"/>
                <a:gd name="T30" fmla="*/ 0 w 245"/>
                <a:gd name="T31" fmla="*/ 0 h 2165"/>
                <a:gd name="T32" fmla="*/ 0 w 245"/>
                <a:gd name="T33" fmla="*/ 0 h 2165"/>
                <a:gd name="T34" fmla="*/ 0 w 245"/>
                <a:gd name="T35" fmla="*/ 0 h 2165"/>
                <a:gd name="T36" fmla="*/ 0 w 245"/>
                <a:gd name="T37" fmla="*/ 0 h 2165"/>
                <a:gd name="T38" fmla="*/ 0 w 245"/>
                <a:gd name="T39" fmla="*/ 0 h 2165"/>
                <a:gd name="T40" fmla="*/ 0 w 245"/>
                <a:gd name="T41" fmla="*/ 0 h 2165"/>
                <a:gd name="T42" fmla="*/ 0 w 245"/>
                <a:gd name="T43" fmla="*/ 0 h 2165"/>
                <a:gd name="T44" fmla="*/ 0 w 245"/>
                <a:gd name="T45" fmla="*/ 0 h 2165"/>
                <a:gd name="T46" fmla="*/ 0 w 245"/>
                <a:gd name="T47" fmla="*/ 0 h 2165"/>
                <a:gd name="T48" fmla="*/ 0 w 245"/>
                <a:gd name="T49" fmla="*/ 0 h 2165"/>
                <a:gd name="T50" fmla="*/ 0 w 245"/>
                <a:gd name="T51" fmla="*/ 0 h 2165"/>
                <a:gd name="T52" fmla="*/ 0 w 245"/>
                <a:gd name="T53" fmla="*/ 0 h 2165"/>
                <a:gd name="T54" fmla="*/ 0 w 245"/>
                <a:gd name="T55" fmla="*/ 0 h 2165"/>
                <a:gd name="T56" fmla="*/ 0 w 245"/>
                <a:gd name="T57" fmla="*/ 0 h 2165"/>
                <a:gd name="T58" fmla="*/ 0 w 245"/>
                <a:gd name="T59" fmla="*/ 0 h 2165"/>
                <a:gd name="T60" fmla="*/ 0 w 245"/>
                <a:gd name="T61" fmla="*/ 0 h 2165"/>
                <a:gd name="T62" fmla="*/ 0 w 245"/>
                <a:gd name="T63" fmla="*/ 0 h 2165"/>
                <a:gd name="T64" fmla="*/ 0 w 245"/>
                <a:gd name="T65" fmla="*/ 0 h 2165"/>
                <a:gd name="T66" fmla="*/ 0 w 245"/>
                <a:gd name="T67" fmla="*/ 0 h 2165"/>
                <a:gd name="T68" fmla="*/ 0 w 245"/>
                <a:gd name="T69" fmla="*/ 0 h 2165"/>
                <a:gd name="T70" fmla="*/ 0 w 245"/>
                <a:gd name="T71" fmla="*/ 0 h 2165"/>
                <a:gd name="T72" fmla="*/ 0 w 245"/>
                <a:gd name="T73" fmla="*/ 0 h 2165"/>
                <a:gd name="T74" fmla="*/ 0 w 245"/>
                <a:gd name="T75" fmla="*/ 0 h 2165"/>
                <a:gd name="T76" fmla="*/ 0 w 245"/>
                <a:gd name="T77" fmla="*/ 0 h 2165"/>
                <a:gd name="T78" fmla="*/ 0 w 245"/>
                <a:gd name="T79" fmla="*/ 0 h 2165"/>
                <a:gd name="T80" fmla="*/ 0 w 245"/>
                <a:gd name="T81" fmla="*/ 0 h 2165"/>
                <a:gd name="T82" fmla="*/ 0 w 245"/>
                <a:gd name="T83" fmla="*/ 0 h 2165"/>
                <a:gd name="T84" fmla="*/ 0 w 245"/>
                <a:gd name="T85" fmla="*/ 0 h 2165"/>
                <a:gd name="T86" fmla="*/ 0 w 245"/>
                <a:gd name="T87" fmla="*/ 0 h 2165"/>
                <a:gd name="T88" fmla="*/ 0 w 245"/>
                <a:gd name="T89" fmla="*/ 0 h 2165"/>
                <a:gd name="T90" fmla="*/ 0 w 245"/>
                <a:gd name="T91" fmla="*/ 0 h 2165"/>
                <a:gd name="T92" fmla="*/ 0 w 245"/>
                <a:gd name="T93" fmla="*/ 0 h 2165"/>
                <a:gd name="T94" fmla="*/ 0 w 245"/>
                <a:gd name="T95" fmla="*/ 0 h 2165"/>
                <a:gd name="T96" fmla="*/ 0 w 245"/>
                <a:gd name="T97" fmla="*/ 0 h 2165"/>
                <a:gd name="T98" fmla="*/ 0 w 245"/>
                <a:gd name="T99" fmla="*/ 0 h 2165"/>
                <a:gd name="T100" fmla="*/ 0 w 245"/>
                <a:gd name="T101" fmla="*/ 0 h 2165"/>
                <a:gd name="T102" fmla="*/ 0 w 245"/>
                <a:gd name="T103" fmla="*/ 0 h 2165"/>
                <a:gd name="T104" fmla="*/ 0 w 245"/>
                <a:gd name="T105" fmla="*/ 0 h 2165"/>
                <a:gd name="T106" fmla="*/ 0 w 245"/>
                <a:gd name="T107" fmla="*/ 0 h 2165"/>
                <a:gd name="T108" fmla="*/ 0 w 245"/>
                <a:gd name="T109" fmla="*/ 0 h 2165"/>
                <a:gd name="T110" fmla="*/ 0 w 245"/>
                <a:gd name="T111" fmla="*/ 0 h 21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5"/>
                <a:gd name="T169" fmla="*/ 0 h 2165"/>
                <a:gd name="T170" fmla="*/ 245 w 245"/>
                <a:gd name="T171" fmla="*/ 2165 h 21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5" h="2165">
                  <a:moveTo>
                    <a:pt x="189" y="0"/>
                  </a:moveTo>
                  <a:lnTo>
                    <a:pt x="170" y="26"/>
                  </a:lnTo>
                  <a:lnTo>
                    <a:pt x="147" y="56"/>
                  </a:lnTo>
                  <a:lnTo>
                    <a:pt x="121" y="89"/>
                  </a:lnTo>
                  <a:lnTo>
                    <a:pt x="97" y="127"/>
                  </a:lnTo>
                  <a:lnTo>
                    <a:pt x="75" y="169"/>
                  </a:lnTo>
                  <a:lnTo>
                    <a:pt x="57" y="216"/>
                  </a:lnTo>
                  <a:lnTo>
                    <a:pt x="46" y="266"/>
                  </a:lnTo>
                  <a:lnTo>
                    <a:pt x="44" y="321"/>
                  </a:lnTo>
                  <a:lnTo>
                    <a:pt x="53" y="386"/>
                  </a:lnTo>
                  <a:lnTo>
                    <a:pt x="67" y="436"/>
                  </a:lnTo>
                  <a:lnTo>
                    <a:pt x="87" y="478"/>
                  </a:lnTo>
                  <a:lnTo>
                    <a:pt x="108" y="515"/>
                  </a:lnTo>
                  <a:lnTo>
                    <a:pt x="128" y="552"/>
                  </a:lnTo>
                  <a:lnTo>
                    <a:pt x="145" y="595"/>
                  </a:lnTo>
                  <a:lnTo>
                    <a:pt x="157" y="648"/>
                  </a:lnTo>
                  <a:lnTo>
                    <a:pt x="160" y="716"/>
                  </a:lnTo>
                  <a:lnTo>
                    <a:pt x="154" y="778"/>
                  </a:lnTo>
                  <a:lnTo>
                    <a:pt x="139" y="828"/>
                  </a:lnTo>
                  <a:lnTo>
                    <a:pt x="119" y="869"/>
                  </a:lnTo>
                  <a:lnTo>
                    <a:pt x="96" y="905"/>
                  </a:lnTo>
                  <a:lnTo>
                    <a:pt x="73" y="939"/>
                  </a:lnTo>
                  <a:lnTo>
                    <a:pt x="53" y="979"/>
                  </a:lnTo>
                  <a:lnTo>
                    <a:pt x="38" y="1027"/>
                  </a:lnTo>
                  <a:lnTo>
                    <a:pt x="31" y="1086"/>
                  </a:lnTo>
                  <a:lnTo>
                    <a:pt x="36" y="1135"/>
                  </a:lnTo>
                  <a:lnTo>
                    <a:pt x="47" y="1178"/>
                  </a:lnTo>
                  <a:lnTo>
                    <a:pt x="65" y="1217"/>
                  </a:lnTo>
                  <a:lnTo>
                    <a:pt x="85" y="1254"/>
                  </a:lnTo>
                  <a:lnTo>
                    <a:pt x="105" y="1291"/>
                  </a:lnTo>
                  <a:lnTo>
                    <a:pt x="122" y="1329"/>
                  </a:lnTo>
                  <a:lnTo>
                    <a:pt x="134" y="1370"/>
                  </a:lnTo>
                  <a:lnTo>
                    <a:pt x="138" y="1416"/>
                  </a:lnTo>
                  <a:lnTo>
                    <a:pt x="131" y="1486"/>
                  </a:lnTo>
                  <a:lnTo>
                    <a:pt x="116" y="1542"/>
                  </a:lnTo>
                  <a:lnTo>
                    <a:pt x="94" y="1586"/>
                  </a:lnTo>
                  <a:lnTo>
                    <a:pt x="69" y="1626"/>
                  </a:lnTo>
                  <a:lnTo>
                    <a:pt x="45" y="1664"/>
                  </a:lnTo>
                  <a:lnTo>
                    <a:pt x="23" y="1705"/>
                  </a:lnTo>
                  <a:lnTo>
                    <a:pt x="7" y="1752"/>
                  </a:lnTo>
                  <a:lnTo>
                    <a:pt x="0" y="1811"/>
                  </a:lnTo>
                  <a:lnTo>
                    <a:pt x="4" y="1867"/>
                  </a:lnTo>
                  <a:lnTo>
                    <a:pt x="13" y="1919"/>
                  </a:lnTo>
                  <a:lnTo>
                    <a:pt x="28" y="1964"/>
                  </a:lnTo>
                  <a:lnTo>
                    <a:pt x="46" y="2006"/>
                  </a:lnTo>
                  <a:lnTo>
                    <a:pt x="67" y="2045"/>
                  </a:lnTo>
                  <a:lnTo>
                    <a:pt x="89" y="2084"/>
                  </a:lnTo>
                  <a:lnTo>
                    <a:pt x="111" y="2122"/>
                  </a:lnTo>
                  <a:lnTo>
                    <a:pt x="131" y="2162"/>
                  </a:lnTo>
                  <a:lnTo>
                    <a:pt x="144" y="2164"/>
                  </a:lnTo>
                  <a:lnTo>
                    <a:pt x="148" y="2164"/>
                  </a:lnTo>
                  <a:lnTo>
                    <a:pt x="148" y="2165"/>
                  </a:lnTo>
                  <a:lnTo>
                    <a:pt x="145" y="2165"/>
                  </a:lnTo>
                  <a:lnTo>
                    <a:pt x="144" y="2165"/>
                  </a:lnTo>
                  <a:lnTo>
                    <a:pt x="147" y="2165"/>
                  </a:lnTo>
                  <a:lnTo>
                    <a:pt x="157" y="2164"/>
                  </a:lnTo>
                  <a:lnTo>
                    <a:pt x="179" y="2162"/>
                  </a:lnTo>
                  <a:lnTo>
                    <a:pt x="161" y="2134"/>
                  </a:lnTo>
                  <a:lnTo>
                    <a:pt x="140" y="2094"/>
                  </a:lnTo>
                  <a:lnTo>
                    <a:pt x="118" y="2046"/>
                  </a:lnTo>
                  <a:lnTo>
                    <a:pt x="96" y="1994"/>
                  </a:lnTo>
                  <a:lnTo>
                    <a:pt x="75" y="1941"/>
                  </a:lnTo>
                  <a:lnTo>
                    <a:pt x="58" y="1890"/>
                  </a:lnTo>
                  <a:lnTo>
                    <a:pt x="47" y="1844"/>
                  </a:lnTo>
                  <a:lnTo>
                    <a:pt x="43" y="1810"/>
                  </a:lnTo>
                  <a:lnTo>
                    <a:pt x="49" y="1750"/>
                  </a:lnTo>
                  <a:lnTo>
                    <a:pt x="65" y="1702"/>
                  </a:lnTo>
                  <a:lnTo>
                    <a:pt x="87" y="1661"/>
                  </a:lnTo>
                  <a:lnTo>
                    <a:pt x="112" y="1623"/>
                  </a:lnTo>
                  <a:lnTo>
                    <a:pt x="137" y="1584"/>
                  </a:lnTo>
                  <a:lnTo>
                    <a:pt x="159" y="1540"/>
                  </a:lnTo>
                  <a:lnTo>
                    <a:pt x="175" y="1483"/>
                  </a:lnTo>
                  <a:lnTo>
                    <a:pt x="181" y="1414"/>
                  </a:lnTo>
                  <a:lnTo>
                    <a:pt x="177" y="1367"/>
                  </a:lnTo>
                  <a:lnTo>
                    <a:pt x="166" y="1327"/>
                  </a:lnTo>
                  <a:lnTo>
                    <a:pt x="148" y="1288"/>
                  </a:lnTo>
                  <a:lnTo>
                    <a:pt x="128" y="1251"/>
                  </a:lnTo>
                  <a:lnTo>
                    <a:pt x="108" y="1216"/>
                  </a:lnTo>
                  <a:lnTo>
                    <a:pt x="90" y="1176"/>
                  </a:lnTo>
                  <a:lnTo>
                    <a:pt x="79" y="1133"/>
                  </a:lnTo>
                  <a:lnTo>
                    <a:pt x="75" y="1085"/>
                  </a:lnTo>
                  <a:lnTo>
                    <a:pt x="80" y="1024"/>
                  </a:lnTo>
                  <a:lnTo>
                    <a:pt x="95" y="978"/>
                  </a:lnTo>
                  <a:lnTo>
                    <a:pt x="115" y="938"/>
                  </a:lnTo>
                  <a:lnTo>
                    <a:pt x="138" y="902"/>
                  </a:lnTo>
                  <a:lnTo>
                    <a:pt x="161" y="866"/>
                  </a:lnTo>
                  <a:lnTo>
                    <a:pt x="181" y="826"/>
                  </a:lnTo>
                  <a:lnTo>
                    <a:pt x="196" y="777"/>
                  </a:lnTo>
                  <a:lnTo>
                    <a:pt x="202" y="715"/>
                  </a:lnTo>
                  <a:lnTo>
                    <a:pt x="198" y="646"/>
                  </a:lnTo>
                  <a:lnTo>
                    <a:pt x="186" y="591"/>
                  </a:lnTo>
                  <a:lnTo>
                    <a:pt x="167" y="546"/>
                  </a:lnTo>
                  <a:lnTo>
                    <a:pt x="146" y="507"/>
                  </a:lnTo>
                  <a:lnTo>
                    <a:pt x="124" y="467"/>
                  </a:lnTo>
                  <a:lnTo>
                    <a:pt x="105" y="424"/>
                  </a:lnTo>
                  <a:lnTo>
                    <a:pt x="91" y="371"/>
                  </a:lnTo>
                  <a:lnTo>
                    <a:pt x="87" y="307"/>
                  </a:lnTo>
                  <a:lnTo>
                    <a:pt x="92" y="271"/>
                  </a:lnTo>
                  <a:lnTo>
                    <a:pt x="109" y="229"/>
                  </a:lnTo>
                  <a:lnTo>
                    <a:pt x="131" y="185"/>
                  </a:lnTo>
                  <a:lnTo>
                    <a:pt x="159" y="139"/>
                  </a:lnTo>
                  <a:lnTo>
                    <a:pt x="187" y="95"/>
                  </a:lnTo>
                  <a:lnTo>
                    <a:pt x="212" y="57"/>
                  </a:lnTo>
                  <a:lnTo>
                    <a:pt x="232" y="25"/>
                  </a:lnTo>
                  <a:lnTo>
                    <a:pt x="245" y="2"/>
                  </a:lnTo>
                  <a:lnTo>
                    <a:pt x="238" y="2"/>
                  </a:lnTo>
                  <a:lnTo>
                    <a:pt x="236" y="2"/>
                  </a:lnTo>
                  <a:lnTo>
                    <a:pt x="236" y="1"/>
                  </a:lnTo>
                  <a:lnTo>
                    <a:pt x="232" y="1"/>
                  </a:lnTo>
                  <a:lnTo>
                    <a:pt x="225" y="0"/>
                  </a:lnTo>
                  <a:lnTo>
                    <a:pt x="211" y="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001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2" name="Freeform 30"/>
            <p:cNvSpPr>
              <a:spLocks/>
            </p:cNvSpPr>
            <p:nvPr/>
          </p:nvSpPr>
          <p:spPr bwMode="auto">
            <a:xfrm rot="-5400000">
              <a:off x="1106" y="3171"/>
              <a:ext cx="122" cy="1082"/>
            </a:xfrm>
            <a:custGeom>
              <a:avLst/>
              <a:gdLst>
                <a:gd name="T0" fmla="*/ 1 w 244"/>
                <a:gd name="T1" fmla="*/ 0 h 2165"/>
                <a:gd name="T2" fmla="*/ 1 w 244"/>
                <a:gd name="T3" fmla="*/ 0 h 2165"/>
                <a:gd name="T4" fmla="*/ 1 w 244"/>
                <a:gd name="T5" fmla="*/ 0 h 2165"/>
                <a:gd name="T6" fmla="*/ 1 w 244"/>
                <a:gd name="T7" fmla="*/ 0 h 2165"/>
                <a:gd name="T8" fmla="*/ 1 w 244"/>
                <a:gd name="T9" fmla="*/ 0 h 2165"/>
                <a:gd name="T10" fmla="*/ 1 w 244"/>
                <a:gd name="T11" fmla="*/ 0 h 2165"/>
                <a:gd name="T12" fmla="*/ 1 w 244"/>
                <a:gd name="T13" fmla="*/ 0 h 2165"/>
                <a:gd name="T14" fmla="*/ 1 w 244"/>
                <a:gd name="T15" fmla="*/ 0 h 2165"/>
                <a:gd name="T16" fmla="*/ 1 w 244"/>
                <a:gd name="T17" fmla="*/ 0 h 2165"/>
                <a:gd name="T18" fmla="*/ 1 w 244"/>
                <a:gd name="T19" fmla="*/ 0 h 2165"/>
                <a:gd name="T20" fmla="*/ 1 w 244"/>
                <a:gd name="T21" fmla="*/ 0 h 2165"/>
                <a:gd name="T22" fmla="*/ 1 w 244"/>
                <a:gd name="T23" fmla="*/ 0 h 2165"/>
                <a:gd name="T24" fmla="*/ 1 w 244"/>
                <a:gd name="T25" fmla="*/ 0 h 2165"/>
                <a:gd name="T26" fmla="*/ 1 w 244"/>
                <a:gd name="T27" fmla="*/ 0 h 2165"/>
                <a:gd name="T28" fmla="*/ 1 w 244"/>
                <a:gd name="T29" fmla="*/ 0 h 2165"/>
                <a:gd name="T30" fmla="*/ 1 w 244"/>
                <a:gd name="T31" fmla="*/ 0 h 2165"/>
                <a:gd name="T32" fmla="*/ 1 w 244"/>
                <a:gd name="T33" fmla="*/ 0 h 2165"/>
                <a:gd name="T34" fmla="*/ 1 w 244"/>
                <a:gd name="T35" fmla="*/ 0 h 2165"/>
                <a:gd name="T36" fmla="*/ 1 w 244"/>
                <a:gd name="T37" fmla="*/ 0 h 2165"/>
                <a:gd name="T38" fmla="*/ 1 w 244"/>
                <a:gd name="T39" fmla="*/ 0 h 2165"/>
                <a:gd name="T40" fmla="*/ 1 w 244"/>
                <a:gd name="T41" fmla="*/ 0 h 2165"/>
                <a:gd name="T42" fmla="*/ 1 w 244"/>
                <a:gd name="T43" fmla="*/ 0 h 2165"/>
                <a:gd name="T44" fmla="*/ 1 w 244"/>
                <a:gd name="T45" fmla="*/ 0 h 2165"/>
                <a:gd name="T46" fmla="*/ 1 w 244"/>
                <a:gd name="T47" fmla="*/ 0 h 2165"/>
                <a:gd name="T48" fmla="*/ 1 w 244"/>
                <a:gd name="T49" fmla="*/ 0 h 2165"/>
                <a:gd name="T50" fmla="*/ 1 w 244"/>
                <a:gd name="T51" fmla="*/ 0 h 2165"/>
                <a:gd name="T52" fmla="*/ 1 w 244"/>
                <a:gd name="T53" fmla="*/ 0 h 2165"/>
                <a:gd name="T54" fmla="*/ 1 w 244"/>
                <a:gd name="T55" fmla="*/ 0 h 2165"/>
                <a:gd name="T56" fmla="*/ 1 w 244"/>
                <a:gd name="T57" fmla="*/ 0 h 2165"/>
                <a:gd name="T58" fmla="*/ 1 w 244"/>
                <a:gd name="T59" fmla="*/ 0 h 2165"/>
                <a:gd name="T60" fmla="*/ 1 w 244"/>
                <a:gd name="T61" fmla="*/ 0 h 2165"/>
                <a:gd name="T62" fmla="*/ 1 w 244"/>
                <a:gd name="T63" fmla="*/ 0 h 2165"/>
                <a:gd name="T64" fmla="*/ 1 w 244"/>
                <a:gd name="T65" fmla="*/ 0 h 2165"/>
                <a:gd name="T66" fmla="*/ 1 w 244"/>
                <a:gd name="T67" fmla="*/ 0 h 2165"/>
                <a:gd name="T68" fmla="*/ 1 w 244"/>
                <a:gd name="T69" fmla="*/ 0 h 2165"/>
                <a:gd name="T70" fmla="*/ 1 w 244"/>
                <a:gd name="T71" fmla="*/ 0 h 2165"/>
                <a:gd name="T72" fmla="*/ 1 w 244"/>
                <a:gd name="T73" fmla="*/ 0 h 2165"/>
                <a:gd name="T74" fmla="*/ 1 w 244"/>
                <a:gd name="T75" fmla="*/ 0 h 2165"/>
                <a:gd name="T76" fmla="*/ 1 w 244"/>
                <a:gd name="T77" fmla="*/ 0 h 2165"/>
                <a:gd name="T78" fmla="*/ 1 w 244"/>
                <a:gd name="T79" fmla="*/ 0 h 2165"/>
                <a:gd name="T80" fmla="*/ 1 w 244"/>
                <a:gd name="T81" fmla="*/ 0 h 2165"/>
                <a:gd name="T82" fmla="*/ 1 w 244"/>
                <a:gd name="T83" fmla="*/ 0 h 2165"/>
                <a:gd name="T84" fmla="*/ 1 w 244"/>
                <a:gd name="T85" fmla="*/ 0 h 2165"/>
                <a:gd name="T86" fmla="*/ 1 w 244"/>
                <a:gd name="T87" fmla="*/ 0 h 2165"/>
                <a:gd name="T88" fmla="*/ 1 w 244"/>
                <a:gd name="T89" fmla="*/ 0 h 2165"/>
                <a:gd name="T90" fmla="*/ 1 w 244"/>
                <a:gd name="T91" fmla="*/ 0 h 2165"/>
                <a:gd name="T92" fmla="*/ 1 w 244"/>
                <a:gd name="T93" fmla="*/ 0 h 2165"/>
                <a:gd name="T94" fmla="*/ 1 w 244"/>
                <a:gd name="T95" fmla="*/ 0 h 2165"/>
                <a:gd name="T96" fmla="*/ 1 w 244"/>
                <a:gd name="T97" fmla="*/ 0 h 2165"/>
                <a:gd name="T98" fmla="*/ 1 w 244"/>
                <a:gd name="T99" fmla="*/ 0 h 2165"/>
                <a:gd name="T100" fmla="*/ 1 w 244"/>
                <a:gd name="T101" fmla="*/ 0 h 2165"/>
                <a:gd name="T102" fmla="*/ 1 w 244"/>
                <a:gd name="T103" fmla="*/ 0 h 2165"/>
                <a:gd name="T104" fmla="*/ 1 w 244"/>
                <a:gd name="T105" fmla="*/ 0 h 2165"/>
                <a:gd name="T106" fmla="*/ 1 w 244"/>
                <a:gd name="T107" fmla="*/ 0 h 2165"/>
                <a:gd name="T108" fmla="*/ 1 w 244"/>
                <a:gd name="T109" fmla="*/ 0 h 2165"/>
                <a:gd name="T110" fmla="*/ 1 w 244"/>
                <a:gd name="T111" fmla="*/ 0 h 21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4"/>
                <a:gd name="T169" fmla="*/ 0 h 2165"/>
                <a:gd name="T170" fmla="*/ 244 w 244"/>
                <a:gd name="T171" fmla="*/ 2165 h 21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4" h="2165">
                  <a:moveTo>
                    <a:pt x="188" y="0"/>
                  </a:moveTo>
                  <a:lnTo>
                    <a:pt x="169" y="26"/>
                  </a:lnTo>
                  <a:lnTo>
                    <a:pt x="146" y="56"/>
                  </a:lnTo>
                  <a:lnTo>
                    <a:pt x="120" y="89"/>
                  </a:lnTo>
                  <a:lnTo>
                    <a:pt x="96" y="128"/>
                  </a:lnTo>
                  <a:lnTo>
                    <a:pt x="74" y="169"/>
                  </a:lnTo>
                  <a:lnTo>
                    <a:pt x="56" y="216"/>
                  </a:lnTo>
                  <a:lnTo>
                    <a:pt x="45" y="266"/>
                  </a:lnTo>
                  <a:lnTo>
                    <a:pt x="44" y="320"/>
                  </a:lnTo>
                  <a:lnTo>
                    <a:pt x="53" y="385"/>
                  </a:lnTo>
                  <a:lnTo>
                    <a:pt x="67" y="435"/>
                  </a:lnTo>
                  <a:lnTo>
                    <a:pt x="87" y="477"/>
                  </a:lnTo>
                  <a:lnTo>
                    <a:pt x="107" y="514"/>
                  </a:lnTo>
                  <a:lnTo>
                    <a:pt x="127" y="552"/>
                  </a:lnTo>
                  <a:lnTo>
                    <a:pt x="145" y="595"/>
                  </a:lnTo>
                  <a:lnTo>
                    <a:pt x="156" y="648"/>
                  </a:lnTo>
                  <a:lnTo>
                    <a:pt x="159" y="716"/>
                  </a:lnTo>
                  <a:lnTo>
                    <a:pt x="153" y="778"/>
                  </a:lnTo>
                  <a:lnTo>
                    <a:pt x="138" y="827"/>
                  </a:lnTo>
                  <a:lnTo>
                    <a:pt x="118" y="868"/>
                  </a:lnTo>
                  <a:lnTo>
                    <a:pt x="95" y="903"/>
                  </a:lnTo>
                  <a:lnTo>
                    <a:pt x="72" y="939"/>
                  </a:lnTo>
                  <a:lnTo>
                    <a:pt x="52" y="979"/>
                  </a:lnTo>
                  <a:lnTo>
                    <a:pt x="37" y="1025"/>
                  </a:lnTo>
                  <a:lnTo>
                    <a:pt x="32" y="1086"/>
                  </a:lnTo>
                  <a:lnTo>
                    <a:pt x="36" y="1135"/>
                  </a:lnTo>
                  <a:lnTo>
                    <a:pt x="47" y="1178"/>
                  </a:lnTo>
                  <a:lnTo>
                    <a:pt x="65" y="1217"/>
                  </a:lnTo>
                  <a:lnTo>
                    <a:pt x="85" y="1254"/>
                  </a:lnTo>
                  <a:lnTo>
                    <a:pt x="105" y="1291"/>
                  </a:lnTo>
                  <a:lnTo>
                    <a:pt x="123" y="1328"/>
                  </a:lnTo>
                  <a:lnTo>
                    <a:pt x="134" y="1370"/>
                  </a:lnTo>
                  <a:lnTo>
                    <a:pt x="138" y="1415"/>
                  </a:lnTo>
                  <a:lnTo>
                    <a:pt x="132" y="1486"/>
                  </a:lnTo>
                  <a:lnTo>
                    <a:pt x="116" y="1541"/>
                  </a:lnTo>
                  <a:lnTo>
                    <a:pt x="94" y="1586"/>
                  </a:lnTo>
                  <a:lnTo>
                    <a:pt x="69" y="1626"/>
                  </a:lnTo>
                  <a:lnTo>
                    <a:pt x="44" y="1663"/>
                  </a:lnTo>
                  <a:lnTo>
                    <a:pt x="22" y="1703"/>
                  </a:lnTo>
                  <a:lnTo>
                    <a:pt x="6" y="1751"/>
                  </a:lnTo>
                  <a:lnTo>
                    <a:pt x="0" y="1811"/>
                  </a:lnTo>
                  <a:lnTo>
                    <a:pt x="3" y="1867"/>
                  </a:lnTo>
                  <a:lnTo>
                    <a:pt x="12" y="1917"/>
                  </a:lnTo>
                  <a:lnTo>
                    <a:pt x="27" y="1963"/>
                  </a:lnTo>
                  <a:lnTo>
                    <a:pt x="45" y="2005"/>
                  </a:lnTo>
                  <a:lnTo>
                    <a:pt x="66" y="2045"/>
                  </a:lnTo>
                  <a:lnTo>
                    <a:pt x="88" y="2084"/>
                  </a:lnTo>
                  <a:lnTo>
                    <a:pt x="110" y="2122"/>
                  </a:lnTo>
                  <a:lnTo>
                    <a:pt x="130" y="2162"/>
                  </a:lnTo>
                  <a:lnTo>
                    <a:pt x="143" y="2164"/>
                  </a:lnTo>
                  <a:lnTo>
                    <a:pt x="147" y="2164"/>
                  </a:lnTo>
                  <a:lnTo>
                    <a:pt x="147" y="2165"/>
                  </a:lnTo>
                  <a:lnTo>
                    <a:pt x="144" y="2165"/>
                  </a:lnTo>
                  <a:lnTo>
                    <a:pt x="143" y="2165"/>
                  </a:lnTo>
                  <a:lnTo>
                    <a:pt x="146" y="2165"/>
                  </a:lnTo>
                  <a:lnTo>
                    <a:pt x="156" y="2164"/>
                  </a:lnTo>
                  <a:lnTo>
                    <a:pt x="178" y="2162"/>
                  </a:lnTo>
                  <a:lnTo>
                    <a:pt x="160" y="2134"/>
                  </a:lnTo>
                  <a:lnTo>
                    <a:pt x="139" y="2094"/>
                  </a:lnTo>
                  <a:lnTo>
                    <a:pt x="117" y="2046"/>
                  </a:lnTo>
                  <a:lnTo>
                    <a:pt x="95" y="1994"/>
                  </a:lnTo>
                  <a:lnTo>
                    <a:pt x="74" y="1940"/>
                  </a:lnTo>
                  <a:lnTo>
                    <a:pt x="57" y="1889"/>
                  </a:lnTo>
                  <a:lnTo>
                    <a:pt x="46" y="1844"/>
                  </a:lnTo>
                  <a:lnTo>
                    <a:pt x="42" y="1809"/>
                  </a:lnTo>
                  <a:lnTo>
                    <a:pt x="48" y="1750"/>
                  </a:lnTo>
                  <a:lnTo>
                    <a:pt x="64" y="1702"/>
                  </a:lnTo>
                  <a:lnTo>
                    <a:pt x="86" y="1661"/>
                  </a:lnTo>
                  <a:lnTo>
                    <a:pt x="112" y="1623"/>
                  </a:lnTo>
                  <a:lnTo>
                    <a:pt x="136" y="1584"/>
                  </a:lnTo>
                  <a:lnTo>
                    <a:pt x="158" y="1540"/>
                  </a:lnTo>
                  <a:lnTo>
                    <a:pt x="174" y="1483"/>
                  </a:lnTo>
                  <a:lnTo>
                    <a:pt x="180" y="1414"/>
                  </a:lnTo>
                  <a:lnTo>
                    <a:pt x="176" y="1367"/>
                  </a:lnTo>
                  <a:lnTo>
                    <a:pt x="165" y="1327"/>
                  </a:lnTo>
                  <a:lnTo>
                    <a:pt x="147" y="1288"/>
                  </a:lnTo>
                  <a:lnTo>
                    <a:pt x="127" y="1251"/>
                  </a:lnTo>
                  <a:lnTo>
                    <a:pt x="107" y="1214"/>
                  </a:lnTo>
                  <a:lnTo>
                    <a:pt x="89" y="1176"/>
                  </a:lnTo>
                  <a:lnTo>
                    <a:pt x="78" y="1133"/>
                  </a:lnTo>
                  <a:lnTo>
                    <a:pt x="74" y="1084"/>
                  </a:lnTo>
                  <a:lnTo>
                    <a:pt x="79" y="1024"/>
                  </a:lnTo>
                  <a:lnTo>
                    <a:pt x="94" y="976"/>
                  </a:lnTo>
                  <a:lnTo>
                    <a:pt x="114" y="937"/>
                  </a:lnTo>
                  <a:lnTo>
                    <a:pt x="137" y="902"/>
                  </a:lnTo>
                  <a:lnTo>
                    <a:pt x="160" y="866"/>
                  </a:lnTo>
                  <a:lnTo>
                    <a:pt x="180" y="826"/>
                  </a:lnTo>
                  <a:lnTo>
                    <a:pt x="195" y="777"/>
                  </a:lnTo>
                  <a:lnTo>
                    <a:pt x="202" y="715"/>
                  </a:lnTo>
                  <a:lnTo>
                    <a:pt x="197" y="645"/>
                  </a:lnTo>
                  <a:lnTo>
                    <a:pt x="185" y="591"/>
                  </a:lnTo>
                  <a:lnTo>
                    <a:pt x="166" y="546"/>
                  </a:lnTo>
                  <a:lnTo>
                    <a:pt x="145" y="507"/>
                  </a:lnTo>
                  <a:lnTo>
                    <a:pt x="123" y="467"/>
                  </a:lnTo>
                  <a:lnTo>
                    <a:pt x="104" y="423"/>
                  </a:lnTo>
                  <a:lnTo>
                    <a:pt x="91" y="371"/>
                  </a:lnTo>
                  <a:lnTo>
                    <a:pt x="86" y="306"/>
                  </a:lnTo>
                  <a:lnTo>
                    <a:pt x="93" y="270"/>
                  </a:lnTo>
                  <a:lnTo>
                    <a:pt x="108" y="228"/>
                  </a:lnTo>
                  <a:lnTo>
                    <a:pt x="132" y="184"/>
                  </a:lnTo>
                  <a:lnTo>
                    <a:pt x="158" y="138"/>
                  </a:lnTo>
                  <a:lnTo>
                    <a:pt x="186" y="95"/>
                  </a:lnTo>
                  <a:lnTo>
                    <a:pt x="211" y="57"/>
                  </a:lnTo>
                  <a:lnTo>
                    <a:pt x="231" y="25"/>
                  </a:lnTo>
                  <a:lnTo>
                    <a:pt x="244" y="2"/>
                  </a:lnTo>
                  <a:lnTo>
                    <a:pt x="238" y="2"/>
                  </a:lnTo>
                  <a:lnTo>
                    <a:pt x="236" y="2"/>
                  </a:lnTo>
                  <a:lnTo>
                    <a:pt x="235" y="1"/>
                  </a:lnTo>
                  <a:lnTo>
                    <a:pt x="231" y="1"/>
                  </a:lnTo>
                  <a:lnTo>
                    <a:pt x="225" y="0"/>
                  </a:lnTo>
                  <a:lnTo>
                    <a:pt x="210" y="0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001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534" name="Picture 36" descr="j0303547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1450" y="4629150"/>
            <a:ext cx="17589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Oval 38"/>
          <p:cNvSpPr>
            <a:spLocks noChangeArrowheads="1"/>
          </p:cNvSpPr>
          <p:nvPr/>
        </p:nvSpPr>
        <p:spPr bwMode="auto">
          <a:xfrm>
            <a:off x="4953000" y="9144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Oval 39"/>
          <p:cNvSpPr>
            <a:spLocks noChangeArrowheads="1"/>
          </p:cNvSpPr>
          <p:nvPr/>
        </p:nvSpPr>
        <p:spPr bwMode="auto">
          <a:xfrm>
            <a:off x="5181600" y="11430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Oval 40"/>
          <p:cNvSpPr>
            <a:spLocks noChangeArrowheads="1"/>
          </p:cNvSpPr>
          <p:nvPr/>
        </p:nvSpPr>
        <p:spPr bwMode="auto">
          <a:xfrm>
            <a:off x="5334000" y="15240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Oval 41"/>
          <p:cNvSpPr>
            <a:spLocks noChangeArrowheads="1"/>
          </p:cNvSpPr>
          <p:nvPr/>
        </p:nvSpPr>
        <p:spPr bwMode="auto">
          <a:xfrm>
            <a:off x="4953000" y="13716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Oval 42"/>
          <p:cNvSpPr>
            <a:spLocks noChangeArrowheads="1"/>
          </p:cNvSpPr>
          <p:nvPr/>
        </p:nvSpPr>
        <p:spPr bwMode="auto">
          <a:xfrm>
            <a:off x="5105400" y="18288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Text Box 44"/>
          <p:cNvSpPr txBox="1">
            <a:spLocks noChangeArrowheads="1"/>
          </p:cNvSpPr>
          <p:nvPr/>
        </p:nvSpPr>
        <p:spPr bwMode="auto">
          <a:xfrm>
            <a:off x="5715000" y="1066800"/>
            <a:ext cx="5238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/>
              <a:t>?</a:t>
            </a:r>
          </a:p>
        </p:txBody>
      </p:sp>
      <p:pic>
        <p:nvPicPr>
          <p:cNvPr id="22541" name="Picture 45" descr="en00323_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4289425"/>
            <a:ext cx="170815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~PP322.WAV">
            <a:hlinkClick r:id="" action="ppaction://media"/>
          </p:cNvPr>
          <p:cNvPicPr>
            <a:picLocks noRot="1" noChangeAspect="1"/>
          </p:cNvPicPr>
          <p:nvPr>
            <a:wavAudioFile r:embed="rId2" name="~PP322.WAV"/>
          </p:nvPr>
        </p:nvPicPr>
        <p:blipFill>
          <a:blip r:embed="rId7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99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762000" y="3048000"/>
            <a:ext cx="3886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600">
                <a:solidFill>
                  <a:srgbClr val="FF3300"/>
                </a:solidFill>
              </a:rPr>
              <a:t>Thermodynamics:</a:t>
            </a:r>
            <a:r>
              <a:rPr lang="en-US" sz="28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572000" y="2667000"/>
            <a:ext cx="3886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/>
              <a:t>heat, work,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3600"/>
              <a:t>order vs. disorder</a:t>
            </a:r>
          </a:p>
        </p:txBody>
      </p:sp>
      <p:pic>
        <p:nvPicPr>
          <p:cNvPr id="23556" name="Picture 6" descr="j0078783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914400"/>
            <a:ext cx="1849438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7" descr="j0156141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1019175"/>
            <a:ext cx="1827213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8" descr="j0338464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4114800"/>
            <a:ext cx="1676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9" descr="j0359569[1]"/>
          <p:cNvPicPr>
            <a:picLocks noChangeAspect="1" noChangeArrowheads="1"/>
          </p:cNvPicPr>
          <p:nvPr/>
        </p:nvPicPr>
        <p:blipFill>
          <a:blip r:embed="rId7" cstate="print">
            <a:grayscl/>
          </a:blip>
          <a:srcRect/>
          <a:stretch>
            <a:fillRect/>
          </a:stretch>
        </p:blipFill>
        <p:spPr bwMode="auto">
          <a:xfrm>
            <a:off x="3733800" y="4800600"/>
            <a:ext cx="1844675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57"/>
          <p:cNvGrpSpPr>
            <a:grpSpLocks/>
          </p:cNvGrpSpPr>
          <p:nvPr/>
        </p:nvGrpSpPr>
        <p:grpSpPr bwMode="auto">
          <a:xfrm>
            <a:off x="5867400" y="4267200"/>
            <a:ext cx="2895600" cy="1751013"/>
            <a:chOff x="2160" y="288"/>
            <a:chExt cx="1824" cy="1103"/>
          </a:xfrm>
        </p:grpSpPr>
        <p:grpSp>
          <p:nvGrpSpPr>
            <p:cNvPr id="3" name="Group 156"/>
            <p:cNvGrpSpPr>
              <a:grpSpLocks/>
            </p:cNvGrpSpPr>
            <p:nvPr/>
          </p:nvGrpSpPr>
          <p:grpSpPr bwMode="auto">
            <a:xfrm>
              <a:off x="3058" y="480"/>
              <a:ext cx="926" cy="674"/>
              <a:chOff x="2160" y="2736"/>
              <a:chExt cx="926" cy="674"/>
            </a:xfrm>
          </p:grpSpPr>
          <p:sp>
            <p:nvSpPr>
              <p:cNvPr id="23625" name="Freeform 15"/>
              <p:cNvSpPr>
                <a:spLocks/>
              </p:cNvSpPr>
              <p:nvPr/>
            </p:nvSpPr>
            <p:spPr bwMode="auto">
              <a:xfrm>
                <a:off x="2164" y="3146"/>
                <a:ext cx="380" cy="78"/>
              </a:xfrm>
              <a:custGeom>
                <a:avLst/>
                <a:gdLst>
                  <a:gd name="T0" fmla="*/ 1 w 760"/>
                  <a:gd name="T1" fmla="*/ 1 h 155"/>
                  <a:gd name="T2" fmla="*/ 1 w 760"/>
                  <a:gd name="T3" fmla="*/ 1 h 155"/>
                  <a:gd name="T4" fmla="*/ 1 w 760"/>
                  <a:gd name="T5" fmla="*/ 1 h 155"/>
                  <a:gd name="T6" fmla="*/ 1 w 760"/>
                  <a:gd name="T7" fmla="*/ 1 h 155"/>
                  <a:gd name="T8" fmla="*/ 1 w 760"/>
                  <a:gd name="T9" fmla="*/ 1 h 155"/>
                  <a:gd name="T10" fmla="*/ 1 w 760"/>
                  <a:gd name="T11" fmla="*/ 1 h 155"/>
                  <a:gd name="T12" fmla="*/ 1 w 760"/>
                  <a:gd name="T13" fmla="*/ 1 h 155"/>
                  <a:gd name="T14" fmla="*/ 1 w 760"/>
                  <a:gd name="T15" fmla="*/ 1 h 155"/>
                  <a:gd name="T16" fmla="*/ 1 w 760"/>
                  <a:gd name="T17" fmla="*/ 1 h 155"/>
                  <a:gd name="T18" fmla="*/ 1 w 760"/>
                  <a:gd name="T19" fmla="*/ 1 h 155"/>
                  <a:gd name="T20" fmla="*/ 1 w 760"/>
                  <a:gd name="T21" fmla="*/ 1 h 155"/>
                  <a:gd name="T22" fmla="*/ 1 w 760"/>
                  <a:gd name="T23" fmla="*/ 1 h 155"/>
                  <a:gd name="T24" fmla="*/ 1 w 760"/>
                  <a:gd name="T25" fmla="*/ 1 h 155"/>
                  <a:gd name="T26" fmla="*/ 1 w 760"/>
                  <a:gd name="T27" fmla="*/ 1 h 155"/>
                  <a:gd name="T28" fmla="*/ 1 w 760"/>
                  <a:gd name="T29" fmla="*/ 1 h 155"/>
                  <a:gd name="T30" fmla="*/ 1 w 760"/>
                  <a:gd name="T31" fmla="*/ 1 h 155"/>
                  <a:gd name="T32" fmla="*/ 1 w 760"/>
                  <a:gd name="T33" fmla="*/ 1 h 155"/>
                  <a:gd name="T34" fmla="*/ 1 w 760"/>
                  <a:gd name="T35" fmla="*/ 1 h 155"/>
                  <a:gd name="T36" fmla="*/ 1 w 760"/>
                  <a:gd name="T37" fmla="*/ 1 h 155"/>
                  <a:gd name="T38" fmla="*/ 1 w 760"/>
                  <a:gd name="T39" fmla="*/ 1 h 155"/>
                  <a:gd name="T40" fmla="*/ 1 w 760"/>
                  <a:gd name="T41" fmla="*/ 1 h 155"/>
                  <a:gd name="T42" fmla="*/ 1 w 760"/>
                  <a:gd name="T43" fmla="*/ 1 h 155"/>
                  <a:gd name="T44" fmla="*/ 1 w 760"/>
                  <a:gd name="T45" fmla="*/ 1 h 155"/>
                  <a:gd name="T46" fmla="*/ 1 w 760"/>
                  <a:gd name="T47" fmla="*/ 1 h 155"/>
                  <a:gd name="T48" fmla="*/ 1 w 760"/>
                  <a:gd name="T49" fmla="*/ 1 h 155"/>
                  <a:gd name="T50" fmla="*/ 1 w 760"/>
                  <a:gd name="T51" fmla="*/ 1 h 155"/>
                  <a:gd name="T52" fmla="*/ 1 w 760"/>
                  <a:gd name="T53" fmla="*/ 1 h 155"/>
                  <a:gd name="T54" fmla="*/ 1 w 760"/>
                  <a:gd name="T55" fmla="*/ 1 h 155"/>
                  <a:gd name="T56" fmla="*/ 1 w 760"/>
                  <a:gd name="T57" fmla="*/ 1 h 155"/>
                  <a:gd name="T58" fmla="*/ 1 w 760"/>
                  <a:gd name="T59" fmla="*/ 1 h 155"/>
                  <a:gd name="T60" fmla="*/ 1 w 760"/>
                  <a:gd name="T61" fmla="*/ 1 h 155"/>
                  <a:gd name="T62" fmla="*/ 1 w 760"/>
                  <a:gd name="T63" fmla="*/ 1 h 155"/>
                  <a:gd name="T64" fmla="*/ 1 w 760"/>
                  <a:gd name="T65" fmla="*/ 1 h 155"/>
                  <a:gd name="T66" fmla="*/ 1 w 760"/>
                  <a:gd name="T67" fmla="*/ 1 h 155"/>
                  <a:gd name="T68" fmla="*/ 1 w 760"/>
                  <a:gd name="T69" fmla="*/ 1 h 155"/>
                  <a:gd name="T70" fmla="*/ 1 w 760"/>
                  <a:gd name="T71" fmla="*/ 1 h 155"/>
                  <a:gd name="T72" fmla="*/ 1 w 760"/>
                  <a:gd name="T73" fmla="*/ 1 h 15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60"/>
                  <a:gd name="T112" fmla="*/ 0 h 155"/>
                  <a:gd name="T113" fmla="*/ 760 w 760"/>
                  <a:gd name="T114" fmla="*/ 155 h 15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60" h="155">
                    <a:moveTo>
                      <a:pt x="757" y="153"/>
                    </a:moveTo>
                    <a:lnTo>
                      <a:pt x="733" y="149"/>
                    </a:lnTo>
                    <a:lnTo>
                      <a:pt x="710" y="144"/>
                    </a:lnTo>
                    <a:lnTo>
                      <a:pt x="685" y="139"/>
                    </a:lnTo>
                    <a:lnTo>
                      <a:pt x="662" y="135"/>
                    </a:lnTo>
                    <a:lnTo>
                      <a:pt x="638" y="129"/>
                    </a:lnTo>
                    <a:lnTo>
                      <a:pt x="615" y="123"/>
                    </a:lnTo>
                    <a:lnTo>
                      <a:pt x="591" y="119"/>
                    </a:lnTo>
                    <a:lnTo>
                      <a:pt x="568" y="113"/>
                    </a:lnTo>
                    <a:lnTo>
                      <a:pt x="545" y="107"/>
                    </a:lnTo>
                    <a:lnTo>
                      <a:pt x="521" y="101"/>
                    </a:lnTo>
                    <a:lnTo>
                      <a:pt x="498" y="96"/>
                    </a:lnTo>
                    <a:lnTo>
                      <a:pt x="475" y="90"/>
                    </a:lnTo>
                    <a:lnTo>
                      <a:pt x="450" y="84"/>
                    </a:lnTo>
                    <a:lnTo>
                      <a:pt x="427" y="78"/>
                    </a:lnTo>
                    <a:lnTo>
                      <a:pt x="403" y="73"/>
                    </a:lnTo>
                    <a:lnTo>
                      <a:pt x="380" y="67"/>
                    </a:lnTo>
                    <a:lnTo>
                      <a:pt x="357" y="61"/>
                    </a:lnTo>
                    <a:lnTo>
                      <a:pt x="333" y="56"/>
                    </a:lnTo>
                    <a:lnTo>
                      <a:pt x="310" y="51"/>
                    </a:lnTo>
                    <a:lnTo>
                      <a:pt x="286" y="45"/>
                    </a:lnTo>
                    <a:lnTo>
                      <a:pt x="263" y="40"/>
                    </a:lnTo>
                    <a:lnTo>
                      <a:pt x="239" y="36"/>
                    </a:lnTo>
                    <a:lnTo>
                      <a:pt x="215" y="31"/>
                    </a:lnTo>
                    <a:lnTo>
                      <a:pt x="191" y="26"/>
                    </a:lnTo>
                    <a:lnTo>
                      <a:pt x="168" y="22"/>
                    </a:lnTo>
                    <a:lnTo>
                      <a:pt x="144" y="18"/>
                    </a:lnTo>
                    <a:lnTo>
                      <a:pt x="120" y="14"/>
                    </a:lnTo>
                    <a:lnTo>
                      <a:pt x="97" y="10"/>
                    </a:lnTo>
                    <a:lnTo>
                      <a:pt x="73" y="7"/>
                    </a:lnTo>
                    <a:lnTo>
                      <a:pt x="48" y="5"/>
                    </a:lnTo>
                    <a:lnTo>
                      <a:pt x="24" y="2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5" y="7"/>
                    </a:lnTo>
                    <a:lnTo>
                      <a:pt x="9" y="12"/>
                    </a:lnTo>
                    <a:lnTo>
                      <a:pt x="14" y="14"/>
                    </a:lnTo>
                    <a:lnTo>
                      <a:pt x="37" y="18"/>
                    </a:lnTo>
                    <a:lnTo>
                      <a:pt x="59" y="22"/>
                    </a:lnTo>
                    <a:lnTo>
                      <a:pt x="82" y="26"/>
                    </a:lnTo>
                    <a:lnTo>
                      <a:pt x="105" y="30"/>
                    </a:lnTo>
                    <a:lnTo>
                      <a:pt x="127" y="33"/>
                    </a:lnTo>
                    <a:lnTo>
                      <a:pt x="150" y="37"/>
                    </a:lnTo>
                    <a:lnTo>
                      <a:pt x="173" y="40"/>
                    </a:lnTo>
                    <a:lnTo>
                      <a:pt x="196" y="44"/>
                    </a:lnTo>
                    <a:lnTo>
                      <a:pt x="219" y="48"/>
                    </a:lnTo>
                    <a:lnTo>
                      <a:pt x="242" y="52"/>
                    </a:lnTo>
                    <a:lnTo>
                      <a:pt x="264" y="55"/>
                    </a:lnTo>
                    <a:lnTo>
                      <a:pt x="287" y="59"/>
                    </a:lnTo>
                    <a:lnTo>
                      <a:pt x="310" y="62"/>
                    </a:lnTo>
                    <a:lnTo>
                      <a:pt x="333" y="67"/>
                    </a:lnTo>
                    <a:lnTo>
                      <a:pt x="356" y="70"/>
                    </a:lnTo>
                    <a:lnTo>
                      <a:pt x="379" y="75"/>
                    </a:lnTo>
                    <a:lnTo>
                      <a:pt x="403" y="79"/>
                    </a:lnTo>
                    <a:lnTo>
                      <a:pt x="426" y="85"/>
                    </a:lnTo>
                    <a:lnTo>
                      <a:pt x="450" y="90"/>
                    </a:lnTo>
                    <a:lnTo>
                      <a:pt x="475" y="96"/>
                    </a:lnTo>
                    <a:lnTo>
                      <a:pt x="498" y="101"/>
                    </a:lnTo>
                    <a:lnTo>
                      <a:pt x="522" y="107"/>
                    </a:lnTo>
                    <a:lnTo>
                      <a:pt x="545" y="113"/>
                    </a:lnTo>
                    <a:lnTo>
                      <a:pt x="569" y="119"/>
                    </a:lnTo>
                    <a:lnTo>
                      <a:pt x="592" y="124"/>
                    </a:lnTo>
                    <a:lnTo>
                      <a:pt x="616" y="129"/>
                    </a:lnTo>
                    <a:lnTo>
                      <a:pt x="641" y="135"/>
                    </a:lnTo>
                    <a:lnTo>
                      <a:pt x="664" y="139"/>
                    </a:lnTo>
                    <a:lnTo>
                      <a:pt x="688" y="144"/>
                    </a:lnTo>
                    <a:lnTo>
                      <a:pt x="712" y="149"/>
                    </a:lnTo>
                    <a:lnTo>
                      <a:pt x="736" y="152"/>
                    </a:lnTo>
                    <a:lnTo>
                      <a:pt x="760" y="155"/>
                    </a:lnTo>
                    <a:lnTo>
                      <a:pt x="759" y="155"/>
                    </a:lnTo>
                    <a:lnTo>
                      <a:pt x="759" y="154"/>
                    </a:lnTo>
                    <a:lnTo>
                      <a:pt x="758" y="153"/>
                    </a:lnTo>
                    <a:lnTo>
                      <a:pt x="757" y="15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6" name="Freeform 16"/>
              <p:cNvSpPr>
                <a:spLocks/>
              </p:cNvSpPr>
              <p:nvPr/>
            </p:nvSpPr>
            <p:spPr bwMode="auto">
              <a:xfrm>
                <a:off x="2170" y="3104"/>
                <a:ext cx="63" cy="49"/>
              </a:xfrm>
              <a:custGeom>
                <a:avLst/>
                <a:gdLst>
                  <a:gd name="T0" fmla="*/ 1 w 125"/>
                  <a:gd name="T1" fmla="*/ 0 h 98"/>
                  <a:gd name="T2" fmla="*/ 1 w 125"/>
                  <a:gd name="T3" fmla="*/ 1 h 98"/>
                  <a:gd name="T4" fmla="*/ 1 w 125"/>
                  <a:gd name="T5" fmla="*/ 1 h 98"/>
                  <a:gd name="T6" fmla="*/ 1 w 125"/>
                  <a:gd name="T7" fmla="*/ 1 h 98"/>
                  <a:gd name="T8" fmla="*/ 1 w 125"/>
                  <a:gd name="T9" fmla="*/ 1 h 98"/>
                  <a:gd name="T10" fmla="*/ 1 w 125"/>
                  <a:gd name="T11" fmla="*/ 1 h 98"/>
                  <a:gd name="T12" fmla="*/ 1 w 125"/>
                  <a:gd name="T13" fmla="*/ 1 h 98"/>
                  <a:gd name="T14" fmla="*/ 1 w 125"/>
                  <a:gd name="T15" fmla="*/ 1 h 98"/>
                  <a:gd name="T16" fmla="*/ 0 w 125"/>
                  <a:gd name="T17" fmla="*/ 1 h 98"/>
                  <a:gd name="T18" fmla="*/ 1 w 125"/>
                  <a:gd name="T19" fmla="*/ 1 h 98"/>
                  <a:gd name="T20" fmla="*/ 1 w 125"/>
                  <a:gd name="T21" fmla="*/ 1 h 98"/>
                  <a:gd name="T22" fmla="*/ 1 w 125"/>
                  <a:gd name="T23" fmla="*/ 1 h 98"/>
                  <a:gd name="T24" fmla="*/ 1 w 125"/>
                  <a:gd name="T25" fmla="*/ 1 h 98"/>
                  <a:gd name="T26" fmla="*/ 1 w 125"/>
                  <a:gd name="T27" fmla="*/ 1 h 98"/>
                  <a:gd name="T28" fmla="*/ 1 w 125"/>
                  <a:gd name="T29" fmla="*/ 1 h 98"/>
                  <a:gd name="T30" fmla="*/ 1 w 125"/>
                  <a:gd name="T31" fmla="*/ 1 h 98"/>
                  <a:gd name="T32" fmla="*/ 1 w 125"/>
                  <a:gd name="T33" fmla="*/ 1 h 98"/>
                  <a:gd name="T34" fmla="*/ 1 w 125"/>
                  <a:gd name="T35" fmla="*/ 1 h 98"/>
                  <a:gd name="T36" fmla="*/ 1 w 125"/>
                  <a:gd name="T37" fmla="*/ 1 h 98"/>
                  <a:gd name="T38" fmla="*/ 1 w 125"/>
                  <a:gd name="T39" fmla="*/ 1 h 98"/>
                  <a:gd name="T40" fmla="*/ 1 w 125"/>
                  <a:gd name="T41" fmla="*/ 1 h 98"/>
                  <a:gd name="T42" fmla="*/ 1 w 125"/>
                  <a:gd name="T43" fmla="*/ 1 h 98"/>
                  <a:gd name="T44" fmla="*/ 1 w 125"/>
                  <a:gd name="T45" fmla="*/ 1 h 98"/>
                  <a:gd name="T46" fmla="*/ 1 w 125"/>
                  <a:gd name="T47" fmla="*/ 1 h 98"/>
                  <a:gd name="T48" fmla="*/ 1 w 125"/>
                  <a:gd name="T49" fmla="*/ 1 h 98"/>
                  <a:gd name="T50" fmla="*/ 1 w 125"/>
                  <a:gd name="T51" fmla="*/ 1 h 98"/>
                  <a:gd name="T52" fmla="*/ 1 w 125"/>
                  <a:gd name="T53" fmla="*/ 1 h 98"/>
                  <a:gd name="T54" fmla="*/ 1 w 125"/>
                  <a:gd name="T55" fmla="*/ 1 h 98"/>
                  <a:gd name="T56" fmla="*/ 1 w 125"/>
                  <a:gd name="T57" fmla="*/ 0 h 98"/>
                  <a:gd name="T58" fmla="*/ 1 w 125"/>
                  <a:gd name="T59" fmla="*/ 0 h 98"/>
                  <a:gd name="T60" fmla="*/ 1 w 125"/>
                  <a:gd name="T61" fmla="*/ 0 h 98"/>
                  <a:gd name="T62" fmla="*/ 1 w 125"/>
                  <a:gd name="T63" fmla="*/ 0 h 98"/>
                  <a:gd name="T64" fmla="*/ 1 w 125"/>
                  <a:gd name="T65" fmla="*/ 0 h 98"/>
                  <a:gd name="T66" fmla="*/ 1 w 125"/>
                  <a:gd name="T67" fmla="*/ 0 h 9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5"/>
                  <a:gd name="T103" fmla="*/ 0 h 98"/>
                  <a:gd name="T104" fmla="*/ 125 w 125"/>
                  <a:gd name="T105" fmla="*/ 98 h 9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5" h="98">
                    <a:moveTo>
                      <a:pt x="124" y="0"/>
                    </a:moveTo>
                    <a:lnTo>
                      <a:pt x="108" y="6"/>
                    </a:lnTo>
                    <a:lnTo>
                      <a:pt x="88" y="13"/>
                    </a:lnTo>
                    <a:lnTo>
                      <a:pt x="70" y="21"/>
                    </a:lnTo>
                    <a:lnTo>
                      <a:pt x="50" y="31"/>
                    </a:lnTo>
                    <a:lnTo>
                      <a:pt x="32" y="41"/>
                    </a:lnTo>
                    <a:lnTo>
                      <a:pt x="17" y="55"/>
                    </a:lnTo>
                    <a:lnTo>
                      <a:pt x="7" y="70"/>
                    </a:lnTo>
                    <a:lnTo>
                      <a:pt x="0" y="87"/>
                    </a:lnTo>
                    <a:lnTo>
                      <a:pt x="1" y="90"/>
                    </a:lnTo>
                    <a:lnTo>
                      <a:pt x="5" y="94"/>
                    </a:lnTo>
                    <a:lnTo>
                      <a:pt x="10" y="97"/>
                    </a:lnTo>
                    <a:lnTo>
                      <a:pt x="12" y="98"/>
                    </a:lnTo>
                    <a:lnTo>
                      <a:pt x="17" y="90"/>
                    </a:lnTo>
                    <a:lnTo>
                      <a:pt x="23" y="82"/>
                    </a:lnTo>
                    <a:lnTo>
                      <a:pt x="29" y="75"/>
                    </a:lnTo>
                    <a:lnTo>
                      <a:pt x="33" y="68"/>
                    </a:lnTo>
                    <a:lnTo>
                      <a:pt x="39" y="61"/>
                    </a:lnTo>
                    <a:lnTo>
                      <a:pt x="46" y="54"/>
                    </a:lnTo>
                    <a:lnTo>
                      <a:pt x="53" y="47"/>
                    </a:lnTo>
                    <a:lnTo>
                      <a:pt x="60" y="41"/>
                    </a:lnTo>
                    <a:lnTo>
                      <a:pt x="68" y="36"/>
                    </a:lnTo>
                    <a:lnTo>
                      <a:pt x="76" y="30"/>
                    </a:lnTo>
                    <a:lnTo>
                      <a:pt x="84" y="25"/>
                    </a:lnTo>
                    <a:lnTo>
                      <a:pt x="92" y="19"/>
                    </a:lnTo>
                    <a:lnTo>
                      <a:pt x="100" y="15"/>
                    </a:lnTo>
                    <a:lnTo>
                      <a:pt x="109" y="10"/>
                    </a:lnTo>
                    <a:lnTo>
                      <a:pt x="117" y="5"/>
                    </a:lnTo>
                    <a:lnTo>
                      <a:pt x="125" y="0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7" name="Freeform 17"/>
              <p:cNvSpPr>
                <a:spLocks/>
              </p:cNvSpPr>
              <p:nvPr/>
            </p:nvSpPr>
            <p:spPr bwMode="auto">
              <a:xfrm>
                <a:off x="2602" y="3235"/>
                <a:ext cx="437" cy="87"/>
              </a:xfrm>
              <a:custGeom>
                <a:avLst/>
                <a:gdLst>
                  <a:gd name="T0" fmla="*/ 0 w 875"/>
                  <a:gd name="T1" fmla="*/ 1 h 174"/>
                  <a:gd name="T2" fmla="*/ 0 w 875"/>
                  <a:gd name="T3" fmla="*/ 1 h 174"/>
                  <a:gd name="T4" fmla="*/ 0 w 875"/>
                  <a:gd name="T5" fmla="*/ 1 h 174"/>
                  <a:gd name="T6" fmla="*/ 0 w 875"/>
                  <a:gd name="T7" fmla="*/ 1 h 174"/>
                  <a:gd name="T8" fmla="*/ 0 w 875"/>
                  <a:gd name="T9" fmla="*/ 1 h 174"/>
                  <a:gd name="T10" fmla="*/ 0 w 875"/>
                  <a:gd name="T11" fmla="*/ 1 h 174"/>
                  <a:gd name="T12" fmla="*/ 0 w 875"/>
                  <a:gd name="T13" fmla="*/ 1 h 174"/>
                  <a:gd name="T14" fmla="*/ 0 w 875"/>
                  <a:gd name="T15" fmla="*/ 1 h 174"/>
                  <a:gd name="T16" fmla="*/ 0 w 875"/>
                  <a:gd name="T17" fmla="*/ 1 h 174"/>
                  <a:gd name="T18" fmla="*/ 0 w 875"/>
                  <a:gd name="T19" fmla="*/ 1 h 174"/>
                  <a:gd name="T20" fmla="*/ 0 w 875"/>
                  <a:gd name="T21" fmla="*/ 1 h 174"/>
                  <a:gd name="T22" fmla="*/ 0 w 875"/>
                  <a:gd name="T23" fmla="*/ 1 h 174"/>
                  <a:gd name="T24" fmla="*/ 0 w 875"/>
                  <a:gd name="T25" fmla="*/ 1 h 174"/>
                  <a:gd name="T26" fmla="*/ 0 w 875"/>
                  <a:gd name="T27" fmla="*/ 1 h 174"/>
                  <a:gd name="T28" fmla="*/ 0 w 875"/>
                  <a:gd name="T29" fmla="*/ 1 h 174"/>
                  <a:gd name="T30" fmla="*/ 0 w 875"/>
                  <a:gd name="T31" fmla="*/ 1 h 174"/>
                  <a:gd name="T32" fmla="*/ 0 w 875"/>
                  <a:gd name="T33" fmla="*/ 1 h 174"/>
                  <a:gd name="T34" fmla="*/ 0 w 875"/>
                  <a:gd name="T35" fmla="*/ 1 h 174"/>
                  <a:gd name="T36" fmla="*/ 0 w 875"/>
                  <a:gd name="T37" fmla="*/ 1 h 174"/>
                  <a:gd name="T38" fmla="*/ 0 w 875"/>
                  <a:gd name="T39" fmla="*/ 1 h 174"/>
                  <a:gd name="T40" fmla="*/ 0 w 875"/>
                  <a:gd name="T41" fmla="*/ 1 h 174"/>
                  <a:gd name="T42" fmla="*/ 0 w 875"/>
                  <a:gd name="T43" fmla="*/ 1 h 174"/>
                  <a:gd name="T44" fmla="*/ 0 w 875"/>
                  <a:gd name="T45" fmla="*/ 1 h 174"/>
                  <a:gd name="T46" fmla="*/ 0 w 875"/>
                  <a:gd name="T47" fmla="*/ 0 h 174"/>
                  <a:gd name="T48" fmla="*/ 0 w 875"/>
                  <a:gd name="T49" fmla="*/ 1 h 174"/>
                  <a:gd name="T50" fmla="*/ 0 w 875"/>
                  <a:gd name="T51" fmla="*/ 1 h 174"/>
                  <a:gd name="T52" fmla="*/ 0 w 875"/>
                  <a:gd name="T53" fmla="*/ 1 h 174"/>
                  <a:gd name="T54" fmla="*/ 0 w 875"/>
                  <a:gd name="T55" fmla="*/ 1 h 174"/>
                  <a:gd name="T56" fmla="*/ 0 w 875"/>
                  <a:gd name="T57" fmla="*/ 1 h 174"/>
                  <a:gd name="T58" fmla="*/ 0 w 875"/>
                  <a:gd name="T59" fmla="*/ 1 h 174"/>
                  <a:gd name="T60" fmla="*/ 0 w 875"/>
                  <a:gd name="T61" fmla="*/ 1 h 174"/>
                  <a:gd name="T62" fmla="*/ 0 w 875"/>
                  <a:gd name="T63" fmla="*/ 1 h 174"/>
                  <a:gd name="T64" fmla="*/ 0 w 875"/>
                  <a:gd name="T65" fmla="*/ 1 h 174"/>
                  <a:gd name="T66" fmla="*/ 0 w 875"/>
                  <a:gd name="T67" fmla="*/ 1 h 174"/>
                  <a:gd name="T68" fmla="*/ 0 w 875"/>
                  <a:gd name="T69" fmla="*/ 1 h 174"/>
                  <a:gd name="T70" fmla="*/ 0 w 875"/>
                  <a:gd name="T71" fmla="*/ 1 h 174"/>
                  <a:gd name="T72" fmla="*/ 0 w 875"/>
                  <a:gd name="T73" fmla="*/ 1 h 174"/>
                  <a:gd name="T74" fmla="*/ 0 w 875"/>
                  <a:gd name="T75" fmla="*/ 1 h 174"/>
                  <a:gd name="T76" fmla="*/ 0 w 875"/>
                  <a:gd name="T77" fmla="*/ 1 h 174"/>
                  <a:gd name="T78" fmla="*/ 0 w 875"/>
                  <a:gd name="T79" fmla="*/ 1 h 174"/>
                  <a:gd name="T80" fmla="*/ 0 w 875"/>
                  <a:gd name="T81" fmla="*/ 1 h 174"/>
                  <a:gd name="T82" fmla="*/ 0 w 875"/>
                  <a:gd name="T83" fmla="*/ 1 h 174"/>
                  <a:gd name="T84" fmla="*/ 0 w 875"/>
                  <a:gd name="T85" fmla="*/ 1 h 174"/>
                  <a:gd name="T86" fmla="*/ 0 w 875"/>
                  <a:gd name="T87" fmla="*/ 1 h 174"/>
                  <a:gd name="T88" fmla="*/ 0 w 875"/>
                  <a:gd name="T89" fmla="*/ 1 h 17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875"/>
                  <a:gd name="T136" fmla="*/ 0 h 174"/>
                  <a:gd name="T137" fmla="*/ 875 w 875"/>
                  <a:gd name="T138" fmla="*/ 174 h 17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875" h="174">
                    <a:moveTo>
                      <a:pt x="875" y="174"/>
                    </a:moveTo>
                    <a:lnTo>
                      <a:pt x="847" y="170"/>
                    </a:lnTo>
                    <a:lnTo>
                      <a:pt x="821" y="164"/>
                    </a:lnTo>
                    <a:lnTo>
                      <a:pt x="793" y="158"/>
                    </a:lnTo>
                    <a:lnTo>
                      <a:pt x="767" y="153"/>
                    </a:lnTo>
                    <a:lnTo>
                      <a:pt x="740" y="147"/>
                    </a:lnTo>
                    <a:lnTo>
                      <a:pt x="714" y="141"/>
                    </a:lnTo>
                    <a:lnTo>
                      <a:pt x="686" y="134"/>
                    </a:lnTo>
                    <a:lnTo>
                      <a:pt x="660" y="128"/>
                    </a:lnTo>
                    <a:lnTo>
                      <a:pt x="633" y="121"/>
                    </a:lnTo>
                    <a:lnTo>
                      <a:pt x="605" y="116"/>
                    </a:lnTo>
                    <a:lnTo>
                      <a:pt x="579" y="109"/>
                    </a:lnTo>
                    <a:lnTo>
                      <a:pt x="552" y="103"/>
                    </a:lnTo>
                    <a:lnTo>
                      <a:pt x="526" y="97"/>
                    </a:lnTo>
                    <a:lnTo>
                      <a:pt x="498" y="91"/>
                    </a:lnTo>
                    <a:lnTo>
                      <a:pt x="472" y="86"/>
                    </a:lnTo>
                    <a:lnTo>
                      <a:pt x="444" y="80"/>
                    </a:lnTo>
                    <a:lnTo>
                      <a:pt x="429" y="78"/>
                    </a:lnTo>
                    <a:lnTo>
                      <a:pt x="415" y="74"/>
                    </a:lnTo>
                    <a:lnTo>
                      <a:pt x="400" y="72"/>
                    </a:lnTo>
                    <a:lnTo>
                      <a:pt x="385" y="68"/>
                    </a:lnTo>
                    <a:lnTo>
                      <a:pt x="372" y="66"/>
                    </a:lnTo>
                    <a:lnTo>
                      <a:pt x="357" y="64"/>
                    </a:lnTo>
                    <a:lnTo>
                      <a:pt x="342" y="60"/>
                    </a:lnTo>
                    <a:lnTo>
                      <a:pt x="328" y="58"/>
                    </a:lnTo>
                    <a:lnTo>
                      <a:pt x="313" y="55"/>
                    </a:lnTo>
                    <a:lnTo>
                      <a:pt x="299" y="52"/>
                    </a:lnTo>
                    <a:lnTo>
                      <a:pt x="284" y="49"/>
                    </a:lnTo>
                    <a:lnTo>
                      <a:pt x="270" y="45"/>
                    </a:lnTo>
                    <a:lnTo>
                      <a:pt x="255" y="43"/>
                    </a:lnTo>
                    <a:lnTo>
                      <a:pt x="241" y="40"/>
                    </a:lnTo>
                    <a:lnTo>
                      <a:pt x="226" y="36"/>
                    </a:lnTo>
                    <a:lnTo>
                      <a:pt x="213" y="33"/>
                    </a:lnTo>
                    <a:lnTo>
                      <a:pt x="200" y="29"/>
                    </a:lnTo>
                    <a:lnTo>
                      <a:pt x="186" y="27"/>
                    </a:lnTo>
                    <a:lnTo>
                      <a:pt x="173" y="24"/>
                    </a:lnTo>
                    <a:lnTo>
                      <a:pt x="161" y="21"/>
                    </a:lnTo>
                    <a:lnTo>
                      <a:pt x="147" y="18"/>
                    </a:lnTo>
                    <a:lnTo>
                      <a:pt x="133" y="15"/>
                    </a:lnTo>
                    <a:lnTo>
                      <a:pt x="120" y="12"/>
                    </a:lnTo>
                    <a:lnTo>
                      <a:pt x="107" y="10"/>
                    </a:lnTo>
                    <a:lnTo>
                      <a:pt x="94" y="7"/>
                    </a:lnTo>
                    <a:lnTo>
                      <a:pt x="80" y="6"/>
                    </a:lnTo>
                    <a:lnTo>
                      <a:pt x="66" y="4"/>
                    </a:lnTo>
                    <a:lnTo>
                      <a:pt x="54" y="3"/>
                    </a:lnTo>
                    <a:lnTo>
                      <a:pt x="40" y="2"/>
                    </a:lnTo>
                    <a:lnTo>
                      <a:pt x="26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1" y="3"/>
                    </a:lnTo>
                    <a:lnTo>
                      <a:pt x="2" y="7"/>
                    </a:lnTo>
                    <a:lnTo>
                      <a:pt x="4" y="12"/>
                    </a:lnTo>
                    <a:lnTo>
                      <a:pt x="6" y="14"/>
                    </a:lnTo>
                    <a:lnTo>
                      <a:pt x="34" y="19"/>
                    </a:lnTo>
                    <a:lnTo>
                      <a:pt x="62" y="24"/>
                    </a:lnTo>
                    <a:lnTo>
                      <a:pt x="89" y="28"/>
                    </a:lnTo>
                    <a:lnTo>
                      <a:pt x="117" y="33"/>
                    </a:lnTo>
                    <a:lnTo>
                      <a:pt x="145" y="37"/>
                    </a:lnTo>
                    <a:lnTo>
                      <a:pt x="172" y="43"/>
                    </a:lnTo>
                    <a:lnTo>
                      <a:pt x="200" y="48"/>
                    </a:lnTo>
                    <a:lnTo>
                      <a:pt x="229" y="53"/>
                    </a:lnTo>
                    <a:lnTo>
                      <a:pt x="256" y="58"/>
                    </a:lnTo>
                    <a:lnTo>
                      <a:pt x="284" y="64"/>
                    </a:lnTo>
                    <a:lnTo>
                      <a:pt x="312" y="68"/>
                    </a:lnTo>
                    <a:lnTo>
                      <a:pt x="339" y="73"/>
                    </a:lnTo>
                    <a:lnTo>
                      <a:pt x="367" y="79"/>
                    </a:lnTo>
                    <a:lnTo>
                      <a:pt x="395" y="83"/>
                    </a:lnTo>
                    <a:lnTo>
                      <a:pt x="422" y="88"/>
                    </a:lnTo>
                    <a:lnTo>
                      <a:pt x="450" y="93"/>
                    </a:lnTo>
                    <a:lnTo>
                      <a:pt x="476" y="97"/>
                    </a:lnTo>
                    <a:lnTo>
                      <a:pt x="503" y="102"/>
                    </a:lnTo>
                    <a:lnTo>
                      <a:pt x="529" y="108"/>
                    </a:lnTo>
                    <a:lnTo>
                      <a:pt x="556" y="113"/>
                    </a:lnTo>
                    <a:lnTo>
                      <a:pt x="582" y="119"/>
                    </a:lnTo>
                    <a:lnTo>
                      <a:pt x="609" y="125"/>
                    </a:lnTo>
                    <a:lnTo>
                      <a:pt x="635" y="131"/>
                    </a:lnTo>
                    <a:lnTo>
                      <a:pt x="662" y="136"/>
                    </a:lnTo>
                    <a:lnTo>
                      <a:pt x="688" y="142"/>
                    </a:lnTo>
                    <a:lnTo>
                      <a:pt x="715" y="147"/>
                    </a:lnTo>
                    <a:lnTo>
                      <a:pt x="741" y="153"/>
                    </a:lnTo>
                    <a:lnTo>
                      <a:pt x="768" y="158"/>
                    </a:lnTo>
                    <a:lnTo>
                      <a:pt x="794" y="163"/>
                    </a:lnTo>
                    <a:lnTo>
                      <a:pt x="821" y="167"/>
                    </a:lnTo>
                    <a:lnTo>
                      <a:pt x="848" y="171"/>
                    </a:lnTo>
                    <a:lnTo>
                      <a:pt x="875" y="17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8" name="Freeform 18"/>
              <p:cNvSpPr>
                <a:spLocks/>
              </p:cNvSpPr>
              <p:nvPr/>
            </p:nvSpPr>
            <p:spPr bwMode="auto">
              <a:xfrm>
                <a:off x="3018" y="2898"/>
                <a:ext cx="52" cy="444"/>
              </a:xfrm>
              <a:custGeom>
                <a:avLst/>
                <a:gdLst>
                  <a:gd name="T0" fmla="*/ 0 w 105"/>
                  <a:gd name="T1" fmla="*/ 0 h 888"/>
                  <a:gd name="T2" fmla="*/ 0 w 105"/>
                  <a:gd name="T3" fmla="*/ 1 h 888"/>
                  <a:gd name="T4" fmla="*/ 0 w 105"/>
                  <a:gd name="T5" fmla="*/ 1 h 888"/>
                  <a:gd name="T6" fmla="*/ 0 w 105"/>
                  <a:gd name="T7" fmla="*/ 1 h 888"/>
                  <a:gd name="T8" fmla="*/ 0 w 105"/>
                  <a:gd name="T9" fmla="*/ 1 h 888"/>
                  <a:gd name="T10" fmla="*/ 0 w 105"/>
                  <a:gd name="T11" fmla="*/ 1 h 888"/>
                  <a:gd name="T12" fmla="*/ 0 w 105"/>
                  <a:gd name="T13" fmla="*/ 1 h 888"/>
                  <a:gd name="T14" fmla="*/ 0 w 105"/>
                  <a:gd name="T15" fmla="*/ 1 h 888"/>
                  <a:gd name="T16" fmla="*/ 0 w 105"/>
                  <a:gd name="T17" fmla="*/ 1 h 888"/>
                  <a:gd name="T18" fmla="*/ 0 w 105"/>
                  <a:gd name="T19" fmla="*/ 1 h 888"/>
                  <a:gd name="T20" fmla="*/ 0 w 105"/>
                  <a:gd name="T21" fmla="*/ 1 h 888"/>
                  <a:gd name="T22" fmla="*/ 0 w 105"/>
                  <a:gd name="T23" fmla="*/ 1 h 888"/>
                  <a:gd name="T24" fmla="*/ 0 w 105"/>
                  <a:gd name="T25" fmla="*/ 1 h 888"/>
                  <a:gd name="T26" fmla="*/ 0 w 105"/>
                  <a:gd name="T27" fmla="*/ 1 h 888"/>
                  <a:gd name="T28" fmla="*/ 0 w 105"/>
                  <a:gd name="T29" fmla="*/ 1 h 888"/>
                  <a:gd name="T30" fmla="*/ 0 w 105"/>
                  <a:gd name="T31" fmla="*/ 1 h 888"/>
                  <a:gd name="T32" fmla="*/ 0 w 105"/>
                  <a:gd name="T33" fmla="*/ 1 h 888"/>
                  <a:gd name="T34" fmla="*/ 0 w 105"/>
                  <a:gd name="T35" fmla="*/ 1 h 888"/>
                  <a:gd name="T36" fmla="*/ 0 w 105"/>
                  <a:gd name="T37" fmla="*/ 1 h 888"/>
                  <a:gd name="T38" fmla="*/ 0 w 105"/>
                  <a:gd name="T39" fmla="*/ 1 h 888"/>
                  <a:gd name="T40" fmla="*/ 0 w 105"/>
                  <a:gd name="T41" fmla="*/ 1 h 888"/>
                  <a:gd name="T42" fmla="*/ 0 w 105"/>
                  <a:gd name="T43" fmla="*/ 1 h 888"/>
                  <a:gd name="T44" fmla="*/ 0 w 105"/>
                  <a:gd name="T45" fmla="*/ 1 h 888"/>
                  <a:gd name="T46" fmla="*/ 0 w 105"/>
                  <a:gd name="T47" fmla="*/ 1 h 888"/>
                  <a:gd name="T48" fmla="*/ 0 w 105"/>
                  <a:gd name="T49" fmla="*/ 1 h 888"/>
                  <a:gd name="T50" fmla="*/ 0 w 105"/>
                  <a:gd name="T51" fmla="*/ 1 h 888"/>
                  <a:gd name="T52" fmla="*/ 0 w 105"/>
                  <a:gd name="T53" fmla="*/ 1 h 888"/>
                  <a:gd name="T54" fmla="*/ 0 w 105"/>
                  <a:gd name="T55" fmla="*/ 1 h 888"/>
                  <a:gd name="T56" fmla="*/ 0 w 105"/>
                  <a:gd name="T57" fmla="*/ 1 h 888"/>
                  <a:gd name="T58" fmla="*/ 0 w 105"/>
                  <a:gd name="T59" fmla="*/ 1 h 888"/>
                  <a:gd name="T60" fmla="*/ 0 w 105"/>
                  <a:gd name="T61" fmla="*/ 1 h 888"/>
                  <a:gd name="T62" fmla="*/ 0 w 105"/>
                  <a:gd name="T63" fmla="*/ 1 h 888"/>
                  <a:gd name="T64" fmla="*/ 0 w 105"/>
                  <a:gd name="T65" fmla="*/ 1 h 888"/>
                  <a:gd name="T66" fmla="*/ 0 w 105"/>
                  <a:gd name="T67" fmla="*/ 1 h 888"/>
                  <a:gd name="T68" fmla="*/ 0 w 105"/>
                  <a:gd name="T69" fmla="*/ 1 h 888"/>
                  <a:gd name="T70" fmla="*/ 0 w 105"/>
                  <a:gd name="T71" fmla="*/ 1 h 888"/>
                  <a:gd name="T72" fmla="*/ 0 w 105"/>
                  <a:gd name="T73" fmla="*/ 1 h 888"/>
                  <a:gd name="T74" fmla="*/ 0 w 105"/>
                  <a:gd name="T75" fmla="*/ 1 h 888"/>
                  <a:gd name="T76" fmla="*/ 0 w 105"/>
                  <a:gd name="T77" fmla="*/ 1 h 888"/>
                  <a:gd name="T78" fmla="*/ 0 w 105"/>
                  <a:gd name="T79" fmla="*/ 1 h 888"/>
                  <a:gd name="T80" fmla="*/ 0 w 105"/>
                  <a:gd name="T81" fmla="*/ 0 h 888"/>
                  <a:gd name="T82" fmla="*/ 0 w 105"/>
                  <a:gd name="T83" fmla="*/ 0 h 88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05"/>
                  <a:gd name="T127" fmla="*/ 0 h 888"/>
                  <a:gd name="T128" fmla="*/ 105 w 105"/>
                  <a:gd name="T129" fmla="*/ 888 h 88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05" h="888">
                    <a:moveTo>
                      <a:pt x="104" y="0"/>
                    </a:moveTo>
                    <a:lnTo>
                      <a:pt x="88" y="49"/>
                    </a:lnTo>
                    <a:lnTo>
                      <a:pt x="76" y="100"/>
                    </a:lnTo>
                    <a:lnTo>
                      <a:pt x="66" y="152"/>
                    </a:lnTo>
                    <a:lnTo>
                      <a:pt x="59" y="205"/>
                    </a:lnTo>
                    <a:lnTo>
                      <a:pt x="53" y="258"/>
                    </a:lnTo>
                    <a:lnTo>
                      <a:pt x="49" y="311"/>
                    </a:lnTo>
                    <a:lnTo>
                      <a:pt x="44" y="362"/>
                    </a:lnTo>
                    <a:lnTo>
                      <a:pt x="39" y="414"/>
                    </a:lnTo>
                    <a:lnTo>
                      <a:pt x="32" y="481"/>
                    </a:lnTo>
                    <a:lnTo>
                      <a:pt x="27" y="548"/>
                    </a:lnTo>
                    <a:lnTo>
                      <a:pt x="21" y="615"/>
                    </a:lnTo>
                    <a:lnTo>
                      <a:pt x="15" y="681"/>
                    </a:lnTo>
                    <a:lnTo>
                      <a:pt x="11" y="729"/>
                    </a:lnTo>
                    <a:lnTo>
                      <a:pt x="5" y="777"/>
                    </a:lnTo>
                    <a:lnTo>
                      <a:pt x="1" y="824"/>
                    </a:lnTo>
                    <a:lnTo>
                      <a:pt x="0" y="871"/>
                    </a:lnTo>
                    <a:lnTo>
                      <a:pt x="1" y="876"/>
                    </a:lnTo>
                    <a:lnTo>
                      <a:pt x="5" y="881"/>
                    </a:lnTo>
                    <a:lnTo>
                      <a:pt x="7" y="886"/>
                    </a:lnTo>
                    <a:lnTo>
                      <a:pt x="8" y="888"/>
                    </a:lnTo>
                    <a:lnTo>
                      <a:pt x="15" y="845"/>
                    </a:lnTo>
                    <a:lnTo>
                      <a:pt x="19" y="800"/>
                    </a:lnTo>
                    <a:lnTo>
                      <a:pt x="21" y="756"/>
                    </a:lnTo>
                    <a:lnTo>
                      <a:pt x="23" y="712"/>
                    </a:lnTo>
                    <a:lnTo>
                      <a:pt x="29" y="641"/>
                    </a:lnTo>
                    <a:lnTo>
                      <a:pt x="35" y="570"/>
                    </a:lnTo>
                    <a:lnTo>
                      <a:pt x="40" y="499"/>
                    </a:lnTo>
                    <a:lnTo>
                      <a:pt x="46" y="430"/>
                    </a:lnTo>
                    <a:lnTo>
                      <a:pt x="51" y="377"/>
                    </a:lnTo>
                    <a:lnTo>
                      <a:pt x="54" y="323"/>
                    </a:lnTo>
                    <a:lnTo>
                      <a:pt x="59" y="269"/>
                    </a:lnTo>
                    <a:lnTo>
                      <a:pt x="64" y="214"/>
                    </a:lnTo>
                    <a:lnTo>
                      <a:pt x="70" y="160"/>
                    </a:lnTo>
                    <a:lnTo>
                      <a:pt x="79" y="106"/>
                    </a:lnTo>
                    <a:lnTo>
                      <a:pt x="90" y="54"/>
                    </a:lnTo>
                    <a:lnTo>
                      <a:pt x="105" y="3"/>
                    </a:lnTo>
                    <a:lnTo>
                      <a:pt x="105" y="2"/>
                    </a:lnTo>
                    <a:lnTo>
                      <a:pt x="105" y="1"/>
                    </a:lnTo>
                    <a:lnTo>
                      <a:pt x="104" y="1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9" name="Freeform 19"/>
              <p:cNvSpPr>
                <a:spLocks/>
              </p:cNvSpPr>
              <p:nvPr/>
            </p:nvSpPr>
            <p:spPr bwMode="auto">
              <a:xfrm>
                <a:off x="2512" y="3219"/>
                <a:ext cx="112" cy="40"/>
              </a:xfrm>
              <a:custGeom>
                <a:avLst/>
                <a:gdLst>
                  <a:gd name="T0" fmla="*/ 1 w 223"/>
                  <a:gd name="T1" fmla="*/ 0 h 82"/>
                  <a:gd name="T2" fmla="*/ 1 w 223"/>
                  <a:gd name="T3" fmla="*/ 0 h 82"/>
                  <a:gd name="T4" fmla="*/ 1 w 223"/>
                  <a:gd name="T5" fmla="*/ 0 h 82"/>
                  <a:gd name="T6" fmla="*/ 1 w 223"/>
                  <a:gd name="T7" fmla="*/ 0 h 82"/>
                  <a:gd name="T8" fmla="*/ 1 w 223"/>
                  <a:gd name="T9" fmla="*/ 0 h 82"/>
                  <a:gd name="T10" fmla="*/ 1 w 223"/>
                  <a:gd name="T11" fmla="*/ 0 h 82"/>
                  <a:gd name="T12" fmla="*/ 1 w 223"/>
                  <a:gd name="T13" fmla="*/ 0 h 82"/>
                  <a:gd name="T14" fmla="*/ 1 w 223"/>
                  <a:gd name="T15" fmla="*/ 0 h 82"/>
                  <a:gd name="T16" fmla="*/ 1 w 223"/>
                  <a:gd name="T17" fmla="*/ 0 h 82"/>
                  <a:gd name="T18" fmla="*/ 1 w 223"/>
                  <a:gd name="T19" fmla="*/ 0 h 82"/>
                  <a:gd name="T20" fmla="*/ 1 w 223"/>
                  <a:gd name="T21" fmla="*/ 0 h 82"/>
                  <a:gd name="T22" fmla="*/ 1 w 223"/>
                  <a:gd name="T23" fmla="*/ 0 h 82"/>
                  <a:gd name="T24" fmla="*/ 1 w 223"/>
                  <a:gd name="T25" fmla="*/ 0 h 82"/>
                  <a:gd name="T26" fmla="*/ 1 w 223"/>
                  <a:gd name="T27" fmla="*/ 0 h 82"/>
                  <a:gd name="T28" fmla="*/ 1 w 223"/>
                  <a:gd name="T29" fmla="*/ 0 h 82"/>
                  <a:gd name="T30" fmla="*/ 1 w 223"/>
                  <a:gd name="T31" fmla="*/ 0 h 82"/>
                  <a:gd name="T32" fmla="*/ 1 w 223"/>
                  <a:gd name="T33" fmla="*/ 0 h 82"/>
                  <a:gd name="T34" fmla="*/ 1 w 223"/>
                  <a:gd name="T35" fmla="*/ 0 h 82"/>
                  <a:gd name="T36" fmla="*/ 0 w 223"/>
                  <a:gd name="T37" fmla="*/ 0 h 82"/>
                  <a:gd name="T38" fmla="*/ 0 w 223"/>
                  <a:gd name="T39" fmla="*/ 0 h 82"/>
                  <a:gd name="T40" fmla="*/ 0 w 223"/>
                  <a:gd name="T41" fmla="*/ 0 h 82"/>
                  <a:gd name="T42" fmla="*/ 1 w 223"/>
                  <a:gd name="T43" fmla="*/ 0 h 82"/>
                  <a:gd name="T44" fmla="*/ 1 w 223"/>
                  <a:gd name="T45" fmla="*/ 0 h 82"/>
                  <a:gd name="T46" fmla="*/ 1 w 223"/>
                  <a:gd name="T47" fmla="*/ 0 h 82"/>
                  <a:gd name="T48" fmla="*/ 1 w 223"/>
                  <a:gd name="T49" fmla="*/ 0 h 82"/>
                  <a:gd name="T50" fmla="*/ 1 w 223"/>
                  <a:gd name="T51" fmla="*/ 0 h 82"/>
                  <a:gd name="T52" fmla="*/ 1 w 223"/>
                  <a:gd name="T53" fmla="*/ 0 h 82"/>
                  <a:gd name="T54" fmla="*/ 1 w 223"/>
                  <a:gd name="T55" fmla="*/ 0 h 82"/>
                  <a:gd name="T56" fmla="*/ 1 w 223"/>
                  <a:gd name="T57" fmla="*/ 0 h 82"/>
                  <a:gd name="T58" fmla="*/ 1 w 223"/>
                  <a:gd name="T59" fmla="*/ 0 h 82"/>
                  <a:gd name="T60" fmla="*/ 1 w 223"/>
                  <a:gd name="T61" fmla="*/ 0 h 82"/>
                  <a:gd name="T62" fmla="*/ 1 w 223"/>
                  <a:gd name="T63" fmla="*/ 0 h 82"/>
                  <a:gd name="T64" fmla="*/ 1 w 223"/>
                  <a:gd name="T65" fmla="*/ 0 h 82"/>
                  <a:gd name="T66" fmla="*/ 1 w 223"/>
                  <a:gd name="T67" fmla="*/ 0 h 82"/>
                  <a:gd name="T68" fmla="*/ 1 w 223"/>
                  <a:gd name="T69" fmla="*/ 0 h 82"/>
                  <a:gd name="T70" fmla="*/ 1 w 223"/>
                  <a:gd name="T71" fmla="*/ 0 h 82"/>
                  <a:gd name="T72" fmla="*/ 1 w 223"/>
                  <a:gd name="T73" fmla="*/ 0 h 82"/>
                  <a:gd name="T74" fmla="*/ 1 w 223"/>
                  <a:gd name="T75" fmla="*/ 0 h 82"/>
                  <a:gd name="T76" fmla="*/ 1 w 223"/>
                  <a:gd name="T77" fmla="*/ 0 h 82"/>
                  <a:gd name="T78" fmla="*/ 1 w 223"/>
                  <a:gd name="T79" fmla="*/ 0 h 82"/>
                  <a:gd name="T80" fmla="*/ 1 w 223"/>
                  <a:gd name="T81" fmla="*/ 0 h 82"/>
                  <a:gd name="T82" fmla="*/ 1 w 223"/>
                  <a:gd name="T83" fmla="*/ 0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23"/>
                  <a:gd name="T127" fmla="*/ 0 h 82"/>
                  <a:gd name="T128" fmla="*/ 223 w 223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23" h="82">
                    <a:moveTo>
                      <a:pt x="223" y="23"/>
                    </a:moveTo>
                    <a:lnTo>
                      <a:pt x="213" y="32"/>
                    </a:lnTo>
                    <a:lnTo>
                      <a:pt x="200" y="42"/>
                    </a:lnTo>
                    <a:lnTo>
                      <a:pt x="187" y="48"/>
                    </a:lnTo>
                    <a:lnTo>
                      <a:pt x="173" y="54"/>
                    </a:lnTo>
                    <a:lnTo>
                      <a:pt x="157" y="58"/>
                    </a:lnTo>
                    <a:lnTo>
                      <a:pt x="140" y="61"/>
                    </a:lnTo>
                    <a:lnTo>
                      <a:pt x="124" y="62"/>
                    </a:lnTo>
                    <a:lnTo>
                      <a:pt x="107" y="61"/>
                    </a:lnTo>
                    <a:lnTo>
                      <a:pt x="91" y="60"/>
                    </a:lnTo>
                    <a:lnTo>
                      <a:pt x="75" y="57"/>
                    </a:lnTo>
                    <a:lnTo>
                      <a:pt x="60" y="52"/>
                    </a:lnTo>
                    <a:lnTo>
                      <a:pt x="46" y="45"/>
                    </a:lnTo>
                    <a:lnTo>
                      <a:pt x="32" y="37"/>
                    </a:lnTo>
                    <a:lnTo>
                      <a:pt x="21" y="28"/>
                    </a:lnTo>
                    <a:lnTo>
                      <a:pt x="11" y="16"/>
                    </a:lnTo>
                    <a:lnTo>
                      <a:pt x="3" y="4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6" y="21"/>
                    </a:lnTo>
                    <a:lnTo>
                      <a:pt x="15" y="36"/>
                    </a:lnTo>
                    <a:lnTo>
                      <a:pt x="26" y="47"/>
                    </a:lnTo>
                    <a:lnTo>
                      <a:pt x="40" y="59"/>
                    </a:lnTo>
                    <a:lnTo>
                      <a:pt x="55" y="67"/>
                    </a:lnTo>
                    <a:lnTo>
                      <a:pt x="71" y="74"/>
                    </a:lnTo>
                    <a:lnTo>
                      <a:pt x="89" y="78"/>
                    </a:lnTo>
                    <a:lnTo>
                      <a:pt x="107" y="82"/>
                    </a:lnTo>
                    <a:lnTo>
                      <a:pt x="124" y="82"/>
                    </a:lnTo>
                    <a:lnTo>
                      <a:pt x="143" y="81"/>
                    </a:lnTo>
                    <a:lnTo>
                      <a:pt x="160" y="77"/>
                    </a:lnTo>
                    <a:lnTo>
                      <a:pt x="176" y="71"/>
                    </a:lnTo>
                    <a:lnTo>
                      <a:pt x="191" y="62"/>
                    </a:lnTo>
                    <a:lnTo>
                      <a:pt x="204" y="52"/>
                    </a:lnTo>
                    <a:lnTo>
                      <a:pt x="215" y="39"/>
                    </a:lnTo>
                    <a:lnTo>
                      <a:pt x="223" y="24"/>
                    </a:lnTo>
                    <a:lnTo>
                      <a:pt x="223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0" name="Freeform 20"/>
              <p:cNvSpPr>
                <a:spLocks/>
              </p:cNvSpPr>
              <p:nvPr/>
            </p:nvSpPr>
            <p:spPr bwMode="auto">
              <a:xfrm>
                <a:off x="2514" y="3213"/>
                <a:ext cx="93" cy="26"/>
              </a:xfrm>
              <a:custGeom>
                <a:avLst/>
                <a:gdLst>
                  <a:gd name="T0" fmla="*/ 1 w 186"/>
                  <a:gd name="T1" fmla="*/ 1 h 51"/>
                  <a:gd name="T2" fmla="*/ 1 w 186"/>
                  <a:gd name="T3" fmla="*/ 1 h 51"/>
                  <a:gd name="T4" fmla="*/ 1 w 186"/>
                  <a:gd name="T5" fmla="*/ 1 h 51"/>
                  <a:gd name="T6" fmla="*/ 1 w 186"/>
                  <a:gd name="T7" fmla="*/ 1 h 51"/>
                  <a:gd name="T8" fmla="*/ 1 w 186"/>
                  <a:gd name="T9" fmla="*/ 1 h 51"/>
                  <a:gd name="T10" fmla="*/ 1 w 186"/>
                  <a:gd name="T11" fmla="*/ 1 h 51"/>
                  <a:gd name="T12" fmla="*/ 1 w 186"/>
                  <a:gd name="T13" fmla="*/ 1 h 51"/>
                  <a:gd name="T14" fmla="*/ 1 w 186"/>
                  <a:gd name="T15" fmla="*/ 1 h 51"/>
                  <a:gd name="T16" fmla="*/ 1 w 186"/>
                  <a:gd name="T17" fmla="*/ 1 h 51"/>
                  <a:gd name="T18" fmla="*/ 1 w 186"/>
                  <a:gd name="T19" fmla="*/ 1 h 51"/>
                  <a:gd name="T20" fmla="*/ 1 w 186"/>
                  <a:gd name="T21" fmla="*/ 1 h 51"/>
                  <a:gd name="T22" fmla="*/ 1 w 186"/>
                  <a:gd name="T23" fmla="*/ 1 h 51"/>
                  <a:gd name="T24" fmla="*/ 1 w 186"/>
                  <a:gd name="T25" fmla="*/ 1 h 51"/>
                  <a:gd name="T26" fmla="*/ 1 w 186"/>
                  <a:gd name="T27" fmla="*/ 1 h 51"/>
                  <a:gd name="T28" fmla="*/ 1 w 186"/>
                  <a:gd name="T29" fmla="*/ 1 h 51"/>
                  <a:gd name="T30" fmla="*/ 1 w 186"/>
                  <a:gd name="T31" fmla="*/ 1 h 51"/>
                  <a:gd name="T32" fmla="*/ 1 w 186"/>
                  <a:gd name="T33" fmla="*/ 1 h 51"/>
                  <a:gd name="T34" fmla="*/ 0 w 186"/>
                  <a:gd name="T35" fmla="*/ 0 h 51"/>
                  <a:gd name="T36" fmla="*/ 0 w 186"/>
                  <a:gd name="T37" fmla="*/ 0 h 51"/>
                  <a:gd name="T38" fmla="*/ 1 w 186"/>
                  <a:gd name="T39" fmla="*/ 1 h 51"/>
                  <a:gd name="T40" fmla="*/ 1 w 186"/>
                  <a:gd name="T41" fmla="*/ 1 h 51"/>
                  <a:gd name="T42" fmla="*/ 1 w 186"/>
                  <a:gd name="T43" fmla="*/ 1 h 51"/>
                  <a:gd name="T44" fmla="*/ 1 w 186"/>
                  <a:gd name="T45" fmla="*/ 1 h 51"/>
                  <a:gd name="T46" fmla="*/ 1 w 186"/>
                  <a:gd name="T47" fmla="*/ 1 h 51"/>
                  <a:gd name="T48" fmla="*/ 1 w 186"/>
                  <a:gd name="T49" fmla="*/ 1 h 51"/>
                  <a:gd name="T50" fmla="*/ 1 w 186"/>
                  <a:gd name="T51" fmla="*/ 1 h 51"/>
                  <a:gd name="T52" fmla="*/ 1 w 186"/>
                  <a:gd name="T53" fmla="*/ 1 h 51"/>
                  <a:gd name="T54" fmla="*/ 1 w 186"/>
                  <a:gd name="T55" fmla="*/ 1 h 51"/>
                  <a:gd name="T56" fmla="*/ 1 w 186"/>
                  <a:gd name="T57" fmla="*/ 1 h 51"/>
                  <a:gd name="T58" fmla="*/ 1 w 186"/>
                  <a:gd name="T59" fmla="*/ 1 h 51"/>
                  <a:gd name="T60" fmla="*/ 1 w 186"/>
                  <a:gd name="T61" fmla="*/ 1 h 51"/>
                  <a:gd name="T62" fmla="*/ 1 w 186"/>
                  <a:gd name="T63" fmla="*/ 1 h 51"/>
                  <a:gd name="T64" fmla="*/ 1 w 186"/>
                  <a:gd name="T65" fmla="*/ 1 h 51"/>
                  <a:gd name="T66" fmla="*/ 1 w 186"/>
                  <a:gd name="T67" fmla="*/ 1 h 5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86"/>
                  <a:gd name="T103" fmla="*/ 0 h 51"/>
                  <a:gd name="T104" fmla="*/ 186 w 186"/>
                  <a:gd name="T105" fmla="*/ 51 h 5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86" h="51">
                    <a:moveTo>
                      <a:pt x="186" y="25"/>
                    </a:moveTo>
                    <a:lnTo>
                      <a:pt x="174" y="32"/>
                    </a:lnTo>
                    <a:lnTo>
                      <a:pt x="163" y="36"/>
                    </a:lnTo>
                    <a:lnTo>
                      <a:pt x="150" y="41"/>
                    </a:lnTo>
                    <a:lnTo>
                      <a:pt x="139" y="43"/>
                    </a:lnTo>
                    <a:lnTo>
                      <a:pt x="126" y="46"/>
                    </a:lnTo>
                    <a:lnTo>
                      <a:pt x="113" y="47"/>
                    </a:lnTo>
                    <a:lnTo>
                      <a:pt x="102" y="47"/>
                    </a:lnTo>
                    <a:lnTo>
                      <a:pt x="89" y="46"/>
                    </a:lnTo>
                    <a:lnTo>
                      <a:pt x="78" y="43"/>
                    </a:lnTo>
                    <a:lnTo>
                      <a:pt x="66" y="40"/>
                    </a:lnTo>
                    <a:lnTo>
                      <a:pt x="53" y="36"/>
                    </a:lnTo>
                    <a:lnTo>
                      <a:pt x="43" y="31"/>
                    </a:lnTo>
                    <a:lnTo>
                      <a:pt x="32" y="25"/>
                    </a:lnTo>
                    <a:lnTo>
                      <a:pt x="21" y="18"/>
                    </a:lnTo>
                    <a:lnTo>
                      <a:pt x="11" y="10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22" y="20"/>
                    </a:lnTo>
                    <a:lnTo>
                      <a:pt x="44" y="34"/>
                    </a:lnTo>
                    <a:lnTo>
                      <a:pt x="66" y="44"/>
                    </a:lnTo>
                    <a:lnTo>
                      <a:pt x="90" y="50"/>
                    </a:lnTo>
                    <a:lnTo>
                      <a:pt x="114" y="51"/>
                    </a:lnTo>
                    <a:lnTo>
                      <a:pt x="139" y="48"/>
                    </a:lnTo>
                    <a:lnTo>
                      <a:pt x="163" y="39"/>
                    </a:lnTo>
                    <a:lnTo>
                      <a:pt x="186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1" name="Freeform 21"/>
              <p:cNvSpPr>
                <a:spLocks/>
              </p:cNvSpPr>
              <p:nvPr/>
            </p:nvSpPr>
            <p:spPr bwMode="auto">
              <a:xfrm>
                <a:off x="2187" y="3119"/>
                <a:ext cx="343" cy="91"/>
              </a:xfrm>
              <a:custGeom>
                <a:avLst/>
                <a:gdLst>
                  <a:gd name="T0" fmla="*/ 1 w 686"/>
                  <a:gd name="T1" fmla="*/ 1 h 182"/>
                  <a:gd name="T2" fmla="*/ 1 w 686"/>
                  <a:gd name="T3" fmla="*/ 1 h 182"/>
                  <a:gd name="T4" fmla="*/ 1 w 686"/>
                  <a:gd name="T5" fmla="*/ 1 h 182"/>
                  <a:gd name="T6" fmla="*/ 1 w 686"/>
                  <a:gd name="T7" fmla="*/ 1 h 182"/>
                  <a:gd name="T8" fmla="*/ 1 w 686"/>
                  <a:gd name="T9" fmla="*/ 1 h 182"/>
                  <a:gd name="T10" fmla="*/ 1 w 686"/>
                  <a:gd name="T11" fmla="*/ 1 h 182"/>
                  <a:gd name="T12" fmla="*/ 1 w 686"/>
                  <a:gd name="T13" fmla="*/ 1 h 182"/>
                  <a:gd name="T14" fmla="*/ 1 w 686"/>
                  <a:gd name="T15" fmla="*/ 1 h 182"/>
                  <a:gd name="T16" fmla="*/ 1 w 686"/>
                  <a:gd name="T17" fmla="*/ 1 h 182"/>
                  <a:gd name="T18" fmla="*/ 1 w 686"/>
                  <a:gd name="T19" fmla="*/ 1 h 182"/>
                  <a:gd name="T20" fmla="*/ 1 w 686"/>
                  <a:gd name="T21" fmla="*/ 1 h 182"/>
                  <a:gd name="T22" fmla="*/ 1 w 686"/>
                  <a:gd name="T23" fmla="*/ 1 h 182"/>
                  <a:gd name="T24" fmla="*/ 1 w 686"/>
                  <a:gd name="T25" fmla="*/ 1 h 182"/>
                  <a:gd name="T26" fmla="*/ 1 w 686"/>
                  <a:gd name="T27" fmla="*/ 1 h 182"/>
                  <a:gd name="T28" fmla="*/ 1 w 686"/>
                  <a:gd name="T29" fmla="*/ 1 h 182"/>
                  <a:gd name="T30" fmla="*/ 1 w 686"/>
                  <a:gd name="T31" fmla="*/ 1 h 182"/>
                  <a:gd name="T32" fmla="*/ 1 w 686"/>
                  <a:gd name="T33" fmla="*/ 1 h 182"/>
                  <a:gd name="T34" fmla="*/ 1 w 686"/>
                  <a:gd name="T35" fmla="*/ 1 h 182"/>
                  <a:gd name="T36" fmla="*/ 1 w 686"/>
                  <a:gd name="T37" fmla="*/ 1 h 182"/>
                  <a:gd name="T38" fmla="*/ 1 w 686"/>
                  <a:gd name="T39" fmla="*/ 1 h 182"/>
                  <a:gd name="T40" fmla="*/ 1 w 686"/>
                  <a:gd name="T41" fmla="*/ 1 h 182"/>
                  <a:gd name="T42" fmla="*/ 1 w 686"/>
                  <a:gd name="T43" fmla="*/ 1 h 182"/>
                  <a:gd name="T44" fmla="*/ 1 w 686"/>
                  <a:gd name="T45" fmla="*/ 1 h 182"/>
                  <a:gd name="T46" fmla="*/ 1 w 686"/>
                  <a:gd name="T47" fmla="*/ 1 h 182"/>
                  <a:gd name="T48" fmla="*/ 1 w 686"/>
                  <a:gd name="T49" fmla="*/ 1 h 182"/>
                  <a:gd name="T50" fmla="*/ 1 w 686"/>
                  <a:gd name="T51" fmla="*/ 1 h 182"/>
                  <a:gd name="T52" fmla="*/ 1 w 686"/>
                  <a:gd name="T53" fmla="*/ 1 h 182"/>
                  <a:gd name="T54" fmla="*/ 1 w 686"/>
                  <a:gd name="T55" fmla="*/ 1 h 182"/>
                  <a:gd name="T56" fmla="*/ 1 w 686"/>
                  <a:gd name="T57" fmla="*/ 1 h 182"/>
                  <a:gd name="T58" fmla="*/ 1 w 686"/>
                  <a:gd name="T59" fmla="*/ 1 h 182"/>
                  <a:gd name="T60" fmla="*/ 1 w 686"/>
                  <a:gd name="T61" fmla="*/ 1 h 182"/>
                  <a:gd name="T62" fmla="*/ 1 w 686"/>
                  <a:gd name="T63" fmla="*/ 1 h 182"/>
                  <a:gd name="T64" fmla="*/ 1 w 686"/>
                  <a:gd name="T65" fmla="*/ 1 h 182"/>
                  <a:gd name="T66" fmla="*/ 1 w 686"/>
                  <a:gd name="T67" fmla="*/ 1 h 182"/>
                  <a:gd name="T68" fmla="*/ 1 w 686"/>
                  <a:gd name="T69" fmla="*/ 1 h 182"/>
                  <a:gd name="T70" fmla="*/ 1 w 686"/>
                  <a:gd name="T71" fmla="*/ 1 h 182"/>
                  <a:gd name="T72" fmla="*/ 1 w 686"/>
                  <a:gd name="T73" fmla="*/ 1 h 18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86"/>
                  <a:gd name="T112" fmla="*/ 0 h 182"/>
                  <a:gd name="T113" fmla="*/ 686 w 686"/>
                  <a:gd name="T114" fmla="*/ 182 h 18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86" h="182">
                    <a:moveTo>
                      <a:pt x="686" y="181"/>
                    </a:moveTo>
                    <a:lnTo>
                      <a:pt x="664" y="175"/>
                    </a:lnTo>
                    <a:lnTo>
                      <a:pt x="641" y="169"/>
                    </a:lnTo>
                    <a:lnTo>
                      <a:pt x="619" y="162"/>
                    </a:lnTo>
                    <a:lnTo>
                      <a:pt x="598" y="155"/>
                    </a:lnTo>
                    <a:lnTo>
                      <a:pt x="576" y="148"/>
                    </a:lnTo>
                    <a:lnTo>
                      <a:pt x="554" y="142"/>
                    </a:lnTo>
                    <a:lnTo>
                      <a:pt x="531" y="135"/>
                    </a:lnTo>
                    <a:lnTo>
                      <a:pt x="509" y="129"/>
                    </a:lnTo>
                    <a:lnTo>
                      <a:pt x="486" y="123"/>
                    </a:lnTo>
                    <a:lnTo>
                      <a:pt x="464" y="118"/>
                    </a:lnTo>
                    <a:lnTo>
                      <a:pt x="441" y="113"/>
                    </a:lnTo>
                    <a:lnTo>
                      <a:pt x="418" y="108"/>
                    </a:lnTo>
                    <a:lnTo>
                      <a:pt x="396" y="102"/>
                    </a:lnTo>
                    <a:lnTo>
                      <a:pt x="373" y="98"/>
                    </a:lnTo>
                    <a:lnTo>
                      <a:pt x="350" y="93"/>
                    </a:lnTo>
                    <a:lnTo>
                      <a:pt x="327" y="89"/>
                    </a:lnTo>
                    <a:lnTo>
                      <a:pt x="307" y="84"/>
                    </a:lnTo>
                    <a:lnTo>
                      <a:pt x="287" y="80"/>
                    </a:lnTo>
                    <a:lnTo>
                      <a:pt x="266" y="76"/>
                    </a:lnTo>
                    <a:lnTo>
                      <a:pt x="245" y="72"/>
                    </a:lnTo>
                    <a:lnTo>
                      <a:pt x="224" y="68"/>
                    </a:lnTo>
                    <a:lnTo>
                      <a:pt x="203" y="63"/>
                    </a:lnTo>
                    <a:lnTo>
                      <a:pt x="182" y="59"/>
                    </a:lnTo>
                    <a:lnTo>
                      <a:pt x="161" y="54"/>
                    </a:lnTo>
                    <a:lnTo>
                      <a:pt x="141" y="49"/>
                    </a:lnTo>
                    <a:lnTo>
                      <a:pt x="120" y="44"/>
                    </a:lnTo>
                    <a:lnTo>
                      <a:pt x="99" y="38"/>
                    </a:lnTo>
                    <a:lnTo>
                      <a:pt x="78" y="31"/>
                    </a:lnTo>
                    <a:lnTo>
                      <a:pt x="59" y="24"/>
                    </a:lnTo>
                    <a:lnTo>
                      <a:pt x="38" y="17"/>
                    </a:lnTo>
                    <a:lnTo>
                      <a:pt x="20" y="9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2" y="6"/>
                    </a:lnTo>
                    <a:lnTo>
                      <a:pt x="5" y="10"/>
                    </a:lnTo>
                    <a:lnTo>
                      <a:pt x="6" y="14"/>
                    </a:lnTo>
                    <a:lnTo>
                      <a:pt x="22" y="23"/>
                    </a:lnTo>
                    <a:lnTo>
                      <a:pt x="40" y="31"/>
                    </a:lnTo>
                    <a:lnTo>
                      <a:pt x="59" y="38"/>
                    </a:lnTo>
                    <a:lnTo>
                      <a:pt x="78" y="44"/>
                    </a:lnTo>
                    <a:lnTo>
                      <a:pt x="97" y="49"/>
                    </a:lnTo>
                    <a:lnTo>
                      <a:pt x="116" y="54"/>
                    </a:lnTo>
                    <a:lnTo>
                      <a:pt x="136" y="59"/>
                    </a:lnTo>
                    <a:lnTo>
                      <a:pt x="154" y="63"/>
                    </a:lnTo>
                    <a:lnTo>
                      <a:pt x="174" y="68"/>
                    </a:lnTo>
                    <a:lnTo>
                      <a:pt x="194" y="72"/>
                    </a:lnTo>
                    <a:lnTo>
                      <a:pt x="213" y="77"/>
                    </a:lnTo>
                    <a:lnTo>
                      <a:pt x="233" y="82"/>
                    </a:lnTo>
                    <a:lnTo>
                      <a:pt x="252" y="85"/>
                    </a:lnTo>
                    <a:lnTo>
                      <a:pt x="272" y="89"/>
                    </a:lnTo>
                    <a:lnTo>
                      <a:pt x="292" y="93"/>
                    </a:lnTo>
                    <a:lnTo>
                      <a:pt x="311" y="97"/>
                    </a:lnTo>
                    <a:lnTo>
                      <a:pt x="335" y="101"/>
                    </a:lnTo>
                    <a:lnTo>
                      <a:pt x="358" y="106"/>
                    </a:lnTo>
                    <a:lnTo>
                      <a:pt x="383" y="112"/>
                    </a:lnTo>
                    <a:lnTo>
                      <a:pt x="406" y="116"/>
                    </a:lnTo>
                    <a:lnTo>
                      <a:pt x="429" y="122"/>
                    </a:lnTo>
                    <a:lnTo>
                      <a:pt x="453" y="127"/>
                    </a:lnTo>
                    <a:lnTo>
                      <a:pt x="476" y="132"/>
                    </a:lnTo>
                    <a:lnTo>
                      <a:pt x="499" y="138"/>
                    </a:lnTo>
                    <a:lnTo>
                      <a:pt x="522" y="144"/>
                    </a:lnTo>
                    <a:lnTo>
                      <a:pt x="546" y="150"/>
                    </a:lnTo>
                    <a:lnTo>
                      <a:pt x="569" y="154"/>
                    </a:lnTo>
                    <a:lnTo>
                      <a:pt x="592" y="160"/>
                    </a:lnTo>
                    <a:lnTo>
                      <a:pt x="615" y="166"/>
                    </a:lnTo>
                    <a:lnTo>
                      <a:pt x="639" y="171"/>
                    </a:lnTo>
                    <a:lnTo>
                      <a:pt x="662" y="176"/>
                    </a:lnTo>
                    <a:lnTo>
                      <a:pt x="686" y="182"/>
                    </a:lnTo>
                    <a:lnTo>
                      <a:pt x="686" y="18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2" name="Freeform 22"/>
              <p:cNvSpPr>
                <a:spLocks/>
              </p:cNvSpPr>
              <p:nvPr/>
            </p:nvSpPr>
            <p:spPr bwMode="auto">
              <a:xfrm>
                <a:off x="2646" y="3234"/>
                <a:ext cx="382" cy="74"/>
              </a:xfrm>
              <a:custGeom>
                <a:avLst/>
                <a:gdLst>
                  <a:gd name="T0" fmla="*/ 1 w 764"/>
                  <a:gd name="T1" fmla="*/ 1 h 148"/>
                  <a:gd name="T2" fmla="*/ 1 w 764"/>
                  <a:gd name="T3" fmla="*/ 1 h 148"/>
                  <a:gd name="T4" fmla="*/ 1 w 764"/>
                  <a:gd name="T5" fmla="*/ 1 h 148"/>
                  <a:gd name="T6" fmla="*/ 1 w 764"/>
                  <a:gd name="T7" fmla="*/ 1 h 148"/>
                  <a:gd name="T8" fmla="*/ 1 w 764"/>
                  <a:gd name="T9" fmla="*/ 1 h 148"/>
                  <a:gd name="T10" fmla="*/ 1 w 764"/>
                  <a:gd name="T11" fmla="*/ 1 h 148"/>
                  <a:gd name="T12" fmla="*/ 1 w 764"/>
                  <a:gd name="T13" fmla="*/ 1 h 148"/>
                  <a:gd name="T14" fmla="*/ 1 w 764"/>
                  <a:gd name="T15" fmla="*/ 1 h 148"/>
                  <a:gd name="T16" fmla="*/ 1 w 764"/>
                  <a:gd name="T17" fmla="*/ 1 h 148"/>
                  <a:gd name="T18" fmla="*/ 1 w 764"/>
                  <a:gd name="T19" fmla="*/ 1 h 148"/>
                  <a:gd name="T20" fmla="*/ 1 w 764"/>
                  <a:gd name="T21" fmla="*/ 1 h 148"/>
                  <a:gd name="T22" fmla="*/ 1 w 764"/>
                  <a:gd name="T23" fmla="*/ 1 h 148"/>
                  <a:gd name="T24" fmla="*/ 1 w 764"/>
                  <a:gd name="T25" fmla="*/ 1 h 148"/>
                  <a:gd name="T26" fmla="*/ 1 w 764"/>
                  <a:gd name="T27" fmla="*/ 1 h 148"/>
                  <a:gd name="T28" fmla="*/ 1 w 764"/>
                  <a:gd name="T29" fmla="*/ 1 h 148"/>
                  <a:gd name="T30" fmla="*/ 1 w 764"/>
                  <a:gd name="T31" fmla="*/ 1 h 148"/>
                  <a:gd name="T32" fmla="*/ 1 w 764"/>
                  <a:gd name="T33" fmla="*/ 1 h 148"/>
                  <a:gd name="T34" fmla="*/ 1 w 764"/>
                  <a:gd name="T35" fmla="*/ 1 h 148"/>
                  <a:gd name="T36" fmla="*/ 1 w 764"/>
                  <a:gd name="T37" fmla="*/ 1 h 148"/>
                  <a:gd name="T38" fmla="*/ 1 w 764"/>
                  <a:gd name="T39" fmla="*/ 1 h 148"/>
                  <a:gd name="T40" fmla="*/ 1 w 764"/>
                  <a:gd name="T41" fmla="*/ 1 h 148"/>
                  <a:gd name="T42" fmla="*/ 1 w 764"/>
                  <a:gd name="T43" fmla="*/ 1 h 148"/>
                  <a:gd name="T44" fmla="*/ 1 w 764"/>
                  <a:gd name="T45" fmla="*/ 1 h 148"/>
                  <a:gd name="T46" fmla="*/ 1 w 764"/>
                  <a:gd name="T47" fmla="*/ 1 h 148"/>
                  <a:gd name="T48" fmla="*/ 1 w 764"/>
                  <a:gd name="T49" fmla="*/ 1 h 148"/>
                  <a:gd name="T50" fmla="*/ 1 w 764"/>
                  <a:gd name="T51" fmla="*/ 1 h 148"/>
                  <a:gd name="T52" fmla="*/ 1 w 764"/>
                  <a:gd name="T53" fmla="*/ 1 h 148"/>
                  <a:gd name="T54" fmla="*/ 1 w 764"/>
                  <a:gd name="T55" fmla="*/ 1 h 148"/>
                  <a:gd name="T56" fmla="*/ 1 w 764"/>
                  <a:gd name="T57" fmla="*/ 1 h 148"/>
                  <a:gd name="T58" fmla="*/ 1 w 764"/>
                  <a:gd name="T59" fmla="*/ 1 h 148"/>
                  <a:gd name="T60" fmla="*/ 1 w 764"/>
                  <a:gd name="T61" fmla="*/ 1 h 148"/>
                  <a:gd name="T62" fmla="*/ 1 w 764"/>
                  <a:gd name="T63" fmla="*/ 1 h 148"/>
                  <a:gd name="T64" fmla="*/ 1 w 764"/>
                  <a:gd name="T65" fmla="*/ 1 h 148"/>
                  <a:gd name="T66" fmla="*/ 1 w 764"/>
                  <a:gd name="T67" fmla="*/ 1 h 148"/>
                  <a:gd name="T68" fmla="*/ 1 w 764"/>
                  <a:gd name="T69" fmla="*/ 1 h 148"/>
                  <a:gd name="T70" fmla="*/ 1 w 764"/>
                  <a:gd name="T71" fmla="*/ 1 h 148"/>
                  <a:gd name="T72" fmla="*/ 1 w 764"/>
                  <a:gd name="T73" fmla="*/ 1 h 148"/>
                  <a:gd name="T74" fmla="*/ 1 w 764"/>
                  <a:gd name="T75" fmla="*/ 1 h 148"/>
                  <a:gd name="T76" fmla="*/ 1 w 764"/>
                  <a:gd name="T77" fmla="*/ 1 h 148"/>
                  <a:gd name="T78" fmla="*/ 1 w 764"/>
                  <a:gd name="T79" fmla="*/ 1 h 148"/>
                  <a:gd name="T80" fmla="*/ 1 w 764"/>
                  <a:gd name="T81" fmla="*/ 1 h 148"/>
                  <a:gd name="T82" fmla="*/ 1 w 764"/>
                  <a:gd name="T83" fmla="*/ 1 h 148"/>
                  <a:gd name="T84" fmla="*/ 1 w 764"/>
                  <a:gd name="T85" fmla="*/ 1 h 148"/>
                  <a:gd name="T86" fmla="*/ 1 w 764"/>
                  <a:gd name="T87" fmla="*/ 1 h 148"/>
                  <a:gd name="T88" fmla="*/ 1 w 764"/>
                  <a:gd name="T89" fmla="*/ 1 h 14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64"/>
                  <a:gd name="T136" fmla="*/ 0 h 148"/>
                  <a:gd name="T137" fmla="*/ 764 w 764"/>
                  <a:gd name="T138" fmla="*/ 148 h 14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64" h="148">
                    <a:moveTo>
                      <a:pt x="763" y="146"/>
                    </a:moveTo>
                    <a:lnTo>
                      <a:pt x="741" y="146"/>
                    </a:lnTo>
                    <a:lnTo>
                      <a:pt x="719" y="144"/>
                    </a:lnTo>
                    <a:lnTo>
                      <a:pt x="695" y="140"/>
                    </a:lnTo>
                    <a:lnTo>
                      <a:pt x="672" y="133"/>
                    </a:lnTo>
                    <a:lnTo>
                      <a:pt x="648" y="126"/>
                    </a:lnTo>
                    <a:lnTo>
                      <a:pt x="626" y="119"/>
                    </a:lnTo>
                    <a:lnTo>
                      <a:pt x="604" y="112"/>
                    </a:lnTo>
                    <a:lnTo>
                      <a:pt x="583" y="106"/>
                    </a:lnTo>
                    <a:lnTo>
                      <a:pt x="572" y="103"/>
                    </a:lnTo>
                    <a:lnTo>
                      <a:pt x="559" y="100"/>
                    </a:lnTo>
                    <a:lnTo>
                      <a:pt x="547" y="98"/>
                    </a:lnTo>
                    <a:lnTo>
                      <a:pt x="536" y="95"/>
                    </a:lnTo>
                    <a:lnTo>
                      <a:pt x="523" y="92"/>
                    </a:lnTo>
                    <a:lnTo>
                      <a:pt x="512" y="90"/>
                    </a:lnTo>
                    <a:lnTo>
                      <a:pt x="500" y="87"/>
                    </a:lnTo>
                    <a:lnTo>
                      <a:pt x="489" y="84"/>
                    </a:lnTo>
                    <a:lnTo>
                      <a:pt x="476" y="82"/>
                    </a:lnTo>
                    <a:lnTo>
                      <a:pt x="464" y="80"/>
                    </a:lnTo>
                    <a:lnTo>
                      <a:pt x="453" y="77"/>
                    </a:lnTo>
                    <a:lnTo>
                      <a:pt x="440" y="75"/>
                    </a:lnTo>
                    <a:lnTo>
                      <a:pt x="429" y="73"/>
                    </a:lnTo>
                    <a:lnTo>
                      <a:pt x="417" y="69"/>
                    </a:lnTo>
                    <a:lnTo>
                      <a:pt x="405" y="67"/>
                    </a:lnTo>
                    <a:lnTo>
                      <a:pt x="393" y="65"/>
                    </a:lnTo>
                    <a:lnTo>
                      <a:pt x="369" y="60"/>
                    </a:lnTo>
                    <a:lnTo>
                      <a:pt x="345" y="54"/>
                    </a:lnTo>
                    <a:lnTo>
                      <a:pt x="320" y="49"/>
                    </a:lnTo>
                    <a:lnTo>
                      <a:pt x="296" y="44"/>
                    </a:lnTo>
                    <a:lnTo>
                      <a:pt x="271" y="38"/>
                    </a:lnTo>
                    <a:lnTo>
                      <a:pt x="247" y="34"/>
                    </a:lnTo>
                    <a:lnTo>
                      <a:pt x="223" y="28"/>
                    </a:lnTo>
                    <a:lnTo>
                      <a:pt x="197" y="23"/>
                    </a:lnTo>
                    <a:lnTo>
                      <a:pt x="173" y="19"/>
                    </a:lnTo>
                    <a:lnTo>
                      <a:pt x="148" y="15"/>
                    </a:lnTo>
                    <a:lnTo>
                      <a:pt x="123" y="11"/>
                    </a:lnTo>
                    <a:lnTo>
                      <a:pt x="99" y="7"/>
                    </a:lnTo>
                    <a:lnTo>
                      <a:pt x="74" y="5"/>
                    </a:lnTo>
                    <a:lnTo>
                      <a:pt x="50" y="2"/>
                    </a:lnTo>
                    <a:lnTo>
                      <a:pt x="24" y="1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4" y="5"/>
                    </a:lnTo>
                    <a:lnTo>
                      <a:pt x="6" y="8"/>
                    </a:lnTo>
                    <a:lnTo>
                      <a:pt x="9" y="9"/>
                    </a:lnTo>
                    <a:lnTo>
                      <a:pt x="34" y="13"/>
                    </a:lnTo>
                    <a:lnTo>
                      <a:pt x="59" y="15"/>
                    </a:lnTo>
                    <a:lnTo>
                      <a:pt x="83" y="19"/>
                    </a:lnTo>
                    <a:lnTo>
                      <a:pt x="107" y="22"/>
                    </a:lnTo>
                    <a:lnTo>
                      <a:pt x="133" y="26"/>
                    </a:lnTo>
                    <a:lnTo>
                      <a:pt x="157" y="29"/>
                    </a:lnTo>
                    <a:lnTo>
                      <a:pt x="181" y="32"/>
                    </a:lnTo>
                    <a:lnTo>
                      <a:pt x="206" y="37"/>
                    </a:lnTo>
                    <a:lnTo>
                      <a:pt x="231" y="40"/>
                    </a:lnTo>
                    <a:lnTo>
                      <a:pt x="255" y="45"/>
                    </a:lnTo>
                    <a:lnTo>
                      <a:pt x="279" y="50"/>
                    </a:lnTo>
                    <a:lnTo>
                      <a:pt x="304" y="54"/>
                    </a:lnTo>
                    <a:lnTo>
                      <a:pt x="328" y="59"/>
                    </a:lnTo>
                    <a:lnTo>
                      <a:pt x="353" y="64"/>
                    </a:lnTo>
                    <a:lnTo>
                      <a:pt x="378" y="69"/>
                    </a:lnTo>
                    <a:lnTo>
                      <a:pt x="402" y="74"/>
                    </a:lnTo>
                    <a:lnTo>
                      <a:pt x="414" y="76"/>
                    </a:lnTo>
                    <a:lnTo>
                      <a:pt x="425" y="79"/>
                    </a:lnTo>
                    <a:lnTo>
                      <a:pt x="437" y="81"/>
                    </a:lnTo>
                    <a:lnTo>
                      <a:pt x="449" y="83"/>
                    </a:lnTo>
                    <a:lnTo>
                      <a:pt x="461" y="85"/>
                    </a:lnTo>
                    <a:lnTo>
                      <a:pt x="472" y="88"/>
                    </a:lnTo>
                    <a:lnTo>
                      <a:pt x="484" y="90"/>
                    </a:lnTo>
                    <a:lnTo>
                      <a:pt x="496" y="92"/>
                    </a:lnTo>
                    <a:lnTo>
                      <a:pt x="507" y="95"/>
                    </a:lnTo>
                    <a:lnTo>
                      <a:pt x="519" y="97"/>
                    </a:lnTo>
                    <a:lnTo>
                      <a:pt x="530" y="99"/>
                    </a:lnTo>
                    <a:lnTo>
                      <a:pt x="543" y="102"/>
                    </a:lnTo>
                    <a:lnTo>
                      <a:pt x="554" y="104"/>
                    </a:lnTo>
                    <a:lnTo>
                      <a:pt x="566" y="107"/>
                    </a:lnTo>
                    <a:lnTo>
                      <a:pt x="577" y="110"/>
                    </a:lnTo>
                    <a:lnTo>
                      <a:pt x="589" y="112"/>
                    </a:lnTo>
                    <a:lnTo>
                      <a:pt x="610" y="117"/>
                    </a:lnTo>
                    <a:lnTo>
                      <a:pt x="630" y="123"/>
                    </a:lnTo>
                    <a:lnTo>
                      <a:pt x="653" y="129"/>
                    </a:lnTo>
                    <a:lnTo>
                      <a:pt x="675" y="136"/>
                    </a:lnTo>
                    <a:lnTo>
                      <a:pt x="698" y="142"/>
                    </a:lnTo>
                    <a:lnTo>
                      <a:pt x="720" y="145"/>
                    </a:lnTo>
                    <a:lnTo>
                      <a:pt x="743" y="148"/>
                    </a:lnTo>
                    <a:lnTo>
                      <a:pt x="764" y="146"/>
                    </a:lnTo>
                    <a:lnTo>
                      <a:pt x="763" y="1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3" name="Freeform 23"/>
              <p:cNvSpPr>
                <a:spLocks/>
              </p:cNvSpPr>
              <p:nvPr/>
            </p:nvSpPr>
            <p:spPr bwMode="auto">
              <a:xfrm>
                <a:off x="2206" y="3022"/>
                <a:ext cx="369" cy="188"/>
              </a:xfrm>
              <a:custGeom>
                <a:avLst/>
                <a:gdLst>
                  <a:gd name="T0" fmla="*/ 0 w 739"/>
                  <a:gd name="T1" fmla="*/ 1 h 376"/>
                  <a:gd name="T2" fmla="*/ 0 w 739"/>
                  <a:gd name="T3" fmla="*/ 1 h 376"/>
                  <a:gd name="T4" fmla="*/ 0 w 739"/>
                  <a:gd name="T5" fmla="*/ 1 h 376"/>
                  <a:gd name="T6" fmla="*/ 0 w 739"/>
                  <a:gd name="T7" fmla="*/ 1 h 376"/>
                  <a:gd name="T8" fmla="*/ 0 w 739"/>
                  <a:gd name="T9" fmla="*/ 1 h 376"/>
                  <a:gd name="T10" fmla="*/ 0 w 739"/>
                  <a:gd name="T11" fmla="*/ 1 h 376"/>
                  <a:gd name="T12" fmla="*/ 0 w 739"/>
                  <a:gd name="T13" fmla="*/ 1 h 376"/>
                  <a:gd name="T14" fmla="*/ 0 w 739"/>
                  <a:gd name="T15" fmla="*/ 1 h 376"/>
                  <a:gd name="T16" fmla="*/ 0 w 739"/>
                  <a:gd name="T17" fmla="*/ 1 h 376"/>
                  <a:gd name="T18" fmla="*/ 0 w 739"/>
                  <a:gd name="T19" fmla="*/ 1 h 376"/>
                  <a:gd name="T20" fmla="*/ 0 w 739"/>
                  <a:gd name="T21" fmla="*/ 1 h 376"/>
                  <a:gd name="T22" fmla="*/ 0 w 739"/>
                  <a:gd name="T23" fmla="*/ 1 h 376"/>
                  <a:gd name="T24" fmla="*/ 0 w 739"/>
                  <a:gd name="T25" fmla="*/ 1 h 376"/>
                  <a:gd name="T26" fmla="*/ 0 w 739"/>
                  <a:gd name="T27" fmla="*/ 1 h 376"/>
                  <a:gd name="T28" fmla="*/ 0 w 739"/>
                  <a:gd name="T29" fmla="*/ 1 h 376"/>
                  <a:gd name="T30" fmla="*/ 0 w 739"/>
                  <a:gd name="T31" fmla="*/ 1 h 376"/>
                  <a:gd name="T32" fmla="*/ 0 w 739"/>
                  <a:gd name="T33" fmla="*/ 0 h 376"/>
                  <a:gd name="T34" fmla="*/ 0 w 739"/>
                  <a:gd name="T35" fmla="*/ 1 h 376"/>
                  <a:gd name="T36" fmla="*/ 0 w 739"/>
                  <a:gd name="T37" fmla="*/ 1 h 376"/>
                  <a:gd name="T38" fmla="*/ 0 w 739"/>
                  <a:gd name="T39" fmla="*/ 1 h 376"/>
                  <a:gd name="T40" fmla="*/ 0 w 739"/>
                  <a:gd name="T41" fmla="*/ 1 h 376"/>
                  <a:gd name="T42" fmla="*/ 0 w 739"/>
                  <a:gd name="T43" fmla="*/ 1 h 376"/>
                  <a:gd name="T44" fmla="*/ 0 w 739"/>
                  <a:gd name="T45" fmla="*/ 1 h 376"/>
                  <a:gd name="T46" fmla="*/ 0 w 739"/>
                  <a:gd name="T47" fmla="*/ 1 h 376"/>
                  <a:gd name="T48" fmla="*/ 0 w 739"/>
                  <a:gd name="T49" fmla="*/ 1 h 376"/>
                  <a:gd name="T50" fmla="*/ 0 w 739"/>
                  <a:gd name="T51" fmla="*/ 1 h 376"/>
                  <a:gd name="T52" fmla="*/ 0 w 739"/>
                  <a:gd name="T53" fmla="*/ 1 h 376"/>
                  <a:gd name="T54" fmla="*/ 0 w 739"/>
                  <a:gd name="T55" fmla="*/ 1 h 376"/>
                  <a:gd name="T56" fmla="*/ 0 w 739"/>
                  <a:gd name="T57" fmla="*/ 1 h 376"/>
                  <a:gd name="T58" fmla="*/ 0 w 739"/>
                  <a:gd name="T59" fmla="*/ 1 h 376"/>
                  <a:gd name="T60" fmla="*/ 0 w 739"/>
                  <a:gd name="T61" fmla="*/ 1 h 376"/>
                  <a:gd name="T62" fmla="*/ 0 w 739"/>
                  <a:gd name="T63" fmla="*/ 1 h 376"/>
                  <a:gd name="T64" fmla="*/ 0 w 739"/>
                  <a:gd name="T65" fmla="*/ 1 h 376"/>
                  <a:gd name="T66" fmla="*/ 0 w 739"/>
                  <a:gd name="T67" fmla="*/ 1 h 376"/>
                  <a:gd name="T68" fmla="*/ 0 w 739"/>
                  <a:gd name="T69" fmla="*/ 1 h 376"/>
                  <a:gd name="T70" fmla="*/ 0 w 739"/>
                  <a:gd name="T71" fmla="*/ 1 h 376"/>
                  <a:gd name="T72" fmla="*/ 0 w 739"/>
                  <a:gd name="T73" fmla="*/ 1 h 376"/>
                  <a:gd name="T74" fmla="*/ 0 w 739"/>
                  <a:gd name="T75" fmla="*/ 1 h 376"/>
                  <a:gd name="T76" fmla="*/ 0 w 739"/>
                  <a:gd name="T77" fmla="*/ 1 h 376"/>
                  <a:gd name="T78" fmla="*/ 0 w 739"/>
                  <a:gd name="T79" fmla="*/ 1 h 376"/>
                  <a:gd name="T80" fmla="*/ 0 w 739"/>
                  <a:gd name="T81" fmla="*/ 1 h 376"/>
                  <a:gd name="T82" fmla="*/ 0 w 739"/>
                  <a:gd name="T83" fmla="*/ 1 h 376"/>
                  <a:gd name="T84" fmla="*/ 0 w 739"/>
                  <a:gd name="T85" fmla="*/ 1 h 376"/>
                  <a:gd name="T86" fmla="*/ 0 w 739"/>
                  <a:gd name="T87" fmla="*/ 1 h 376"/>
                  <a:gd name="T88" fmla="*/ 0 w 739"/>
                  <a:gd name="T89" fmla="*/ 1 h 376"/>
                  <a:gd name="T90" fmla="*/ 0 w 739"/>
                  <a:gd name="T91" fmla="*/ 1 h 376"/>
                  <a:gd name="T92" fmla="*/ 0 w 739"/>
                  <a:gd name="T93" fmla="*/ 1 h 376"/>
                  <a:gd name="T94" fmla="*/ 0 w 739"/>
                  <a:gd name="T95" fmla="*/ 1 h 376"/>
                  <a:gd name="T96" fmla="*/ 0 w 739"/>
                  <a:gd name="T97" fmla="*/ 1 h 376"/>
                  <a:gd name="T98" fmla="*/ 0 w 739"/>
                  <a:gd name="T99" fmla="*/ 1 h 376"/>
                  <a:gd name="T100" fmla="*/ 0 w 739"/>
                  <a:gd name="T101" fmla="*/ 1 h 376"/>
                  <a:gd name="T102" fmla="*/ 0 w 739"/>
                  <a:gd name="T103" fmla="*/ 1 h 376"/>
                  <a:gd name="T104" fmla="*/ 0 w 739"/>
                  <a:gd name="T105" fmla="*/ 1 h 376"/>
                  <a:gd name="T106" fmla="*/ 0 w 739"/>
                  <a:gd name="T107" fmla="*/ 1 h 376"/>
                  <a:gd name="T108" fmla="*/ 0 w 739"/>
                  <a:gd name="T109" fmla="*/ 1 h 376"/>
                  <a:gd name="T110" fmla="*/ 0 w 739"/>
                  <a:gd name="T111" fmla="*/ 1 h 376"/>
                  <a:gd name="T112" fmla="*/ 0 w 739"/>
                  <a:gd name="T113" fmla="*/ 1 h 376"/>
                  <a:gd name="T114" fmla="*/ 0 w 739"/>
                  <a:gd name="T115" fmla="*/ 1 h 37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739"/>
                  <a:gd name="T175" fmla="*/ 0 h 376"/>
                  <a:gd name="T176" fmla="*/ 739 w 739"/>
                  <a:gd name="T177" fmla="*/ 376 h 37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739" h="376">
                    <a:moveTo>
                      <a:pt x="739" y="376"/>
                    </a:moveTo>
                    <a:lnTo>
                      <a:pt x="714" y="330"/>
                    </a:lnTo>
                    <a:lnTo>
                      <a:pt x="684" y="287"/>
                    </a:lnTo>
                    <a:lnTo>
                      <a:pt x="650" y="248"/>
                    </a:lnTo>
                    <a:lnTo>
                      <a:pt x="612" y="212"/>
                    </a:lnTo>
                    <a:lnTo>
                      <a:pt x="569" y="179"/>
                    </a:lnTo>
                    <a:lnTo>
                      <a:pt x="524" y="150"/>
                    </a:lnTo>
                    <a:lnTo>
                      <a:pt x="476" y="122"/>
                    </a:lnTo>
                    <a:lnTo>
                      <a:pt x="426" y="99"/>
                    </a:lnTo>
                    <a:lnTo>
                      <a:pt x="373" y="79"/>
                    </a:lnTo>
                    <a:lnTo>
                      <a:pt x="320" y="60"/>
                    </a:lnTo>
                    <a:lnTo>
                      <a:pt x="266" y="44"/>
                    </a:lnTo>
                    <a:lnTo>
                      <a:pt x="212" y="30"/>
                    </a:lnTo>
                    <a:lnTo>
                      <a:pt x="158" y="20"/>
                    </a:lnTo>
                    <a:lnTo>
                      <a:pt x="104" y="11"/>
                    </a:lnTo>
                    <a:lnTo>
                      <a:pt x="51" y="5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" y="10"/>
                    </a:lnTo>
                    <a:lnTo>
                      <a:pt x="6" y="15"/>
                    </a:lnTo>
                    <a:lnTo>
                      <a:pt x="11" y="19"/>
                    </a:lnTo>
                    <a:lnTo>
                      <a:pt x="37" y="25"/>
                    </a:lnTo>
                    <a:lnTo>
                      <a:pt x="64" y="29"/>
                    </a:lnTo>
                    <a:lnTo>
                      <a:pt x="90" y="34"/>
                    </a:lnTo>
                    <a:lnTo>
                      <a:pt x="116" y="38"/>
                    </a:lnTo>
                    <a:lnTo>
                      <a:pt x="143" y="42"/>
                    </a:lnTo>
                    <a:lnTo>
                      <a:pt x="169" y="46"/>
                    </a:lnTo>
                    <a:lnTo>
                      <a:pt x="196" y="51"/>
                    </a:lnTo>
                    <a:lnTo>
                      <a:pt x="222" y="55"/>
                    </a:lnTo>
                    <a:lnTo>
                      <a:pt x="249" y="60"/>
                    </a:lnTo>
                    <a:lnTo>
                      <a:pt x="275" y="65"/>
                    </a:lnTo>
                    <a:lnTo>
                      <a:pt x="301" y="71"/>
                    </a:lnTo>
                    <a:lnTo>
                      <a:pt x="327" y="78"/>
                    </a:lnTo>
                    <a:lnTo>
                      <a:pt x="353" y="84"/>
                    </a:lnTo>
                    <a:lnTo>
                      <a:pt x="378" y="93"/>
                    </a:lnTo>
                    <a:lnTo>
                      <a:pt x="403" y="102"/>
                    </a:lnTo>
                    <a:lnTo>
                      <a:pt x="429" y="112"/>
                    </a:lnTo>
                    <a:lnTo>
                      <a:pt x="452" y="122"/>
                    </a:lnTo>
                    <a:lnTo>
                      <a:pt x="475" y="134"/>
                    </a:lnTo>
                    <a:lnTo>
                      <a:pt x="498" y="147"/>
                    </a:lnTo>
                    <a:lnTo>
                      <a:pt x="520" y="159"/>
                    </a:lnTo>
                    <a:lnTo>
                      <a:pt x="543" y="173"/>
                    </a:lnTo>
                    <a:lnTo>
                      <a:pt x="565" y="187"/>
                    </a:lnTo>
                    <a:lnTo>
                      <a:pt x="585" y="202"/>
                    </a:lnTo>
                    <a:lnTo>
                      <a:pt x="606" y="218"/>
                    </a:lnTo>
                    <a:lnTo>
                      <a:pt x="626" y="234"/>
                    </a:lnTo>
                    <a:lnTo>
                      <a:pt x="645" y="251"/>
                    </a:lnTo>
                    <a:lnTo>
                      <a:pt x="662" y="270"/>
                    </a:lnTo>
                    <a:lnTo>
                      <a:pt x="680" y="289"/>
                    </a:lnTo>
                    <a:lnTo>
                      <a:pt x="696" y="309"/>
                    </a:lnTo>
                    <a:lnTo>
                      <a:pt x="711" y="330"/>
                    </a:lnTo>
                    <a:lnTo>
                      <a:pt x="725" y="352"/>
                    </a:lnTo>
                    <a:lnTo>
                      <a:pt x="737" y="375"/>
                    </a:lnTo>
                    <a:lnTo>
                      <a:pt x="739" y="37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4" name="Freeform 24"/>
              <p:cNvSpPr>
                <a:spLocks/>
              </p:cNvSpPr>
              <p:nvPr/>
            </p:nvSpPr>
            <p:spPr bwMode="auto">
              <a:xfrm>
                <a:off x="2575" y="2826"/>
                <a:ext cx="217" cy="374"/>
              </a:xfrm>
              <a:custGeom>
                <a:avLst/>
                <a:gdLst>
                  <a:gd name="T0" fmla="*/ 1 w 434"/>
                  <a:gd name="T1" fmla="*/ 0 h 747"/>
                  <a:gd name="T2" fmla="*/ 1 w 434"/>
                  <a:gd name="T3" fmla="*/ 1 h 747"/>
                  <a:gd name="T4" fmla="*/ 1 w 434"/>
                  <a:gd name="T5" fmla="*/ 1 h 747"/>
                  <a:gd name="T6" fmla="*/ 1 w 434"/>
                  <a:gd name="T7" fmla="*/ 1 h 747"/>
                  <a:gd name="T8" fmla="*/ 1 w 434"/>
                  <a:gd name="T9" fmla="*/ 1 h 747"/>
                  <a:gd name="T10" fmla="*/ 1 w 434"/>
                  <a:gd name="T11" fmla="*/ 1 h 747"/>
                  <a:gd name="T12" fmla="*/ 1 w 434"/>
                  <a:gd name="T13" fmla="*/ 1 h 747"/>
                  <a:gd name="T14" fmla="*/ 1 w 434"/>
                  <a:gd name="T15" fmla="*/ 1 h 747"/>
                  <a:gd name="T16" fmla="*/ 1 w 434"/>
                  <a:gd name="T17" fmla="*/ 1 h 747"/>
                  <a:gd name="T18" fmla="*/ 1 w 434"/>
                  <a:gd name="T19" fmla="*/ 1 h 747"/>
                  <a:gd name="T20" fmla="*/ 1 w 434"/>
                  <a:gd name="T21" fmla="*/ 1 h 747"/>
                  <a:gd name="T22" fmla="*/ 1 w 434"/>
                  <a:gd name="T23" fmla="*/ 1 h 747"/>
                  <a:gd name="T24" fmla="*/ 1 w 434"/>
                  <a:gd name="T25" fmla="*/ 1 h 747"/>
                  <a:gd name="T26" fmla="*/ 1 w 434"/>
                  <a:gd name="T27" fmla="*/ 1 h 747"/>
                  <a:gd name="T28" fmla="*/ 1 w 434"/>
                  <a:gd name="T29" fmla="*/ 1 h 747"/>
                  <a:gd name="T30" fmla="*/ 1 w 434"/>
                  <a:gd name="T31" fmla="*/ 1 h 747"/>
                  <a:gd name="T32" fmla="*/ 0 w 434"/>
                  <a:gd name="T33" fmla="*/ 1 h 747"/>
                  <a:gd name="T34" fmla="*/ 0 w 434"/>
                  <a:gd name="T35" fmla="*/ 1 h 747"/>
                  <a:gd name="T36" fmla="*/ 1 w 434"/>
                  <a:gd name="T37" fmla="*/ 1 h 747"/>
                  <a:gd name="T38" fmla="*/ 1 w 434"/>
                  <a:gd name="T39" fmla="*/ 1 h 747"/>
                  <a:gd name="T40" fmla="*/ 1 w 434"/>
                  <a:gd name="T41" fmla="*/ 1 h 747"/>
                  <a:gd name="T42" fmla="*/ 1 w 434"/>
                  <a:gd name="T43" fmla="*/ 1 h 747"/>
                  <a:gd name="T44" fmla="*/ 1 w 434"/>
                  <a:gd name="T45" fmla="*/ 1 h 747"/>
                  <a:gd name="T46" fmla="*/ 1 w 434"/>
                  <a:gd name="T47" fmla="*/ 1 h 747"/>
                  <a:gd name="T48" fmla="*/ 1 w 434"/>
                  <a:gd name="T49" fmla="*/ 1 h 747"/>
                  <a:gd name="T50" fmla="*/ 1 w 434"/>
                  <a:gd name="T51" fmla="*/ 1 h 747"/>
                  <a:gd name="T52" fmla="*/ 1 w 434"/>
                  <a:gd name="T53" fmla="*/ 1 h 747"/>
                  <a:gd name="T54" fmla="*/ 1 w 434"/>
                  <a:gd name="T55" fmla="*/ 1 h 747"/>
                  <a:gd name="T56" fmla="*/ 1 w 434"/>
                  <a:gd name="T57" fmla="*/ 1 h 747"/>
                  <a:gd name="T58" fmla="*/ 1 w 434"/>
                  <a:gd name="T59" fmla="*/ 1 h 747"/>
                  <a:gd name="T60" fmla="*/ 1 w 434"/>
                  <a:gd name="T61" fmla="*/ 1 h 747"/>
                  <a:gd name="T62" fmla="*/ 1 w 434"/>
                  <a:gd name="T63" fmla="*/ 1 h 747"/>
                  <a:gd name="T64" fmla="*/ 1 w 434"/>
                  <a:gd name="T65" fmla="*/ 1 h 747"/>
                  <a:gd name="T66" fmla="*/ 1 w 434"/>
                  <a:gd name="T67" fmla="*/ 1 h 747"/>
                  <a:gd name="T68" fmla="*/ 1 w 434"/>
                  <a:gd name="T69" fmla="*/ 1 h 747"/>
                  <a:gd name="T70" fmla="*/ 1 w 434"/>
                  <a:gd name="T71" fmla="*/ 1 h 747"/>
                  <a:gd name="T72" fmla="*/ 1 w 434"/>
                  <a:gd name="T73" fmla="*/ 0 h 747"/>
                  <a:gd name="T74" fmla="*/ 1 w 434"/>
                  <a:gd name="T75" fmla="*/ 0 h 747"/>
                  <a:gd name="T76" fmla="*/ 1 w 434"/>
                  <a:gd name="T77" fmla="*/ 0 h 747"/>
                  <a:gd name="T78" fmla="*/ 1 w 434"/>
                  <a:gd name="T79" fmla="*/ 0 h 747"/>
                  <a:gd name="T80" fmla="*/ 1 w 434"/>
                  <a:gd name="T81" fmla="*/ 0 h 747"/>
                  <a:gd name="T82" fmla="*/ 1 w 434"/>
                  <a:gd name="T83" fmla="*/ 0 h 7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34"/>
                  <a:gd name="T127" fmla="*/ 0 h 747"/>
                  <a:gd name="T128" fmla="*/ 434 w 434"/>
                  <a:gd name="T129" fmla="*/ 747 h 7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34" h="747">
                    <a:moveTo>
                      <a:pt x="434" y="0"/>
                    </a:moveTo>
                    <a:lnTo>
                      <a:pt x="404" y="45"/>
                    </a:lnTo>
                    <a:lnTo>
                      <a:pt x="375" y="88"/>
                    </a:lnTo>
                    <a:lnTo>
                      <a:pt x="346" y="135"/>
                    </a:lnTo>
                    <a:lnTo>
                      <a:pt x="317" y="179"/>
                    </a:lnTo>
                    <a:lnTo>
                      <a:pt x="290" y="226"/>
                    </a:lnTo>
                    <a:lnTo>
                      <a:pt x="262" y="272"/>
                    </a:lnTo>
                    <a:lnTo>
                      <a:pt x="235" y="318"/>
                    </a:lnTo>
                    <a:lnTo>
                      <a:pt x="208" y="364"/>
                    </a:lnTo>
                    <a:lnTo>
                      <a:pt x="182" y="410"/>
                    </a:lnTo>
                    <a:lnTo>
                      <a:pt x="155" y="457"/>
                    </a:lnTo>
                    <a:lnTo>
                      <a:pt x="129" y="503"/>
                    </a:lnTo>
                    <a:lnTo>
                      <a:pt x="102" y="550"/>
                    </a:lnTo>
                    <a:lnTo>
                      <a:pt x="77" y="598"/>
                    </a:lnTo>
                    <a:lnTo>
                      <a:pt x="50" y="645"/>
                    </a:lnTo>
                    <a:lnTo>
                      <a:pt x="25" y="691"/>
                    </a:lnTo>
                    <a:lnTo>
                      <a:pt x="0" y="738"/>
                    </a:lnTo>
                    <a:lnTo>
                      <a:pt x="0" y="740"/>
                    </a:lnTo>
                    <a:lnTo>
                      <a:pt x="2" y="743"/>
                    </a:lnTo>
                    <a:lnTo>
                      <a:pt x="3" y="746"/>
                    </a:lnTo>
                    <a:lnTo>
                      <a:pt x="3" y="747"/>
                    </a:lnTo>
                    <a:lnTo>
                      <a:pt x="31" y="701"/>
                    </a:lnTo>
                    <a:lnTo>
                      <a:pt x="58" y="655"/>
                    </a:lnTo>
                    <a:lnTo>
                      <a:pt x="86" y="608"/>
                    </a:lnTo>
                    <a:lnTo>
                      <a:pt x="112" y="562"/>
                    </a:lnTo>
                    <a:lnTo>
                      <a:pt x="139" y="515"/>
                    </a:lnTo>
                    <a:lnTo>
                      <a:pt x="165" y="467"/>
                    </a:lnTo>
                    <a:lnTo>
                      <a:pt x="191" y="420"/>
                    </a:lnTo>
                    <a:lnTo>
                      <a:pt x="217" y="373"/>
                    </a:lnTo>
                    <a:lnTo>
                      <a:pt x="243" y="326"/>
                    </a:lnTo>
                    <a:lnTo>
                      <a:pt x="269" y="279"/>
                    </a:lnTo>
                    <a:lnTo>
                      <a:pt x="296" y="231"/>
                    </a:lnTo>
                    <a:lnTo>
                      <a:pt x="322" y="185"/>
                    </a:lnTo>
                    <a:lnTo>
                      <a:pt x="350" y="138"/>
                    </a:lnTo>
                    <a:lnTo>
                      <a:pt x="377" y="92"/>
                    </a:lnTo>
                    <a:lnTo>
                      <a:pt x="405" y="46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5" name="Freeform 25"/>
              <p:cNvSpPr>
                <a:spLocks/>
              </p:cNvSpPr>
              <p:nvPr/>
            </p:nvSpPr>
            <p:spPr bwMode="auto">
              <a:xfrm>
                <a:off x="2738" y="2836"/>
                <a:ext cx="348" cy="96"/>
              </a:xfrm>
              <a:custGeom>
                <a:avLst/>
                <a:gdLst>
                  <a:gd name="T0" fmla="*/ 1 w 696"/>
                  <a:gd name="T1" fmla="*/ 0 h 194"/>
                  <a:gd name="T2" fmla="*/ 1 w 696"/>
                  <a:gd name="T3" fmla="*/ 0 h 194"/>
                  <a:gd name="T4" fmla="*/ 1 w 696"/>
                  <a:gd name="T5" fmla="*/ 0 h 194"/>
                  <a:gd name="T6" fmla="*/ 1 w 696"/>
                  <a:gd name="T7" fmla="*/ 0 h 194"/>
                  <a:gd name="T8" fmla="*/ 1 w 696"/>
                  <a:gd name="T9" fmla="*/ 0 h 194"/>
                  <a:gd name="T10" fmla="*/ 1 w 696"/>
                  <a:gd name="T11" fmla="*/ 0 h 194"/>
                  <a:gd name="T12" fmla="*/ 1 w 696"/>
                  <a:gd name="T13" fmla="*/ 0 h 194"/>
                  <a:gd name="T14" fmla="*/ 1 w 696"/>
                  <a:gd name="T15" fmla="*/ 0 h 194"/>
                  <a:gd name="T16" fmla="*/ 1 w 696"/>
                  <a:gd name="T17" fmla="*/ 0 h 194"/>
                  <a:gd name="T18" fmla="*/ 1 w 696"/>
                  <a:gd name="T19" fmla="*/ 0 h 194"/>
                  <a:gd name="T20" fmla="*/ 1 w 696"/>
                  <a:gd name="T21" fmla="*/ 0 h 194"/>
                  <a:gd name="T22" fmla="*/ 1 w 696"/>
                  <a:gd name="T23" fmla="*/ 0 h 194"/>
                  <a:gd name="T24" fmla="*/ 1 w 696"/>
                  <a:gd name="T25" fmla="*/ 0 h 194"/>
                  <a:gd name="T26" fmla="*/ 1 w 696"/>
                  <a:gd name="T27" fmla="*/ 0 h 194"/>
                  <a:gd name="T28" fmla="*/ 1 w 696"/>
                  <a:gd name="T29" fmla="*/ 0 h 194"/>
                  <a:gd name="T30" fmla="*/ 1 w 696"/>
                  <a:gd name="T31" fmla="*/ 0 h 194"/>
                  <a:gd name="T32" fmla="*/ 1 w 696"/>
                  <a:gd name="T33" fmla="*/ 0 h 194"/>
                  <a:gd name="T34" fmla="*/ 1 w 696"/>
                  <a:gd name="T35" fmla="*/ 0 h 194"/>
                  <a:gd name="T36" fmla="*/ 1 w 696"/>
                  <a:gd name="T37" fmla="*/ 0 h 194"/>
                  <a:gd name="T38" fmla="*/ 1 w 696"/>
                  <a:gd name="T39" fmla="*/ 0 h 194"/>
                  <a:gd name="T40" fmla="*/ 1 w 696"/>
                  <a:gd name="T41" fmla="*/ 0 h 194"/>
                  <a:gd name="T42" fmla="*/ 1 w 696"/>
                  <a:gd name="T43" fmla="*/ 0 h 194"/>
                  <a:gd name="T44" fmla="*/ 1 w 696"/>
                  <a:gd name="T45" fmla="*/ 0 h 194"/>
                  <a:gd name="T46" fmla="*/ 1 w 696"/>
                  <a:gd name="T47" fmla="*/ 0 h 194"/>
                  <a:gd name="T48" fmla="*/ 1 w 696"/>
                  <a:gd name="T49" fmla="*/ 0 h 194"/>
                  <a:gd name="T50" fmla="*/ 1 w 696"/>
                  <a:gd name="T51" fmla="*/ 0 h 194"/>
                  <a:gd name="T52" fmla="*/ 1 w 696"/>
                  <a:gd name="T53" fmla="*/ 0 h 194"/>
                  <a:gd name="T54" fmla="*/ 1 w 696"/>
                  <a:gd name="T55" fmla="*/ 0 h 194"/>
                  <a:gd name="T56" fmla="*/ 1 w 696"/>
                  <a:gd name="T57" fmla="*/ 0 h 194"/>
                  <a:gd name="T58" fmla="*/ 1 w 696"/>
                  <a:gd name="T59" fmla="*/ 0 h 194"/>
                  <a:gd name="T60" fmla="*/ 1 w 696"/>
                  <a:gd name="T61" fmla="*/ 0 h 194"/>
                  <a:gd name="T62" fmla="*/ 1 w 696"/>
                  <a:gd name="T63" fmla="*/ 0 h 194"/>
                  <a:gd name="T64" fmla="*/ 1 w 696"/>
                  <a:gd name="T65" fmla="*/ 0 h 194"/>
                  <a:gd name="T66" fmla="*/ 1 w 696"/>
                  <a:gd name="T67" fmla="*/ 0 h 194"/>
                  <a:gd name="T68" fmla="*/ 0 w 696"/>
                  <a:gd name="T69" fmla="*/ 0 h 194"/>
                  <a:gd name="T70" fmla="*/ 0 w 696"/>
                  <a:gd name="T71" fmla="*/ 0 h 194"/>
                  <a:gd name="T72" fmla="*/ 0 w 696"/>
                  <a:gd name="T73" fmla="*/ 0 h 19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96"/>
                  <a:gd name="T112" fmla="*/ 0 h 194"/>
                  <a:gd name="T113" fmla="*/ 696 w 696"/>
                  <a:gd name="T114" fmla="*/ 194 h 19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96" h="194">
                    <a:moveTo>
                      <a:pt x="0" y="113"/>
                    </a:moveTo>
                    <a:lnTo>
                      <a:pt x="19" y="99"/>
                    </a:lnTo>
                    <a:lnTo>
                      <a:pt x="37" y="88"/>
                    </a:lnTo>
                    <a:lnTo>
                      <a:pt x="57" y="76"/>
                    </a:lnTo>
                    <a:lnTo>
                      <a:pt x="76" y="66"/>
                    </a:lnTo>
                    <a:lnTo>
                      <a:pt x="96" y="56"/>
                    </a:lnTo>
                    <a:lnTo>
                      <a:pt x="117" y="47"/>
                    </a:lnTo>
                    <a:lnTo>
                      <a:pt x="137" y="39"/>
                    </a:lnTo>
                    <a:lnTo>
                      <a:pt x="158" y="32"/>
                    </a:lnTo>
                    <a:lnTo>
                      <a:pt x="179" y="27"/>
                    </a:lnTo>
                    <a:lnTo>
                      <a:pt x="201" y="22"/>
                    </a:lnTo>
                    <a:lnTo>
                      <a:pt x="223" y="18"/>
                    </a:lnTo>
                    <a:lnTo>
                      <a:pt x="245" y="14"/>
                    </a:lnTo>
                    <a:lnTo>
                      <a:pt x="266" y="12"/>
                    </a:lnTo>
                    <a:lnTo>
                      <a:pt x="288" y="11"/>
                    </a:lnTo>
                    <a:lnTo>
                      <a:pt x="311" y="9"/>
                    </a:lnTo>
                    <a:lnTo>
                      <a:pt x="333" y="9"/>
                    </a:lnTo>
                    <a:lnTo>
                      <a:pt x="361" y="11"/>
                    </a:lnTo>
                    <a:lnTo>
                      <a:pt x="387" y="13"/>
                    </a:lnTo>
                    <a:lnTo>
                      <a:pt x="413" y="18"/>
                    </a:lnTo>
                    <a:lnTo>
                      <a:pt x="438" y="23"/>
                    </a:lnTo>
                    <a:lnTo>
                      <a:pt x="463" y="30"/>
                    </a:lnTo>
                    <a:lnTo>
                      <a:pt x="488" y="39"/>
                    </a:lnTo>
                    <a:lnTo>
                      <a:pt x="512" y="49"/>
                    </a:lnTo>
                    <a:lnTo>
                      <a:pt x="535" y="60"/>
                    </a:lnTo>
                    <a:lnTo>
                      <a:pt x="557" y="73"/>
                    </a:lnTo>
                    <a:lnTo>
                      <a:pt x="579" y="87"/>
                    </a:lnTo>
                    <a:lnTo>
                      <a:pt x="599" y="102"/>
                    </a:lnTo>
                    <a:lnTo>
                      <a:pt x="620" y="118"/>
                    </a:lnTo>
                    <a:lnTo>
                      <a:pt x="640" y="135"/>
                    </a:lnTo>
                    <a:lnTo>
                      <a:pt x="658" y="153"/>
                    </a:lnTo>
                    <a:lnTo>
                      <a:pt x="677" y="172"/>
                    </a:lnTo>
                    <a:lnTo>
                      <a:pt x="694" y="193"/>
                    </a:lnTo>
                    <a:lnTo>
                      <a:pt x="696" y="194"/>
                    </a:lnTo>
                    <a:lnTo>
                      <a:pt x="695" y="189"/>
                    </a:lnTo>
                    <a:lnTo>
                      <a:pt x="693" y="183"/>
                    </a:lnTo>
                    <a:lnTo>
                      <a:pt x="690" y="180"/>
                    </a:lnTo>
                    <a:lnTo>
                      <a:pt x="675" y="163"/>
                    </a:lnTo>
                    <a:lnTo>
                      <a:pt x="659" y="145"/>
                    </a:lnTo>
                    <a:lnTo>
                      <a:pt x="643" y="129"/>
                    </a:lnTo>
                    <a:lnTo>
                      <a:pt x="626" y="114"/>
                    </a:lnTo>
                    <a:lnTo>
                      <a:pt x="609" y="100"/>
                    </a:lnTo>
                    <a:lnTo>
                      <a:pt x="591" y="88"/>
                    </a:lnTo>
                    <a:lnTo>
                      <a:pt x="574" y="75"/>
                    </a:lnTo>
                    <a:lnTo>
                      <a:pt x="556" y="64"/>
                    </a:lnTo>
                    <a:lnTo>
                      <a:pt x="536" y="53"/>
                    </a:lnTo>
                    <a:lnTo>
                      <a:pt x="516" y="44"/>
                    </a:lnTo>
                    <a:lnTo>
                      <a:pt x="497" y="35"/>
                    </a:lnTo>
                    <a:lnTo>
                      <a:pt x="476" y="28"/>
                    </a:lnTo>
                    <a:lnTo>
                      <a:pt x="455" y="21"/>
                    </a:lnTo>
                    <a:lnTo>
                      <a:pt x="433" y="14"/>
                    </a:lnTo>
                    <a:lnTo>
                      <a:pt x="410" y="9"/>
                    </a:lnTo>
                    <a:lnTo>
                      <a:pt x="387" y="5"/>
                    </a:lnTo>
                    <a:lnTo>
                      <a:pt x="361" y="1"/>
                    </a:lnTo>
                    <a:lnTo>
                      <a:pt x="336" y="0"/>
                    </a:lnTo>
                    <a:lnTo>
                      <a:pt x="309" y="0"/>
                    </a:lnTo>
                    <a:lnTo>
                      <a:pt x="284" y="1"/>
                    </a:lnTo>
                    <a:lnTo>
                      <a:pt x="258" y="4"/>
                    </a:lnTo>
                    <a:lnTo>
                      <a:pt x="233" y="8"/>
                    </a:lnTo>
                    <a:lnTo>
                      <a:pt x="208" y="14"/>
                    </a:lnTo>
                    <a:lnTo>
                      <a:pt x="184" y="20"/>
                    </a:lnTo>
                    <a:lnTo>
                      <a:pt x="159" y="28"/>
                    </a:lnTo>
                    <a:lnTo>
                      <a:pt x="135" y="37"/>
                    </a:lnTo>
                    <a:lnTo>
                      <a:pt x="112" y="47"/>
                    </a:lnTo>
                    <a:lnTo>
                      <a:pt x="88" y="59"/>
                    </a:lnTo>
                    <a:lnTo>
                      <a:pt x="66" y="70"/>
                    </a:lnTo>
                    <a:lnTo>
                      <a:pt x="43" y="83"/>
                    </a:lnTo>
                    <a:lnTo>
                      <a:pt x="21" y="97"/>
                    </a:lnTo>
                    <a:lnTo>
                      <a:pt x="0" y="112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6" name="Freeform 26"/>
              <p:cNvSpPr>
                <a:spLocks/>
              </p:cNvSpPr>
              <p:nvPr/>
            </p:nvSpPr>
            <p:spPr bwMode="auto">
              <a:xfrm>
                <a:off x="2997" y="2870"/>
                <a:ext cx="82" cy="413"/>
              </a:xfrm>
              <a:custGeom>
                <a:avLst/>
                <a:gdLst>
                  <a:gd name="T0" fmla="*/ 1 w 163"/>
                  <a:gd name="T1" fmla="*/ 0 h 827"/>
                  <a:gd name="T2" fmla="*/ 1 w 163"/>
                  <a:gd name="T3" fmla="*/ 0 h 827"/>
                  <a:gd name="T4" fmla="*/ 1 w 163"/>
                  <a:gd name="T5" fmla="*/ 0 h 827"/>
                  <a:gd name="T6" fmla="*/ 1 w 163"/>
                  <a:gd name="T7" fmla="*/ 0 h 827"/>
                  <a:gd name="T8" fmla="*/ 1 w 163"/>
                  <a:gd name="T9" fmla="*/ 0 h 827"/>
                  <a:gd name="T10" fmla="*/ 1 w 163"/>
                  <a:gd name="T11" fmla="*/ 0 h 827"/>
                  <a:gd name="T12" fmla="*/ 1 w 163"/>
                  <a:gd name="T13" fmla="*/ 0 h 827"/>
                  <a:gd name="T14" fmla="*/ 0 w 163"/>
                  <a:gd name="T15" fmla="*/ 0 h 827"/>
                  <a:gd name="T16" fmla="*/ 1 w 163"/>
                  <a:gd name="T17" fmla="*/ 0 h 827"/>
                  <a:gd name="T18" fmla="*/ 1 w 163"/>
                  <a:gd name="T19" fmla="*/ 0 h 827"/>
                  <a:gd name="T20" fmla="*/ 1 w 163"/>
                  <a:gd name="T21" fmla="*/ 0 h 827"/>
                  <a:gd name="T22" fmla="*/ 1 w 163"/>
                  <a:gd name="T23" fmla="*/ 0 h 827"/>
                  <a:gd name="T24" fmla="*/ 1 w 163"/>
                  <a:gd name="T25" fmla="*/ 0 h 827"/>
                  <a:gd name="T26" fmla="*/ 1 w 163"/>
                  <a:gd name="T27" fmla="*/ 0 h 827"/>
                  <a:gd name="T28" fmla="*/ 1 w 163"/>
                  <a:gd name="T29" fmla="*/ 0 h 827"/>
                  <a:gd name="T30" fmla="*/ 1 w 163"/>
                  <a:gd name="T31" fmla="*/ 0 h 827"/>
                  <a:gd name="T32" fmla="*/ 1 w 163"/>
                  <a:gd name="T33" fmla="*/ 0 h 827"/>
                  <a:gd name="T34" fmla="*/ 1 w 163"/>
                  <a:gd name="T35" fmla="*/ 0 h 827"/>
                  <a:gd name="T36" fmla="*/ 1 w 163"/>
                  <a:gd name="T37" fmla="*/ 0 h 827"/>
                  <a:gd name="T38" fmla="*/ 1 w 163"/>
                  <a:gd name="T39" fmla="*/ 0 h 827"/>
                  <a:gd name="T40" fmla="*/ 1 w 163"/>
                  <a:gd name="T41" fmla="*/ 0 h 827"/>
                  <a:gd name="T42" fmla="*/ 1 w 163"/>
                  <a:gd name="T43" fmla="*/ 0 h 827"/>
                  <a:gd name="T44" fmla="*/ 1 w 163"/>
                  <a:gd name="T45" fmla="*/ 0 h 827"/>
                  <a:gd name="T46" fmla="*/ 1 w 163"/>
                  <a:gd name="T47" fmla="*/ 0 h 827"/>
                  <a:gd name="T48" fmla="*/ 1 w 163"/>
                  <a:gd name="T49" fmla="*/ 0 h 827"/>
                  <a:gd name="T50" fmla="*/ 1 w 163"/>
                  <a:gd name="T51" fmla="*/ 0 h 827"/>
                  <a:gd name="T52" fmla="*/ 1 w 163"/>
                  <a:gd name="T53" fmla="*/ 0 h 827"/>
                  <a:gd name="T54" fmla="*/ 1 w 163"/>
                  <a:gd name="T55" fmla="*/ 0 h 827"/>
                  <a:gd name="T56" fmla="*/ 1 w 163"/>
                  <a:gd name="T57" fmla="*/ 0 h 827"/>
                  <a:gd name="T58" fmla="*/ 1 w 163"/>
                  <a:gd name="T59" fmla="*/ 0 h 82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63"/>
                  <a:gd name="T91" fmla="*/ 0 h 827"/>
                  <a:gd name="T92" fmla="*/ 163 w 163"/>
                  <a:gd name="T93" fmla="*/ 827 h 82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63" h="827">
                    <a:moveTo>
                      <a:pt x="160" y="0"/>
                    </a:moveTo>
                    <a:lnTo>
                      <a:pt x="121" y="96"/>
                    </a:lnTo>
                    <a:lnTo>
                      <a:pt x="86" y="194"/>
                    </a:lnTo>
                    <a:lnTo>
                      <a:pt x="57" y="295"/>
                    </a:lnTo>
                    <a:lnTo>
                      <a:pt x="34" y="398"/>
                    </a:lnTo>
                    <a:lnTo>
                      <a:pt x="17" y="501"/>
                    </a:lnTo>
                    <a:lnTo>
                      <a:pt x="5" y="606"/>
                    </a:lnTo>
                    <a:lnTo>
                      <a:pt x="0" y="710"/>
                    </a:lnTo>
                    <a:lnTo>
                      <a:pt x="1" y="813"/>
                    </a:lnTo>
                    <a:lnTo>
                      <a:pt x="2" y="818"/>
                    </a:lnTo>
                    <a:lnTo>
                      <a:pt x="7" y="821"/>
                    </a:lnTo>
                    <a:lnTo>
                      <a:pt x="10" y="826"/>
                    </a:lnTo>
                    <a:lnTo>
                      <a:pt x="11" y="827"/>
                    </a:lnTo>
                    <a:lnTo>
                      <a:pt x="17" y="727"/>
                    </a:lnTo>
                    <a:lnTo>
                      <a:pt x="24" y="629"/>
                    </a:lnTo>
                    <a:lnTo>
                      <a:pt x="32" y="530"/>
                    </a:lnTo>
                    <a:lnTo>
                      <a:pt x="45" y="431"/>
                    </a:lnTo>
                    <a:lnTo>
                      <a:pt x="54" y="377"/>
                    </a:lnTo>
                    <a:lnTo>
                      <a:pt x="64" y="322"/>
                    </a:lnTo>
                    <a:lnTo>
                      <a:pt x="77" y="269"/>
                    </a:lnTo>
                    <a:lnTo>
                      <a:pt x="91" y="214"/>
                    </a:lnTo>
                    <a:lnTo>
                      <a:pt x="107" y="161"/>
                    </a:lnTo>
                    <a:lnTo>
                      <a:pt x="124" y="110"/>
                    </a:lnTo>
                    <a:lnTo>
                      <a:pt x="143" y="58"/>
                    </a:lnTo>
                    <a:lnTo>
                      <a:pt x="163" y="6"/>
                    </a:lnTo>
                    <a:lnTo>
                      <a:pt x="163" y="5"/>
                    </a:lnTo>
                    <a:lnTo>
                      <a:pt x="162" y="2"/>
                    </a:lnTo>
                    <a:lnTo>
                      <a:pt x="161" y="1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7" name="Freeform 27"/>
              <p:cNvSpPr>
                <a:spLocks/>
              </p:cNvSpPr>
              <p:nvPr/>
            </p:nvSpPr>
            <p:spPr bwMode="auto">
              <a:xfrm>
                <a:off x="2185" y="2736"/>
                <a:ext cx="339" cy="328"/>
              </a:xfrm>
              <a:custGeom>
                <a:avLst/>
                <a:gdLst>
                  <a:gd name="T0" fmla="*/ 1 w 677"/>
                  <a:gd name="T1" fmla="*/ 1 h 656"/>
                  <a:gd name="T2" fmla="*/ 1 w 677"/>
                  <a:gd name="T3" fmla="*/ 1 h 656"/>
                  <a:gd name="T4" fmla="*/ 1 w 677"/>
                  <a:gd name="T5" fmla="*/ 1 h 656"/>
                  <a:gd name="T6" fmla="*/ 1 w 677"/>
                  <a:gd name="T7" fmla="*/ 1 h 656"/>
                  <a:gd name="T8" fmla="*/ 1 w 677"/>
                  <a:gd name="T9" fmla="*/ 1 h 656"/>
                  <a:gd name="T10" fmla="*/ 1 w 677"/>
                  <a:gd name="T11" fmla="*/ 1 h 656"/>
                  <a:gd name="T12" fmla="*/ 1 w 677"/>
                  <a:gd name="T13" fmla="*/ 1 h 656"/>
                  <a:gd name="T14" fmla="*/ 1 w 677"/>
                  <a:gd name="T15" fmla="*/ 1 h 656"/>
                  <a:gd name="T16" fmla="*/ 1 w 677"/>
                  <a:gd name="T17" fmla="*/ 1 h 656"/>
                  <a:gd name="T18" fmla="*/ 1 w 677"/>
                  <a:gd name="T19" fmla="*/ 1 h 656"/>
                  <a:gd name="T20" fmla="*/ 1 w 677"/>
                  <a:gd name="T21" fmla="*/ 1 h 656"/>
                  <a:gd name="T22" fmla="*/ 1 w 677"/>
                  <a:gd name="T23" fmla="*/ 1 h 656"/>
                  <a:gd name="T24" fmla="*/ 1 w 677"/>
                  <a:gd name="T25" fmla="*/ 1 h 656"/>
                  <a:gd name="T26" fmla="*/ 1 w 677"/>
                  <a:gd name="T27" fmla="*/ 1 h 656"/>
                  <a:gd name="T28" fmla="*/ 1 w 677"/>
                  <a:gd name="T29" fmla="*/ 1 h 656"/>
                  <a:gd name="T30" fmla="*/ 1 w 677"/>
                  <a:gd name="T31" fmla="*/ 1 h 656"/>
                  <a:gd name="T32" fmla="*/ 0 w 677"/>
                  <a:gd name="T33" fmla="*/ 1 h 656"/>
                  <a:gd name="T34" fmla="*/ 1 w 677"/>
                  <a:gd name="T35" fmla="*/ 1 h 656"/>
                  <a:gd name="T36" fmla="*/ 1 w 677"/>
                  <a:gd name="T37" fmla="*/ 1 h 656"/>
                  <a:gd name="T38" fmla="*/ 1 w 677"/>
                  <a:gd name="T39" fmla="*/ 1 h 656"/>
                  <a:gd name="T40" fmla="*/ 1 w 677"/>
                  <a:gd name="T41" fmla="*/ 1 h 656"/>
                  <a:gd name="T42" fmla="*/ 1 w 677"/>
                  <a:gd name="T43" fmla="*/ 1 h 656"/>
                  <a:gd name="T44" fmla="*/ 1 w 677"/>
                  <a:gd name="T45" fmla="*/ 1 h 656"/>
                  <a:gd name="T46" fmla="*/ 1 w 677"/>
                  <a:gd name="T47" fmla="*/ 1 h 656"/>
                  <a:gd name="T48" fmla="*/ 1 w 677"/>
                  <a:gd name="T49" fmla="*/ 1 h 656"/>
                  <a:gd name="T50" fmla="*/ 1 w 677"/>
                  <a:gd name="T51" fmla="*/ 1 h 656"/>
                  <a:gd name="T52" fmla="*/ 1 w 677"/>
                  <a:gd name="T53" fmla="*/ 1 h 656"/>
                  <a:gd name="T54" fmla="*/ 1 w 677"/>
                  <a:gd name="T55" fmla="*/ 1 h 656"/>
                  <a:gd name="T56" fmla="*/ 1 w 677"/>
                  <a:gd name="T57" fmla="*/ 1 h 656"/>
                  <a:gd name="T58" fmla="*/ 1 w 677"/>
                  <a:gd name="T59" fmla="*/ 1 h 656"/>
                  <a:gd name="T60" fmla="*/ 1 w 677"/>
                  <a:gd name="T61" fmla="*/ 1 h 656"/>
                  <a:gd name="T62" fmla="*/ 1 w 677"/>
                  <a:gd name="T63" fmla="*/ 1 h 656"/>
                  <a:gd name="T64" fmla="*/ 1 w 677"/>
                  <a:gd name="T65" fmla="*/ 1 h 656"/>
                  <a:gd name="T66" fmla="*/ 1 w 677"/>
                  <a:gd name="T67" fmla="*/ 1 h 656"/>
                  <a:gd name="T68" fmla="*/ 1 w 677"/>
                  <a:gd name="T69" fmla="*/ 1 h 656"/>
                  <a:gd name="T70" fmla="*/ 1 w 677"/>
                  <a:gd name="T71" fmla="*/ 1 h 656"/>
                  <a:gd name="T72" fmla="*/ 1 w 677"/>
                  <a:gd name="T73" fmla="*/ 0 h 65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77"/>
                  <a:gd name="T112" fmla="*/ 0 h 656"/>
                  <a:gd name="T113" fmla="*/ 677 w 677"/>
                  <a:gd name="T114" fmla="*/ 656 h 65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77" h="656">
                    <a:moveTo>
                      <a:pt x="675" y="0"/>
                    </a:moveTo>
                    <a:lnTo>
                      <a:pt x="656" y="24"/>
                    </a:lnTo>
                    <a:lnTo>
                      <a:pt x="638" y="48"/>
                    </a:lnTo>
                    <a:lnTo>
                      <a:pt x="619" y="73"/>
                    </a:lnTo>
                    <a:lnTo>
                      <a:pt x="600" y="97"/>
                    </a:lnTo>
                    <a:lnTo>
                      <a:pt x="580" y="120"/>
                    </a:lnTo>
                    <a:lnTo>
                      <a:pt x="561" y="144"/>
                    </a:lnTo>
                    <a:lnTo>
                      <a:pt x="541" y="167"/>
                    </a:lnTo>
                    <a:lnTo>
                      <a:pt x="521" y="190"/>
                    </a:lnTo>
                    <a:lnTo>
                      <a:pt x="502" y="213"/>
                    </a:lnTo>
                    <a:lnTo>
                      <a:pt x="481" y="236"/>
                    </a:lnTo>
                    <a:lnTo>
                      <a:pt x="460" y="258"/>
                    </a:lnTo>
                    <a:lnTo>
                      <a:pt x="440" y="281"/>
                    </a:lnTo>
                    <a:lnTo>
                      <a:pt x="418" y="303"/>
                    </a:lnTo>
                    <a:lnTo>
                      <a:pt x="396" y="324"/>
                    </a:lnTo>
                    <a:lnTo>
                      <a:pt x="374" y="345"/>
                    </a:lnTo>
                    <a:lnTo>
                      <a:pt x="352" y="366"/>
                    </a:lnTo>
                    <a:lnTo>
                      <a:pt x="330" y="386"/>
                    </a:lnTo>
                    <a:lnTo>
                      <a:pt x="308" y="404"/>
                    </a:lnTo>
                    <a:lnTo>
                      <a:pt x="287" y="424"/>
                    </a:lnTo>
                    <a:lnTo>
                      <a:pt x="265" y="442"/>
                    </a:lnTo>
                    <a:lnTo>
                      <a:pt x="242" y="461"/>
                    </a:lnTo>
                    <a:lnTo>
                      <a:pt x="220" y="479"/>
                    </a:lnTo>
                    <a:lnTo>
                      <a:pt x="197" y="498"/>
                    </a:lnTo>
                    <a:lnTo>
                      <a:pt x="174" y="515"/>
                    </a:lnTo>
                    <a:lnTo>
                      <a:pt x="152" y="531"/>
                    </a:lnTo>
                    <a:lnTo>
                      <a:pt x="129" y="545"/>
                    </a:lnTo>
                    <a:lnTo>
                      <a:pt x="106" y="560"/>
                    </a:lnTo>
                    <a:lnTo>
                      <a:pt x="83" y="574"/>
                    </a:lnTo>
                    <a:lnTo>
                      <a:pt x="60" y="589"/>
                    </a:lnTo>
                    <a:lnTo>
                      <a:pt x="39" y="603"/>
                    </a:lnTo>
                    <a:lnTo>
                      <a:pt x="18" y="622"/>
                    </a:lnTo>
                    <a:lnTo>
                      <a:pt x="0" y="641"/>
                    </a:lnTo>
                    <a:lnTo>
                      <a:pt x="0" y="645"/>
                    </a:lnTo>
                    <a:lnTo>
                      <a:pt x="2" y="651"/>
                    </a:lnTo>
                    <a:lnTo>
                      <a:pt x="5" y="655"/>
                    </a:lnTo>
                    <a:lnTo>
                      <a:pt x="8" y="656"/>
                    </a:lnTo>
                    <a:lnTo>
                      <a:pt x="30" y="640"/>
                    </a:lnTo>
                    <a:lnTo>
                      <a:pt x="50" y="624"/>
                    </a:lnTo>
                    <a:lnTo>
                      <a:pt x="72" y="608"/>
                    </a:lnTo>
                    <a:lnTo>
                      <a:pt x="93" y="593"/>
                    </a:lnTo>
                    <a:lnTo>
                      <a:pt x="115" y="577"/>
                    </a:lnTo>
                    <a:lnTo>
                      <a:pt x="136" y="562"/>
                    </a:lnTo>
                    <a:lnTo>
                      <a:pt x="157" y="546"/>
                    </a:lnTo>
                    <a:lnTo>
                      <a:pt x="178" y="530"/>
                    </a:lnTo>
                    <a:lnTo>
                      <a:pt x="200" y="514"/>
                    </a:lnTo>
                    <a:lnTo>
                      <a:pt x="221" y="498"/>
                    </a:lnTo>
                    <a:lnTo>
                      <a:pt x="242" y="481"/>
                    </a:lnTo>
                    <a:lnTo>
                      <a:pt x="262" y="465"/>
                    </a:lnTo>
                    <a:lnTo>
                      <a:pt x="283" y="448"/>
                    </a:lnTo>
                    <a:lnTo>
                      <a:pt x="304" y="431"/>
                    </a:lnTo>
                    <a:lnTo>
                      <a:pt x="323" y="413"/>
                    </a:lnTo>
                    <a:lnTo>
                      <a:pt x="344" y="395"/>
                    </a:lnTo>
                    <a:lnTo>
                      <a:pt x="367" y="373"/>
                    </a:lnTo>
                    <a:lnTo>
                      <a:pt x="390" y="350"/>
                    </a:lnTo>
                    <a:lnTo>
                      <a:pt x="413" y="327"/>
                    </a:lnTo>
                    <a:lnTo>
                      <a:pt x="435" y="304"/>
                    </a:lnTo>
                    <a:lnTo>
                      <a:pt x="457" y="281"/>
                    </a:lnTo>
                    <a:lnTo>
                      <a:pt x="478" y="257"/>
                    </a:lnTo>
                    <a:lnTo>
                      <a:pt x="500" y="233"/>
                    </a:lnTo>
                    <a:lnTo>
                      <a:pt x="520" y="208"/>
                    </a:lnTo>
                    <a:lnTo>
                      <a:pt x="541" y="183"/>
                    </a:lnTo>
                    <a:lnTo>
                      <a:pt x="561" y="158"/>
                    </a:lnTo>
                    <a:lnTo>
                      <a:pt x="580" y="132"/>
                    </a:lnTo>
                    <a:lnTo>
                      <a:pt x="600" y="107"/>
                    </a:lnTo>
                    <a:lnTo>
                      <a:pt x="619" y="82"/>
                    </a:lnTo>
                    <a:lnTo>
                      <a:pt x="639" y="56"/>
                    </a:lnTo>
                    <a:lnTo>
                      <a:pt x="659" y="30"/>
                    </a:lnTo>
                    <a:lnTo>
                      <a:pt x="677" y="5"/>
                    </a:lnTo>
                    <a:lnTo>
                      <a:pt x="677" y="3"/>
                    </a:lnTo>
                    <a:lnTo>
                      <a:pt x="676" y="2"/>
                    </a:lnTo>
                    <a:lnTo>
                      <a:pt x="675" y="1"/>
                    </a:lnTo>
                    <a:lnTo>
                      <a:pt x="67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8" name="Freeform 28"/>
              <p:cNvSpPr>
                <a:spLocks/>
              </p:cNvSpPr>
              <p:nvPr/>
            </p:nvSpPr>
            <p:spPr bwMode="auto">
              <a:xfrm>
                <a:off x="2160" y="3070"/>
                <a:ext cx="407" cy="163"/>
              </a:xfrm>
              <a:custGeom>
                <a:avLst/>
                <a:gdLst>
                  <a:gd name="T0" fmla="*/ 1 w 814"/>
                  <a:gd name="T1" fmla="*/ 1 h 326"/>
                  <a:gd name="T2" fmla="*/ 1 w 814"/>
                  <a:gd name="T3" fmla="*/ 1 h 326"/>
                  <a:gd name="T4" fmla="*/ 1 w 814"/>
                  <a:gd name="T5" fmla="*/ 1 h 326"/>
                  <a:gd name="T6" fmla="*/ 1 w 814"/>
                  <a:gd name="T7" fmla="*/ 1 h 326"/>
                  <a:gd name="T8" fmla="*/ 1 w 814"/>
                  <a:gd name="T9" fmla="*/ 1 h 326"/>
                  <a:gd name="T10" fmla="*/ 1 w 814"/>
                  <a:gd name="T11" fmla="*/ 1 h 326"/>
                  <a:gd name="T12" fmla="*/ 1 w 814"/>
                  <a:gd name="T13" fmla="*/ 1 h 326"/>
                  <a:gd name="T14" fmla="*/ 1 w 814"/>
                  <a:gd name="T15" fmla="*/ 1 h 326"/>
                  <a:gd name="T16" fmla="*/ 1 w 814"/>
                  <a:gd name="T17" fmla="*/ 1 h 326"/>
                  <a:gd name="T18" fmla="*/ 1 w 814"/>
                  <a:gd name="T19" fmla="*/ 1 h 326"/>
                  <a:gd name="T20" fmla="*/ 1 w 814"/>
                  <a:gd name="T21" fmla="*/ 1 h 326"/>
                  <a:gd name="T22" fmla="*/ 1 w 814"/>
                  <a:gd name="T23" fmla="*/ 1 h 326"/>
                  <a:gd name="T24" fmla="*/ 1 w 814"/>
                  <a:gd name="T25" fmla="*/ 1 h 326"/>
                  <a:gd name="T26" fmla="*/ 1 w 814"/>
                  <a:gd name="T27" fmla="*/ 1 h 326"/>
                  <a:gd name="T28" fmla="*/ 1 w 814"/>
                  <a:gd name="T29" fmla="*/ 0 h 326"/>
                  <a:gd name="T30" fmla="*/ 1 w 814"/>
                  <a:gd name="T31" fmla="*/ 1 h 326"/>
                  <a:gd name="T32" fmla="*/ 1 w 814"/>
                  <a:gd name="T33" fmla="*/ 1 h 326"/>
                  <a:gd name="T34" fmla="*/ 1 w 814"/>
                  <a:gd name="T35" fmla="*/ 1 h 326"/>
                  <a:gd name="T36" fmla="*/ 1 w 814"/>
                  <a:gd name="T37" fmla="*/ 1 h 326"/>
                  <a:gd name="T38" fmla="*/ 1 w 814"/>
                  <a:gd name="T39" fmla="*/ 1 h 326"/>
                  <a:gd name="T40" fmla="*/ 1 w 814"/>
                  <a:gd name="T41" fmla="*/ 1 h 326"/>
                  <a:gd name="T42" fmla="*/ 1 w 814"/>
                  <a:gd name="T43" fmla="*/ 1 h 326"/>
                  <a:gd name="T44" fmla="*/ 1 w 814"/>
                  <a:gd name="T45" fmla="*/ 1 h 326"/>
                  <a:gd name="T46" fmla="*/ 1 w 814"/>
                  <a:gd name="T47" fmla="*/ 1 h 326"/>
                  <a:gd name="T48" fmla="*/ 1 w 814"/>
                  <a:gd name="T49" fmla="*/ 1 h 326"/>
                  <a:gd name="T50" fmla="*/ 1 w 814"/>
                  <a:gd name="T51" fmla="*/ 1 h 326"/>
                  <a:gd name="T52" fmla="*/ 1 w 814"/>
                  <a:gd name="T53" fmla="*/ 1 h 326"/>
                  <a:gd name="T54" fmla="*/ 1 w 814"/>
                  <a:gd name="T55" fmla="*/ 1 h 326"/>
                  <a:gd name="T56" fmla="*/ 1 w 814"/>
                  <a:gd name="T57" fmla="*/ 1 h 326"/>
                  <a:gd name="T58" fmla="*/ 1 w 814"/>
                  <a:gd name="T59" fmla="*/ 1 h 326"/>
                  <a:gd name="T60" fmla="*/ 1 w 814"/>
                  <a:gd name="T61" fmla="*/ 1 h 326"/>
                  <a:gd name="T62" fmla="*/ 1 w 814"/>
                  <a:gd name="T63" fmla="*/ 1 h 326"/>
                  <a:gd name="T64" fmla="*/ 1 w 814"/>
                  <a:gd name="T65" fmla="*/ 1 h 326"/>
                  <a:gd name="T66" fmla="*/ 1 w 814"/>
                  <a:gd name="T67" fmla="*/ 1 h 326"/>
                  <a:gd name="T68" fmla="*/ 1 w 814"/>
                  <a:gd name="T69" fmla="*/ 1 h 326"/>
                  <a:gd name="T70" fmla="*/ 1 w 814"/>
                  <a:gd name="T71" fmla="*/ 1 h 326"/>
                  <a:gd name="T72" fmla="*/ 1 w 814"/>
                  <a:gd name="T73" fmla="*/ 1 h 32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14"/>
                  <a:gd name="T112" fmla="*/ 0 h 326"/>
                  <a:gd name="T113" fmla="*/ 814 w 814"/>
                  <a:gd name="T114" fmla="*/ 326 h 32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14" h="326">
                    <a:moveTo>
                      <a:pt x="813" y="326"/>
                    </a:moveTo>
                    <a:lnTo>
                      <a:pt x="798" y="302"/>
                    </a:lnTo>
                    <a:lnTo>
                      <a:pt x="781" y="279"/>
                    </a:lnTo>
                    <a:lnTo>
                      <a:pt x="764" y="257"/>
                    </a:lnTo>
                    <a:lnTo>
                      <a:pt x="745" y="236"/>
                    </a:lnTo>
                    <a:lnTo>
                      <a:pt x="726" y="216"/>
                    </a:lnTo>
                    <a:lnTo>
                      <a:pt x="705" y="197"/>
                    </a:lnTo>
                    <a:lnTo>
                      <a:pt x="683" y="178"/>
                    </a:lnTo>
                    <a:lnTo>
                      <a:pt x="661" y="162"/>
                    </a:lnTo>
                    <a:lnTo>
                      <a:pt x="638" y="146"/>
                    </a:lnTo>
                    <a:lnTo>
                      <a:pt x="614" y="130"/>
                    </a:lnTo>
                    <a:lnTo>
                      <a:pt x="590" y="116"/>
                    </a:lnTo>
                    <a:lnTo>
                      <a:pt x="564" y="102"/>
                    </a:lnTo>
                    <a:lnTo>
                      <a:pt x="538" y="90"/>
                    </a:lnTo>
                    <a:lnTo>
                      <a:pt x="511" y="78"/>
                    </a:lnTo>
                    <a:lnTo>
                      <a:pt x="485" y="68"/>
                    </a:lnTo>
                    <a:lnTo>
                      <a:pt x="457" y="58"/>
                    </a:lnTo>
                    <a:lnTo>
                      <a:pt x="430" y="48"/>
                    </a:lnTo>
                    <a:lnTo>
                      <a:pt x="401" y="40"/>
                    </a:lnTo>
                    <a:lnTo>
                      <a:pt x="373" y="33"/>
                    </a:lnTo>
                    <a:lnTo>
                      <a:pt x="344" y="26"/>
                    </a:lnTo>
                    <a:lnTo>
                      <a:pt x="316" y="21"/>
                    </a:lnTo>
                    <a:lnTo>
                      <a:pt x="286" y="15"/>
                    </a:lnTo>
                    <a:lnTo>
                      <a:pt x="257" y="10"/>
                    </a:lnTo>
                    <a:lnTo>
                      <a:pt x="228" y="7"/>
                    </a:lnTo>
                    <a:lnTo>
                      <a:pt x="199" y="5"/>
                    </a:lnTo>
                    <a:lnTo>
                      <a:pt x="169" y="2"/>
                    </a:lnTo>
                    <a:lnTo>
                      <a:pt x="141" y="1"/>
                    </a:lnTo>
                    <a:lnTo>
                      <a:pt x="112" y="0"/>
                    </a:lnTo>
                    <a:lnTo>
                      <a:pt x="84" y="0"/>
                    </a:lnTo>
                    <a:lnTo>
                      <a:pt x="55" y="1"/>
                    </a:lnTo>
                    <a:lnTo>
                      <a:pt x="28" y="2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9"/>
                    </a:lnTo>
                    <a:lnTo>
                      <a:pt x="3" y="14"/>
                    </a:lnTo>
                    <a:lnTo>
                      <a:pt x="6" y="15"/>
                    </a:lnTo>
                    <a:lnTo>
                      <a:pt x="33" y="16"/>
                    </a:lnTo>
                    <a:lnTo>
                      <a:pt x="62" y="17"/>
                    </a:lnTo>
                    <a:lnTo>
                      <a:pt x="90" y="18"/>
                    </a:lnTo>
                    <a:lnTo>
                      <a:pt x="119" y="20"/>
                    </a:lnTo>
                    <a:lnTo>
                      <a:pt x="147" y="22"/>
                    </a:lnTo>
                    <a:lnTo>
                      <a:pt x="175" y="24"/>
                    </a:lnTo>
                    <a:lnTo>
                      <a:pt x="204" y="26"/>
                    </a:lnTo>
                    <a:lnTo>
                      <a:pt x="233" y="30"/>
                    </a:lnTo>
                    <a:lnTo>
                      <a:pt x="260" y="32"/>
                    </a:lnTo>
                    <a:lnTo>
                      <a:pt x="289" y="37"/>
                    </a:lnTo>
                    <a:lnTo>
                      <a:pt x="317" y="41"/>
                    </a:lnTo>
                    <a:lnTo>
                      <a:pt x="344" y="46"/>
                    </a:lnTo>
                    <a:lnTo>
                      <a:pt x="372" y="52"/>
                    </a:lnTo>
                    <a:lnTo>
                      <a:pt x="400" y="58"/>
                    </a:lnTo>
                    <a:lnTo>
                      <a:pt x="427" y="64"/>
                    </a:lnTo>
                    <a:lnTo>
                      <a:pt x="454" y="73"/>
                    </a:lnTo>
                    <a:lnTo>
                      <a:pt x="480" y="81"/>
                    </a:lnTo>
                    <a:lnTo>
                      <a:pt x="507" y="90"/>
                    </a:lnTo>
                    <a:lnTo>
                      <a:pt x="532" y="100"/>
                    </a:lnTo>
                    <a:lnTo>
                      <a:pt x="558" y="111"/>
                    </a:lnTo>
                    <a:lnTo>
                      <a:pt x="582" y="123"/>
                    </a:lnTo>
                    <a:lnTo>
                      <a:pt x="606" y="136"/>
                    </a:lnTo>
                    <a:lnTo>
                      <a:pt x="630" y="150"/>
                    </a:lnTo>
                    <a:lnTo>
                      <a:pt x="653" y="165"/>
                    </a:lnTo>
                    <a:lnTo>
                      <a:pt x="676" y="181"/>
                    </a:lnTo>
                    <a:lnTo>
                      <a:pt x="698" y="198"/>
                    </a:lnTo>
                    <a:lnTo>
                      <a:pt x="719" y="215"/>
                    </a:lnTo>
                    <a:lnTo>
                      <a:pt x="740" y="235"/>
                    </a:lnTo>
                    <a:lnTo>
                      <a:pt x="759" y="256"/>
                    </a:lnTo>
                    <a:lnTo>
                      <a:pt x="779" y="278"/>
                    </a:lnTo>
                    <a:lnTo>
                      <a:pt x="797" y="302"/>
                    </a:lnTo>
                    <a:lnTo>
                      <a:pt x="814" y="326"/>
                    </a:lnTo>
                    <a:lnTo>
                      <a:pt x="813" y="3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9" name="Freeform 29"/>
              <p:cNvSpPr>
                <a:spLocks/>
              </p:cNvSpPr>
              <p:nvPr/>
            </p:nvSpPr>
            <p:spPr bwMode="auto">
              <a:xfrm>
                <a:off x="2184" y="3023"/>
                <a:ext cx="87" cy="69"/>
              </a:xfrm>
              <a:custGeom>
                <a:avLst/>
                <a:gdLst>
                  <a:gd name="T0" fmla="*/ 1 w 173"/>
                  <a:gd name="T1" fmla="*/ 0 h 138"/>
                  <a:gd name="T2" fmla="*/ 1 w 173"/>
                  <a:gd name="T3" fmla="*/ 1 h 138"/>
                  <a:gd name="T4" fmla="*/ 1 w 173"/>
                  <a:gd name="T5" fmla="*/ 1 h 138"/>
                  <a:gd name="T6" fmla="*/ 1 w 173"/>
                  <a:gd name="T7" fmla="*/ 1 h 138"/>
                  <a:gd name="T8" fmla="*/ 1 w 173"/>
                  <a:gd name="T9" fmla="*/ 1 h 138"/>
                  <a:gd name="T10" fmla="*/ 1 w 173"/>
                  <a:gd name="T11" fmla="*/ 1 h 138"/>
                  <a:gd name="T12" fmla="*/ 1 w 173"/>
                  <a:gd name="T13" fmla="*/ 1 h 138"/>
                  <a:gd name="T14" fmla="*/ 1 w 173"/>
                  <a:gd name="T15" fmla="*/ 1 h 138"/>
                  <a:gd name="T16" fmla="*/ 1 w 173"/>
                  <a:gd name="T17" fmla="*/ 1 h 138"/>
                  <a:gd name="T18" fmla="*/ 1 w 173"/>
                  <a:gd name="T19" fmla="*/ 1 h 138"/>
                  <a:gd name="T20" fmla="*/ 1 w 173"/>
                  <a:gd name="T21" fmla="*/ 1 h 138"/>
                  <a:gd name="T22" fmla="*/ 1 w 173"/>
                  <a:gd name="T23" fmla="*/ 1 h 138"/>
                  <a:gd name="T24" fmla="*/ 1 w 173"/>
                  <a:gd name="T25" fmla="*/ 1 h 138"/>
                  <a:gd name="T26" fmla="*/ 1 w 173"/>
                  <a:gd name="T27" fmla="*/ 1 h 138"/>
                  <a:gd name="T28" fmla="*/ 1 w 173"/>
                  <a:gd name="T29" fmla="*/ 1 h 138"/>
                  <a:gd name="T30" fmla="*/ 1 w 173"/>
                  <a:gd name="T31" fmla="*/ 1 h 138"/>
                  <a:gd name="T32" fmla="*/ 0 w 173"/>
                  <a:gd name="T33" fmla="*/ 1 h 138"/>
                  <a:gd name="T34" fmla="*/ 0 w 173"/>
                  <a:gd name="T35" fmla="*/ 1 h 138"/>
                  <a:gd name="T36" fmla="*/ 1 w 173"/>
                  <a:gd name="T37" fmla="*/ 1 h 138"/>
                  <a:gd name="T38" fmla="*/ 1 w 173"/>
                  <a:gd name="T39" fmla="*/ 1 h 138"/>
                  <a:gd name="T40" fmla="*/ 1 w 173"/>
                  <a:gd name="T41" fmla="*/ 1 h 138"/>
                  <a:gd name="T42" fmla="*/ 1 w 173"/>
                  <a:gd name="T43" fmla="*/ 1 h 138"/>
                  <a:gd name="T44" fmla="*/ 1 w 173"/>
                  <a:gd name="T45" fmla="*/ 1 h 138"/>
                  <a:gd name="T46" fmla="*/ 1 w 173"/>
                  <a:gd name="T47" fmla="*/ 1 h 138"/>
                  <a:gd name="T48" fmla="*/ 1 w 173"/>
                  <a:gd name="T49" fmla="*/ 1 h 138"/>
                  <a:gd name="T50" fmla="*/ 1 w 173"/>
                  <a:gd name="T51" fmla="*/ 1 h 138"/>
                  <a:gd name="T52" fmla="*/ 1 w 173"/>
                  <a:gd name="T53" fmla="*/ 1 h 138"/>
                  <a:gd name="T54" fmla="*/ 1 w 173"/>
                  <a:gd name="T55" fmla="*/ 1 h 138"/>
                  <a:gd name="T56" fmla="*/ 1 w 173"/>
                  <a:gd name="T57" fmla="*/ 1 h 138"/>
                  <a:gd name="T58" fmla="*/ 1 w 173"/>
                  <a:gd name="T59" fmla="*/ 1 h 138"/>
                  <a:gd name="T60" fmla="*/ 1 w 173"/>
                  <a:gd name="T61" fmla="*/ 1 h 138"/>
                  <a:gd name="T62" fmla="*/ 1 w 173"/>
                  <a:gd name="T63" fmla="*/ 1 h 138"/>
                  <a:gd name="T64" fmla="*/ 1 w 173"/>
                  <a:gd name="T65" fmla="*/ 1 h 138"/>
                  <a:gd name="T66" fmla="*/ 1 w 173"/>
                  <a:gd name="T67" fmla="*/ 1 h 138"/>
                  <a:gd name="T68" fmla="*/ 1 w 173"/>
                  <a:gd name="T69" fmla="*/ 1 h 138"/>
                  <a:gd name="T70" fmla="*/ 1 w 173"/>
                  <a:gd name="T71" fmla="*/ 1 h 138"/>
                  <a:gd name="T72" fmla="*/ 1 w 173"/>
                  <a:gd name="T73" fmla="*/ 1 h 138"/>
                  <a:gd name="T74" fmla="*/ 1 w 173"/>
                  <a:gd name="T75" fmla="*/ 1 h 138"/>
                  <a:gd name="T76" fmla="*/ 1 w 173"/>
                  <a:gd name="T77" fmla="*/ 0 h 138"/>
                  <a:gd name="T78" fmla="*/ 1 w 173"/>
                  <a:gd name="T79" fmla="*/ 0 h 138"/>
                  <a:gd name="T80" fmla="*/ 1 w 173"/>
                  <a:gd name="T81" fmla="*/ 0 h 138"/>
                  <a:gd name="T82" fmla="*/ 1 w 173"/>
                  <a:gd name="T83" fmla="*/ 0 h 13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3"/>
                  <a:gd name="T127" fmla="*/ 0 h 138"/>
                  <a:gd name="T128" fmla="*/ 173 w 173"/>
                  <a:gd name="T129" fmla="*/ 138 h 13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3" h="138">
                    <a:moveTo>
                      <a:pt x="173" y="0"/>
                    </a:moveTo>
                    <a:lnTo>
                      <a:pt x="160" y="7"/>
                    </a:lnTo>
                    <a:lnTo>
                      <a:pt x="148" y="15"/>
                    </a:lnTo>
                    <a:lnTo>
                      <a:pt x="135" y="23"/>
                    </a:lnTo>
                    <a:lnTo>
                      <a:pt x="122" y="30"/>
                    </a:lnTo>
                    <a:lnTo>
                      <a:pt x="111" y="38"/>
                    </a:lnTo>
                    <a:lnTo>
                      <a:pt x="98" y="46"/>
                    </a:lnTo>
                    <a:lnTo>
                      <a:pt x="87" y="55"/>
                    </a:lnTo>
                    <a:lnTo>
                      <a:pt x="74" y="63"/>
                    </a:lnTo>
                    <a:lnTo>
                      <a:pt x="64" y="70"/>
                    </a:lnTo>
                    <a:lnTo>
                      <a:pt x="53" y="77"/>
                    </a:lnTo>
                    <a:lnTo>
                      <a:pt x="43" y="84"/>
                    </a:lnTo>
                    <a:lnTo>
                      <a:pt x="33" y="92"/>
                    </a:lnTo>
                    <a:lnTo>
                      <a:pt x="23" y="100"/>
                    </a:lnTo>
                    <a:lnTo>
                      <a:pt x="14" y="109"/>
                    </a:lnTo>
                    <a:lnTo>
                      <a:pt x="6" y="119"/>
                    </a:lnTo>
                    <a:lnTo>
                      <a:pt x="0" y="131"/>
                    </a:lnTo>
                    <a:lnTo>
                      <a:pt x="0" y="132"/>
                    </a:lnTo>
                    <a:lnTo>
                      <a:pt x="2" y="134"/>
                    </a:lnTo>
                    <a:lnTo>
                      <a:pt x="3" y="137"/>
                    </a:lnTo>
                    <a:lnTo>
                      <a:pt x="3" y="138"/>
                    </a:lnTo>
                    <a:lnTo>
                      <a:pt x="10" y="126"/>
                    </a:lnTo>
                    <a:lnTo>
                      <a:pt x="18" y="117"/>
                    </a:lnTo>
                    <a:lnTo>
                      <a:pt x="27" y="108"/>
                    </a:lnTo>
                    <a:lnTo>
                      <a:pt x="36" y="99"/>
                    </a:lnTo>
                    <a:lnTo>
                      <a:pt x="45" y="91"/>
                    </a:lnTo>
                    <a:lnTo>
                      <a:pt x="56" y="83"/>
                    </a:lnTo>
                    <a:lnTo>
                      <a:pt x="66" y="76"/>
                    </a:lnTo>
                    <a:lnTo>
                      <a:pt x="76" y="68"/>
                    </a:lnTo>
                    <a:lnTo>
                      <a:pt x="88" y="58"/>
                    </a:lnTo>
                    <a:lnTo>
                      <a:pt x="101" y="50"/>
                    </a:lnTo>
                    <a:lnTo>
                      <a:pt x="112" y="41"/>
                    </a:lnTo>
                    <a:lnTo>
                      <a:pt x="124" y="32"/>
                    </a:lnTo>
                    <a:lnTo>
                      <a:pt x="135" y="24"/>
                    </a:lnTo>
                    <a:lnTo>
                      <a:pt x="148" y="16"/>
                    </a:lnTo>
                    <a:lnTo>
                      <a:pt x="160" y="8"/>
                    </a:lnTo>
                    <a:lnTo>
                      <a:pt x="173" y="1"/>
                    </a:ln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0" name="Freeform 30"/>
              <p:cNvSpPr>
                <a:spLocks/>
              </p:cNvSpPr>
              <p:nvPr/>
            </p:nvSpPr>
            <p:spPr bwMode="auto">
              <a:xfrm>
                <a:off x="2211" y="3113"/>
                <a:ext cx="344" cy="130"/>
              </a:xfrm>
              <a:custGeom>
                <a:avLst/>
                <a:gdLst>
                  <a:gd name="T0" fmla="*/ 1 w 686"/>
                  <a:gd name="T1" fmla="*/ 0 h 262"/>
                  <a:gd name="T2" fmla="*/ 1 w 686"/>
                  <a:gd name="T3" fmla="*/ 0 h 262"/>
                  <a:gd name="T4" fmla="*/ 1 w 686"/>
                  <a:gd name="T5" fmla="*/ 0 h 262"/>
                  <a:gd name="T6" fmla="*/ 1 w 686"/>
                  <a:gd name="T7" fmla="*/ 0 h 262"/>
                  <a:gd name="T8" fmla="*/ 1 w 686"/>
                  <a:gd name="T9" fmla="*/ 0 h 262"/>
                  <a:gd name="T10" fmla="*/ 1 w 686"/>
                  <a:gd name="T11" fmla="*/ 0 h 262"/>
                  <a:gd name="T12" fmla="*/ 1 w 686"/>
                  <a:gd name="T13" fmla="*/ 0 h 262"/>
                  <a:gd name="T14" fmla="*/ 1 w 686"/>
                  <a:gd name="T15" fmla="*/ 0 h 262"/>
                  <a:gd name="T16" fmla="*/ 1 w 686"/>
                  <a:gd name="T17" fmla="*/ 0 h 262"/>
                  <a:gd name="T18" fmla="*/ 1 w 686"/>
                  <a:gd name="T19" fmla="*/ 0 h 262"/>
                  <a:gd name="T20" fmla="*/ 1 w 686"/>
                  <a:gd name="T21" fmla="*/ 0 h 262"/>
                  <a:gd name="T22" fmla="*/ 1 w 686"/>
                  <a:gd name="T23" fmla="*/ 0 h 262"/>
                  <a:gd name="T24" fmla="*/ 1 w 686"/>
                  <a:gd name="T25" fmla="*/ 0 h 262"/>
                  <a:gd name="T26" fmla="*/ 1 w 686"/>
                  <a:gd name="T27" fmla="*/ 0 h 262"/>
                  <a:gd name="T28" fmla="*/ 1 w 686"/>
                  <a:gd name="T29" fmla="*/ 0 h 262"/>
                  <a:gd name="T30" fmla="*/ 1 w 686"/>
                  <a:gd name="T31" fmla="*/ 0 h 262"/>
                  <a:gd name="T32" fmla="*/ 0 w 686"/>
                  <a:gd name="T33" fmla="*/ 0 h 262"/>
                  <a:gd name="T34" fmla="*/ 1 w 686"/>
                  <a:gd name="T35" fmla="*/ 0 h 262"/>
                  <a:gd name="T36" fmla="*/ 1 w 686"/>
                  <a:gd name="T37" fmla="*/ 0 h 262"/>
                  <a:gd name="T38" fmla="*/ 1 w 686"/>
                  <a:gd name="T39" fmla="*/ 0 h 262"/>
                  <a:gd name="T40" fmla="*/ 1 w 686"/>
                  <a:gd name="T41" fmla="*/ 0 h 262"/>
                  <a:gd name="T42" fmla="*/ 1 w 686"/>
                  <a:gd name="T43" fmla="*/ 0 h 262"/>
                  <a:gd name="T44" fmla="*/ 1 w 686"/>
                  <a:gd name="T45" fmla="*/ 0 h 262"/>
                  <a:gd name="T46" fmla="*/ 1 w 686"/>
                  <a:gd name="T47" fmla="*/ 0 h 262"/>
                  <a:gd name="T48" fmla="*/ 1 w 686"/>
                  <a:gd name="T49" fmla="*/ 0 h 262"/>
                  <a:gd name="T50" fmla="*/ 1 w 686"/>
                  <a:gd name="T51" fmla="*/ 0 h 262"/>
                  <a:gd name="T52" fmla="*/ 1 w 686"/>
                  <a:gd name="T53" fmla="*/ 0 h 262"/>
                  <a:gd name="T54" fmla="*/ 1 w 686"/>
                  <a:gd name="T55" fmla="*/ 0 h 262"/>
                  <a:gd name="T56" fmla="*/ 1 w 686"/>
                  <a:gd name="T57" fmla="*/ 0 h 262"/>
                  <a:gd name="T58" fmla="*/ 1 w 686"/>
                  <a:gd name="T59" fmla="*/ 0 h 262"/>
                  <a:gd name="T60" fmla="*/ 1 w 686"/>
                  <a:gd name="T61" fmla="*/ 0 h 262"/>
                  <a:gd name="T62" fmla="*/ 1 w 686"/>
                  <a:gd name="T63" fmla="*/ 0 h 262"/>
                  <a:gd name="T64" fmla="*/ 1 w 686"/>
                  <a:gd name="T65" fmla="*/ 0 h 262"/>
                  <a:gd name="T66" fmla="*/ 1 w 686"/>
                  <a:gd name="T67" fmla="*/ 0 h 262"/>
                  <a:gd name="T68" fmla="*/ 1 w 686"/>
                  <a:gd name="T69" fmla="*/ 0 h 262"/>
                  <a:gd name="T70" fmla="*/ 1 w 686"/>
                  <a:gd name="T71" fmla="*/ 0 h 262"/>
                  <a:gd name="T72" fmla="*/ 1 w 686"/>
                  <a:gd name="T73" fmla="*/ 0 h 26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86"/>
                  <a:gd name="T112" fmla="*/ 0 h 262"/>
                  <a:gd name="T113" fmla="*/ 686 w 686"/>
                  <a:gd name="T114" fmla="*/ 262 h 26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86" h="262">
                    <a:moveTo>
                      <a:pt x="685" y="260"/>
                    </a:moveTo>
                    <a:lnTo>
                      <a:pt x="676" y="245"/>
                    </a:lnTo>
                    <a:lnTo>
                      <a:pt x="666" y="231"/>
                    </a:lnTo>
                    <a:lnTo>
                      <a:pt x="656" y="217"/>
                    </a:lnTo>
                    <a:lnTo>
                      <a:pt x="646" y="204"/>
                    </a:lnTo>
                    <a:lnTo>
                      <a:pt x="634" y="193"/>
                    </a:lnTo>
                    <a:lnTo>
                      <a:pt x="622" y="181"/>
                    </a:lnTo>
                    <a:lnTo>
                      <a:pt x="609" y="169"/>
                    </a:lnTo>
                    <a:lnTo>
                      <a:pt x="596" y="159"/>
                    </a:lnTo>
                    <a:lnTo>
                      <a:pt x="582" y="150"/>
                    </a:lnTo>
                    <a:lnTo>
                      <a:pt x="569" y="141"/>
                    </a:lnTo>
                    <a:lnTo>
                      <a:pt x="555" y="133"/>
                    </a:lnTo>
                    <a:lnTo>
                      <a:pt x="540" y="123"/>
                    </a:lnTo>
                    <a:lnTo>
                      <a:pt x="525" y="115"/>
                    </a:lnTo>
                    <a:lnTo>
                      <a:pt x="509" y="108"/>
                    </a:lnTo>
                    <a:lnTo>
                      <a:pt x="494" y="100"/>
                    </a:lnTo>
                    <a:lnTo>
                      <a:pt x="478" y="93"/>
                    </a:lnTo>
                    <a:lnTo>
                      <a:pt x="451" y="82"/>
                    </a:lnTo>
                    <a:lnTo>
                      <a:pt x="422" y="70"/>
                    </a:lnTo>
                    <a:lnTo>
                      <a:pt x="395" y="60"/>
                    </a:lnTo>
                    <a:lnTo>
                      <a:pt x="365" y="51"/>
                    </a:lnTo>
                    <a:lnTo>
                      <a:pt x="336" y="42"/>
                    </a:lnTo>
                    <a:lnTo>
                      <a:pt x="305" y="32"/>
                    </a:lnTo>
                    <a:lnTo>
                      <a:pt x="275" y="26"/>
                    </a:lnTo>
                    <a:lnTo>
                      <a:pt x="244" y="19"/>
                    </a:lnTo>
                    <a:lnTo>
                      <a:pt x="214" y="13"/>
                    </a:lnTo>
                    <a:lnTo>
                      <a:pt x="183" y="7"/>
                    </a:lnTo>
                    <a:lnTo>
                      <a:pt x="152" y="4"/>
                    </a:lnTo>
                    <a:lnTo>
                      <a:pt x="120" y="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29" y="1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13"/>
                    </a:lnTo>
                    <a:lnTo>
                      <a:pt x="5" y="19"/>
                    </a:lnTo>
                    <a:lnTo>
                      <a:pt x="9" y="22"/>
                    </a:lnTo>
                    <a:lnTo>
                      <a:pt x="28" y="23"/>
                    </a:lnTo>
                    <a:lnTo>
                      <a:pt x="47" y="26"/>
                    </a:lnTo>
                    <a:lnTo>
                      <a:pt x="66" y="27"/>
                    </a:lnTo>
                    <a:lnTo>
                      <a:pt x="85" y="28"/>
                    </a:lnTo>
                    <a:lnTo>
                      <a:pt x="104" y="29"/>
                    </a:lnTo>
                    <a:lnTo>
                      <a:pt x="123" y="30"/>
                    </a:lnTo>
                    <a:lnTo>
                      <a:pt x="142" y="31"/>
                    </a:lnTo>
                    <a:lnTo>
                      <a:pt x="161" y="32"/>
                    </a:lnTo>
                    <a:lnTo>
                      <a:pt x="179" y="35"/>
                    </a:lnTo>
                    <a:lnTo>
                      <a:pt x="199" y="36"/>
                    </a:lnTo>
                    <a:lnTo>
                      <a:pt x="217" y="38"/>
                    </a:lnTo>
                    <a:lnTo>
                      <a:pt x="236" y="39"/>
                    </a:lnTo>
                    <a:lnTo>
                      <a:pt x="255" y="43"/>
                    </a:lnTo>
                    <a:lnTo>
                      <a:pt x="274" y="45"/>
                    </a:lnTo>
                    <a:lnTo>
                      <a:pt x="293" y="49"/>
                    </a:lnTo>
                    <a:lnTo>
                      <a:pt x="312" y="52"/>
                    </a:lnTo>
                    <a:lnTo>
                      <a:pt x="337" y="58"/>
                    </a:lnTo>
                    <a:lnTo>
                      <a:pt x="362" y="65"/>
                    </a:lnTo>
                    <a:lnTo>
                      <a:pt x="389" y="72"/>
                    </a:lnTo>
                    <a:lnTo>
                      <a:pt x="414" y="80"/>
                    </a:lnTo>
                    <a:lnTo>
                      <a:pt x="441" y="88"/>
                    </a:lnTo>
                    <a:lnTo>
                      <a:pt x="467" y="98"/>
                    </a:lnTo>
                    <a:lnTo>
                      <a:pt x="493" y="108"/>
                    </a:lnTo>
                    <a:lnTo>
                      <a:pt x="518" y="120"/>
                    </a:lnTo>
                    <a:lnTo>
                      <a:pt x="543" y="134"/>
                    </a:lnTo>
                    <a:lnTo>
                      <a:pt x="567" y="148"/>
                    </a:lnTo>
                    <a:lnTo>
                      <a:pt x="590" y="164"/>
                    </a:lnTo>
                    <a:lnTo>
                      <a:pt x="612" y="180"/>
                    </a:lnTo>
                    <a:lnTo>
                      <a:pt x="633" y="198"/>
                    </a:lnTo>
                    <a:lnTo>
                      <a:pt x="653" y="218"/>
                    </a:lnTo>
                    <a:lnTo>
                      <a:pt x="670" y="239"/>
                    </a:lnTo>
                    <a:lnTo>
                      <a:pt x="686" y="262"/>
                    </a:lnTo>
                    <a:lnTo>
                      <a:pt x="685" y="26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1" name="Freeform 31"/>
              <p:cNvSpPr>
                <a:spLocks/>
              </p:cNvSpPr>
              <p:nvPr/>
            </p:nvSpPr>
            <p:spPr bwMode="auto">
              <a:xfrm>
                <a:off x="2476" y="2765"/>
                <a:ext cx="278" cy="118"/>
              </a:xfrm>
              <a:custGeom>
                <a:avLst/>
                <a:gdLst>
                  <a:gd name="T0" fmla="*/ 1 w 556"/>
                  <a:gd name="T1" fmla="*/ 1 h 235"/>
                  <a:gd name="T2" fmla="*/ 1 w 556"/>
                  <a:gd name="T3" fmla="*/ 1 h 235"/>
                  <a:gd name="T4" fmla="*/ 1 w 556"/>
                  <a:gd name="T5" fmla="*/ 1 h 235"/>
                  <a:gd name="T6" fmla="*/ 1 w 556"/>
                  <a:gd name="T7" fmla="*/ 1 h 235"/>
                  <a:gd name="T8" fmla="*/ 1 w 556"/>
                  <a:gd name="T9" fmla="*/ 1 h 235"/>
                  <a:gd name="T10" fmla="*/ 1 w 556"/>
                  <a:gd name="T11" fmla="*/ 1 h 235"/>
                  <a:gd name="T12" fmla="*/ 1 w 556"/>
                  <a:gd name="T13" fmla="*/ 1 h 235"/>
                  <a:gd name="T14" fmla="*/ 1 w 556"/>
                  <a:gd name="T15" fmla="*/ 1 h 235"/>
                  <a:gd name="T16" fmla="*/ 1 w 556"/>
                  <a:gd name="T17" fmla="*/ 1 h 235"/>
                  <a:gd name="T18" fmla="*/ 1 w 556"/>
                  <a:gd name="T19" fmla="*/ 1 h 235"/>
                  <a:gd name="T20" fmla="*/ 1 w 556"/>
                  <a:gd name="T21" fmla="*/ 1 h 235"/>
                  <a:gd name="T22" fmla="*/ 1 w 556"/>
                  <a:gd name="T23" fmla="*/ 1 h 235"/>
                  <a:gd name="T24" fmla="*/ 1 w 556"/>
                  <a:gd name="T25" fmla="*/ 1 h 235"/>
                  <a:gd name="T26" fmla="*/ 1 w 556"/>
                  <a:gd name="T27" fmla="*/ 1 h 235"/>
                  <a:gd name="T28" fmla="*/ 1 w 556"/>
                  <a:gd name="T29" fmla="*/ 1 h 235"/>
                  <a:gd name="T30" fmla="*/ 1 w 556"/>
                  <a:gd name="T31" fmla="*/ 1 h 235"/>
                  <a:gd name="T32" fmla="*/ 1 w 556"/>
                  <a:gd name="T33" fmla="*/ 1 h 235"/>
                  <a:gd name="T34" fmla="*/ 1 w 556"/>
                  <a:gd name="T35" fmla="*/ 1 h 235"/>
                  <a:gd name="T36" fmla="*/ 1 w 556"/>
                  <a:gd name="T37" fmla="*/ 1 h 235"/>
                  <a:gd name="T38" fmla="*/ 1 w 556"/>
                  <a:gd name="T39" fmla="*/ 1 h 235"/>
                  <a:gd name="T40" fmla="*/ 1 w 556"/>
                  <a:gd name="T41" fmla="*/ 1 h 235"/>
                  <a:gd name="T42" fmla="*/ 1 w 556"/>
                  <a:gd name="T43" fmla="*/ 1 h 235"/>
                  <a:gd name="T44" fmla="*/ 1 w 556"/>
                  <a:gd name="T45" fmla="*/ 1 h 235"/>
                  <a:gd name="T46" fmla="*/ 1 w 556"/>
                  <a:gd name="T47" fmla="*/ 1 h 235"/>
                  <a:gd name="T48" fmla="*/ 1 w 556"/>
                  <a:gd name="T49" fmla="*/ 1 h 235"/>
                  <a:gd name="T50" fmla="*/ 1 w 556"/>
                  <a:gd name="T51" fmla="*/ 1 h 235"/>
                  <a:gd name="T52" fmla="*/ 1 w 556"/>
                  <a:gd name="T53" fmla="*/ 1 h 235"/>
                  <a:gd name="T54" fmla="*/ 1 w 556"/>
                  <a:gd name="T55" fmla="*/ 1 h 235"/>
                  <a:gd name="T56" fmla="*/ 1 w 556"/>
                  <a:gd name="T57" fmla="*/ 1 h 235"/>
                  <a:gd name="T58" fmla="*/ 1 w 556"/>
                  <a:gd name="T59" fmla="*/ 1 h 235"/>
                  <a:gd name="T60" fmla="*/ 1 w 556"/>
                  <a:gd name="T61" fmla="*/ 1 h 235"/>
                  <a:gd name="T62" fmla="*/ 1 w 556"/>
                  <a:gd name="T63" fmla="*/ 0 h 235"/>
                  <a:gd name="T64" fmla="*/ 1 w 556"/>
                  <a:gd name="T65" fmla="*/ 0 h 235"/>
                  <a:gd name="T66" fmla="*/ 1 w 556"/>
                  <a:gd name="T67" fmla="*/ 1 h 235"/>
                  <a:gd name="T68" fmla="*/ 1 w 556"/>
                  <a:gd name="T69" fmla="*/ 1 h 235"/>
                  <a:gd name="T70" fmla="*/ 1 w 556"/>
                  <a:gd name="T71" fmla="*/ 1 h 235"/>
                  <a:gd name="T72" fmla="*/ 0 w 556"/>
                  <a:gd name="T73" fmla="*/ 1 h 235"/>
                  <a:gd name="T74" fmla="*/ 0 w 556"/>
                  <a:gd name="T75" fmla="*/ 1 h 235"/>
                  <a:gd name="T76" fmla="*/ 1 w 556"/>
                  <a:gd name="T77" fmla="*/ 1 h 235"/>
                  <a:gd name="T78" fmla="*/ 1 w 556"/>
                  <a:gd name="T79" fmla="*/ 1 h 235"/>
                  <a:gd name="T80" fmla="*/ 1 w 556"/>
                  <a:gd name="T81" fmla="*/ 1 h 235"/>
                  <a:gd name="T82" fmla="*/ 1 w 556"/>
                  <a:gd name="T83" fmla="*/ 1 h 23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56"/>
                  <a:gd name="T127" fmla="*/ 0 h 235"/>
                  <a:gd name="T128" fmla="*/ 556 w 556"/>
                  <a:gd name="T129" fmla="*/ 235 h 23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56" h="235">
                    <a:moveTo>
                      <a:pt x="2" y="29"/>
                    </a:moveTo>
                    <a:lnTo>
                      <a:pt x="41" y="18"/>
                    </a:lnTo>
                    <a:lnTo>
                      <a:pt x="80" y="12"/>
                    </a:lnTo>
                    <a:lnTo>
                      <a:pt x="120" y="9"/>
                    </a:lnTo>
                    <a:lnTo>
                      <a:pt x="159" y="8"/>
                    </a:lnTo>
                    <a:lnTo>
                      <a:pt x="199" y="11"/>
                    </a:lnTo>
                    <a:lnTo>
                      <a:pt x="238" y="17"/>
                    </a:lnTo>
                    <a:lnTo>
                      <a:pt x="276" y="25"/>
                    </a:lnTo>
                    <a:lnTo>
                      <a:pt x="313" y="37"/>
                    </a:lnTo>
                    <a:lnTo>
                      <a:pt x="348" y="52"/>
                    </a:lnTo>
                    <a:lnTo>
                      <a:pt x="383" y="69"/>
                    </a:lnTo>
                    <a:lnTo>
                      <a:pt x="416" y="90"/>
                    </a:lnTo>
                    <a:lnTo>
                      <a:pt x="447" y="113"/>
                    </a:lnTo>
                    <a:lnTo>
                      <a:pt x="476" y="138"/>
                    </a:lnTo>
                    <a:lnTo>
                      <a:pt x="504" y="167"/>
                    </a:lnTo>
                    <a:lnTo>
                      <a:pt x="528" y="198"/>
                    </a:lnTo>
                    <a:lnTo>
                      <a:pt x="550" y="231"/>
                    </a:lnTo>
                    <a:lnTo>
                      <a:pt x="553" y="235"/>
                    </a:lnTo>
                    <a:lnTo>
                      <a:pt x="556" y="231"/>
                    </a:lnTo>
                    <a:lnTo>
                      <a:pt x="556" y="224"/>
                    </a:lnTo>
                    <a:lnTo>
                      <a:pt x="556" y="219"/>
                    </a:lnTo>
                    <a:lnTo>
                      <a:pt x="541" y="179"/>
                    </a:lnTo>
                    <a:lnTo>
                      <a:pt x="520" y="145"/>
                    </a:lnTo>
                    <a:lnTo>
                      <a:pt x="496" y="114"/>
                    </a:lnTo>
                    <a:lnTo>
                      <a:pt x="467" y="87"/>
                    </a:lnTo>
                    <a:lnTo>
                      <a:pt x="435" y="64"/>
                    </a:lnTo>
                    <a:lnTo>
                      <a:pt x="399" y="45"/>
                    </a:lnTo>
                    <a:lnTo>
                      <a:pt x="362" y="30"/>
                    </a:lnTo>
                    <a:lnTo>
                      <a:pt x="322" y="17"/>
                    </a:lnTo>
                    <a:lnTo>
                      <a:pt x="281" y="8"/>
                    </a:lnTo>
                    <a:lnTo>
                      <a:pt x="239" y="2"/>
                    </a:lnTo>
                    <a:lnTo>
                      <a:pt x="197" y="0"/>
                    </a:lnTo>
                    <a:lnTo>
                      <a:pt x="155" y="0"/>
                    </a:lnTo>
                    <a:lnTo>
                      <a:pt x="114" y="3"/>
                    </a:lnTo>
                    <a:lnTo>
                      <a:pt x="74" y="8"/>
                    </a:lnTo>
                    <a:lnTo>
                      <a:pt x="36" y="16"/>
                    </a:lnTo>
                    <a:lnTo>
                      <a:pt x="0" y="26"/>
                    </a:lnTo>
                    <a:lnTo>
                      <a:pt x="2" y="27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2" name="Freeform 32"/>
              <p:cNvSpPr>
                <a:spLocks/>
              </p:cNvSpPr>
              <p:nvPr/>
            </p:nvSpPr>
            <p:spPr bwMode="auto">
              <a:xfrm>
                <a:off x="2326" y="3190"/>
                <a:ext cx="220" cy="220"/>
              </a:xfrm>
              <a:custGeom>
                <a:avLst/>
                <a:gdLst>
                  <a:gd name="T0" fmla="*/ 1 w 439"/>
                  <a:gd name="T1" fmla="*/ 1 h 440"/>
                  <a:gd name="T2" fmla="*/ 1 w 439"/>
                  <a:gd name="T3" fmla="*/ 1 h 440"/>
                  <a:gd name="T4" fmla="*/ 1 w 439"/>
                  <a:gd name="T5" fmla="*/ 1 h 440"/>
                  <a:gd name="T6" fmla="*/ 1 w 439"/>
                  <a:gd name="T7" fmla="*/ 1 h 440"/>
                  <a:gd name="T8" fmla="*/ 1 w 439"/>
                  <a:gd name="T9" fmla="*/ 1 h 440"/>
                  <a:gd name="T10" fmla="*/ 1 w 439"/>
                  <a:gd name="T11" fmla="*/ 1 h 440"/>
                  <a:gd name="T12" fmla="*/ 1 w 439"/>
                  <a:gd name="T13" fmla="*/ 1 h 440"/>
                  <a:gd name="T14" fmla="*/ 1 w 439"/>
                  <a:gd name="T15" fmla="*/ 1 h 440"/>
                  <a:gd name="T16" fmla="*/ 1 w 439"/>
                  <a:gd name="T17" fmla="*/ 1 h 440"/>
                  <a:gd name="T18" fmla="*/ 1 w 439"/>
                  <a:gd name="T19" fmla="*/ 1 h 440"/>
                  <a:gd name="T20" fmla="*/ 1 w 439"/>
                  <a:gd name="T21" fmla="*/ 1 h 440"/>
                  <a:gd name="T22" fmla="*/ 1 w 439"/>
                  <a:gd name="T23" fmla="*/ 1 h 440"/>
                  <a:gd name="T24" fmla="*/ 1 w 439"/>
                  <a:gd name="T25" fmla="*/ 1 h 440"/>
                  <a:gd name="T26" fmla="*/ 1 w 439"/>
                  <a:gd name="T27" fmla="*/ 1 h 440"/>
                  <a:gd name="T28" fmla="*/ 1 w 439"/>
                  <a:gd name="T29" fmla="*/ 1 h 440"/>
                  <a:gd name="T30" fmla="*/ 1 w 439"/>
                  <a:gd name="T31" fmla="*/ 1 h 440"/>
                  <a:gd name="T32" fmla="*/ 1 w 439"/>
                  <a:gd name="T33" fmla="*/ 1 h 440"/>
                  <a:gd name="T34" fmla="*/ 1 w 439"/>
                  <a:gd name="T35" fmla="*/ 1 h 440"/>
                  <a:gd name="T36" fmla="*/ 1 w 439"/>
                  <a:gd name="T37" fmla="*/ 1 h 440"/>
                  <a:gd name="T38" fmla="*/ 1 w 439"/>
                  <a:gd name="T39" fmla="*/ 1 h 440"/>
                  <a:gd name="T40" fmla="*/ 1 w 439"/>
                  <a:gd name="T41" fmla="*/ 1 h 440"/>
                  <a:gd name="T42" fmla="*/ 1 w 439"/>
                  <a:gd name="T43" fmla="*/ 1 h 440"/>
                  <a:gd name="T44" fmla="*/ 1 w 439"/>
                  <a:gd name="T45" fmla="*/ 1 h 440"/>
                  <a:gd name="T46" fmla="*/ 1 w 439"/>
                  <a:gd name="T47" fmla="*/ 1 h 440"/>
                  <a:gd name="T48" fmla="*/ 1 w 439"/>
                  <a:gd name="T49" fmla="*/ 1 h 440"/>
                  <a:gd name="T50" fmla="*/ 1 w 439"/>
                  <a:gd name="T51" fmla="*/ 1 h 440"/>
                  <a:gd name="T52" fmla="*/ 1 w 439"/>
                  <a:gd name="T53" fmla="*/ 1 h 440"/>
                  <a:gd name="T54" fmla="*/ 1 w 439"/>
                  <a:gd name="T55" fmla="*/ 1 h 440"/>
                  <a:gd name="T56" fmla="*/ 1 w 439"/>
                  <a:gd name="T57" fmla="*/ 1 h 440"/>
                  <a:gd name="T58" fmla="*/ 1 w 439"/>
                  <a:gd name="T59" fmla="*/ 1 h 440"/>
                  <a:gd name="T60" fmla="*/ 1 w 439"/>
                  <a:gd name="T61" fmla="*/ 1 h 440"/>
                  <a:gd name="T62" fmla="*/ 1 w 439"/>
                  <a:gd name="T63" fmla="*/ 1 h 440"/>
                  <a:gd name="T64" fmla="*/ 1 w 439"/>
                  <a:gd name="T65" fmla="*/ 1 h 440"/>
                  <a:gd name="T66" fmla="*/ 1 w 439"/>
                  <a:gd name="T67" fmla="*/ 1 h 440"/>
                  <a:gd name="T68" fmla="*/ 1 w 439"/>
                  <a:gd name="T69" fmla="*/ 1 h 440"/>
                  <a:gd name="T70" fmla="*/ 1 w 439"/>
                  <a:gd name="T71" fmla="*/ 1 h 440"/>
                  <a:gd name="T72" fmla="*/ 1 w 439"/>
                  <a:gd name="T73" fmla="*/ 1 h 440"/>
                  <a:gd name="T74" fmla="*/ 1 w 439"/>
                  <a:gd name="T75" fmla="*/ 1 h 440"/>
                  <a:gd name="T76" fmla="*/ 1 w 439"/>
                  <a:gd name="T77" fmla="*/ 1 h 440"/>
                  <a:gd name="T78" fmla="*/ 1 w 439"/>
                  <a:gd name="T79" fmla="*/ 1 h 440"/>
                  <a:gd name="T80" fmla="*/ 1 w 439"/>
                  <a:gd name="T81" fmla="*/ 1 h 440"/>
                  <a:gd name="T82" fmla="*/ 1 w 439"/>
                  <a:gd name="T83" fmla="*/ 1 h 440"/>
                  <a:gd name="T84" fmla="*/ 1 w 439"/>
                  <a:gd name="T85" fmla="*/ 1 h 440"/>
                  <a:gd name="T86" fmla="*/ 1 w 439"/>
                  <a:gd name="T87" fmla="*/ 1 h 440"/>
                  <a:gd name="T88" fmla="*/ 0 w 439"/>
                  <a:gd name="T89" fmla="*/ 1 h 440"/>
                  <a:gd name="T90" fmla="*/ 1 w 439"/>
                  <a:gd name="T91" fmla="*/ 1 h 440"/>
                  <a:gd name="T92" fmla="*/ 1 w 439"/>
                  <a:gd name="T93" fmla="*/ 1 h 440"/>
                  <a:gd name="T94" fmla="*/ 1 w 439"/>
                  <a:gd name="T95" fmla="*/ 1 h 440"/>
                  <a:gd name="T96" fmla="*/ 1 w 439"/>
                  <a:gd name="T97" fmla="*/ 1 h 440"/>
                  <a:gd name="T98" fmla="*/ 1 w 439"/>
                  <a:gd name="T99" fmla="*/ 1 h 440"/>
                  <a:gd name="T100" fmla="*/ 1 w 439"/>
                  <a:gd name="T101" fmla="*/ 1 h 440"/>
                  <a:gd name="T102" fmla="*/ 1 w 439"/>
                  <a:gd name="T103" fmla="*/ 1 h 440"/>
                  <a:gd name="T104" fmla="*/ 1 w 439"/>
                  <a:gd name="T105" fmla="*/ 1 h 440"/>
                  <a:gd name="T106" fmla="*/ 1 w 439"/>
                  <a:gd name="T107" fmla="*/ 1 h 440"/>
                  <a:gd name="T108" fmla="*/ 1 w 439"/>
                  <a:gd name="T109" fmla="*/ 1 h 440"/>
                  <a:gd name="T110" fmla="*/ 1 w 439"/>
                  <a:gd name="T111" fmla="*/ 1 h 440"/>
                  <a:gd name="T112" fmla="*/ 1 w 439"/>
                  <a:gd name="T113" fmla="*/ 1 h 44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39"/>
                  <a:gd name="T172" fmla="*/ 0 h 440"/>
                  <a:gd name="T173" fmla="*/ 439 w 439"/>
                  <a:gd name="T174" fmla="*/ 440 h 44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39" h="440">
                    <a:moveTo>
                      <a:pt x="204" y="435"/>
                    </a:moveTo>
                    <a:lnTo>
                      <a:pt x="188" y="437"/>
                    </a:lnTo>
                    <a:lnTo>
                      <a:pt x="173" y="437"/>
                    </a:lnTo>
                    <a:lnTo>
                      <a:pt x="158" y="437"/>
                    </a:lnTo>
                    <a:lnTo>
                      <a:pt x="143" y="436"/>
                    </a:lnTo>
                    <a:lnTo>
                      <a:pt x="128" y="434"/>
                    </a:lnTo>
                    <a:lnTo>
                      <a:pt x="113" y="430"/>
                    </a:lnTo>
                    <a:lnTo>
                      <a:pt x="99" y="426"/>
                    </a:lnTo>
                    <a:lnTo>
                      <a:pt x="84" y="420"/>
                    </a:lnTo>
                    <a:lnTo>
                      <a:pt x="56" y="406"/>
                    </a:lnTo>
                    <a:lnTo>
                      <a:pt x="36" y="388"/>
                    </a:lnTo>
                    <a:lnTo>
                      <a:pt x="21" y="367"/>
                    </a:lnTo>
                    <a:lnTo>
                      <a:pt x="13" y="344"/>
                    </a:lnTo>
                    <a:lnTo>
                      <a:pt x="10" y="319"/>
                    </a:lnTo>
                    <a:lnTo>
                      <a:pt x="16" y="294"/>
                    </a:lnTo>
                    <a:lnTo>
                      <a:pt x="28" y="270"/>
                    </a:lnTo>
                    <a:lnTo>
                      <a:pt x="47" y="247"/>
                    </a:lnTo>
                    <a:lnTo>
                      <a:pt x="60" y="237"/>
                    </a:lnTo>
                    <a:lnTo>
                      <a:pt x="72" y="228"/>
                    </a:lnTo>
                    <a:lnTo>
                      <a:pt x="87" y="221"/>
                    </a:lnTo>
                    <a:lnTo>
                      <a:pt x="102" y="215"/>
                    </a:lnTo>
                    <a:lnTo>
                      <a:pt x="117" y="209"/>
                    </a:lnTo>
                    <a:lnTo>
                      <a:pt x="132" y="206"/>
                    </a:lnTo>
                    <a:lnTo>
                      <a:pt x="148" y="202"/>
                    </a:lnTo>
                    <a:lnTo>
                      <a:pt x="166" y="200"/>
                    </a:lnTo>
                    <a:lnTo>
                      <a:pt x="182" y="198"/>
                    </a:lnTo>
                    <a:lnTo>
                      <a:pt x="198" y="197"/>
                    </a:lnTo>
                    <a:lnTo>
                      <a:pt x="215" y="195"/>
                    </a:lnTo>
                    <a:lnTo>
                      <a:pt x="231" y="194"/>
                    </a:lnTo>
                    <a:lnTo>
                      <a:pt x="248" y="194"/>
                    </a:lnTo>
                    <a:lnTo>
                      <a:pt x="264" y="193"/>
                    </a:lnTo>
                    <a:lnTo>
                      <a:pt x="280" y="191"/>
                    </a:lnTo>
                    <a:lnTo>
                      <a:pt x="295" y="190"/>
                    </a:lnTo>
                    <a:lnTo>
                      <a:pt x="317" y="186"/>
                    </a:lnTo>
                    <a:lnTo>
                      <a:pt x="337" y="180"/>
                    </a:lnTo>
                    <a:lnTo>
                      <a:pt x="358" y="172"/>
                    </a:lnTo>
                    <a:lnTo>
                      <a:pt x="375" y="161"/>
                    </a:lnTo>
                    <a:lnTo>
                      <a:pt x="393" y="148"/>
                    </a:lnTo>
                    <a:lnTo>
                      <a:pt x="407" y="133"/>
                    </a:lnTo>
                    <a:lnTo>
                      <a:pt x="419" y="116"/>
                    </a:lnTo>
                    <a:lnTo>
                      <a:pt x="428" y="95"/>
                    </a:lnTo>
                    <a:lnTo>
                      <a:pt x="433" y="84"/>
                    </a:lnTo>
                    <a:lnTo>
                      <a:pt x="436" y="70"/>
                    </a:lnTo>
                    <a:lnTo>
                      <a:pt x="438" y="56"/>
                    </a:lnTo>
                    <a:lnTo>
                      <a:pt x="439" y="42"/>
                    </a:lnTo>
                    <a:lnTo>
                      <a:pt x="436" y="28"/>
                    </a:lnTo>
                    <a:lnTo>
                      <a:pt x="431" y="16"/>
                    </a:lnTo>
                    <a:lnTo>
                      <a:pt x="423" y="7"/>
                    </a:lnTo>
                    <a:lnTo>
                      <a:pt x="410" y="0"/>
                    </a:lnTo>
                    <a:lnTo>
                      <a:pt x="408" y="2"/>
                    </a:lnTo>
                    <a:lnTo>
                      <a:pt x="409" y="11"/>
                    </a:lnTo>
                    <a:lnTo>
                      <a:pt x="411" y="20"/>
                    </a:lnTo>
                    <a:lnTo>
                      <a:pt x="415" y="26"/>
                    </a:lnTo>
                    <a:lnTo>
                      <a:pt x="421" y="35"/>
                    </a:lnTo>
                    <a:lnTo>
                      <a:pt x="423" y="47"/>
                    </a:lnTo>
                    <a:lnTo>
                      <a:pt x="420" y="61"/>
                    </a:lnTo>
                    <a:lnTo>
                      <a:pt x="416" y="73"/>
                    </a:lnTo>
                    <a:lnTo>
                      <a:pt x="408" y="87"/>
                    </a:lnTo>
                    <a:lnTo>
                      <a:pt x="400" y="100"/>
                    </a:lnTo>
                    <a:lnTo>
                      <a:pt x="392" y="110"/>
                    </a:lnTo>
                    <a:lnTo>
                      <a:pt x="385" y="118"/>
                    </a:lnTo>
                    <a:lnTo>
                      <a:pt x="371" y="130"/>
                    </a:lnTo>
                    <a:lnTo>
                      <a:pt x="357" y="139"/>
                    </a:lnTo>
                    <a:lnTo>
                      <a:pt x="341" y="147"/>
                    </a:lnTo>
                    <a:lnTo>
                      <a:pt x="325" y="153"/>
                    </a:lnTo>
                    <a:lnTo>
                      <a:pt x="307" y="157"/>
                    </a:lnTo>
                    <a:lnTo>
                      <a:pt x="290" y="161"/>
                    </a:lnTo>
                    <a:lnTo>
                      <a:pt x="273" y="163"/>
                    </a:lnTo>
                    <a:lnTo>
                      <a:pt x="256" y="166"/>
                    </a:lnTo>
                    <a:lnTo>
                      <a:pt x="241" y="168"/>
                    </a:lnTo>
                    <a:lnTo>
                      <a:pt x="225" y="169"/>
                    </a:lnTo>
                    <a:lnTo>
                      <a:pt x="210" y="170"/>
                    </a:lnTo>
                    <a:lnTo>
                      <a:pt x="195" y="172"/>
                    </a:lnTo>
                    <a:lnTo>
                      <a:pt x="180" y="174"/>
                    </a:lnTo>
                    <a:lnTo>
                      <a:pt x="165" y="176"/>
                    </a:lnTo>
                    <a:lnTo>
                      <a:pt x="150" y="178"/>
                    </a:lnTo>
                    <a:lnTo>
                      <a:pt x="135" y="182"/>
                    </a:lnTo>
                    <a:lnTo>
                      <a:pt x="121" y="185"/>
                    </a:lnTo>
                    <a:lnTo>
                      <a:pt x="107" y="190"/>
                    </a:lnTo>
                    <a:lnTo>
                      <a:pt x="93" y="195"/>
                    </a:lnTo>
                    <a:lnTo>
                      <a:pt x="79" y="201"/>
                    </a:lnTo>
                    <a:lnTo>
                      <a:pt x="67" y="209"/>
                    </a:lnTo>
                    <a:lnTo>
                      <a:pt x="54" y="217"/>
                    </a:lnTo>
                    <a:lnTo>
                      <a:pt x="41" y="228"/>
                    </a:lnTo>
                    <a:lnTo>
                      <a:pt x="30" y="239"/>
                    </a:lnTo>
                    <a:lnTo>
                      <a:pt x="21" y="251"/>
                    </a:lnTo>
                    <a:lnTo>
                      <a:pt x="13" y="265"/>
                    </a:lnTo>
                    <a:lnTo>
                      <a:pt x="6" y="280"/>
                    </a:lnTo>
                    <a:lnTo>
                      <a:pt x="2" y="294"/>
                    </a:lnTo>
                    <a:lnTo>
                      <a:pt x="0" y="311"/>
                    </a:lnTo>
                    <a:lnTo>
                      <a:pt x="0" y="327"/>
                    </a:lnTo>
                    <a:lnTo>
                      <a:pt x="2" y="342"/>
                    </a:lnTo>
                    <a:lnTo>
                      <a:pt x="7" y="357"/>
                    </a:lnTo>
                    <a:lnTo>
                      <a:pt x="13" y="369"/>
                    </a:lnTo>
                    <a:lnTo>
                      <a:pt x="21" y="382"/>
                    </a:lnTo>
                    <a:lnTo>
                      <a:pt x="30" y="392"/>
                    </a:lnTo>
                    <a:lnTo>
                      <a:pt x="40" y="402"/>
                    </a:lnTo>
                    <a:lnTo>
                      <a:pt x="51" y="410"/>
                    </a:lnTo>
                    <a:lnTo>
                      <a:pt x="63" y="417"/>
                    </a:lnTo>
                    <a:lnTo>
                      <a:pt x="76" y="423"/>
                    </a:lnTo>
                    <a:lnTo>
                      <a:pt x="90" y="428"/>
                    </a:lnTo>
                    <a:lnTo>
                      <a:pt x="105" y="433"/>
                    </a:lnTo>
                    <a:lnTo>
                      <a:pt x="119" y="436"/>
                    </a:lnTo>
                    <a:lnTo>
                      <a:pt x="134" y="438"/>
                    </a:lnTo>
                    <a:lnTo>
                      <a:pt x="148" y="440"/>
                    </a:lnTo>
                    <a:lnTo>
                      <a:pt x="162" y="440"/>
                    </a:lnTo>
                    <a:lnTo>
                      <a:pt x="177" y="440"/>
                    </a:lnTo>
                    <a:lnTo>
                      <a:pt x="191" y="438"/>
                    </a:lnTo>
                    <a:lnTo>
                      <a:pt x="204" y="436"/>
                    </a:lnTo>
                    <a:lnTo>
                      <a:pt x="204" y="4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3" name="Freeform 33"/>
              <p:cNvSpPr>
                <a:spLocks/>
              </p:cNvSpPr>
              <p:nvPr/>
            </p:nvSpPr>
            <p:spPr bwMode="auto">
              <a:xfrm>
                <a:off x="2508" y="3195"/>
                <a:ext cx="113" cy="52"/>
              </a:xfrm>
              <a:custGeom>
                <a:avLst/>
                <a:gdLst>
                  <a:gd name="T0" fmla="*/ 1 w 226"/>
                  <a:gd name="T1" fmla="*/ 0 h 105"/>
                  <a:gd name="T2" fmla="*/ 1 w 226"/>
                  <a:gd name="T3" fmla="*/ 0 h 105"/>
                  <a:gd name="T4" fmla="*/ 1 w 226"/>
                  <a:gd name="T5" fmla="*/ 0 h 105"/>
                  <a:gd name="T6" fmla="*/ 1 w 226"/>
                  <a:gd name="T7" fmla="*/ 0 h 105"/>
                  <a:gd name="T8" fmla="*/ 1 w 226"/>
                  <a:gd name="T9" fmla="*/ 0 h 105"/>
                  <a:gd name="T10" fmla="*/ 1 w 226"/>
                  <a:gd name="T11" fmla="*/ 0 h 105"/>
                  <a:gd name="T12" fmla="*/ 1 w 226"/>
                  <a:gd name="T13" fmla="*/ 0 h 105"/>
                  <a:gd name="T14" fmla="*/ 1 w 226"/>
                  <a:gd name="T15" fmla="*/ 0 h 105"/>
                  <a:gd name="T16" fmla="*/ 1 w 226"/>
                  <a:gd name="T17" fmla="*/ 0 h 105"/>
                  <a:gd name="T18" fmla="*/ 1 w 226"/>
                  <a:gd name="T19" fmla="*/ 0 h 105"/>
                  <a:gd name="T20" fmla="*/ 1 w 226"/>
                  <a:gd name="T21" fmla="*/ 0 h 105"/>
                  <a:gd name="T22" fmla="*/ 1 w 226"/>
                  <a:gd name="T23" fmla="*/ 0 h 105"/>
                  <a:gd name="T24" fmla="*/ 1 w 226"/>
                  <a:gd name="T25" fmla="*/ 0 h 105"/>
                  <a:gd name="T26" fmla="*/ 1 w 226"/>
                  <a:gd name="T27" fmla="*/ 0 h 105"/>
                  <a:gd name="T28" fmla="*/ 1 w 226"/>
                  <a:gd name="T29" fmla="*/ 0 h 105"/>
                  <a:gd name="T30" fmla="*/ 1 w 226"/>
                  <a:gd name="T31" fmla="*/ 0 h 105"/>
                  <a:gd name="T32" fmla="*/ 1 w 226"/>
                  <a:gd name="T33" fmla="*/ 0 h 105"/>
                  <a:gd name="T34" fmla="*/ 1 w 226"/>
                  <a:gd name="T35" fmla="*/ 0 h 105"/>
                  <a:gd name="T36" fmla="*/ 1 w 226"/>
                  <a:gd name="T37" fmla="*/ 0 h 105"/>
                  <a:gd name="T38" fmla="*/ 1 w 226"/>
                  <a:gd name="T39" fmla="*/ 0 h 105"/>
                  <a:gd name="T40" fmla="*/ 1 w 226"/>
                  <a:gd name="T41" fmla="*/ 0 h 105"/>
                  <a:gd name="T42" fmla="*/ 1 w 226"/>
                  <a:gd name="T43" fmla="*/ 0 h 105"/>
                  <a:gd name="T44" fmla="*/ 1 w 226"/>
                  <a:gd name="T45" fmla="*/ 0 h 105"/>
                  <a:gd name="T46" fmla="*/ 1 w 226"/>
                  <a:gd name="T47" fmla="*/ 0 h 105"/>
                  <a:gd name="T48" fmla="*/ 0 w 226"/>
                  <a:gd name="T49" fmla="*/ 0 h 105"/>
                  <a:gd name="T50" fmla="*/ 0 w 226"/>
                  <a:gd name="T51" fmla="*/ 0 h 105"/>
                  <a:gd name="T52" fmla="*/ 1 w 226"/>
                  <a:gd name="T53" fmla="*/ 0 h 105"/>
                  <a:gd name="T54" fmla="*/ 1 w 226"/>
                  <a:gd name="T55" fmla="*/ 0 h 105"/>
                  <a:gd name="T56" fmla="*/ 1 w 226"/>
                  <a:gd name="T57" fmla="*/ 0 h 105"/>
                  <a:gd name="T58" fmla="*/ 1 w 226"/>
                  <a:gd name="T59" fmla="*/ 0 h 105"/>
                  <a:gd name="T60" fmla="*/ 1 w 226"/>
                  <a:gd name="T61" fmla="*/ 0 h 105"/>
                  <a:gd name="T62" fmla="*/ 1 w 226"/>
                  <a:gd name="T63" fmla="*/ 0 h 105"/>
                  <a:gd name="T64" fmla="*/ 1 w 226"/>
                  <a:gd name="T65" fmla="*/ 0 h 105"/>
                  <a:gd name="T66" fmla="*/ 1 w 226"/>
                  <a:gd name="T67" fmla="*/ 0 h 105"/>
                  <a:gd name="T68" fmla="*/ 1 w 226"/>
                  <a:gd name="T69" fmla="*/ 0 h 105"/>
                  <a:gd name="T70" fmla="*/ 1 w 226"/>
                  <a:gd name="T71" fmla="*/ 0 h 105"/>
                  <a:gd name="T72" fmla="*/ 1 w 226"/>
                  <a:gd name="T73" fmla="*/ 0 h 105"/>
                  <a:gd name="T74" fmla="*/ 1 w 226"/>
                  <a:gd name="T75" fmla="*/ 0 h 105"/>
                  <a:gd name="T76" fmla="*/ 1 w 226"/>
                  <a:gd name="T77" fmla="*/ 0 h 105"/>
                  <a:gd name="T78" fmla="*/ 1 w 226"/>
                  <a:gd name="T79" fmla="*/ 0 h 105"/>
                  <a:gd name="T80" fmla="*/ 1 w 226"/>
                  <a:gd name="T81" fmla="*/ 0 h 105"/>
                  <a:gd name="T82" fmla="*/ 1 w 226"/>
                  <a:gd name="T83" fmla="*/ 0 h 105"/>
                  <a:gd name="T84" fmla="*/ 1 w 226"/>
                  <a:gd name="T85" fmla="*/ 0 h 105"/>
                  <a:gd name="T86" fmla="*/ 1 w 226"/>
                  <a:gd name="T87" fmla="*/ 0 h 105"/>
                  <a:gd name="T88" fmla="*/ 1 w 226"/>
                  <a:gd name="T89" fmla="*/ 0 h 105"/>
                  <a:gd name="T90" fmla="*/ 1 w 226"/>
                  <a:gd name="T91" fmla="*/ 0 h 105"/>
                  <a:gd name="T92" fmla="*/ 1 w 226"/>
                  <a:gd name="T93" fmla="*/ 0 h 105"/>
                  <a:gd name="T94" fmla="*/ 1 w 226"/>
                  <a:gd name="T95" fmla="*/ 0 h 105"/>
                  <a:gd name="T96" fmla="*/ 1 w 226"/>
                  <a:gd name="T97" fmla="*/ 0 h 105"/>
                  <a:gd name="T98" fmla="*/ 1 w 226"/>
                  <a:gd name="T99" fmla="*/ 0 h 105"/>
                  <a:gd name="T100" fmla="*/ 1 w 226"/>
                  <a:gd name="T101" fmla="*/ 0 h 105"/>
                  <a:gd name="T102" fmla="*/ 1 w 226"/>
                  <a:gd name="T103" fmla="*/ 0 h 105"/>
                  <a:gd name="T104" fmla="*/ 1 w 226"/>
                  <a:gd name="T105" fmla="*/ 0 h 105"/>
                  <a:gd name="T106" fmla="*/ 1 w 226"/>
                  <a:gd name="T107" fmla="*/ 0 h 10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26"/>
                  <a:gd name="T163" fmla="*/ 0 h 105"/>
                  <a:gd name="T164" fmla="*/ 226 w 226"/>
                  <a:gd name="T165" fmla="*/ 105 h 10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26" h="105">
                    <a:moveTo>
                      <a:pt x="226" y="105"/>
                    </a:moveTo>
                    <a:lnTo>
                      <a:pt x="221" y="93"/>
                    </a:lnTo>
                    <a:lnTo>
                      <a:pt x="214" y="82"/>
                    </a:lnTo>
                    <a:lnTo>
                      <a:pt x="207" y="71"/>
                    </a:lnTo>
                    <a:lnTo>
                      <a:pt x="200" y="61"/>
                    </a:lnTo>
                    <a:lnTo>
                      <a:pt x="191" y="52"/>
                    </a:lnTo>
                    <a:lnTo>
                      <a:pt x="182" y="42"/>
                    </a:lnTo>
                    <a:lnTo>
                      <a:pt x="172" y="34"/>
                    </a:lnTo>
                    <a:lnTo>
                      <a:pt x="161" y="28"/>
                    </a:lnTo>
                    <a:lnTo>
                      <a:pt x="150" y="22"/>
                    </a:lnTo>
                    <a:lnTo>
                      <a:pt x="139" y="16"/>
                    </a:lnTo>
                    <a:lnTo>
                      <a:pt x="129" y="11"/>
                    </a:lnTo>
                    <a:lnTo>
                      <a:pt x="119" y="8"/>
                    </a:lnTo>
                    <a:lnTo>
                      <a:pt x="107" y="6"/>
                    </a:lnTo>
                    <a:lnTo>
                      <a:pt x="96" y="2"/>
                    </a:lnTo>
                    <a:lnTo>
                      <a:pt x="84" y="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48" y="2"/>
                    </a:lnTo>
                    <a:lnTo>
                      <a:pt x="39" y="7"/>
                    </a:lnTo>
                    <a:lnTo>
                      <a:pt x="30" y="14"/>
                    </a:lnTo>
                    <a:lnTo>
                      <a:pt x="22" y="21"/>
                    </a:lnTo>
                    <a:lnTo>
                      <a:pt x="14" y="29"/>
                    </a:lnTo>
                    <a:lnTo>
                      <a:pt x="7" y="39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5" y="63"/>
                    </a:lnTo>
                    <a:lnTo>
                      <a:pt x="9" y="70"/>
                    </a:lnTo>
                    <a:lnTo>
                      <a:pt x="15" y="71"/>
                    </a:lnTo>
                    <a:lnTo>
                      <a:pt x="25" y="64"/>
                    </a:lnTo>
                    <a:lnTo>
                      <a:pt x="33" y="55"/>
                    </a:lnTo>
                    <a:lnTo>
                      <a:pt x="41" y="46"/>
                    </a:lnTo>
                    <a:lnTo>
                      <a:pt x="48" y="37"/>
                    </a:lnTo>
                    <a:lnTo>
                      <a:pt x="55" y="31"/>
                    </a:lnTo>
                    <a:lnTo>
                      <a:pt x="62" y="28"/>
                    </a:lnTo>
                    <a:lnTo>
                      <a:pt x="70" y="25"/>
                    </a:lnTo>
                    <a:lnTo>
                      <a:pt x="79" y="23"/>
                    </a:lnTo>
                    <a:lnTo>
                      <a:pt x="87" y="23"/>
                    </a:lnTo>
                    <a:lnTo>
                      <a:pt x="97" y="23"/>
                    </a:lnTo>
                    <a:lnTo>
                      <a:pt x="106" y="24"/>
                    </a:lnTo>
                    <a:lnTo>
                      <a:pt x="114" y="24"/>
                    </a:lnTo>
                    <a:lnTo>
                      <a:pt x="131" y="26"/>
                    </a:lnTo>
                    <a:lnTo>
                      <a:pt x="148" y="32"/>
                    </a:lnTo>
                    <a:lnTo>
                      <a:pt x="165" y="40"/>
                    </a:lnTo>
                    <a:lnTo>
                      <a:pt x="180" y="49"/>
                    </a:lnTo>
                    <a:lnTo>
                      <a:pt x="193" y="61"/>
                    </a:lnTo>
                    <a:lnTo>
                      <a:pt x="206" y="74"/>
                    </a:lnTo>
                    <a:lnTo>
                      <a:pt x="216" y="89"/>
                    </a:lnTo>
                    <a:lnTo>
                      <a:pt x="225" y="104"/>
                    </a:lnTo>
                    <a:lnTo>
                      <a:pt x="226" y="10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4" name="Freeform 34"/>
              <p:cNvSpPr>
                <a:spLocks/>
              </p:cNvSpPr>
              <p:nvPr/>
            </p:nvSpPr>
            <p:spPr bwMode="auto">
              <a:xfrm>
                <a:off x="2600" y="3169"/>
                <a:ext cx="441" cy="130"/>
              </a:xfrm>
              <a:custGeom>
                <a:avLst/>
                <a:gdLst>
                  <a:gd name="T0" fmla="*/ 1 w 881"/>
                  <a:gd name="T1" fmla="*/ 1 h 259"/>
                  <a:gd name="T2" fmla="*/ 1 w 881"/>
                  <a:gd name="T3" fmla="*/ 1 h 259"/>
                  <a:gd name="T4" fmla="*/ 1 w 881"/>
                  <a:gd name="T5" fmla="*/ 1 h 259"/>
                  <a:gd name="T6" fmla="*/ 1 w 881"/>
                  <a:gd name="T7" fmla="*/ 1 h 259"/>
                  <a:gd name="T8" fmla="*/ 1 w 881"/>
                  <a:gd name="T9" fmla="*/ 1 h 259"/>
                  <a:gd name="T10" fmla="*/ 1 w 881"/>
                  <a:gd name="T11" fmla="*/ 1 h 259"/>
                  <a:gd name="T12" fmla="*/ 1 w 881"/>
                  <a:gd name="T13" fmla="*/ 1 h 259"/>
                  <a:gd name="T14" fmla="*/ 1 w 881"/>
                  <a:gd name="T15" fmla="*/ 1 h 259"/>
                  <a:gd name="T16" fmla="*/ 1 w 881"/>
                  <a:gd name="T17" fmla="*/ 1 h 259"/>
                  <a:gd name="T18" fmla="*/ 1 w 881"/>
                  <a:gd name="T19" fmla="*/ 1 h 259"/>
                  <a:gd name="T20" fmla="*/ 1 w 881"/>
                  <a:gd name="T21" fmla="*/ 1 h 259"/>
                  <a:gd name="T22" fmla="*/ 1 w 881"/>
                  <a:gd name="T23" fmla="*/ 1 h 259"/>
                  <a:gd name="T24" fmla="*/ 1 w 881"/>
                  <a:gd name="T25" fmla="*/ 1 h 259"/>
                  <a:gd name="T26" fmla="*/ 1 w 881"/>
                  <a:gd name="T27" fmla="*/ 1 h 259"/>
                  <a:gd name="T28" fmla="*/ 1 w 881"/>
                  <a:gd name="T29" fmla="*/ 0 h 259"/>
                  <a:gd name="T30" fmla="*/ 1 w 881"/>
                  <a:gd name="T31" fmla="*/ 1 h 259"/>
                  <a:gd name="T32" fmla="*/ 1 w 881"/>
                  <a:gd name="T33" fmla="*/ 1 h 259"/>
                  <a:gd name="T34" fmla="*/ 1 w 881"/>
                  <a:gd name="T35" fmla="*/ 1 h 259"/>
                  <a:gd name="T36" fmla="*/ 1 w 881"/>
                  <a:gd name="T37" fmla="*/ 1 h 259"/>
                  <a:gd name="T38" fmla="*/ 1 w 881"/>
                  <a:gd name="T39" fmla="*/ 1 h 259"/>
                  <a:gd name="T40" fmla="*/ 0 w 881"/>
                  <a:gd name="T41" fmla="*/ 1 h 259"/>
                  <a:gd name="T42" fmla="*/ 1 w 881"/>
                  <a:gd name="T43" fmla="*/ 1 h 259"/>
                  <a:gd name="T44" fmla="*/ 1 w 881"/>
                  <a:gd name="T45" fmla="*/ 1 h 259"/>
                  <a:gd name="T46" fmla="*/ 1 w 881"/>
                  <a:gd name="T47" fmla="*/ 1 h 259"/>
                  <a:gd name="T48" fmla="*/ 1 w 881"/>
                  <a:gd name="T49" fmla="*/ 1 h 259"/>
                  <a:gd name="T50" fmla="*/ 1 w 881"/>
                  <a:gd name="T51" fmla="*/ 1 h 259"/>
                  <a:gd name="T52" fmla="*/ 1 w 881"/>
                  <a:gd name="T53" fmla="*/ 1 h 259"/>
                  <a:gd name="T54" fmla="*/ 1 w 881"/>
                  <a:gd name="T55" fmla="*/ 1 h 259"/>
                  <a:gd name="T56" fmla="*/ 1 w 881"/>
                  <a:gd name="T57" fmla="*/ 1 h 259"/>
                  <a:gd name="T58" fmla="*/ 1 w 881"/>
                  <a:gd name="T59" fmla="*/ 1 h 259"/>
                  <a:gd name="T60" fmla="*/ 1 w 881"/>
                  <a:gd name="T61" fmla="*/ 1 h 259"/>
                  <a:gd name="T62" fmla="*/ 1 w 881"/>
                  <a:gd name="T63" fmla="*/ 1 h 259"/>
                  <a:gd name="T64" fmla="*/ 1 w 881"/>
                  <a:gd name="T65" fmla="*/ 1 h 259"/>
                  <a:gd name="T66" fmla="*/ 1 w 881"/>
                  <a:gd name="T67" fmla="*/ 1 h 259"/>
                  <a:gd name="T68" fmla="*/ 1 w 881"/>
                  <a:gd name="T69" fmla="*/ 1 h 259"/>
                  <a:gd name="T70" fmla="*/ 1 w 881"/>
                  <a:gd name="T71" fmla="*/ 1 h 259"/>
                  <a:gd name="T72" fmla="*/ 1 w 881"/>
                  <a:gd name="T73" fmla="*/ 1 h 259"/>
                  <a:gd name="T74" fmla="*/ 1 w 881"/>
                  <a:gd name="T75" fmla="*/ 1 h 259"/>
                  <a:gd name="T76" fmla="*/ 1 w 881"/>
                  <a:gd name="T77" fmla="*/ 1 h 259"/>
                  <a:gd name="T78" fmla="*/ 1 w 881"/>
                  <a:gd name="T79" fmla="*/ 1 h 259"/>
                  <a:gd name="T80" fmla="*/ 1 w 881"/>
                  <a:gd name="T81" fmla="*/ 1 h 259"/>
                  <a:gd name="T82" fmla="*/ 1 w 881"/>
                  <a:gd name="T83" fmla="*/ 1 h 259"/>
                  <a:gd name="T84" fmla="*/ 1 w 881"/>
                  <a:gd name="T85" fmla="*/ 1 h 259"/>
                  <a:gd name="T86" fmla="*/ 1 w 881"/>
                  <a:gd name="T87" fmla="*/ 1 h 259"/>
                  <a:gd name="T88" fmla="*/ 1 w 881"/>
                  <a:gd name="T89" fmla="*/ 1 h 259"/>
                  <a:gd name="T90" fmla="*/ 1 w 881"/>
                  <a:gd name="T91" fmla="*/ 1 h 259"/>
                  <a:gd name="T92" fmla="*/ 1 w 881"/>
                  <a:gd name="T93" fmla="*/ 1 h 259"/>
                  <a:gd name="T94" fmla="*/ 1 w 881"/>
                  <a:gd name="T95" fmla="*/ 1 h 259"/>
                  <a:gd name="T96" fmla="*/ 1 w 881"/>
                  <a:gd name="T97" fmla="*/ 1 h 259"/>
                  <a:gd name="T98" fmla="*/ 1 w 881"/>
                  <a:gd name="T99" fmla="*/ 1 h 259"/>
                  <a:gd name="T100" fmla="*/ 1 w 881"/>
                  <a:gd name="T101" fmla="*/ 1 h 259"/>
                  <a:gd name="T102" fmla="*/ 1 w 881"/>
                  <a:gd name="T103" fmla="*/ 1 h 259"/>
                  <a:gd name="T104" fmla="*/ 1 w 881"/>
                  <a:gd name="T105" fmla="*/ 1 h 25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81"/>
                  <a:gd name="T160" fmla="*/ 0 h 259"/>
                  <a:gd name="T161" fmla="*/ 881 w 881"/>
                  <a:gd name="T162" fmla="*/ 259 h 259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81" h="259">
                    <a:moveTo>
                      <a:pt x="881" y="258"/>
                    </a:moveTo>
                    <a:lnTo>
                      <a:pt x="863" y="234"/>
                    </a:lnTo>
                    <a:lnTo>
                      <a:pt x="844" y="211"/>
                    </a:lnTo>
                    <a:lnTo>
                      <a:pt x="826" y="188"/>
                    </a:lnTo>
                    <a:lnTo>
                      <a:pt x="806" y="166"/>
                    </a:lnTo>
                    <a:lnTo>
                      <a:pt x="784" y="145"/>
                    </a:lnTo>
                    <a:lnTo>
                      <a:pt x="763" y="126"/>
                    </a:lnTo>
                    <a:lnTo>
                      <a:pt x="738" y="108"/>
                    </a:lnTo>
                    <a:lnTo>
                      <a:pt x="713" y="92"/>
                    </a:lnTo>
                    <a:lnTo>
                      <a:pt x="698" y="84"/>
                    </a:lnTo>
                    <a:lnTo>
                      <a:pt x="683" y="76"/>
                    </a:lnTo>
                    <a:lnTo>
                      <a:pt x="668" y="69"/>
                    </a:lnTo>
                    <a:lnTo>
                      <a:pt x="652" y="62"/>
                    </a:lnTo>
                    <a:lnTo>
                      <a:pt x="636" y="56"/>
                    </a:lnTo>
                    <a:lnTo>
                      <a:pt x="619" y="51"/>
                    </a:lnTo>
                    <a:lnTo>
                      <a:pt x="602" y="45"/>
                    </a:lnTo>
                    <a:lnTo>
                      <a:pt x="585" y="40"/>
                    </a:lnTo>
                    <a:lnTo>
                      <a:pt x="569" y="36"/>
                    </a:lnTo>
                    <a:lnTo>
                      <a:pt x="552" y="31"/>
                    </a:lnTo>
                    <a:lnTo>
                      <a:pt x="535" y="28"/>
                    </a:lnTo>
                    <a:lnTo>
                      <a:pt x="517" y="24"/>
                    </a:lnTo>
                    <a:lnTo>
                      <a:pt x="501" y="21"/>
                    </a:lnTo>
                    <a:lnTo>
                      <a:pt x="484" y="17"/>
                    </a:lnTo>
                    <a:lnTo>
                      <a:pt x="467" y="14"/>
                    </a:lnTo>
                    <a:lnTo>
                      <a:pt x="450" y="12"/>
                    </a:lnTo>
                    <a:lnTo>
                      <a:pt x="422" y="7"/>
                    </a:lnTo>
                    <a:lnTo>
                      <a:pt x="393" y="4"/>
                    </a:lnTo>
                    <a:lnTo>
                      <a:pt x="364" y="1"/>
                    </a:lnTo>
                    <a:lnTo>
                      <a:pt x="334" y="0"/>
                    </a:lnTo>
                    <a:lnTo>
                      <a:pt x="305" y="0"/>
                    </a:lnTo>
                    <a:lnTo>
                      <a:pt x="275" y="0"/>
                    </a:lnTo>
                    <a:lnTo>
                      <a:pt x="245" y="2"/>
                    </a:lnTo>
                    <a:lnTo>
                      <a:pt x="217" y="6"/>
                    </a:lnTo>
                    <a:lnTo>
                      <a:pt x="188" y="12"/>
                    </a:lnTo>
                    <a:lnTo>
                      <a:pt x="159" y="17"/>
                    </a:lnTo>
                    <a:lnTo>
                      <a:pt x="131" y="25"/>
                    </a:lnTo>
                    <a:lnTo>
                      <a:pt x="104" y="36"/>
                    </a:lnTo>
                    <a:lnTo>
                      <a:pt x="77" y="47"/>
                    </a:lnTo>
                    <a:lnTo>
                      <a:pt x="51" y="61"/>
                    </a:lnTo>
                    <a:lnTo>
                      <a:pt x="25" y="76"/>
                    </a:lnTo>
                    <a:lnTo>
                      <a:pt x="1" y="93"/>
                    </a:lnTo>
                    <a:lnTo>
                      <a:pt x="0" y="99"/>
                    </a:lnTo>
                    <a:lnTo>
                      <a:pt x="4" y="107"/>
                    </a:lnTo>
                    <a:lnTo>
                      <a:pt x="8" y="115"/>
                    </a:lnTo>
                    <a:lnTo>
                      <a:pt x="13" y="118"/>
                    </a:lnTo>
                    <a:lnTo>
                      <a:pt x="27" y="112"/>
                    </a:lnTo>
                    <a:lnTo>
                      <a:pt x="40" y="106"/>
                    </a:lnTo>
                    <a:lnTo>
                      <a:pt x="53" y="100"/>
                    </a:lnTo>
                    <a:lnTo>
                      <a:pt x="66" y="94"/>
                    </a:lnTo>
                    <a:lnTo>
                      <a:pt x="80" y="89"/>
                    </a:lnTo>
                    <a:lnTo>
                      <a:pt x="92" y="82"/>
                    </a:lnTo>
                    <a:lnTo>
                      <a:pt x="105" y="76"/>
                    </a:lnTo>
                    <a:lnTo>
                      <a:pt x="118" y="70"/>
                    </a:lnTo>
                    <a:lnTo>
                      <a:pt x="130" y="66"/>
                    </a:lnTo>
                    <a:lnTo>
                      <a:pt x="143" y="60"/>
                    </a:lnTo>
                    <a:lnTo>
                      <a:pt x="157" y="55"/>
                    </a:lnTo>
                    <a:lnTo>
                      <a:pt x="169" y="50"/>
                    </a:lnTo>
                    <a:lnTo>
                      <a:pt x="183" y="46"/>
                    </a:lnTo>
                    <a:lnTo>
                      <a:pt x="197" y="42"/>
                    </a:lnTo>
                    <a:lnTo>
                      <a:pt x="211" y="38"/>
                    </a:lnTo>
                    <a:lnTo>
                      <a:pt x="226" y="35"/>
                    </a:lnTo>
                    <a:lnTo>
                      <a:pt x="243" y="31"/>
                    </a:lnTo>
                    <a:lnTo>
                      <a:pt x="259" y="29"/>
                    </a:lnTo>
                    <a:lnTo>
                      <a:pt x="275" y="28"/>
                    </a:lnTo>
                    <a:lnTo>
                      <a:pt x="291" y="27"/>
                    </a:lnTo>
                    <a:lnTo>
                      <a:pt x="308" y="25"/>
                    </a:lnTo>
                    <a:lnTo>
                      <a:pt x="324" y="24"/>
                    </a:lnTo>
                    <a:lnTo>
                      <a:pt x="340" y="24"/>
                    </a:lnTo>
                    <a:lnTo>
                      <a:pt x="355" y="25"/>
                    </a:lnTo>
                    <a:lnTo>
                      <a:pt x="371" y="25"/>
                    </a:lnTo>
                    <a:lnTo>
                      <a:pt x="387" y="27"/>
                    </a:lnTo>
                    <a:lnTo>
                      <a:pt x="403" y="28"/>
                    </a:lnTo>
                    <a:lnTo>
                      <a:pt x="418" y="30"/>
                    </a:lnTo>
                    <a:lnTo>
                      <a:pt x="434" y="31"/>
                    </a:lnTo>
                    <a:lnTo>
                      <a:pt x="450" y="33"/>
                    </a:lnTo>
                    <a:lnTo>
                      <a:pt x="468" y="36"/>
                    </a:lnTo>
                    <a:lnTo>
                      <a:pt x="484" y="38"/>
                    </a:lnTo>
                    <a:lnTo>
                      <a:pt x="499" y="40"/>
                    </a:lnTo>
                    <a:lnTo>
                      <a:pt x="514" y="43"/>
                    </a:lnTo>
                    <a:lnTo>
                      <a:pt x="529" y="46"/>
                    </a:lnTo>
                    <a:lnTo>
                      <a:pt x="545" y="50"/>
                    </a:lnTo>
                    <a:lnTo>
                      <a:pt x="560" y="53"/>
                    </a:lnTo>
                    <a:lnTo>
                      <a:pt x="575" y="56"/>
                    </a:lnTo>
                    <a:lnTo>
                      <a:pt x="590" y="60"/>
                    </a:lnTo>
                    <a:lnTo>
                      <a:pt x="605" y="63"/>
                    </a:lnTo>
                    <a:lnTo>
                      <a:pt x="620" y="68"/>
                    </a:lnTo>
                    <a:lnTo>
                      <a:pt x="634" y="73"/>
                    </a:lnTo>
                    <a:lnTo>
                      <a:pt x="649" y="78"/>
                    </a:lnTo>
                    <a:lnTo>
                      <a:pt x="664" y="83"/>
                    </a:lnTo>
                    <a:lnTo>
                      <a:pt x="677" y="89"/>
                    </a:lnTo>
                    <a:lnTo>
                      <a:pt x="692" y="94"/>
                    </a:lnTo>
                    <a:lnTo>
                      <a:pt x="706" y="100"/>
                    </a:lnTo>
                    <a:lnTo>
                      <a:pt x="720" y="107"/>
                    </a:lnTo>
                    <a:lnTo>
                      <a:pt x="744" y="121"/>
                    </a:lnTo>
                    <a:lnTo>
                      <a:pt x="767" y="136"/>
                    </a:lnTo>
                    <a:lnTo>
                      <a:pt x="789" y="154"/>
                    </a:lnTo>
                    <a:lnTo>
                      <a:pt x="810" y="173"/>
                    </a:lnTo>
                    <a:lnTo>
                      <a:pt x="828" y="194"/>
                    </a:lnTo>
                    <a:lnTo>
                      <a:pt x="847" y="215"/>
                    </a:lnTo>
                    <a:lnTo>
                      <a:pt x="864" y="237"/>
                    </a:lnTo>
                    <a:lnTo>
                      <a:pt x="881" y="259"/>
                    </a:lnTo>
                    <a:lnTo>
                      <a:pt x="881" y="2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5" name="Freeform 35"/>
              <p:cNvSpPr>
                <a:spLocks/>
              </p:cNvSpPr>
              <p:nvPr/>
            </p:nvSpPr>
            <p:spPr bwMode="auto">
              <a:xfrm>
                <a:off x="2609" y="3224"/>
                <a:ext cx="383" cy="65"/>
              </a:xfrm>
              <a:custGeom>
                <a:avLst/>
                <a:gdLst>
                  <a:gd name="T0" fmla="*/ 0 w 767"/>
                  <a:gd name="T1" fmla="*/ 1 h 129"/>
                  <a:gd name="T2" fmla="*/ 0 w 767"/>
                  <a:gd name="T3" fmla="*/ 1 h 129"/>
                  <a:gd name="T4" fmla="*/ 0 w 767"/>
                  <a:gd name="T5" fmla="*/ 1 h 129"/>
                  <a:gd name="T6" fmla="*/ 0 w 767"/>
                  <a:gd name="T7" fmla="*/ 1 h 129"/>
                  <a:gd name="T8" fmla="*/ 0 w 767"/>
                  <a:gd name="T9" fmla="*/ 1 h 129"/>
                  <a:gd name="T10" fmla="*/ 0 w 767"/>
                  <a:gd name="T11" fmla="*/ 1 h 129"/>
                  <a:gd name="T12" fmla="*/ 0 w 767"/>
                  <a:gd name="T13" fmla="*/ 1 h 129"/>
                  <a:gd name="T14" fmla="*/ 0 w 767"/>
                  <a:gd name="T15" fmla="*/ 1 h 129"/>
                  <a:gd name="T16" fmla="*/ 0 w 767"/>
                  <a:gd name="T17" fmla="*/ 1 h 129"/>
                  <a:gd name="T18" fmla="*/ 0 w 767"/>
                  <a:gd name="T19" fmla="*/ 1 h 129"/>
                  <a:gd name="T20" fmla="*/ 0 w 767"/>
                  <a:gd name="T21" fmla="*/ 1 h 129"/>
                  <a:gd name="T22" fmla="*/ 0 w 767"/>
                  <a:gd name="T23" fmla="*/ 1 h 129"/>
                  <a:gd name="T24" fmla="*/ 0 w 767"/>
                  <a:gd name="T25" fmla="*/ 0 h 129"/>
                  <a:gd name="T26" fmla="*/ 0 w 767"/>
                  <a:gd name="T27" fmla="*/ 0 h 129"/>
                  <a:gd name="T28" fmla="*/ 0 w 767"/>
                  <a:gd name="T29" fmla="*/ 1 h 129"/>
                  <a:gd name="T30" fmla="*/ 0 w 767"/>
                  <a:gd name="T31" fmla="*/ 1 h 129"/>
                  <a:gd name="T32" fmla="*/ 0 w 767"/>
                  <a:gd name="T33" fmla="*/ 1 h 129"/>
                  <a:gd name="T34" fmla="*/ 0 w 767"/>
                  <a:gd name="T35" fmla="*/ 1 h 129"/>
                  <a:gd name="T36" fmla="*/ 0 w 767"/>
                  <a:gd name="T37" fmla="*/ 1 h 129"/>
                  <a:gd name="T38" fmla="*/ 0 w 767"/>
                  <a:gd name="T39" fmla="*/ 1 h 129"/>
                  <a:gd name="T40" fmla="*/ 0 w 767"/>
                  <a:gd name="T41" fmla="*/ 1 h 129"/>
                  <a:gd name="T42" fmla="*/ 0 w 767"/>
                  <a:gd name="T43" fmla="*/ 1 h 129"/>
                  <a:gd name="T44" fmla="*/ 0 w 767"/>
                  <a:gd name="T45" fmla="*/ 1 h 129"/>
                  <a:gd name="T46" fmla="*/ 0 w 767"/>
                  <a:gd name="T47" fmla="*/ 1 h 129"/>
                  <a:gd name="T48" fmla="*/ 0 w 767"/>
                  <a:gd name="T49" fmla="*/ 1 h 129"/>
                  <a:gd name="T50" fmla="*/ 0 w 767"/>
                  <a:gd name="T51" fmla="*/ 1 h 129"/>
                  <a:gd name="T52" fmla="*/ 0 w 767"/>
                  <a:gd name="T53" fmla="*/ 1 h 129"/>
                  <a:gd name="T54" fmla="*/ 0 w 767"/>
                  <a:gd name="T55" fmla="*/ 1 h 129"/>
                  <a:gd name="T56" fmla="*/ 0 w 767"/>
                  <a:gd name="T57" fmla="*/ 1 h 129"/>
                  <a:gd name="T58" fmla="*/ 0 w 767"/>
                  <a:gd name="T59" fmla="*/ 1 h 129"/>
                  <a:gd name="T60" fmla="*/ 0 w 767"/>
                  <a:gd name="T61" fmla="*/ 1 h 129"/>
                  <a:gd name="T62" fmla="*/ 0 w 767"/>
                  <a:gd name="T63" fmla="*/ 1 h 129"/>
                  <a:gd name="T64" fmla="*/ 0 w 767"/>
                  <a:gd name="T65" fmla="*/ 1 h 129"/>
                  <a:gd name="T66" fmla="*/ 0 w 767"/>
                  <a:gd name="T67" fmla="*/ 1 h 129"/>
                  <a:gd name="T68" fmla="*/ 0 w 767"/>
                  <a:gd name="T69" fmla="*/ 1 h 129"/>
                  <a:gd name="T70" fmla="*/ 0 w 767"/>
                  <a:gd name="T71" fmla="*/ 1 h 129"/>
                  <a:gd name="T72" fmla="*/ 0 w 767"/>
                  <a:gd name="T73" fmla="*/ 1 h 12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67"/>
                  <a:gd name="T112" fmla="*/ 0 h 129"/>
                  <a:gd name="T113" fmla="*/ 767 w 767"/>
                  <a:gd name="T114" fmla="*/ 129 h 12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67" h="129">
                    <a:moveTo>
                      <a:pt x="767" y="127"/>
                    </a:moveTo>
                    <a:lnTo>
                      <a:pt x="746" y="118"/>
                    </a:lnTo>
                    <a:lnTo>
                      <a:pt x="724" y="109"/>
                    </a:lnTo>
                    <a:lnTo>
                      <a:pt x="702" y="100"/>
                    </a:lnTo>
                    <a:lnTo>
                      <a:pt x="680" y="92"/>
                    </a:lnTo>
                    <a:lnTo>
                      <a:pt x="658" y="84"/>
                    </a:lnTo>
                    <a:lnTo>
                      <a:pt x="635" y="76"/>
                    </a:lnTo>
                    <a:lnTo>
                      <a:pt x="613" y="69"/>
                    </a:lnTo>
                    <a:lnTo>
                      <a:pt x="590" y="62"/>
                    </a:lnTo>
                    <a:lnTo>
                      <a:pt x="567" y="56"/>
                    </a:lnTo>
                    <a:lnTo>
                      <a:pt x="544" y="50"/>
                    </a:lnTo>
                    <a:lnTo>
                      <a:pt x="522" y="45"/>
                    </a:lnTo>
                    <a:lnTo>
                      <a:pt x="499" y="39"/>
                    </a:lnTo>
                    <a:lnTo>
                      <a:pt x="476" y="34"/>
                    </a:lnTo>
                    <a:lnTo>
                      <a:pt x="452" y="30"/>
                    </a:lnTo>
                    <a:lnTo>
                      <a:pt x="429" y="26"/>
                    </a:lnTo>
                    <a:lnTo>
                      <a:pt x="406" y="23"/>
                    </a:lnTo>
                    <a:lnTo>
                      <a:pt x="382" y="19"/>
                    </a:lnTo>
                    <a:lnTo>
                      <a:pt x="356" y="16"/>
                    </a:lnTo>
                    <a:lnTo>
                      <a:pt x="331" y="12"/>
                    </a:lnTo>
                    <a:lnTo>
                      <a:pt x="306" y="9"/>
                    </a:lnTo>
                    <a:lnTo>
                      <a:pt x="280" y="7"/>
                    </a:lnTo>
                    <a:lnTo>
                      <a:pt x="255" y="4"/>
                    </a:lnTo>
                    <a:lnTo>
                      <a:pt x="230" y="2"/>
                    </a:lnTo>
                    <a:lnTo>
                      <a:pt x="203" y="1"/>
                    </a:lnTo>
                    <a:lnTo>
                      <a:pt x="178" y="0"/>
                    </a:lnTo>
                    <a:lnTo>
                      <a:pt x="152" y="0"/>
                    </a:lnTo>
                    <a:lnTo>
                      <a:pt x="127" y="0"/>
                    </a:lnTo>
                    <a:lnTo>
                      <a:pt x="101" y="1"/>
                    </a:lnTo>
                    <a:lnTo>
                      <a:pt x="75" y="3"/>
                    </a:lnTo>
                    <a:lnTo>
                      <a:pt x="50" y="5"/>
                    </a:lnTo>
                    <a:lnTo>
                      <a:pt x="26" y="10"/>
                    </a:lnTo>
                    <a:lnTo>
                      <a:pt x="0" y="15"/>
                    </a:lnTo>
                    <a:lnTo>
                      <a:pt x="1" y="17"/>
                    </a:lnTo>
                    <a:lnTo>
                      <a:pt x="5" y="21"/>
                    </a:lnTo>
                    <a:lnTo>
                      <a:pt x="8" y="27"/>
                    </a:lnTo>
                    <a:lnTo>
                      <a:pt x="12" y="30"/>
                    </a:lnTo>
                    <a:lnTo>
                      <a:pt x="36" y="28"/>
                    </a:lnTo>
                    <a:lnTo>
                      <a:pt x="60" y="26"/>
                    </a:lnTo>
                    <a:lnTo>
                      <a:pt x="83" y="25"/>
                    </a:lnTo>
                    <a:lnTo>
                      <a:pt x="107" y="24"/>
                    </a:lnTo>
                    <a:lnTo>
                      <a:pt x="132" y="23"/>
                    </a:lnTo>
                    <a:lnTo>
                      <a:pt x="155" y="23"/>
                    </a:lnTo>
                    <a:lnTo>
                      <a:pt x="179" y="21"/>
                    </a:lnTo>
                    <a:lnTo>
                      <a:pt x="202" y="21"/>
                    </a:lnTo>
                    <a:lnTo>
                      <a:pt x="225" y="21"/>
                    </a:lnTo>
                    <a:lnTo>
                      <a:pt x="249" y="21"/>
                    </a:lnTo>
                    <a:lnTo>
                      <a:pt x="272" y="21"/>
                    </a:lnTo>
                    <a:lnTo>
                      <a:pt x="296" y="23"/>
                    </a:lnTo>
                    <a:lnTo>
                      <a:pt x="321" y="25"/>
                    </a:lnTo>
                    <a:lnTo>
                      <a:pt x="344" y="26"/>
                    </a:lnTo>
                    <a:lnTo>
                      <a:pt x="368" y="28"/>
                    </a:lnTo>
                    <a:lnTo>
                      <a:pt x="392" y="32"/>
                    </a:lnTo>
                    <a:lnTo>
                      <a:pt x="416" y="35"/>
                    </a:lnTo>
                    <a:lnTo>
                      <a:pt x="440" y="39"/>
                    </a:lnTo>
                    <a:lnTo>
                      <a:pt x="465" y="43"/>
                    </a:lnTo>
                    <a:lnTo>
                      <a:pt x="489" y="48"/>
                    </a:lnTo>
                    <a:lnTo>
                      <a:pt x="512" y="53"/>
                    </a:lnTo>
                    <a:lnTo>
                      <a:pt x="536" y="57"/>
                    </a:lnTo>
                    <a:lnTo>
                      <a:pt x="559" y="63"/>
                    </a:lnTo>
                    <a:lnTo>
                      <a:pt x="583" y="69"/>
                    </a:lnTo>
                    <a:lnTo>
                      <a:pt x="606" y="76"/>
                    </a:lnTo>
                    <a:lnTo>
                      <a:pt x="629" y="81"/>
                    </a:lnTo>
                    <a:lnTo>
                      <a:pt x="652" y="88"/>
                    </a:lnTo>
                    <a:lnTo>
                      <a:pt x="675" y="96"/>
                    </a:lnTo>
                    <a:lnTo>
                      <a:pt x="698" y="103"/>
                    </a:lnTo>
                    <a:lnTo>
                      <a:pt x="721" y="111"/>
                    </a:lnTo>
                    <a:lnTo>
                      <a:pt x="744" y="119"/>
                    </a:lnTo>
                    <a:lnTo>
                      <a:pt x="767" y="129"/>
                    </a:lnTo>
                    <a:lnTo>
                      <a:pt x="767" y="1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6" name="Freeform 36"/>
              <p:cNvSpPr>
                <a:spLocks/>
              </p:cNvSpPr>
              <p:nvPr/>
            </p:nvSpPr>
            <p:spPr bwMode="auto">
              <a:xfrm>
                <a:off x="2629" y="3208"/>
                <a:ext cx="356" cy="61"/>
              </a:xfrm>
              <a:custGeom>
                <a:avLst/>
                <a:gdLst>
                  <a:gd name="T0" fmla="*/ 1 w 712"/>
                  <a:gd name="T1" fmla="*/ 0 h 123"/>
                  <a:gd name="T2" fmla="*/ 1 w 712"/>
                  <a:gd name="T3" fmla="*/ 0 h 123"/>
                  <a:gd name="T4" fmla="*/ 1 w 712"/>
                  <a:gd name="T5" fmla="*/ 0 h 123"/>
                  <a:gd name="T6" fmla="*/ 1 w 712"/>
                  <a:gd name="T7" fmla="*/ 0 h 123"/>
                  <a:gd name="T8" fmla="*/ 1 w 712"/>
                  <a:gd name="T9" fmla="*/ 0 h 123"/>
                  <a:gd name="T10" fmla="*/ 1 w 712"/>
                  <a:gd name="T11" fmla="*/ 0 h 123"/>
                  <a:gd name="T12" fmla="*/ 1 w 712"/>
                  <a:gd name="T13" fmla="*/ 0 h 123"/>
                  <a:gd name="T14" fmla="*/ 1 w 712"/>
                  <a:gd name="T15" fmla="*/ 0 h 123"/>
                  <a:gd name="T16" fmla="*/ 1 w 712"/>
                  <a:gd name="T17" fmla="*/ 0 h 123"/>
                  <a:gd name="T18" fmla="*/ 1 w 712"/>
                  <a:gd name="T19" fmla="*/ 0 h 123"/>
                  <a:gd name="T20" fmla="*/ 1 w 712"/>
                  <a:gd name="T21" fmla="*/ 0 h 123"/>
                  <a:gd name="T22" fmla="*/ 1 w 712"/>
                  <a:gd name="T23" fmla="*/ 0 h 123"/>
                  <a:gd name="T24" fmla="*/ 1 w 712"/>
                  <a:gd name="T25" fmla="*/ 0 h 123"/>
                  <a:gd name="T26" fmla="*/ 1 w 712"/>
                  <a:gd name="T27" fmla="*/ 0 h 123"/>
                  <a:gd name="T28" fmla="*/ 1 w 712"/>
                  <a:gd name="T29" fmla="*/ 0 h 123"/>
                  <a:gd name="T30" fmla="*/ 1 w 712"/>
                  <a:gd name="T31" fmla="*/ 0 h 123"/>
                  <a:gd name="T32" fmla="*/ 1 w 712"/>
                  <a:gd name="T33" fmla="*/ 0 h 123"/>
                  <a:gd name="T34" fmla="*/ 1 w 712"/>
                  <a:gd name="T35" fmla="*/ 0 h 123"/>
                  <a:gd name="T36" fmla="*/ 1 w 712"/>
                  <a:gd name="T37" fmla="*/ 0 h 123"/>
                  <a:gd name="T38" fmla="*/ 1 w 712"/>
                  <a:gd name="T39" fmla="*/ 0 h 123"/>
                  <a:gd name="T40" fmla="*/ 1 w 712"/>
                  <a:gd name="T41" fmla="*/ 0 h 123"/>
                  <a:gd name="T42" fmla="*/ 1 w 712"/>
                  <a:gd name="T43" fmla="*/ 0 h 123"/>
                  <a:gd name="T44" fmla="*/ 1 w 712"/>
                  <a:gd name="T45" fmla="*/ 0 h 123"/>
                  <a:gd name="T46" fmla="*/ 1 w 712"/>
                  <a:gd name="T47" fmla="*/ 0 h 123"/>
                  <a:gd name="T48" fmla="*/ 1 w 712"/>
                  <a:gd name="T49" fmla="*/ 0 h 123"/>
                  <a:gd name="T50" fmla="*/ 1 w 712"/>
                  <a:gd name="T51" fmla="*/ 0 h 123"/>
                  <a:gd name="T52" fmla="*/ 1 w 712"/>
                  <a:gd name="T53" fmla="*/ 0 h 123"/>
                  <a:gd name="T54" fmla="*/ 1 w 712"/>
                  <a:gd name="T55" fmla="*/ 0 h 123"/>
                  <a:gd name="T56" fmla="*/ 1 w 712"/>
                  <a:gd name="T57" fmla="*/ 0 h 123"/>
                  <a:gd name="T58" fmla="*/ 1 w 712"/>
                  <a:gd name="T59" fmla="*/ 0 h 123"/>
                  <a:gd name="T60" fmla="*/ 1 w 712"/>
                  <a:gd name="T61" fmla="*/ 0 h 123"/>
                  <a:gd name="T62" fmla="*/ 1 w 712"/>
                  <a:gd name="T63" fmla="*/ 0 h 123"/>
                  <a:gd name="T64" fmla="*/ 1 w 712"/>
                  <a:gd name="T65" fmla="*/ 0 h 12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12"/>
                  <a:gd name="T100" fmla="*/ 0 h 123"/>
                  <a:gd name="T101" fmla="*/ 712 w 712"/>
                  <a:gd name="T102" fmla="*/ 123 h 12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12" h="123">
                    <a:moveTo>
                      <a:pt x="712" y="122"/>
                    </a:moveTo>
                    <a:lnTo>
                      <a:pt x="671" y="100"/>
                    </a:lnTo>
                    <a:lnTo>
                      <a:pt x="630" y="81"/>
                    </a:lnTo>
                    <a:lnTo>
                      <a:pt x="587" y="64"/>
                    </a:lnTo>
                    <a:lnTo>
                      <a:pt x="543" y="47"/>
                    </a:lnTo>
                    <a:lnTo>
                      <a:pt x="500" y="35"/>
                    </a:lnTo>
                    <a:lnTo>
                      <a:pt x="455" y="23"/>
                    </a:lnTo>
                    <a:lnTo>
                      <a:pt x="409" y="14"/>
                    </a:lnTo>
                    <a:lnTo>
                      <a:pt x="362" y="7"/>
                    </a:lnTo>
                    <a:lnTo>
                      <a:pt x="316" y="3"/>
                    </a:lnTo>
                    <a:lnTo>
                      <a:pt x="270" y="0"/>
                    </a:lnTo>
                    <a:lnTo>
                      <a:pt x="224" y="1"/>
                    </a:lnTo>
                    <a:lnTo>
                      <a:pt x="178" y="5"/>
                    </a:lnTo>
                    <a:lnTo>
                      <a:pt x="132" y="11"/>
                    </a:lnTo>
                    <a:lnTo>
                      <a:pt x="87" y="20"/>
                    </a:lnTo>
                    <a:lnTo>
                      <a:pt x="43" y="32"/>
                    </a:lnTo>
                    <a:lnTo>
                      <a:pt x="0" y="47"/>
                    </a:lnTo>
                    <a:lnTo>
                      <a:pt x="1" y="50"/>
                    </a:lnTo>
                    <a:lnTo>
                      <a:pt x="2" y="53"/>
                    </a:lnTo>
                    <a:lnTo>
                      <a:pt x="4" y="58"/>
                    </a:lnTo>
                    <a:lnTo>
                      <a:pt x="7" y="59"/>
                    </a:lnTo>
                    <a:lnTo>
                      <a:pt x="27" y="53"/>
                    </a:lnTo>
                    <a:lnTo>
                      <a:pt x="47" y="47"/>
                    </a:lnTo>
                    <a:lnTo>
                      <a:pt x="66" y="42"/>
                    </a:lnTo>
                    <a:lnTo>
                      <a:pt x="87" y="36"/>
                    </a:lnTo>
                    <a:lnTo>
                      <a:pt x="107" y="30"/>
                    </a:lnTo>
                    <a:lnTo>
                      <a:pt x="126" y="24"/>
                    </a:lnTo>
                    <a:lnTo>
                      <a:pt x="146" y="20"/>
                    </a:lnTo>
                    <a:lnTo>
                      <a:pt x="167" y="16"/>
                    </a:lnTo>
                    <a:lnTo>
                      <a:pt x="178" y="14"/>
                    </a:lnTo>
                    <a:lnTo>
                      <a:pt x="191" y="13"/>
                    </a:lnTo>
                    <a:lnTo>
                      <a:pt x="202" y="12"/>
                    </a:lnTo>
                    <a:lnTo>
                      <a:pt x="215" y="11"/>
                    </a:lnTo>
                    <a:lnTo>
                      <a:pt x="228" y="11"/>
                    </a:lnTo>
                    <a:lnTo>
                      <a:pt x="240" y="9"/>
                    </a:lnTo>
                    <a:lnTo>
                      <a:pt x="253" y="9"/>
                    </a:lnTo>
                    <a:lnTo>
                      <a:pt x="266" y="9"/>
                    </a:lnTo>
                    <a:lnTo>
                      <a:pt x="278" y="11"/>
                    </a:lnTo>
                    <a:lnTo>
                      <a:pt x="290" y="11"/>
                    </a:lnTo>
                    <a:lnTo>
                      <a:pt x="303" y="12"/>
                    </a:lnTo>
                    <a:lnTo>
                      <a:pt x="315" y="12"/>
                    </a:lnTo>
                    <a:lnTo>
                      <a:pt x="328" y="13"/>
                    </a:lnTo>
                    <a:lnTo>
                      <a:pt x="341" y="14"/>
                    </a:lnTo>
                    <a:lnTo>
                      <a:pt x="352" y="15"/>
                    </a:lnTo>
                    <a:lnTo>
                      <a:pt x="365" y="16"/>
                    </a:lnTo>
                    <a:lnTo>
                      <a:pt x="388" y="19"/>
                    </a:lnTo>
                    <a:lnTo>
                      <a:pt x="410" y="22"/>
                    </a:lnTo>
                    <a:lnTo>
                      <a:pt x="433" y="26"/>
                    </a:lnTo>
                    <a:lnTo>
                      <a:pt x="455" y="30"/>
                    </a:lnTo>
                    <a:lnTo>
                      <a:pt x="478" y="36"/>
                    </a:lnTo>
                    <a:lnTo>
                      <a:pt x="500" y="42"/>
                    </a:lnTo>
                    <a:lnTo>
                      <a:pt x="521" y="47"/>
                    </a:lnTo>
                    <a:lnTo>
                      <a:pt x="543" y="54"/>
                    </a:lnTo>
                    <a:lnTo>
                      <a:pt x="564" y="61"/>
                    </a:lnTo>
                    <a:lnTo>
                      <a:pt x="586" y="69"/>
                    </a:lnTo>
                    <a:lnTo>
                      <a:pt x="607" y="77"/>
                    </a:lnTo>
                    <a:lnTo>
                      <a:pt x="629" y="85"/>
                    </a:lnTo>
                    <a:lnTo>
                      <a:pt x="649" y="95"/>
                    </a:lnTo>
                    <a:lnTo>
                      <a:pt x="670" y="104"/>
                    </a:lnTo>
                    <a:lnTo>
                      <a:pt x="691" y="113"/>
                    </a:lnTo>
                    <a:lnTo>
                      <a:pt x="712" y="123"/>
                    </a:lnTo>
                    <a:lnTo>
                      <a:pt x="712" y="1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7" name="Freeform 37"/>
              <p:cNvSpPr>
                <a:spLocks/>
              </p:cNvSpPr>
              <p:nvPr/>
            </p:nvSpPr>
            <p:spPr bwMode="auto">
              <a:xfrm>
                <a:off x="2209" y="3075"/>
                <a:ext cx="45" cy="42"/>
              </a:xfrm>
              <a:custGeom>
                <a:avLst/>
                <a:gdLst>
                  <a:gd name="T0" fmla="*/ 0 w 91"/>
                  <a:gd name="T1" fmla="*/ 0 h 85"/>
                  <a:gd name="T2" fmla="*/ 0 w 91"/>
                  <a:gd name="T3" fmla="*/ 0 h 85"/>
                  <a:gd name="T4" fmla="*/ 0 w 91"/>
                  <a:gd name="T5" fmla="*/ 0 h 85"/>
                  <a:gd name="T6" fmla="*/ 0 w 91"/>
                  <a:gd name="T7" fmla="*/ 0 h 85"/>
                  <a:gd name="T8" fmla="*/ 0 w 91"/>
                  <a:gd name="T9" fmla="*/ 0 h 85"/>
                  <a:gd name="T10" fmla="*/ 0 w 91"/>
                  <a:gd name="T11" fmla="*/ 0 h 85"/>
                  <a:gd name="T12" fmla="*/ 0 w 91"/>
                  <a:gd name="T13" fmla="*/ 0 h 85"/>
                  <a:gd name="T14" fmla="*/ 0 w 91"/>
                  <a:gd name="T15" fmla="*/ 0 h 85"/>
                  <a:gd name="T16" fmla="*/ 0 w 91"/>
                  <a:gd name="T17" fmla="*/ 0 h 85"/>
                  <a:gd name="T18" fmla="*/ 0 w 91"/>
                  <a:gd name="T19" fmla="*/ 0 h 85"/>
                  <a:gd name="T20" fmla="*/ 0 w 91"/>
                  <a:gd name="T21" fmla="*/ 0 h 85"/>
                  <a:gd name="T22" fmla="*/ 0 w 91"/>
                  <a:gd name="T23" fmla="*/ 0 h 85"/>
                  <a:gd name="T24" fmla="*/ 0 w 91"/>
                  <a:gd name="T25" fmla="*/ 0 h 85"/>
                  <a:gd name="T26" fmla="*/ 0 w 91"/>
                  <a:gd name="T27" fmla="*/ 0 h 85"/>
                  <a:gd name="T28" fmla="*/ 0 w 91"/>
                  <a:gd name="T29" fmla="*/ 0 h 85"/>
                  <a:gd name="T30" fmla="*/ 0 w 91"/>
                  <a:gd name="T31" fmla="*/ 0 h 85"/>
                  <a:gd name="T32" fmla="*/ 0 w 91"/>
                  <a:gd name="T33" fmla="*/ 0 h 85"/>
                  <a:gd name="T34" fmla="*/ 0 w 91"/>
                  <a:gd name="T35" fmla="*/ 0 h 85"/>
                  <a:gd name="T36" fmla="*/ 0 w 91"/>
                  <a:gd name="T37" fmla="*/ 0 h 85"/>
                  <a:gd name="T38" fmla="*/ 0 w 91"/>
                  <a:gd name="T39" fmla="*/ 0 h 85"/>
                  <a:gd name="T40" fmla="*/ 0 w 91"/>
                  <a:gd name="T41" fmla="*/ 0 h 85"/>
                  <a:gd name="T42" fmla="*/ 0 w 91"/>
                  <a:gd name="T43" fmla="*/ 0 h 85"/>
                  <a:gd name="T44" fmla="*/ 0 w 91"/>
                  <a:gd name="T45" fmla="*/ 0 h 85"/>
                  <a:gd name="T46" fmla="*/ 0 w 91"/>
                  <a:gd name="T47" fmla="*/ 0 h 85"/>
                  <a:gd name="T48" fmla="*/ 0 w 91"/>
                  <a:gd name="T49" fmla="*/ 0 h 85"/>
                  <a:gd name="T50" fmla="*/ 0 w 91"/>
                  <a:gd name="T51" fmla="*/ 0 h 85"/>
                  <a:gd name="T52" fmla="*/ 0 w 91"/>
                  <a:gd name="T53" fmla="*/ 0 h 85"/>
                  <a:gd name="T54" fmla="*/ 0 w 91"/>
                  <a:gd name="T55" fmla="*/ 0 h 85"/>
                  <a:gd name="T56" fmla="*/ 0 w 91"/>
                  <a:gd name="T57" fmla="*/ 0 h 85"/>
                  <a:gd name="T58" fmla="*/ 0 w 91"/>
                  <a:gd name="T59" fmla="*/ 0 h 85"/>
                  <a:gd name="T60" fmla="*/ 0 w 91"/>
                  <a:gd name="T61" fmla="*/ 0 h 85"/>
                  <a:gd name="T62" fmla="*/ 0 w 91"/>
                  <a:gd name="T63" fmla="*/ 0 h 85"/>
                  <a:gd name="T64" fmla="*/ 0 w 91"/>
                  <a:gd name="T65" fmla="*/ 0 h 85"/>
                  <a:gd name="T66" fmla="*/ 0 w 91"/>
                  <a:gd name="T67" fmla="*/ 0 h 8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1"/>
                  <a:gd name="T103" fmla="*/ 0 h 85"/>
                  <a:gd name="T104" fmla="*/ 91 w 91"/>
                  <a:gd name="T105" fmla="*/ 85 h 8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1" h="85">
                    <a:moveTo>
                      <a:pt x="90" y="0"/>
                    </a:moveTo>
                    <a:lnTo>
                      <a:pt x="78" y="8"/>
                    </a:lnTo>
                    <a:lnTo>
                      <a:pt x="66" y="15"/>
                    </a:lnTo>
                    <a:lnTo>
                      <a:pt x="53" y="24"/>
                    </a:lnTo>
                    <a:lnTo>
                      <a:pt x="40" y="32"/>
                    </a:lnTo>
                    <a:lnTo>
                      <a:pt x="29" y="43"/>
                    </a:lnTo>
                    <a:lnTo>
                      <a:pt x="17" y="53"/>
                    </a:lnTo>
                    <a:lnTo>
                      <a:pt x="8" y="65"/>
                    </a:lnTo>
                    <a:lnTo>
                      <a:pt x="0" y="76"/>
                    </a:lnTo>
                    <a:lnTo>
                      <a:pt x="1" y="78"/>
                    </a:lnTo>
                    <a:lnTo>
                      <a:pt x="3" y="81"/>
                    </a:lnTo>
                    <a:lnTo>
                      <a:pt x="6" y="84"/>
                    </a:lnTo>
                    <a:lnTo>
                      <a:pt x="7" y="85"/>
                    </a:lnTo>
                    <a:lnTo>
                      <a:pt x="13" y="81"/>
                    </a:lnTo>
                    <a:lnTo>
                      <a:pt x="17" y="75"/>
                    </a:lnTo>
                    <a:lnTo>
                      <a:pt x="23" y="69"/>
                    </a:lnTo>
                    <a:lnTo>
                      <a:pt x="28" y="64"/>
                    </a:lnTo>
                    <a:lnTo>
                      <a:pt x="32" y="58"/>
                    </a:lnTo>
                    <a:lnTo>
                      <a:pt x="37" y="52"/>
                    </a:lnTo>
                    <a:lnTo>
                      <a:pt x="43" y="47"/>
                    </a:lnTo>
                    <a:lnTo>
                      <a:pt x="47" y="42"/>
                    </a:lnTo>
                    <a:lnTo>
                      <a:pt x="53" y="37"/>
                    </a:lnTo>
                    <a:lnTo>
                      <a:pt x="58" y="31"/>
                    </a:lnTo>
                    <a:lnTo>
                      <a:pt x="63" y="27"/>
                    </a:lnTo>
                    <a:lnTo>
                      <a:pt x="69" y="21"/>
                    </a:lnTo>
                    <a:lnTo>
                      <a:pt x="74" y="16"/>
                    </a:lnTo>
                    <a:lnTo>
                      <a:pt x="79" y="11"/>
                    </a:lnTo>
                    <a:lnTo>
                      <a:pt x="85" y="6"/>
                    </a:lnTo>
                    <a:lnTo>
                      <a:pt x="91" y="1"/>
                    </a:lnTo>
                    <a:lnTo>
                      <a:pt x="91" y="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8" name="Freeform 38"/>
              <p:cNvSpPr>
                <a:spLocks/>
              </p:cNvSpPr>
              <p:nvPr/>
            </p:nvSpPr>
            <p:spPr bwMode="auto">
              <a:xfrm>
                <a:off x="2810" y="2886"/>
                <a:ext cx="208" cy="41"/>
              </a:xfrm>
              <a:custGeom>
                <a:avLst/>
                <a:gdLst>
                  <a:gd name="T0" fmla="*/ 1 w 416"/>
                  <a:gd name="T1" fmla="*/ 1 h 81"/>
                  <a:gd name="T2" fmla="*/ 1 w 416"/>
                  <a:gd name="T3" fmla="*/ 1 h 81"/>
                  <a:gd name="T4" fmla="*/ 1 w 416"/>
                  <a:gd name="T5" fmla="*/ 1 h 81"/>
                  <a:gd name="T6" fmla="*/ 1 w 416"/>
                  <a:gd name="T7" fmla="*/ 1 h 81"/>
                  <a:gd name="T8" fmla="*/ 1 w 416"/>
                  <a:gd name="T9" fmla="*/ 1 h 81"/>
                  <a:gd name="T10" fmla="*/ 1 w 416"/>
                  <a:gd name="T11" fmla="*/ 1 h 81"/>
                  <a:gd name="T12" fmla="*/ 1 w 416"/>
                  <a:gd name="T13" fmla="*/ 1 h 81"/>
                  <a:gd name="T14" fmla="*/ 1 w 416"/>
                  <a:gd name="T15" fmla="*/ 1 h 81"/>
                  <a:gd name="T16" fmla="*/ 1 w 416"/>
                  <a:gd name="T17" fmla="*/ 1 h 81"/>
                  <a:gd name="T18" fmla="*/ 1 w 416"/>
                  <a:gd name="T19" fmla="*/ 1 h 81"/>
                  <a:gd name="T20" fmla="*/ 1 w 416"/>
                  <a:gd name="T21" fmla="*/ 1 h 81"/>
                  <a:gd name="T22" fmla="*/ 1 w 416"/>
                  <a:gd name="T23" fmla="*/ 0 h 81"/>
                  <a:gd name="T24" fmla="*/ 1 w 416"/>
                  <a:gd name="T25" fmla="*/ 0 h 81"/>
                  <a:gd name="T26" fmla="*/ 1 w 416"/>
                  <a:gd name="T27" fmla="*/ 1 h 81"/>
                  <a:gd name="T28" fmla="*/ 1 w 416"/>
                  <a:gd name="T29" fmla="*/ 1 h 81"/>
                  <a:gd name="T30" fmla="*/ 1 w 416"/>
                  <a:gd name="T31" fmla="*/ 1 h 81"/>
                  <a:gd name="T32" fmla="*/ 0 w 416"/>
                  <a:gd name="T33" fmla="*/ 1 h 81"/>
                  <a:gd name="T34" fmla="*/ 1 w 416"/>
                  <a:gd name="T35" fmla="*/ 1 h 81"/>
                  <a:gd name="T36" fmla="*/ 1 w 416"/>
                  <a:gd name="T37" fmla="*/ 1 h 81"/>
                  <a:gd name="T38" fmla="*/ 1 w 416"/>
                  <a:gd name="T39" fmla="*/ 1 h 81"/>
                  <a:gd name="T40" fmla="*/ 1 w 416"/>
                  <a:gd name="T41" fmla="*/ 1 h 81"/>
                  <a:gd name="T42" fmla="*/ 1 w 416"/>
                  <a:gd name="T43" fmla="*/ 1 h 81"/>
                  <a:gd name="T44" fmla="*/ 1 w 416"/>
                  <a:gd name="T45" fmla="*/ 1 h 81"/>
                  <a:gd name="T46" fmla="*/ 1 w 416"/>
                  <a:gd name="T47" fmla="*/ 1 h 81"/>
                  <a:gd name="T48" fmla="*/ 1 w 416"/>
                  <a:gd name="T49" fmla="*/ 1 h 81"/>
                  <a:gd name="T50" fmla="*/ 1 w 416"/>
                  <a:gd name="T51" fmla="*/ 1 h 81"/>
                  <a:gd name="T52" fmla="*/ 1 w 416"/>
                  <a:gd name="T53" fmla="*/ 1 h 81"/>
                  <a:gd name="T54" fmla="*/ 1 w 416"/>
                  <a:gd name="T55" fmla="*/ 1 h 81"/>
                  <a:gd name="T56" fmla="*/ 1 w 416"/>
                  <a:gd name="T57" fmla="*/ 1 h 81"/>
                  <a:gd name="T58" fmla="*/ 1 w 416"/>
                  <a:gd name="T59" fmla="*/ 1 h 81"/>
                  <a:gd name="T60" fmla="*/ 1 w 416"/>
                  <a:gd name="T61" fmla="*/ 1 h 81"/>
                  <a:gd name="T62" fmla="*/ 1 w 416"/>
                  <a:gd name="T63" fmla="*/ 1 h 81"/>
                  <a:gd name="T64" fmla="*/ 1 w 416"/>
                  <a:gd name="T65" fmla="*/ 1 h 81"/>
                  <a:gd name="T66" fmla="*/ 1 w 416"/>
                  <a:gd name="T67" fmla="*/ 1 h 81"/>
                  <a:gd name="T68" fmla="*/ 1 w 416"/>
                  <a:gd name="T69" fmla="*/ 1 h 81"/>
                  <a:gd name="T70" fmla="*/ 1 w 416"/>
                  <a:gd name="T71" fmla="*/ 1 h 81"/>
                  <a:gd name="T72" fmla="*/ 1 w 416"/>
                  <a:gd name="T73" fmla="*/ 1 h 81"/>
                  <a:gd name="T74" fmla="*/ 1 w 416"/>
                  <a:gd name="T75" fmla="*/ 1 h 81"/>
                  <a:gd name="T76" fmla="*/ 1 w 416"/>
                  <a:gd name="T77" fmla="*/ 1 h 81"/>
                  <a:gd name="T78" fmla="*/ 1 w 416"/>
                  <a:gd name="T79" fmla="*/ 1 h 81"/>
                  <a:gd name="T80" fmla="*/ 1 w 416"/>
                  <a:gd name="T81" fmla="*/ 1 h 81"/>
                  <a:gd name="T82" fmla="*/ 1 w 416"/>
                  <a:gd name="T83" fmla="*/ 1 h 8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6"/>
                  <a:gd name="T127" fmla="*/ 0 h 81"/>
                  <a:gd name="T128" fmla="*/ 416 w 416"/>
                  <a:gd name="T129" fmla="*/ 81 h 8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6" h="81">
                    <a:moveTo>
                      <a:pt x="415" y="80"/>
                    </a:moveTo>
                    <a:lnTo>
                      <a:pt x="394" y="66"/>
                    </a:lnTo>
                    <a:lnTo>
                      <a:pt x="371" y="55"/>
                    </a:lnTo>
                    <a:lnTo>
                      <a:pt x="348" y="43"/>
                    </a:lnTo>
                    <a:lnTo>
                      <a:pt x="324" y="34"/>
                    </a:lnTo>
                    <a:lnTo>
                      <a:pt x="299" y="25"/>
                    </a:lnTo>
                    <a:lnTo>
                      <a:pt x="273" y="18"/>
                    </a:lnTo>
                    <a:lnTo>
                      <a:pt x="247" y="11"/>
                    </a:lnTo>
                    <a:lnTo>
                      <a:pt x="221" y="6"/>
                    </a:lnTo>
                    <a:lnTo>
                      <a:pt x="193" y="3"/>
                    </a:lnTo>
                    <a:lnTo>
                      <a:pt x="165" y="1"/>
                    </a:lnTo>
                    <a:lnTo>
                      <a:pt x="138" y="0"/>
                    </a:lnTo>
                    <a:lnTo>
                      <a:pt x="110" y="0"/>
                    </a:lnTo>
                    <a:lnTo>
                      <a:pt x="82" y="2"/>
                    </a:lnTo>
                    <a:lnTo>
                      <a:pt x="55" y="5"/>
                    </a:lnTo>
                    <a:lnTo>
                      <a:pt x="27" y="10"/>
                    </a:lnTo>
                    <a:lnTo>
                      <a:pt x="0" y="16"/>
                    </a:lnTo>
                    <a:lnTo>
                      <a:pt x="2" y="16"/>
                    </a:lnTo>
                    <a:lnTo>
                      <a:pt x="3" y="18"/>
                    </a:lnTo>
                    <a:lnTo>
                      <a:pt x="5" y="20"/>
                    </a:lnTo>
                    <a:lnTo>
                      <a:pt x="6" y="21"/>
                    </a:lnTo>
                    <a:lnTo>
                      <a:pt x="34" y="17"/>
                    </a:lnTo>
                    <a:lnTo>
                      <a:pt x="60" y="13"/>
                    </a:lnTo>
                    <a:lnTo>
                      <a:pt x="87" y="11"/>
                    </a:lnTo>
                    <a:lnTo>
                      <a:pt x="113" y="9"/>
                    </a:lnTo>
                    <a:lnTo>
                      <a:pt x="140" y="9"/>
                    </a:lnTo>
                    <a:lnTo>
                      <a:pt x="165" y="9"/>
                    </a:lnTo>
                    <a:lnTo>
                      <a:pt x="192" y="11"/>
                    </a:lnTo>
                    <a:lnTo>
                      <a:pt x="217" y="13"/>
                    </a:lnTo>
                    <a:lnTo>
                      <a:pt x="242" y="18"/>
                    </a:lnTo>
                    <a:lnTo>
                      <a:pt x="268" y="23"/>
                    </a:lnTo>
                    <a:lnTo>
                      <a:pt x="293" y="30"/>
                    </a:lnTo>
                    <a:lnTo>
                      <a:pt x="317" y="38"/>
                    </a:lnTo>
                    <a:lnTo>
                      <a:pt x="343" y="46"/>
                    </a:lnTo>
                    <a:lnTo>
                      <a:pt x="367" y="56"/>
                    </a:lnTo>
                    <a:lnTo>
                      <a:pt x="392" y="69"/>
                    </a:lnTo>
                    <a:lnTo>
                      <a:pt x="416" y="81"/>
                    </a:lnTo>
                    <a:lnTo>
                      <a:pt x="415" y="81"/>
                    </a:lnTo>
                    <a:lnTo>
                      <a:pt x="415" y="8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9" name="Freeform 39"/>
              <p:cNvSpPr>
                <a:spLocks/>
              </p:cNvSpPr>
              <p:nvPr/>
            </p:nvSpPr>
            <p:spPr bwMode="auto">
              <a:xfrm>
                <a:off x="2799" y="2914"/>
                <a:ext cx="122" cy="9"/>
              </a:xfrm>
              <a:custGeom>
                <a:avLst/>
                <a:gdLst>
                  <a:gd name="T0" fmla="*/ 0 w 246"/>
                  <a:gd name="T1" fmla="*/ 1 h 18"/>
                  <a:gd name="T2" fmla="*/ 0 w 246"/>
                  <a:gd name="T3" fmla="*/ 1 h 18"/>
                  <a:gd name="T4" fmla="*/ 0 w 246"/>
                  <a:gd name="T5" fmla="*/ 1 h 18"/>
                  <a:gd name="T6" fmla="*/ 0 w 246"/>
                  <a:gd name="T7" fmla="*/ 1 h 18"/>
                  <a:gd name="T8" fmla="*/ 0 w 246"/>
                  <a:gd name="T9" fmla="*/ 1 h 18"/>
                  <a:gd name="T10" fmla="*/ 0 w 246"/>
                  <a:gd name="T11" fmla="*/ 1 h 18"/>
                  <a:gd name="T12" fmla="*/ 0 w 246"/>
                  <a:gd name="T13" fmla="*/ 1 h 18"/>
                  <a:gd name="T14" fmla="*/ 0 w 246"/>
                  <a:gd name="T15" fmla="*/ 1 h 18"/>
                  <a:gd name="T16" fmla="*/ 0 w 246"/>
                  <a:gd name="T17" fmla="*/ 0 h 18"/>
                  <a:gd name="T18" fmla="*/ 0 w 246"/>
                  <a:gd name="T19" fmla="*/ 0 h 18"/>
                  <a:gd name="T20" fmla="*/ 0 w 246"/>
                  <a:gd name="T21" fmla="*/ 0 h 18"/>
                  <a:gd name="T22" fmla="*/ 0 w 246"/>
                  <a:gd name="T23" fmla="*/ 0 h 18"/>
                  <a:gd name="T24" fmla="*/ 0 w 246"/>
                  <a:gd name="T25" fmla="*/ 1 h 18"/>
                  <a:gd name="T26" fmla="*/ 0 w 246"/>
                  <a:gd name="T27" fmla="*/ 1 h 18"/>
                  <a:gd name="T28" fmla="*/ 0 w 246"/>
                  <a:gd name="T29" fmla="*/ 1 h 18"/>
                  <a:gd name="T30" fmla="*/ 0 w 246"/>
                  <a:gd name="T31" fmla="*/ 1 h 18"/>
                  <a:gd name="T32" fmla="*/ 0 w 246"/>
                  <a:gd name="T33" fmla="*/ 1 h 18"/>
                  <a:gd name="T34" fmla="*/ 0 w 246"/>
                  <a:gd name="T35" fmla="*/ 1 h 18"/>
                  <a:gd name="T36" fmla="*/ 0 w 246"/>
                  <a:gd name="T37" fmla="*/ 1 h 18"/>
                  <a:gd name="T38" fmla="*/ 0 w 246"/>
                  <a:gd name="T39" fmla="*/ 1 h 18"/>
                  <a:gd name="T40" fmla="*/ 0 w 246"/>
                  <a:gd name="T41" fmla="*/ 1 h 18"/>
                  <a:gd name="T42" fmla="*/ 0 w 246"/>
                  <a:gd name="T43" fmla="*/ 1 h 18"/>
                  <a:gd name="T44" fmla="*/ 0 w 246"/>
                  <a:gd name="T45" fmla="*/ 1 h 18"/>
                  <a:gd name="T46" fmla="*/ 0 w 246"/>
                  <a:gd name="T47" fmla="*/ 1 h 18"/>
                  <a:gd name="T48" fmla="*/ 0 w 246"/>
                  <a:gd name="T49" fmla="*/ 1 h 18"/>
                  <a:gd name="T50" fmla="*/ 0 w 246"/>
                  <a:gd name="T51" fmla="*/ 1 h 18"/>
                  <a:gd name="T52" fmla="*/ 0 w 246"/>
                  <a:gd name="T53" fmla="*/ 1 h 18"/>
                  <a:gd name="T54" fmla="*/ 0 w 246"/>
                  <a:gd name="T55" fmla="*/ 1 h 18"/>
                  <a:gd name="T56" fmla="*/ 0 w 246"/>
                  <a:gd name="T57" fmla="*/ 1 h 18"/>
                  <a:gd name="T58" fmla="*/ 0 w 246"/>
                  <a:gd name="T59" fmla="*/ 1 h 18"/>
                  <a:gd name="T60" fmla="*/ 0 w 246"/>
                  <a:gd name="T61" fmla="*/ 1 h 18"/>
                  <a:gd name="T62" fmla="*/ 0 w 246"/>
                  <a:gd name="T63" fmla="*/ 1 h 18"/>
                  <a:gd name="T64" fmla="*/ 0 w 246"/>
                  <a:gd name="T65" fmla="*/ 1 h 18"/>
                  <a:gd name="T66" fmla="*/ 0 w 246"/>
                  <a:gd name="T67" fmla="*/ 1 h 18"/>
                  <a:gd name="T68" fmla="*/ 0 w 246"/>
                  <a:gd name="T69" fmla="*/ 1 h 18"/>
                  <a:gd name="T70" fmla="*/ 0 w 246"/>
                  <a:gd name="T71" fmla="*/ 1 h 18"/>
                  <a:gd name="T72" fmla="*/ 0 w 246"/>
                  <a:gd name="T73" fmla="*/ 1 h 18"/>
                  <a:gd name="T74" fmla="*/ 0 w 246"/>
                  <a:gd name="T75" fmla="*/ 1 h 18"/>
                  <a:gd name="T76" fmla="*/ 0 w 246"/>
                  <a:gd name="T77" fmla="*/ 1 h 18"/>
                  <a:gd name="T78" fmla="*/ 0 w 246"/>
                  <a:gd name="T79" fmla="*/ 1 h 18"/>
                  <a:gd name="T80" fmla="*/ 0 w 246"/>
                  <a:gd name="T81" fmla="*/ 1 h 18"/>
                  <a:gd name="T82" fmla="*/ 0 w 246"/>
                  <a:gd name="T83" fmla="*/ 1 h 1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46"/>
                  <a:gd name="T127" fmla="*/ 0 h 18"/>
                  <a:gd name="T128" fmla="*/ 246 w 246"/>
                  <a:gd name="T129" fmla="*/ 18 h 1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46" h="18">
                    <a:moveTo>
                      <a:pt x="246" y="16"/>
                    </a:moveTo>
                    <a:lnTo>
                      <a:pt x="231" y="13"/>
                    </a:lnTo>
                    <a:lnTo>
                      <a:pt x="215" y="10"/>
                    </a:lnTo>
                    <a:lnTo>
                      <a:pt x="200" y="8"/>
                    </a:lnTo>
                    <a:lnTo>
                      <a:pt x="185" y="6"/>
                    </a:lnTo>
                    <a:lnTo>
                      <a:pt x="170" y="4"/>
                    </a:lnTo>
                    <a:lnTo>
                      <a:pt x="154" y="2"/>
                    </a:lnTo>
                    <a:lnTo>
                      <a:pt x="139" y="1"/>
                    </a:lnTo>
                    <a:lnTo>
                      <a:pt x="124" y="0"/>
                    </a:lnTo>
                    <a:lnTo>
                      <a:pt x="109" y="0"/>
                    </a:lnTo>
                    <a:lnTo>
                      <a:pt x="93" y="0"/>
                    </a:lnTo>
                    <a:lnTo>
                      <a:pt x="78" y="0"/>
                    </a:lnTo>
                    <a:lnTo>
                      <a:pt x="63" y="1"/>
                    </a:lnTo>
                    <a:lnTo>
                      <a:pt x="47" y="2"/>
                    </a:lnTo>
                    <a:lnTo>
                      <a:pt x="32" y="4"/>
                    </a:lnTo>
                    <a:lnTo>
                      <a:pt x="15" y="7"/>
                    </a:lnTo>
                    <a:lnTo>
                      <a:pt x="0" y="9"/>
                    </a:lnTo>
                    <a:lnTo>
                      <a:pt x="2" y="10"/>
                    </a:lnTo>
                    <a:lnTo>
                      <a:pt x="4" y="14"/>
                    </a:lnTo>
                    <a:lnTo>
                      <a:pt x="7" y="17"/>
                    </a:lnTo>
                    <a:lnTo>
                      <a:pt x="10" y="18"/>
                    </a:lnTo>
                    <a:lnTo>
                      <a:pt x="25" y="17"/>
                    </a:lnTo>
                    <a:lnTo>
                      <a:pt x="38" y="16"/>
                    </a:lnTo>
                    <a:lnTo>
                      <a:pt x="53" y="15"/>
                    </a:lnTo>
                    <a:lnTo>
                      <a:pt x="68" y="13"/>
                    </a:lnTo>
                    <a:lnTo>
                      <a:pt x="82" y="11"/>
                    </a:lnTo>
                    <a:lnTo>
                      <a:pt x="97" y="10"/>
                    </a:lnTo>
                    <a:lnTo>
                      <a:pt x="111" y="9"/>
                    </a:lnTo>
                    <a:lnTo>
                      <a:pt x="126" y="8"/>
                    </a:lnTo>
                    <a:lnTo>
                      <a:pt x="141" y="7"/>
                    </a:lnTo>
                    <a:lnTo>
                      <a:pt x="156" y="7"/>
                    </a:lnTo>
                    <a:lnTo>
                      <a:pt x="171" y="8"/>
                    </a:lnTo>
                    <a:lnTo>
                      <a:pt x="186" y="9"/>
                    </a:lnTo>
                    <a:lnTo>
                      <a:pt x="201" y="11"/>
                    </a:lnTo>
                    <a:lnTo>
                      <a:pt x="216" y="14"/>
                    </a:lnTo>
                    <a:lnTo>
                      <a:pt x="231" y="15"/>
                    </a:lnTo>
                    <a:lnTo>
                      <a:pt x="246" y="17"/>
                    </a:lnTo>
                    <a:lnTo>
                      <a:pt x="246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0" name="Freeform 40"/>
              <p:cNvSpPr>
                <a:spLocks/>
              </p:cNvSpPr>
              <p:nvPr/>
            </p:nvSpPr>
            <p:spPr bwMode="auto">
              <a:xfrm>
                <a:off x="2791" y="2927"/>
                <a:ext cx="118" cy="11"/>
              </a:xfrm>
              <a:custGeom>
                <a:avLst/>
                <a:gdLst>
                  <a:gd name="T0" fmla="*/ 0 w 238"/>
                  <a:gd name="T1" fmla="*/ 1 h 21"/>
                  <a:gd name="T2" fmla="*/ 0 w 238"/>
                  <a:gd name="T3" fmla="*/ 1 h 21"/>
                  <a:gd name="T4" fmla="*/ 0 w 238"/>
                  <a:gd name="T5" fmla="*/ 1 h 21"/>
                  <a:gd name="T6" fmla="*/ 0 w 238"/>
                  <a:gd name="T7" fmla="*/ 1 h 21"/>
                  <a:gd name="T8" fmla="*/ 0 w 238"/>
                  <a:gd name="T9" fmla="*/ 1 h 21"/>
                  <a:gd name="T10" fmla="*/ 0 w 238"/>
                  <a:gd name="T11" fmla="*/ 1 h 21"/>
                  <a:gd name="T12" fmla="*/ 0 w 238"/>
                  <a:gd name="T13" fmla="*/ 1 h 21"/>
                  <a:gd name="T14" fmla="*/ 0 w 238"/>
                  <a:gd name="T15" fmla="*/ 1 h 21"/>
                  <a:gd name="T16" fmla="*/ 0 w 238"/>
                  <a:gd name="T17" fmla="*/ 1 h 21"/>
                  <a:gd name="T18" fmla="*/ 0 w 238"/>
                  <a:gd name="T19" fmla="*/ 1 h 21"/>
                  <a:gd name="T20" fmla="*/ 0 w 238"/>
                  <a:gd name="T21" fmla="*/ 0 h 21"/>
                  <a:gd name="T22" fmla="*/ 0 w 238"/>
                  <a:gd name="T23" fmla="*/ 0 h 21"/>
                  <a:gd name="T24" fmla="*/ 0 w 238"/>
                  <a:gd name="T25" fmla="*/ 1 h 21"/>
                  <a:gd name="T26" fmla="*/ 0 w 238"/>
                  <a:gd name="T27" fmla="*/ 1 h 21"/>
                  <a:gd name="T28" fmla="*/ 0 w 238"/>
                  <a:gd name="T29" fmla="*/ 1 h 21"/>
                  <a:gd name="T30" fmla="*/ 0 w 238"/>
                  <a:gd name="T31" fmla="*/ 1 h 21"/>
                  <a:gd name="T32" fmla="*/ 0 w 238"/>
                  <a:gd name="T33" fmla="*/ 1 h 21"/>
                  <a:gd name="T34" fmla="*/ 0 w 238"/>
                  <a:gd name="T35" fmla="*/ 1 h 21"/>
                  <a:gd name="T36" fmla="*/ 0 w 238"/>
                  <a:gd name="T37" fmla="*/ 1 h 21"/>
                  <a:gd name="T38" fmla="*/ 0 w 238"/>
                  <a:gd name="T39" fmla="*/ 1 h 21"/>
                  <a:gd name="T40" fmla="*/ 0 w 238"/>
                  <a:gd name="T41" fmla="*/ 1 h 21"/>
                  <a:gd name="T42" fmla="*/ 0 w 238"/>
                  <a:gd name="T43" fmla="*/ 1 h 21"/>
                  <a:gd name="T44" fmla="*/ 0 w 238"/>
                  <a:gd name="T45" fmla="*/ 1 h 21"/>
                  <a:gd name="T46" fmla="*/ 0 w 238"/>
                  <a:gd name="T47" fmla="*/ 1 h 21"/>
                  <a:gd name="T48" fmla="*/ 0 w 238"/>
                  <a:gd name="T49" fmla="*/ 1 h 21"/>
                  <a:gd name="T50" fmla="*/ 0 w 238"/>
                  <a:gd name="T51" fmla="*/ 1 h 21"/>
                  <a:gd name="T52" fmla="*/ 0 w 238"/>
                  <a:gd name="T53" fmla="*/ 1 h 21"/>
                  <a:gd name="T54" fmla="*/ 0 w 238"/>
                  <a:gd name="T55" fmla="*/ 1 h 21"/>
                  <a:gd name="T56" fmla="*/ 0 w 238"/>
                  <a:gd name="T57" fmla="*/ 1 h 21"/>
                  <a:gd name="T58" fmla="*/ 0 w 238"/>
                  <a:gd name="T59" fmla="*/ 1 h 21"/>
                  <a:gd name="T60" fmla="*/ 0 w 238"/>
                  <a:gd name="T61" fmla="*/ 1 h 21"/>
                  <a:gd name="T62" fmla="*/ 0 w 238"/>
                  <a:gd name="T63" fmla="*/ 1 h 21"/>
                  <a:gd name="T64" fmla="*/ 0 w 238"/>
                  <a:gd name="T65" fmla="*/ 1 h 21"/>
                  <a:gd name="T66" fmla="*/ 0 w 238"/>
                  <a:gd name="T67" fmla="*/ 1 h 21"/>
                  <a:gd name="T68" fmla="*/ 0 w 238"/>
                  <a:gd name="T69" fmla="*/ 1 h 21"/>
                  <a:gd name="T70" fmla="*/ 0 w 238"/>
                  <a:gd name="T71" fmla="*/ 1 h 21"/>
                  <a:gd name="T72" fmla="*/ 0 w 238"/>
                  <a:gd name="T73" fmla="*/ 1 h 21"/>
                  <a:gd name="T74" fmla="*/ 0 w 238"/>
                  <a:gd name="T75" fmla="*/ 1 h 21"/>
                  <a:gd name="T76" fmla="*/ 0 w 238"/>
                  <a:gd name="T77" fmla="*/ 1 h 21"/>
                  <a:gd name="T78" fmla="*/ 0 w 238"/>
                  <a:gd name="T79" fmla="*/ 1 h 21"/>
                  <a:gd name="T80" fmla="*/ 0 w 238"/>
                  <a:gd name="T81" fmla="*/ 1 h 21"/>
                  <a:gd name="T82" fmla="*/ 0 w 238"/>
                  <a:gd name="T83" fmla="*/ 1 h 2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38"/>
                  <a:gd name="T127" fmla="*/ 0 h 21"/>
                  <a:gd name="T128" fmla="*/ 238 w 238"/>
                  <a:gd name="T129" fmla="*/ 21 h 2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38" h="21">
                    <a:moveTo>
                      <a:pt x="236" y="20"/>
                    </a:moveTo>
                    <a:lnTo>
                      <a:pt x="223" y="16"/>
                    </a:lnTo>
                    <a:lnTo>
                      <a:pt x="208" y="14"/>
                    </a:lnTo>
                    <a:lnTo>
                      <a:pt x="194" y="11"/>
                    </a:lnTo>
                    <a:lnTo>
                      <a:pt x="179" y="8"/>
                    </a:lnTo>
                    <a:lnTo>
                      <a:pt x="164" y="7"/>
                    </a:lnTo>
                    <a:lnTo>
                      <a:pt x="149" y="5"/>
                    </a:lnTo>
                    <a:lnTo>
                      <a:pt x="134" y="4"/>
                    </a:lnTo>
                    <a:lnTo>
                      <a:pt x="119" y="3"/>
                    </a:lnTo>
                    <a:lnTo>
                      <a:pt x="104" y="2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59" y="2"/>
                    </a:lnTo>
                    <a:lnTo>
                      <a:pt x="44" y="2"/>
                    </a:lnTo>
                    <a:lnTo>
                      <a:pt x="29" y="3"/>
                    </a:lnTo>
                    <a:lnTo>
                      <a:pt x="15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3" y="12"/>
                    </a:lnTo>
                    <a:lnTo>
                      <a:pt x="6" y="15"/>
                    </a:lnTo>
                    <a:lnTo>
                      <a:pt x="8" y="18"/>
                    </a:lnTo>
                    <a:lnTo>
                      <a:pt x="23" y="18"/>
                    </a:lnTo>
                    <a:lnTo>
                      <a:pt x="37" y="16"/>
                    </a:lnTo>
                    <a:lnTo>
                      <a:pt x="52" y="16"/>
                    </a:lnTo>
                    <a:lnTo>
                      <a:pt x="66" y="16"/>
                    </a:lnTo>
                    <a:lnTo>
                      <a:pt x="80" y="16"/>
                    </a:lnTo>
                    <a:lnTo>
                      <a:pt x="95" y="16"/>
                    </a:lnTo>
                    <a:lnTo>
                      <a:pt x="109" y="16"/>
                    </a:lnTo>
                    <a:lnTo>
                      <a:pt x="124" y="16"/>
                    </a:lnTo>
                    <a:lnTo>
                      <a:pt x="137" y="16"/>
                    </a:lnTo>
                    <a:lnTo>
                      <a:pt x="151" y="18"/>
                    </a:lnTo>
                    <a:lnTo>
                      <a:pt x="166" y="18"/>
                    </a:lnTo>
                    <a:lnTo>
                      <a:pt x="180" y="19"/>
                    </a:lnTo>
                    <a:lnTo>
                      <a:pt x="194" y="19"/>
                    </a:lnTo>
                    <a:lnTo>
                      <a:pt x="209" y="20"/>
                    </a:lnTo>
                    <a:lnTo>
                      <a:pt x="223" y="20"/>
                    </a:lnTo>
                    <a:lnTo>
                      <a:pt x="238" y="21"/>
                    </a:lnTo>
                    <a:lnTo>
                      <a:pt x="238" y="20"/>
                    </a:lnTo>
                    <a:lnTo>
                      <a:pt x="236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1" name="Freeform 41"/>
              <p:cNvSpPr>
                <a:spLocks/>
              </p:cNvSpPr>
              <p:nvPr/>
            </p:nvSpPr>
            <p:spPr bwMode="auto">
              <a:xfrm>
                <a:off x="2744" y="3018"/>
                <a:ext cx="200" cy="19"/>
              </a:xfrm>
              <a:custGeom>
                <a:avLst/>
                <a:gdLst>
                  <a:gd name="T0" fmla="*/ 0 w 401"/>
                  <a:gd name="T1" fmla="*/ 1 h 37"/>
                  <a:gd name="T2" fmla="*/ 0 w 401"/>
                  <a:gd name="T3" fmla="*/ 1 h 37"/>
                  <a:gd name="T4" fmla="*/ 0 w 401"/>
                  <a:gd name="T5" fmla="*/ 1 h 37"/>
                  <a:gd name="T6" fmla="*/ 0 w 401"/>
                  <a:gd name="T7" fmla="*/ 1 h 37"/>
                  <a:gd name="T8" fmla="*/ 0 w 401"/>
                  <a:gd name="T9" fmla="*/ 1 h 37"/>
                  <a:gd name="T10" fmla="*/ 0 w 401"/>
                  <a:gd name="T11" fmla="*/ 1 h 37"/>
                  <a:gd name="T12" fmla="*/ 0 w 401"/>
                  <a:gd name="T13" fmla="*/ 1 h 37"/>
                  <a:gd name="T14" fmla="*/ 0 w 401"/>
                  <a:gd name="T15" fmla="*/ 1 h 37"/>
                  <a:gd name="T16" fmla="*/ 0 w 401"/>
                  <a:gd name="T17" fmla="*/ 1 h 37"/>
                  <a:gd name="T18" fmla="*/ 0 w 401"/>
                  <a:gd name="T19" fmla="*/ 1 h 37"/>
                  <a:gd name="T20" fmla="*/ 0 w 401"/>
                  <a:gd name="T21" fmla="*/ 0 h 37"/>
                  <a:gd name="T22" fmla="*/ 0 w 401"/>
                  <a:gd name="T23" fmla="*/ 0 h 37"/>
                  <a:gd name="T24" fmla="*/ 0 w 401"/>
                  <a:gd name="T25" fmla="*/ 1 h 37"/>
                  <a:gd name="T26" fmla="*/ 0 w 401"/>
                  <a:gd name="T27" fmla="*/ 1 h 37"/>
                  <a:gd name="T28" fmla="*/ 0 w 401"/>
                  <a:gd name="T29" fmla="*/ 1 h 37"/>
                  <a:gd name="T30" fmla="*/ 0 w 401"/>
                  <a:gd name="T31" fmla="*/ 1 h 37"/>
                  <a:gd name="T32" fmla="*/ 0 w 401"/>
                  <a:gd name="T33" fmla="*/ 1 h 37"/>
                  <a:gd name="T34" fmla="*/ 0 w 401"/>
                  <a:gd name="T35" fmla="*/ 1 h 37"/>
                  <a:gd name="T36" fmla="*/ 0 w 401"/>
                  <a:gd name="T37" fmla="*/ 1 h 37"/>
                  <a:gd name="T38" fmla="*/ 0 w 401"/>
                  <a:gd name="T39" fmla="*/ 1 h 37"/>
                  <a:gd name="T40" fmla="*/ 0 w 401"/>
                  <a:gd name="T41" fmla="*/ 1 h 37"/>
                  <a:gd name="T42" fmla="*/ 0 w 401"/>
                  <a:gd name="T43" fmla="*/ 1 h 37"/>
                  <a:gd name="T44" fmla="*/ 0 w 401"/>
                  <a:gd name="T45" fmla="*/ 1 h 37"/>
                  <a:gd name="T46" fmla="*/ 0 w 401"/>
                  <a:gd name="T47" fmla="*/ 1 h 37"/>
                  <a:gd name="T48" fmla="*/ 0 w 401"/>
                  <a:gd name="T49" fmla="*/ 1 h 37"/>
                  <a:gd name="T50" fmla="*/ 0 w 401"/>
                  <a:gd name="T51" fmla="*/ 1 h 37"/>
                  <a:gd name="T52" fmla="*/ 0 w 401"/>
                  <a:gd name="T53" fmla="*/ 1 h 37"/>
                  <a:gd name="T54" fmla="*/ 0 w 401"/>
                  <a:gd name="T55" fmla="*/ 1 h 37"/>
                  <a:gd name="T56" fmla="*/ 0 w 401"/>
                  <a:gd name="T57" fmla="*/ 1 h 37"/>
                  <a:gd name="T58" fmla="*/ 0 w 401"/>
                  <a:gd name="T59" fmla="*/ 1 h 37"/>
                  <a:gd name="T60" fmla="*/ 0 w 401"/>
                  <a:gd name="T61" fmla="*/ 1 h 37"/>
                  <a:gd name="T62" fmla="*/ 0 w 401"/>
                  <a:gd name="T63" fmla="*/ 1 h 37"/>
                  <a:gd name="T64" fmla="*/ 0 w 401"/>
                  <a:gd name="T65" fmla="*/ 1 h 37"/>
                  <a:gd name="T66" fmla="*/ 0 w 401"/>
                  <a:gd name="T67" fmla="*/ 1 h 37"/>
                  <a:gd name="T68" fmla="*/ 0 w 401"/>
                  <a:gd name="T69" fmla="*/ 1 h 37"/>
                  <a:gd name="T70" fmla="*/ 0 w 401"/>
                  <a:gd name="T71" fmla="*/ 1 h 37"/>
                  <a:gd name="T72" fmla="*/ 0 w 401"/>
                  <a:gd name="T73" fmla="*/ 1 h 37"/>
                  <a:gd name="T74" fmla="*/ 0 w 401"/>
                  <a:gd name="T75" fmla="*/ 1 h 37"/>
                  <a:gd name="T76" fmla="*/ 0 w 401"/>
                  <a:gd name="T77" fmla="*/ 1 h 37"/>
                  <a:gd name="T78" fmla="*/ 0 w 401"/>
                  <a:gd name="T79" fmla="*/ 1 h 37"/>
                  <a:gd name="T80" fmla="*/ 0 w 401"/>
                  <a:gd name="T81" fmla="*/ 1 h 37"/>
                  <a:gd name="T82" fmla="*/ 0 w 401"/>
                  <a:gd name="T83" fmla="*/ 1 h 37"/>
                  <a:gd name="T84" fmla="*/ 0 w 401"/>
                  <a:gd name="T85" fmla="*/ 1 h 37"/>
                  <a:gd name="T86" fmla="*/ 0 w 401"/>
                  <a:gd name="T87" fmla="*/ 1 h 37"/>
                  <a:gd name="T88" fmla="*/ 0 w 401"/>
                  <a:gd name="T89" fmla="*/ 1 h 37"/>
                  <a:gd name="T90" fmla="*/ 0 w 401"/>
                  <a:gd name="T91" fmla="*/ 1 h 37"/>
                  <a:gd name="T92" fmla="*/ 0 w 401"/>
                  <a:gd name="T93" fmla="*/ 1 h 37"/>
                  <a:gd name="T94" fmla="*/ 0 w 401"/>
                  <a:gd name="T95" fmla="*/ 1 h 37"/>
                  <a:gd name="T96" fmla="*/ 0 w 401"/>
                  <a:gd name="T97" fmla="*/ 1 h 37"/>
                  <a:gd name="T98" fmla="*/ 0 w 401"/>
                  <a:gd name="T99" fmla="*/ 1 h 3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01"/>
                  <a:gd name="T151" fmla="*/ 0 h 37"/>
                  <a:gd name="T152" fmla="*/ 401 w 401"/>
                  <a:gd name="T153" fmla="*/ 37 h 3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01" h="37">
                    <a:moveTo>
                      <a:pt x="401" y="36"/>
                    </a:moveTo>
                    <a:lnTo>
                      <a:pt x="376" y="30"/>
                    </a:lnTo>
                    <a:lnTo>
                      <a:pt x="351" y="26"/>
                    </a:lnTo>
                    <a:lnTo>
                      <a:pt x="327" y="21"/>
                    </a:lnTo>
                    <a:lnTo>
                      <a:pt x="303" y="16"/>
                    </a:lnTo>
                    <a:lnTo>
                      <a:pt x="280" y="12"/>
                    </a:lnTo>
                    <a:lnTo>
                      <a:pt x="256" y="8"/>
                    </a:lnTo>
                    <a:lnTo>
                      <a:pt x="233" y="6"/>
                    </a:lnTo>
                    <a:lnTo>
                      <a:pt x="210" y="4"/>
                    </a:lnTo>
                    <a:lnTo>
                      <a:pt x="185" y="1"/>
                    </a:lnTo>
                    <a:lnTo>
                      <a:pt x="161" y="0"/>
                    </a:lnTo>
                    <a:lnTo>
                      <a:pt x="136" y="0"/>
                    </a:lnTo>
                    <a:lnTo>
                      <a:pt x="111" y="1"/>
                    </a:lnTo>
                    <a:lnTo>
                      <a:pt x="85" y="3"/>
                    </a:lnTo>
                    <a:lnTo>
                      <a:pt x="58" y="6"/>
                    </a:lnTo>
                    <a:lnTo>
                      <a:pt x="30" y="10"/>
                    </a:lnTo>
                    <a:lnTo>
                      <a:pt x="0" y="14"/>
                    </a:lnTo>
                    <a:lnTo>
                      <a:pt x="1" y="15"/>
                    </a:lnTo>
                    <a:lnTo>
                      <a:pt x="2" y="16"/>
                    </a:lnTo>
                    <a:lnTo>
                      <a:pt x="3" y="18"/>
                    </a:lnTo>
                    <a:lnTo>
                      <a:pt x="5" y="19"/>
                    </a:lnTo>
                    <a:lnTo>
                      <a:pt x="27" y="16"/>
                    </a:lnTo>
                    <a:lnTo>
                      <a:pt x="50" y="13"/>
                    </a:lnTo>
                    <a:lnTo>
                      <a:pt x="71" y="11"/>
                    </a:lnTo>
                    <a:lnTo>
                      <a:pt x="94" y="8"/>
                    </a:lnTo>
                    <a:lnTo>
                      <a:pt x="116" y="7"/>
                    </a:lnTo>
                    <a:lnTo>
                      <a:pt x="139" y="6"/>
                    </a:lnTo>
                    <a:lnTo>
                      <a:pt x="161" y="5"/>
                    </a:lnTo>
                    <a:lnTo>
                      <a:pt x="184" y="6"/>
                    </a:lnTo>
                    <a:lnTo>
                      <a:pt x="198" y="7"/>
                    </a:lnTo>
                    <a:lnTo>
                      <a:pt x="212" y="8"/>
                    </a:lnTo>
                    <a:lnTo>
                      <a:pt x="225" y="10"/>
                    </a:lnTo>
                    <a:lnTo>
                      <a:pt x="238" y="11"/>
                    </a:lnTo>
                    <a:lnTo>
                      <a:pt x="252" y="13"/>
                    </a:lnTo>
                    <a:lnTo>
                      <a:pt x="266" y="14"/>
                    </a:lnTo>
                    <a:lnTo>
                      <a:pt x="280" y="16"/>
                    </a:lnTo>
                    <a:lnTo>
                      <a:pt x="293" y="19"/>
                    </a:lnTo>
                    <a:lnTo>
                      <a:pt x="306" y="21"/>
                    </a:lnTo>
                    <a:lnTo>
                      <a:pt x="320" y="23"/>
                    </a:lnTo>
                    <a:lnTo>
                      <a:pt x="334" y="26"/>
                    </a:lnTo>
                    <a:lnTo>
                      <a:pt x="347" y="28"/>
                    </a:lnTo>
                    <a:lnTo>
                      <a:pt x="361" y="30"/>
                    </a:lnTo>
                    <a:lnTo>
                      <a:pt x="374" y="33"/>
                    </a:lnTo>
                    <a:lnTo>
                      <a:pt x="387" y="35"/>
                    </a:lnTo>
                    <a:lnTo>
                      <a:pt x="401" y="37"/>
                    </a:lnTo>
                    <a:lnTo>
                      <a:pt x="401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2" name="Freeform 42"/>
              <p:cNvSpPr>
                <a:spLocks/>
              </p:cNvSpPr>
              <p:nvPr/>
            </p:nvSpPr>
            <p:spPr bwMode="auto">
              <a:xfrm>
                <a:off x="2763" y="2951"/>
                <a:ext cx="40" cy="80"/>
              </a:xfrm>
              <a:custGeom>
                <a:avLst/>
                <a:gdLst>
                  <a:gd name="T0" fmla="*/ 0 w 81"/>
                  <a:gd name="T1" fmla="*/ 0 h 159"/>
                  <a:gd name="T2" fmla="*/ 0 w 81"/>
                  <a:gd name="T3" fmla="*/ 1 h 159"/>
                  <a:gd name="T4" fmla="*/ 0 w 81"/>
                  <a:gd name="T5" fmla="*/ 1 h 159"/>
                  <a:gd name="T6" fmla="*/ 0 w 81"/>
                  <a:gd name="T7" fmla="*/ 1 h 159"/>
                  <a:gd name="T8" fmla="*/ 0 w 81"/>
                  <a:gd name="T9" fmla="*/ 1 h 159"/>
                  <a:gd name="T10" fmla="*/ 0 w 81"/>
                  <a:gd name="T11" fmla="*/ 1 h 159"/>
                  <a:gd name="T12" fmla="*/ 0 w 81"/>
                  <a:gd name="T13" fmla="*/ 1 h 159"/>
                  <a:gd name="T14" fmla="*/ 0 w 81"/>
                  <a:gd name="T15" fmla="*/ 1 h 159"/>
                  <a:gd name="T16" fmla="*/ 0 w 81"/>
                  <a:gd name="T17" fmla="*/ 1 h 159"/>
                  <a:gd name="T18" fmla="*/ 0 w 81"/>
                  <a:gd name="T19" fmla="*/ 1 h 159"/>
                  <a:gd name="T20" fmla="*/ 0 w 81"/>
                  <a:gd name="T21" fmla="*/ 1 h 159"/>
                  <a:gd name="T22" fmla="*/ 0 w 81"/>
                  <a:gd name="T23" fmla="*/ 1 h 159"/>
                  <a:gd name="T24" fmla="*/ 0 w 81"/>
                  <a:gd name="T25" fmla="*/ 1 h 159"/>
                  <a:gd name="T26" fmla="*/ 0 w 81"/>
                  <a:gd name="T27" fmla="*/ 1 h 159"/>
                  <a:gd name="T28" fmla="*/ 0 w 81"/>
                  <a:gd name="T29" fmla="*/ 1 h 159"/>
                  <a:gd name="T30" fmla="*/ 0 w 81"/>
                  <a:gd name="T31" fmla="*/ 1 h 159"/>
                  <a:gd name="T32" fmla="*/ 0 w 81"/>
                  <a:gd name="T33" fmla="*/ 1 h 159"/>
                  <a:gd name="T34" fmla="*/ 0 w 81"/>
                  <a:gd name="T35" fmla="*/ 1 h 159"/>
                  <a:gd name="T36" fmla="*/ 0 w 81"/>
                  <a:gd name="T37" fmla="*/ 1 h 159"/>
                  <a:gd name="T38" fmla="*/ 0 w 81"/>
                  <a:gd name="T39" fmla="*/ 1 h 159"/>
                  <a:gd name="T40" fmla="*/ 0 w 81"/>
                  <a:gd name="T41" fmla="*/ 0 h 159"/>
                  <a:gd name="T42" fmla="*/ 0 w 81"/>
                  <a:gd name="T43" fmla="*/ 0 h 159"/>
                  <a:gd name="T44" fmla="*/ 0 w 81"/>
                  <a:gd name="T45" fmla="*/ 0 h 159"/>
                  <a:gd name="T46" fmla="*/ 0 w 81"/>
                  <a:gd name="T47" fmla="*/ 0 h 159"/>
                  <a:gd name="T48" fmla="*/ 0 w 81"/>
                  <a:gd name="T49" fmla="*/ 0 h 159"/>
                  <a:gd name="T50" fmla="*/ 0 w 81"/>
                  <a:gd name="T51" fmla="*/ 0 h 15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1"/>
                  <a:gd name="T79" fmla="*/ 0 h 159"/>
                  <a:gd name="T80" fmla="*/ 81 w 81"/>
                  <a:gd name="T81" fmla="*/ 159 h 15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1" h="159">
                    <a:moveTo>
                      <a:pt x="81" y="0"/>
                    </a:moveTo>
                    <a:lnTo>
                      <a:pt x="70" y="18"/>
                    </a:lnTo>
                    <a:lnTo>
                      <a:pt x="60" y="38"/>
                    </a:lnTo>
                    <a:lnTo>
                      <a:pt x="51" y="56"/>
                    </a:lnTo>
                    <a:lnTo>
                      <a:pt x="40" y="76"/>
                    </a:lnTo>
                    <a:lnTo>
                      <a:pt x="30" y="94"/>
                    </a:lnTo>
                    <a:lnTo>
                      <a:pt x="20" y="114"/>
                    </a:lnTo>
                    <a:lnTo>
                      <a:pt x="9" y="132"/>
                    </a:lnTo>
                    <a:lnTo>
                      <a:pt x="0" y="152"/>
                    </a:lnTo>
                    <a:lnTo>
                      <a:pt x="1" y="153"/>
                    </a:lnTo>
                    <a:lnTo>
                      <a:pt x="3" y="155"/>
                    </a:lnTo>
                    <a:lnTo>
                      <a:pt x="6" y="158"/>
                    </a:lnTo>
                    <a:lnTo>
                      <a:pt x="7" y="159"/>
                    </a:lnTo>
                    <a:lnTo>
                      <a:pt x="18" y="140"/>
                    </a:lnTo>
                    <a:lnTo>
                      <a:pt x="29" y="121"/>
                    </a:lnTo>
                    <a:lnTo>
                      <a:pt x="38" y="101"/>
                    </a:lnTo>
                    <a:lnTo>
                      <a:pt x="48" y="81"/>
                    </a:lnTo>
                    <a:lnTo>
                      <a:pt x="58" y="61"/>
                    </a:lnTo>
                    <a:lnTo>
                      <a:pt x="66" y="41"/>
                    </a:lnTo>
                    <a:lnTo>
                      <a:pt x="74" y="2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3" name="Freeform 43"/>
              <p:cNvSpPr>
                <a:spLocks/>
              </p:cNvSpPr>
              <p:nvPr/>
            </p:nvSpPr>
            <p:spPr bwMode="auto">
              <a:xfrm>
                <a:off x="2763" y="2972"/>
                <a:ext cx="74" cy="69"/>
              </a:xfrm>
              <a:custGeom>
                <a:avLst/>
                <a:gdLst>
                  <a:gd name="T0" fmla="*/ 0 w 149"/>
                  <a:gd name="T1" fmla="*/ 0 h 139"/>
                  <a:gd name="T2" fmla="*/ 0 w 149"/>
                  <a:gd name="T3" fmla="*/ 0 h 139"/>
                  <a:gd name="T4" fmla="*/ 0 w 149"/>
                  <a:gd name="T5" fmla="*/ 0 h 139"/>
                  <a:gd name="T6" fmla="*/ 0 w 149"/>
                  <a:gd name="T7" fmla="*/ 0 h 139"/>
                  <a:gd name="T8" fmla="*/ 0 w 149"/>
                  <a:gd name="T9" fmla="*/ 0 h 139"/>
                  <a:gd name="T10" fmla="*/ 0 w 149"/>
                  <a:gd name="T11" fmla="*/ 0 h 139"/>
                  <a:gd name="T12" fmla="*/ 0 w 149"/>
                  <a:gd name="T13" fmla="*/ 0 h 139"/>
                  <a:gd name="T14" fmla="*/ 0 w 149"/>
                  <a:gd name="T15" fmla="*/ 0 h 139"/>
                  <a:gd name="T16" fmla="*/ 0 w 149"/>
                  <a:gd name="T17" fmla="*/ 0 h 139"/>
                  <a:gd name="T18" fmla="*/ 0 w 149"/>
                  <a:gd name="T19" fmla="*/ 0 h 139"/>
                  <a:gd name="T20" fmla="*/ 0 w 149"/>
                  <a:gd name="T21" fmla="*/ 0 h 139"/>
                  <a:gd name="T22" fmla="*/ 0 w 149"/>
                  <a:gd name="T23" fmla="*/ 0 h 139"/>
                  <a:gd name="T24" fmla="*/ 0 w 149"/>
                  <a:gd name="T25" fmla="*/ 0 h 139"/>
                  <a:gd name="T26" fmla="*/ 0 w 149"/>
                  <a:gd name="T27" fmla="*/ 0 h 139"/>
                  <a:gd name="T28" fmla="*/ 0 w 149"/>
                  <a:gd name="T29" fmla="*/ 0 h 139"/>
                  <a:gd name="T30" fmla="*/ 0 w 149"/>
                  <a:gd name="T31" fmla="*/ 0 h 139"/>
                  <a:gd name="T32" fmla="*/ 0 w 149"/>
                  <a:gd name="T33" fmla="*/ 0 h 139"/>
                  <a:gd name="T34" fmla="*/ 0 w 149"/>
                  <a:gd name="T35" fmla="*/ 0 h 139"/>
                  <a:gd name="T36" fmla="*/ 0 w 149"/>
                  <a:gd name="T37" fmla="*/ 0 h 139"/>
                  <a:gd name="T38" fmla="*/ 0 w 149"/>
                  <a:gd name="T39" fmla="*/ 0 h 139"/>
                  <a:gd name="T40" fmla="*/ 0 w 149"/>
                  <a:gd name="T41" fmla="*/ 0 h 139"/>
                  <a:gd name="T42" fmla="*/ 0 w 149"/>
                  <a:gd name="T43" fmla="*/ 0 h 139"/>
                  <a:gd name="T44" fmla="*/ 0 w 149"/>
                  <a:gd name="T45" fmla="*/ 0 h 139"/>
                  <a:gd name="T46" fmla="*/ 0 w 149"/>
                  <a:gd name="T47" fmla="*/ 0 h 139"/>
                  <a:gd name="T48" fmla="*/ 0 w 149"/>
                  <a:gd name="T49" fmla="*/ 0 h 139"/>
                  <a:gd name="T50" fmla="*/ 0 w 149"/>
                  <a:gd name="T51" fmla="*/ 0 h 139"/>
                  <a:gd name="T52" fmla="*/ 0 w 149"/>
                  <a:gd name="T53" fmla="*/ 0 h 139"/>
                  <a:gd name="T54" fmla="*/ 0 w 149"/>
                  <a:gd name="T55" fmla="*/ 0 h 139"/>
                  <a:gd name="T56" fmla="*/ 0 w 149"/>
                  <a:gd name="T57" fmla="*/ 0 h 139"/>
                  <a:gd name="T58" fmla="*/ 0 w 149"/>
                  <a:gd name="T59" fmla="*/ 0 h 139"/>
                  <a:gd name="T60" fmla="*/ 0 w 149"/>
                  <a:gd name="T61" fmla="*/ 0 h 139"/>
                  <a:gd name="T62" fmla="*/ 0 w 149"/>
                  <a:gd name="T63" fmla="*/ 0 h 139"/>
                  <a:gd name="T64" fmla="*/ 0 w 149"/>
                  <a:gd name="T65" fmla="*/ 0 h 139"/>
                  <a:gd name="T66" fmla="*/ 0 w 149"/>
                  <a:gd name="T67" fmla="*/ 0 h 139"/>
                  <a:gd name="T68" fmla="*/ 0 w 149"/>
                  <a:gd name="T69" fmla="*/ 0 h 139"/>
                  <a:gd name="T70" fmla="*/ 0 w 149"/>
                  <a:gd name="T71" fmla="*/ 0 h 139"/>
                  <a:gd name="T72" fmla="*/ 0 w 149"/>
                  <a:gd name="T73" fmla="*/ 0 h 139"/>
                  <a:gd name="T74" fmla="*/ 0 w 149"/>
                  <a:gd name="T75" fmla="*/ 0 h 139"/>
                  <a:gd name="T76" fmla="*/ 0 w 149"/>
                  <a:gd name="T77" fmla="*/ 0 h 139"/>
                  <a:gd name="T78" fmla="*/ 0 w 149"/>
                  <a:gd name="T79" fmla="*/ 0 h 139"/>
                  <a:gd name="T80" fmla="*/ 0 w 149"/>
                  <a:gd name="T81" fmla="*/ 0 h 139"/>
                  <a:gd name="T82" fmla="*/ 0 w 149"/>
                  <a:gd name="T83" fmla="*/ 0 h 13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9"/>
                  <a:gd name="T127" fmla="*/ 0 h 139"/>
                  <a:gd name="T128" fmla="*/ 149 w 149"/>
                  <a:gd name="T129" fmla="*/ 139 h 13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9" h="139">
                    <a:moveTo>
                      <a:pt x="1" y="1"/>
                    </a:moveTo>
                    <a:lnTo>
                      <a:pt x="14" y="1"/>
                    </a:lnTo>
                    <a:lnTo>
                      <a:pt x="25" y="2"/>
                    </a:lnTo>
                    <a:lnTo>
                      <a:pt x="37" y="5"/>
                    </a:lnTo>
                    <a:lnTo>
                      <a:pt x="47" y="9"/>
                    </a:lnTo>
                    <a:lnTo>
                      <a:pt x="58" y="14"/>
                    </a:lnTo>
                    <a:lnTo>
                      <a:pt x="68" y="20"/>
                    </a:lnTo>
                    <a:lnTo>
                      <a:pt x="78" y="27"/>
                    </a:lnTo>
                    <a:lnTo>
                      <a:pt x="88" y="35"/>
                    </a:lnTo>
                    <a:lnTo>
                      <a:pt x="99" y="44"/>
                    </a:lnTo>
                    <a:lnTo>
                      <a:pt x="111" y="54"/>
                    </a:lnTo>
                    <a:lnTo>
                      <a:pt x="121" y="66"/>
                    </a:lnTo>
                    <a:lnTo>
                      <a:pt x="130" y="78"/>
                    </a:lnTo>
                    <a:lnTo>
                      <a:pt x="137" y="92"/>
                    </a:lnTo>
                    <a:lnTo>
                      <a:pt x="141" y="105"/>
                    </a:lnTo>
                    <a:lnTo>
                      <a:pt x="139" y="119"/>
                    </a:lnTo>
                    <a:lnTo>
                      <a:pt x="131" y="131"/>
                    </a:lnTo>
                    <a:lnTo>
                      <a:pt x="133" y="134"/>
                    </a:lnTo>
                    <a:lnTo>
                      <a:pt x="135" y="136"/>
                    </a:lnTo>
                    <a:lnTo>
                      <a:pt x="136" y="138"/>
                    </a:lnTo>
                    <a:lnTo>
                      <a:pt x="137" y="139"/>
                    </a:lnTo>
                    <a:lnTo>
                      <a:pt x="145" y="131"/>
                    </a:lnTo>
                    <a:lnTo>
                      <a:pt x="149" y="122"/>
                    </a:lnTo>
                    <a:lnTo>
                      <a:pt x="149" y="112"/>
                    </a:lnTo>
                    <a:lnTo>
                      <a:pt x="146" y="101"/>
                    </a:lnTo>
                    <a:lnTo>
                      <a:pt x="143" y="91"/>
                    </a:lnTo>
                    <a:lnTo>
                      <a:pt x="137" y="81"/>
                    </a:lnTo>
                    <a:lnTo>
                      <a:pt x="130" y="71"/>
                    </a:lnTo>
                    <a:lnTo>
                      <a:pt x="124" y="63"/>
                    </a:lnTo>
                    <a:lnTo>
                      <a:pt x="112" y="50"/>
                    </a:lnTo>
                    <a:lnTo>
                      <a:pt x="98" y="37"/>
                    </a:lnTo>
                    <a:lnTo>
                      <a:pt x="83" y="24"/>
                    </a:lnTo>
                    <a:lnTo>
                      <a:pt x="68" y="15"/>
                    </a:lnTo>
                    <a:lnTo>
                      <a:pt x="53" y="7"/>
                    </a:lnTo>
                    <a:lnTo>
                      <a:pt x="36" y="1"/>
                    </a:lnTo>
                    <a:lnTo>
                      <a:pt x="18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4" name="Freeform 44"/>
              <p:cNvSpPr>
                <a:spLocks/>
              </p:cNvSpPr>
              <p:nvPr/>
            </p:nvSpPr>
            <p:spPr bwMode="auto">
              <a:xfrm>
                <a:off x="2696" y="3082"/>
                <a:ext cx="179" cy="17"/>
              </a:xfrm>
              <a:custGeom>
                <a:avLst/>
                <a:gdLst>
                  <a:gd name="T0" fmla="*/ 1 w 358"/>
                  <a:gd name="T1" fmla="*/ 0 h 35"/>
                  <a:gd name="T2" fmla="*/ 1 w 358"/>
                  <a:gd name="T3" fmla="*/ 0 h 35"/>
                  <a:gd name="T4" fmla="*/ 1 w 358"/>
                  <a:gd name="T5" fmla="*/ 0 h 35"/>
                  <a:gd name="T6" fmla="*/ 1 w 358"/>
                  <a:gd name="T7" fmla="*/ 0 h 35"/>
                  <a:gd name="T8" fmla="*/ 1 w 358"/>
                  <a:gd name="T9" fmla="*/ 0 h 35"/>
                  <a:gd name="T10" fmla="*/ 1 w 358"/>
                  <a:gd name="T11" fmla="*/ 0 h 35"/>
                  <a:gd name="T12" fmla="*/ 1 w 358"/>
                  <a:gd name="T13" fmla="*/ 0 h 35"/>
                  <a:gd name="T14" fmla="*/ 1 w 358"/>
                  <a:gd name="T15" fmla="*/ 0 h 35"/>
                  <a:gd name="T16" fmla="*/ 1 w 358"/>
                  <a:gd name="T17" fmla="*/ 0 h 35"/>
                  <a:gd name="T18" fmla="*/ 1 w 358"/>
                  <a:gd name="T19" fmla="*/ 0 h 35"/>
                  <a:gd name="T20" fmla="*/ 1 w 358"/>
                  <a:gd name="T21" fmla="*/ 0 h 35"/>
                  <a:gd name="T22" fmla="*/ 1 w 358"/>
                  <a:gd name="T23" fmla="*/ 0 h 35"/>
                  <a:gd name="T24" fmla="*/ 1 w 358"/>
                  <a:gd name="T25" fmla="*/ 0 h 35"/>
                  <a:gd name="T26" fmla="*/ 1 w 358"/>
                  <a:gd name="T27" fmla="*/ 0 h 35"/>
                  <a:gd name="T28" fmla="*/ 1 w 358"/>
                  <a:gd name="T29" fmla="*/ 0 h 35"/>
                  <a:gd name="T30" fmla="*/ 1 w 358"/>
                  <a:gd name="T31" fmla="*/ 0 h 35"/>
                  <a:gd name="T32" fmla="*/ 1 w 358"/>
                  <a:gd name="T33" fmla="*/ 0 h 35"/>
                  <a:gd name="T34" fmla="*/ 1 w 358"/>
                  <a:gd name="T35" fmla="*/ 0 h 35"/>
                  <a:gd name="T36" fmla="*/ 1 w 358"/>
                  <a:gd name="T37" fmla="*/ 0 h 35"/>
                  <a:gd name="T38" fmla="*/ 1 w 358"/>
                  <a:gd name="T39" fmla="*/ 0 h 35"/>
                  <a:gd name="T40" fmla="*/ 1 w 358"/>
                  <a:gd name="T41" fmla="*/ 0 h 35"/>
                  <a:gd name="T42" fmla="*/ 1 w 358"/>
                  <a:gd name="T43" fmla="*/ 0 h 35"/>
                  <a:gd name="T44" fmla="*/ 1 w 358"/>
                  <a:gd name="T45" fmla="*/ 0 h 35"/>
                  <a:gd name="T46" fmla="*/ 1 w 358"/>
                  <a:gd name="T47" fmla="*/ 0 h 35"/>
                  <a:gd name="T48" fmla="*/ 0 w 358"/>
                  <a:gd name="T49" fmla="*/ 0 h 35"/>
                  <a:gd name="T50" fmla="*/ 1 w 358"/>
                  <a:gd name="T51" fmla="*/ 0 h 35"/>
                  <a:gd name="T52" fmla="*/ 1 w 358"/>
                  <a:gd name="T53" fmla="*/ 0 h 35"/>
                  <a:gd name="T54" fmla="*/ 1 w 358"/>
                  <a:gd name="T55" fmla="*/ 0 h 35"/>
                  <a:gd name="T56" fmla="*/ 1 w 358"/>
                  <a:gd name="T57" fmla="*/ 0 h 35"/>
                  <a:gd name="T58" fmla="*/ 1 w 358"/>
                  <a:gd name="T59" fmla="*/ 0 h 35"/>
                  <a:gd name="T60" fmla="*/ 1 w 358"/>
                  <a:gd name="T61" fmla="*/ 0 h 35"/>
                  <a:gd name="T62" fmla="*/ 1 w 358"/>
                  <a:gd name="T63" fmla="*/ 0 h 35"/>
                  <a:gd name="T64" fmla="*/ 1 w 358"/>
                  <a:gd name="T65" fmla="*/ 0 h 35"/>
                  <a:gd name="T66" fmla="*/ 1 w 358"/>
                  <a:gd name="T67" fmla="*/ 0 h 35"/>
                  <a:gd name="T68" fmla="*/ 1 w 358"/>
                  <a:gd name="T69" fmla="*/ 0 h 35"/>
                  <a:gd name="T70" fmla="*/ 1 w 358"/>
                  <a:gd name="T71" fmla="*/ 0 h 35"/>
                  <a:gd name="T72" fmla="*/ 1 w 358"/>
                  <a:gd name="T73" fmla="*/ 0 h 35"/>
                  <a:gd name="T74" fmla="*/ 1 w 358"/>
                  <a:gd name="T75" fmla="*/ 0 h 35"/>
                  <a:gd name="T76" fmla="*/ 1 w 358"/>
                  <a:gd name="T77" fmla="*/ 0 h 35"/>
                  <a:gd name="T78" fmla="*/ 1 w 358"/>
                  <a:gd name="T79" fmla="*/ 0 h 35"/>
                  <a:gd name="T80" fmla="*/ 1 w 358"/>
                  <a:gd name="T81" fmla="*/ 0 h 35"/>
                  <a:gd name="T82" fmla="*/ 1 w 358"/>
                  <a:gd name="T83" fmla="*/ 0 h 35"/>
                  <a:gd name="T84" fmla="*/ 1 w 358"/>
                  <a:gd name="T85" fmla="*/ 0 h 35"/>
                  <a:gd name="T86" fmla="*/ 1 w 358"/>
                  <a:gd name="T87" fmla="*/ 0 h 35"/>
                  <a:gd name="T88" fmla="*/ 1 w 358"/>
                  <a:gd name="T89" fmla="*/ 0 h 35"/>
                  <a:gd name="T90" fmla="*/ 1 w 358"/>
                  <a:gd name="T91" fmla="*/ 0 h 35"/>
                  <a:gd name="T92" fmla="*/ 1 w 358"/>
                  <a:gd name="T93" fmla="*/ 0 h 35"/>
                  <a:gd name="T94" fmla="*/ 1 w 358"/>
                  <a:gd name="T95" fmla="*/ 0 h 35"/>
                  <a:gd name="T96" fmla="*/ 1 w 358"/>
                  <a:gd name="T97" fmla="*/ 0 h 35"/>
                  <a:gd name="T98" fmla="*/ 1 w 358"/>
                  <a:gd name="T99" fmla="*/ 0 h 35"/>
                  <a:gd name="T100" fmla="*/ 1 w 358"/>
                  <a:gd name="T101" fmla="*/ 0 h 35"/>
                  <a:gd name="T102" fmla="*/ 1 w 358"/>
                  <a:gd name="T103" fmla="*/ 0 h 35"/>
                  <a:gd name="T104" fmla="*/ 1 w 358"/>
                  <a:gd name="T105" fmla="*/ 0 h 35"/>
                  <a:gd name="T106" fmla="*/ 1 w 358"/>
                  <a:gd name="T107" fmla="*/ 0 h 35"/>
                  <a:gd name="T108" fmla="*/ 1 w 358"/>
                  <a:gd name="T109" fmla="*/ 0 h 35"/>
                  <a:gd name="T110" fmla="*/ 1 w 358"/>
                  <a:gd name="T111" fmla="*/ 0 h 35"/>
                  <a:gd name="T112" fmla="*/ 1 w 358"/>
                  <a:gd name="T113" fmla="*/ 0 h 35"/>
                  <a:gd name="T114" fmla="*/ 1 w 358"/>
                  <a:gd name="T115" fmla="*/ 0 h 3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58"/>
                  <a:gd name="T175" fmla="*/ 0 h 35"/>
                  <a:gd name="T176" fmla="*/ 358 w 358"/>
                  <a:gd name="T177" fmla="*/ 35 h 35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58" h="35">
                    <a:moveTo>
                      <a:pt x="351" y="34"/>
                    </a:moveTo>
                    <a:lnTo>
                      <a:pt x="353" y="35"/>
                    </a:lnTo>
                    <a:lnTo>
                      <a:pt x="354" y="35"/>
                    </a:lnTo>
                    <a:lnTo>
                      <a:pt x="356" y="35"/>
                    </a:lnTo>
                    <a:lnTo>
                      <a:pt x="358" y="35"/>
                    </a:lnTo>
                    <a:lnTo>
                      <a:pt x="356" y="34"/>
                    </a:lnTo>
                    <a:lnTo>
                      <a:pt x="333" y="29"/>
                    </a:lnTo>
                    <a:lnTo>
                      <a:pt x="310" y="24"/>
                    </a:lnTo>
                    <a:lnTo>
                      <a:pt x="288" y="20"/>
                    </a:lnTo>
                    <a:lnTo>
                      <a:pt x="267" y="16"/>
                    </a:lnTo>
                    <a:lnTo>
                      <a:pt x="245" y="12"/>
                    </a:lnTo>
                    <a:lnTo>
                      <a:pt x="223" y="8"/>
                    </a:lnTo>
                    <a:lnTo>
                      <a:pt x="201" y="6"/>
                    </a:lnTo>
                    <a:lnTo>
                      <a:pt x="179" y="2"/>
                    </a:lnTo>
                    <a:lnTo>
                      <a:pt x="157" y="1"/>
                    </a:lnTo>
                    <a:lnTo>
                      <a:pt x="135" y="0"/>
                    </a:lnTo>
                    <a:lnTo>
                      <a:pt x="113" y="0"/>
                    </a:lnTo>
                    <a:lnTo>
                      <a:pt x="91" y="1"/>
                    </a:lnTo>
                    <a:lnTo>
                      <a:pt x="70" y="4"/>
                    </a:lnTo>
                    <a:lnTo>
                      <a:pt x="46" y="7"/>
                    </a:lnTo>
                    <a:lnTo>
                      <a:pt x="23" y="12"/>
                    </a:lnTo>
                    <a:lnTo>
                      <a:pt x="0" y="17"/>
                    </a:lnTo>
                    <a:lnTo>
                      <a:pt x="2" y="19"/>
                    </a:lnTo>
                    <a:lnTo>
                      <a:pt x="5" y="22"/>
                    </a:lnTo>
                    <a:lnTo>
                      <a:pt x="7" y="25"/>
                    </a:lnTo>
                    <a:lnTo>
                      <a:pt x="11" y="27"/>
                    </a:lnTo>
                    <a:lnTo>
                      <a:pt x="28" y="23"/>
                    </a:lnTo>
                    <a:lnTo>
                      <a:pt x="46" y="20"/>
                    </a:lnTo>
                    <a:lnTo>
                      <a:pt x="64" y="16"/>
                    </a:lnTo>
                    <a:lnTo>
                      <a:pt x="82" y="14"/>
                    </a:lnTo>
                    <a:lnTo>
                      <a:pt x="99" y="11"/>
                    </a:lnTo>
                    <a:lnTo>
                      <a:pt x="118" y="9"/>
                    </a:lnTo>
                    <a:lnTo>
                      <a:pt x="136" y="7"/>
                    </a:lnTo>
                    <a:lnTo>
                      <a:pt x="155" y="6"/>
                    </a:lnTo>
                    <a:lnTo>
                      <a:pt x="173" y="6"/>
                    </a:lnTo>
                    <a:lnTo>
                      <a:pt x="190" y="7"/>
                    </a:lnTo>
                    <a:lnTo>
                      <a:pt x="209" y="8"/>
                    </a:lnTo>
                    <a:lnTo>
                      <a:pt x="227" y="11"/>
                    </a:lnTo>
                    <a:lnTo>
                      <a:pt x="246" y="14"/>
                    </a:lnTo>
                    <a:lnTo>
                      <a:pt x="263" y="17"/>
                    </a:lnTo>
                    <a:lnTo>
                      <a:pt x="281" y="21"/>
                    </a:lnTo>
                    <a:lnTo>
                      <a:pt x="299" y="24"/>
                    </a:lnTo>
                    <a:lnTo>
                      <a:pt x="305" y="25"/>
                    </a:lnTo>
                    <a:lnTo>
                      <a:pt x="313" y="27"/>
                    </a:lnTo>
                    <a:lnTo>
                      <a:pt x="322" y="29"/>
                    </a:lnTo>
                    <a:lnTo>
                      <a:pt x="332" y="30"/>
                    </a:lnTo>
                    <a:lnTo>
                      <a:pt x="340" y="31"/>
                    </a:lnTo>
                    <a:lnTo>
                      <a:pt x="347" y="32"/>
                    </a:lnTo>
                    <a:lnTo>
                      <a:pt x="352" y="34"/>
                    </a:lnTo>
                    <a:lnTo>
                      <a:pt x="351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5" name="Freeform 45"/>
              <p:cNvSpPr>
                <a:spLocks/>
              </p:cNvSpPr>
              <p:nvPr/>
            </p:nvSpPr>
            <p:spPr bwMode="auto">
              <a:xfrm>
                <a:off x="2688" y="3102"/>
                <a:ext cx="162" cy="12"/>
              </a:xfrm>
              <a:custGeom>
                <a:avLst/>
                <a:gdLst>
                  <a:gd name="T0" fmla="*/ 1 w 324"/>
                  <a:gd name="T1" fmla="*/ 0 h 26"/>
                  <a:gd name="T2" fmla="*/ 1 w 324"/>
                  <a:gd name="T3" fmla="*/ 0 h 26"/>
                  <a:gd name="T4" fmla="*/ 1 w 324"/>
                  <a:gd name="T5" fmla="*/ 0 h 26"/>
                  <a:gd name="T6" fmla="*/ 1 w 324"/>
                  <a:gd name="T7" fmla="*/ 0 h 26"/>
                  <a:gd name="T8" fmla="*/ 1 w 324"/>
                  <a:gd name="T9" fmla="*/ 0 h 26"/>
                  <a:gd name="T10" fmla="*/ 1 w 324"/>
                  <a:gd name="T11" fmla="*/ 0 h 26"/>
                  <a:gd name="T12" fmla="*/ 1 w 324"/>
                  <a:gd name="T13" fmla="*/ 0 h 26"/>
                  <a:gd name="T14" fmla="*/ 1 w 324"/>
                  <a:gd name="T15" fmla="*/ 0 h 26"/>
                  <a:gd name="T16" fmla="*/ 1 w 324"/>
                  <a:gd name="T17" fmla="*/ 0 h 26"/>
                  <a:gd name="T18" fmla="*/ 1 w 324"/>
                  <a:gd name="T19" fmla="*/ 0 h 26"/>
                  <a:gd name="T20" fmla="*/ 1 w 324"/>
                  <a:gd name="T21" fmla="*/ 0 h 26"/>
                  <a:gd name="T22" fmla="*/ 1 w 324"/>
                  <a:gd name="T23" fmla="*/ 0 h 26"/>
                  <a:gd name="T24" fmla="*/ 1 w 324"/>
                  <a:gd name="T25" fmla="*/ 0 h 26"/>
                  <a:gd name="T26" fmla="*/ 1 w 324"/>
                  <a:gd name="T27" fmla="*/ 0 h 26"/>
                  <a:gd name="T28" fmla="*/ 1 w 324"/>
                  <a:gd name="T29" fmla="*/ 0 h 26"/>
                  <a:gd name="T30" fmla="*/ 1 w 324"/>
                  <a:gd name="T31" fmla="*/ 0 h 26"/>
                  <a:gd name="T32" fmla="*/ 0 w 324"/>
                  <a:gd name="T33" fmla="*/ 0 h 26"/>
                  <a:gd name="T34" fmla="*/ 0 w 324"/>
                  <a:gd name="T35" fmla="*/ 0 h 26"/>
                  <a:gd name="T36" fmla="*/ 1 w 324"/>
                  <a:gd name="T37" fmla="*/ 0 h 26"/>
                  <a:gd name="T38" fmla="*/ 1 w 324"/>
                  <a:gd name="T39" fmla="*/ 0 h 26"/>
                  <a:gd name="T40" fmla="*/ 1 w 324"/>
                  <a:gd name="T41" fmla="*/ 0 h 26"/>
                  <a:gd name="T42" fmla="*/ 1 w 324"/>
                  <a:gd name="T43" fmla="*/ 0 h 26"/>
                  <a:gd name="T44" fmla="*/ 1 w 324"/>
                  <a:gd name="T45" fmla="*/ 0 h 26"/>
                  <a:gd name="T46" fmla="*/ 1 w 324"/>
                  <a:gd name="T47" fmla="*/ 0 h 26"/>
                  <a:gd name="T48" fmla="*/ 1 w 324"/>
                  <a:gd name="T49" fmla="*/ 0 h 26"/>
                  <a:gd name="T50" fmla="*/ 1 w 324"/>
                  <a:gd name="T51" fmla="*/ 0 h 26"/>
                  <a:gd name="T52" fmla="*/ 1 w 324"/>
                  <a:gd name="T53" fmla="*/ 0 h 26"/>
                  <a:gd name="T54" fmla="*/ 1 w 324"/>
                  <a:gd name="T55" fmla="*/ 0 h 26"/>
                  <a:gd name="T56" fmla="*/ 1 w 324"/>
                  <a:gd name="T57" fmla="*/ 0 h 26"/>
                  <a:gd name="T58" fmla="*/ 1 w 324"/>
                  <a:gd name="T59" fmla="*/ 0 h 26"/>
                  <a:gd name="T60" fmla="*/ 1 w 324"/>
                  <a:gd name="T61" fmla="*/ 0 h 26"/>
                  <a:gd name="T62" fmla="*/ 1 w 324"/>
                  <a:gd name="T63" fmla="*/ 0 h 26"/>
                  <a:gd name="T64" fmla="*/ 1 w 324"/>
                  <a:gd name="T65" fmla="*/ 0 h 26"/>
                  <a:gd name="T66" fmla="*/ 1 w 324"/>
                  <a:gd name="T67" fmla="*/ 0 h 26"/>
                  <a:gd name="T68" fmla="*/ 1 w 324"/>
                  <a:gd name="T69" fmla="*/ 0 h 26"/>
                  <a:gd name="T70" fmla="*/ 1 w 324"/>
                  <a:gd name="T71" fmla="*/ 0 h 26"/>
                  <a:gd name="T72" fmla="*/ 1 w 324"/>
                  <a:gd name="T73" fmla="*/ 0 h 26"/>
                  <a:gd name="T74" fmla="*/ 1 w 324"/>
                  <a:gd name="T75" fmla="*/ 0 h 26"/>
                  <a:gd name="T76" fmla="*/ 1 w 324"/>
                  <a:gd name="T77" fmla="*/ 0 h 26"/>
                  <a:gd name="T78" fmla="*/ 1 w 324"/>
                  <a:gd name="T79" fmla="*/ 0 h 26"/>
                  <a:gd name="T80" fmla="*/ 1 w 324"/>
                  <a:gd name="T81" fmla="*/ 0 h 26"/>
                  <a:gd name="T82" fmla="*/ 1 w 324"/>
                  <a:gd name="T83" fmla="*/ 0 h 2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4"/>
                  <a:gd name="T127" fmla="*/ 0 h 26"/>
                  <a:gd name="T128" fmla="*/ 324 w 324"/>
                  <a:gd name="T129" fmla="*/ 26 h 2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4" h="26">
                    <a:moveTo>
                      <a:pt x="323" y="14"/>
                    </a:moveTo>
                    <a:lnTo>
                      <a:pt x="302" y="11"/>
                    </a:lnTo>
                    <a:lnTo>
                      <a:pt x="283" y="7"/>
                    </a:lnTo>
                    <a:lnTo>
                      <a:pt x="262" y="5"/>
                    </a:lnTo>
                    <a:lnTo>
                      <a:pt x="242" y="3"/>
                    </a:lnTo>
                    <a:lnTo>
                      <a:pt x="221" y="1"/>
                    </a:lnTo>
                    <a:lnTo>
                      <a:pt x="202" y="0"/>
                    </a:lnTo>
                    <a:lnTo>
                      <a:pt x="181" y="0"/>
                    </a:lnTo>
                    <a:lnTo>
                      <a:pt x="162" y="0"/>
                    </a:lnTo>
                    <a:lnTo>
                      <a:pt x="142" y="1"/>
                    </a:lnTo>
                    <a:lnTo>
                      <a:pt x="121" y="1"/>
                    </a:lnTo>
                    <a:lnTo>
                      <a:pt x="102" y="4"/>
                    </a:lnTo>
                    <a:lnTo>
                      <a:pt x="81" y="5"/>
                    </a:lnTo>
                    <a:lnTo>
                      <a:pt x="61" y="7"/>
                    </a:lnTo>
                    <a:lnTo>
                      <a:pt x="41" y="10"/>
                    </a:lnTo>
                    <a:lnTo>
                      <a:pt x="21" y="12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1" y="20"/>
                    </a:lnTo>
                    <a:lnTo>
                      <a:pt x="4" y="23"/>
                    </a:lnTo>
                    <a:lnTo>
                      <a:pt x="5" y="26"/>
                    </a:lnTo>
                    <a:lnTo>
                      <a:pt x="24" y="24"/>
                    </a:lnTo>
                    <a:lnTo>
                      <a:pt x="45" y="22"/>
                    </a:lnTo>
                    <a:lnTo>
                      <a:pt x="65" y="21"/>
                    </a:lnTo>
                    <a:lnTo>
                      <a:pt x="84" y="18"/>
                    </a:lnTo>
                    <a:lnTo>
                      <a:pt x="104" y="15"/>
                    </a:lnTo>
                    <a:lnTo>
                      <a:pt x="125" y="13"/>
                    </a:lnTo>
                    <a:lnTo>
                      <a:pt x="144" y="10"/>
                    </a:lnTo>
                    <a:lnTo>
                      <a:pt x="164" y="7"/>
                    </a:lnTo>
                    <a:lnTo>
                      <a:pt x="183" y="6"/>
                    </a:lnTo>
                    <a:lnTo>
                      <a:pt x="203" y="6"/>
                    </a:lnTo>
                    <a:lnTo>
                      <a:pt x="224" y="6"/>
                    </a:lnTo>
                    <a:lnTo>
                      <a:pt x="244" y="7"/>
                    </a:lnTo>
                    <a:lnTo>
                      <a:pt x="264" y="10"/>
                    </a:lnTo>
                    <a:lnTo>
                      <a:pt x="285" y="12"/>
                    </a:lnTo>
                    <a:lnTo>
                      <a:pt x="304" y="14"/>
                    </a:lnTo>
                    <a:lnTo>
                      <a:pt x="324" y="15"/>
                    </a:lnTo>
                    <a:lnTo>
                      <a:pt x="324" y="14"/>
                    </a:lnTo>
                    <a:lnTo>
                      <a:pt x="323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6" name="Freeform 46"/>
              <p:cNvSpPr>
                <a:spLocks/>
              </p:cNvSpPr>
              <p:nvPr/>
            </p:nvSpPr>
            <p:spPr bwMode="auto">
              <a:xfrm>
                <a:off x="2393" y="2961"/>
                <a:ext cx="161" cy="73"/>
              </a:xfrm>
              <a:custGeom>
                <a:avLst/>
                <a:gdLst>
                  <a:gd name="T0" fmla="*/ 1 w 321"/>
                  <a:gd name="T1" fmla="*/ 0 h 147"/>
                  <a:gd name="T2" fmla="*/ 1 w 321"/>
                  <a:gd name="T3" fmla="*/ 0 h 147"/>
                  <a:gd name="T4" fmla="*/ 1 w 321"/>
                  <a:gd name="T5" fmla="*/ 0 h 147"/>
                  <a:gd name="T6" fmla="*/ 1 w 321"/>
                  <a:gd name="T7" fmla="*/ 0 h 147"/>
                  <a:gd name="T8" fmla="*/ 1 w 321"/>
                  <a:gd name="T9" fmla="*/ 0 h 147"/>
                  <a:gd name="T10" fmla="*/ 1 w 321"/>
                  <a:gd name="T11" fmla="*/ 0 h 147"/>
                  <a:gd name="T12" fmla="*/ 1 w 321"/>
                  <a:gd name="T13" fmla="*/ 0 h 147"/>
                  <a:gd name="T14" fmla="*/ 1 w 321"/>
                  <a:gd name="T15" fmla="*/ 0 h 147"/>
                  <a:gd name="T16" fmla="*/ 1 w 321"/>
                  <a:gd name="T17" fmla="*/ 0 h 147"/>
                  <a:gd name="T18" fmla="*/ 1 w 321"/>
                  <a:gd name="T19" fmla="*/ 0 h 147"/>
                  <a:gd name="T20" fmla="*/ 1 w 321"/>
                  <a:gd name="T21" fmla="*/ 0 h 147"/>
                  <a:gd name="T22" fmla="*/ 1 w 321"/>
                  <a:gd name="T23" fmla="*/ 0 h 147"/>
                  <a:gd name="T24" fmla="*/ 1 w 321"/>
                  <a:gd name="T25" fmla="*/ 0 h 147"/>
                  <a:gd name="T26" fmla="*/ 1 w 321"/>
                  <a:gd name="T27" fmla="*/ 0 h 147"/>
                  <a:gd name="T28" fmla="*/ 1 w 321"/>
                  <a:gd name="T29" fmla="*/ 0 h 147"/>
                  <a:gd name="T30" fmla="*/ 1 w 321"/>
                  <a:gd name="T31" fmla="*/ 0 h 147"/>
                  <a:gd name="T32" fmla="*/ 0 w 321"/>
                  <a:gd name="T33" fmla="*/ 0 h 147"/>
                  <a:gd name="T34" fmla="*/ 0 w 321"/>
                  <a:gd name="T35" fmla="*/ 0 h 147"/>
                  <a:gd name="T36" fmla="*/ 0 w 321"/>
                  <a:gd name="T37" fmla="*/ 0 h 147"/>
                  <a:gd name="T38" fmla="*/ 1 w 321"/>
                  <a:gd name="T39" fmla="*/ 0 h 147"/>
                  <a:gd name="T40" fmla="*/ 1 w 321"/>
                  <a:gd name="T41" fmla="*/ 0 h 147"/>
                  <a:gd name="T42" fmla="*/ 1 w 321"/>
                  <a:gd name="T43" fmla="*/ 0 h 147"/>
                  <a:gd name="T44" fmla="*/ 1 w 321"/>
                  <a:gd name="T45" fmla="*/ 0 h 147"/>
                  <a:gd name="T46" fmla="*/ 1 w 321"/>
                  <a:gd name="T47" fmla="*/ 0 h 147"/>
                  <a:gd name="T48" fmla="*/ 1 w 321"/>
                  <a:gd name="T49" fmla="*/ 0 h 147"/>
                  <a:gd name="T50" fmla="*/ 1 w 321"/>
                  <a:gd name="T51" fmla="*/ 0 h 147"/>
                  <a:gd name="T52" fmla="*/ 1 w 321"/>
                  <a:gd name="T53" fmla="*/ 0 h 147"/>
                  <a:gd name="T54" fmla="*/ 1 w 321"/>
                  <a:gd name="T55" fmla="*/ 0 h 147"/>
                  <a:gd name="T56" fmla="*/ 1 w 321"/>
                  <a:gd name="T57" fmla="*/ 0 h 147"/>
                  <a:gd name="T58" fmla="*/ 1 w 321"/>
                  <a:gd name="T59" fmla="*/ 0 h 147"/>
                  <a:gd name="T60" fmla="*/ 1 w 321"/>
                  <a:gd name="T61" fmla="*/ 0 h 147"/>
                  <a:gd name="T62" fmla="*/ 1 w 321"/>
                  <a:gd name="T63" fmla="*/ 0 h 147"/>
                  <a:gd name="T64" fmla="*/ 1 w 321"/>
                  <a:gd name="T65" fmla="*/ 0 h 147"/>
                  <a:gd name="T66" fmla="*/ 1 w 321"/>
                  <a:gd name="T67" fmla="*/ 0 h 147"/>
                  <a:gd name="T68" fmla="*/ 1 w 321"/>
                  <a:gd name="T69" fmla="*/ 0 h 147"/>
                  <a:gd name="T70" fmla="*/ 1 w 321"/>
                  <a:gd name="T71" fmla="*/ 0 h 147"/>
                  <a:gd name="T72" fmla="*/ 1 w 321"/>
                  <a:gd name="T73" fmla="*/ 0 h 147"/>
                  <a:gd name="T74" fmla="*/ 1 w 321"/>
                  <a:gd name="T75" fmla="*/ 0 h 147"/>
                  <a:gd name="T76" fmla="*/ 1 w 321"/>
                  <a:gd name="T77" fmla="*/ 0 h 147"/>
                  <a:gd name="T78" fmla="*/ 1 w 321"/>
                  <a:gd name="T79" fmla="*/ 0 h 147"/>
                  <a:gd name="T80" fmla="*/ 1 w 321"/>
                  <a:gd name="T81" fmla="*/ 0 h 147"/>
                  <a:gd name="T82" fmla="*/ 1 w 321"/>
                  <a:gd name="T83" fmla="*/ 0 h 1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1"/>
                  <a:gd name="T127" fmla="*/ 0 h 147"/>
                  <a:gd name="T128" fmla="*/ 321 w 321"/>
                  <a:gd name="T129" fmla="*/ 147 h 1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1" h="147">
                    <a:moveTo>
                      <a:pt x="320" y="145"/>
                    </a:moveTo>
                    <a:lnTo>
                      <a:pt x="302" y="130"/>
                    </a:lnTo>
                    <a:lnTo>
                      <a:pt x="285" y="117"/>
                    </a:lnTo>
                    <a:lnTo>
                      <a:pt x="267" y="104"/>
                    </a:lnTo>
                    <a:lnTo>
                      <a:pt x="248" y="91"/>
                    </a:lnTo>
                    <a:lnTo>
                      <a:pt x="230" y="80"/>
                    </a:lnTo>
                    <a:lnTo>
                      <a:pt x="210" y="69"/>
                    </a:lnTo>
                    <a:lnTo>
                      <a:pt x="191" y="59"/>
                    </a:lnTo>
                    <a:lnTo>
                      <a:pt x="170" y="50"/>
                    </a:lnTo>
                    <a:lnTo>
                      <a:pt x="150" y="42"/>
                    </a:lnTo>
                    <a:lnTo>
                      <a:pt x="130" y="34"/>
                    </a:lnTo>
                    <a:lnTo>
                      <a:pt x="108" y="26"/>
                    </a:lnTo>
                    <a:lnTo>
                      <a:pt x="87" y="20"/>
                    </a:lnTo>
                    <a:lnTo>
                      <a:pt x="65" y="14"/>
                    </a:lnTo>
                    <a:lnTo>
                      <a:pt x="43" y="8"/>
                    </a:lnTo>
                    <a:lnTo>
                      <a:pt x="21" y="4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24" y="13"/>
                    </a:lnTo>
                    <a:lnTo>
                      <a:pt x="46" y="18"/>
                    </a:lnTo>
                    <a:lnTo>
                      <a:pt x="67" y="22"/>
                    </a:lnTo>
                    <a:lnTo>
                      <a:pt x="89" y="28"/>
                    </a:lnTo>
                    <a:lnTo>
                      <a:pt x="110" y="34"/>
                    </a:lnTo>
                    <a:lnTo>
                      <a:pt x="131" y="41"/>
                    </a:lnTo>
                    <a:lnTo>
                      <a:pt x="152" y="48"/>
                    </a:lnTo>
                    <a:lnTo>
                      <a:pt x="171" y="54"/>
                    </a:lnTo>
                    <a:lnTo>
                      <a:pt x="191" y="64"/>
                    </a:lnTo>
                    <a:lnTo>
                      <a:pt x="210" y="73"/>
                    </a:lnTo>
                    <a:lnTo>
                      <a:pt x="230" y="83"/>
                    </a:lnTo>
                    <a:lnTo>
                      <a:pt x="248" y="94"/>
                    </a:lnTo>
                    <a:lnTo>
                      <a:pt x="267" y="105"/>
                    </a:lnTo>
                    <a:lnTo>
                      <a:pt x="285" y="118"/>
                    </a:lnTo>
                    <a:lnTo>
                      <a:pt x="304" y="132"/>
                    </a:lnTo>
                    <a:lnTo>
                      <a:pt x="321" y="147"/>
                    </a:lnTo>
                    <a:lnTo>
                      <a:pt x="320" y="147"/>
                    </a:lnTo>
                    <a:lnTo>
                      <a:pt x="320" y="1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7" name="Freeform 47"/>
              <p:cNvSpPr>
                <a:spLocks/>
              </p:cNvSpPr>
              <p:nvPr/>
            </p:nvSpPr>
            <p:spPr bwMode="auto">
              <a:xfrm>
                <a:off x="2393" y="2951"/>
                <a:ext cx="190" cy="87"/>
              </a:xfrm>
              <a:custGeom>
                <a:avLst/>
                <a:gdLst>
                  <a:gd name="T0" fmla="*/ 1 w 380"/>
                  <a:gd name="T1" fmla="*/ 1 h 174"/>
                  <a:gd name="T2" fmla="*/ 1 w 380"/>
                  <a:gd name="T3" fmla="*/ 1 h 174"/>
                  <a:gd name="T4" fmla="*/ 1 w 380"/>
                  <a:gd name="T5" fmla="*/ 1 h 174"/>
                  <a:gd name="T6" fmla="*/ 1 w 380"/>
                  <a:gd name="T7" fmla="*/ 1 h 174"/>
                  <a:gd name="T8" fmla="*/ 1 w 380"/>
                  <a:gd name="T9" fmla="*/ 1 h 174"/>
                  <a:gd name="T10" fmla="*/ 1 w 380"/>
                  <a:gd name="T11" fmla="*/ 1 h 174"/>
                  <a:gd name="T12" fmla="*/ 1 w 380"/>
                  <a:gd name="T13" fmla="*/ 1 h 174"/>
                  <a:gd name="T14" fmla="*/ 1 w 380"/>
                  <a:gd name="T15" fmla="*/ 1 h 174"/>
                  <a:gd name="T16" fmla="*/ 1 w 380"/>
                  <a:gd name="T17" fmla="*/ 1 h 174"/>
                  <a:gd name="T18" fmla="*/ 1 w 380"/>
                  <a:gd name="T19" fmla="*/ 1 h 174"/>
                  <a:gd name="T20" fmla="*/ 1 w 380"/>
                  <a:gd name="T21" fmla="*/ 1 h 174"/>
                  <a:gd name="T22" fmla="*/ 1 w 380"/>
                  <a:gd name="T23" fmla="*/ 1 h 174"/>
                  <a:gd name="T24" fmla="*/ 1 w 380"/>
                  <a:gd name="T25" fmla="*/ 1 h 174"/>
                  <a:gd name="T26" fmla="*/ 1 w 380"/>
                  <a:gd name="T27" fmla="*/ 1 h 174"/>
                  <a:gd name="T28" fmla="*/ 1 w 380"/>
                  <a:gd name="T29" fmla="*/ 1 h 174"/>
                  <a:gd name="T30" fmla="*/ 1 w 380"/>
                  <a:gd name="T31" fmla="*/ 1 h 174"/>
                  <a:gd name="T32" fmla="*/ 1 w 380"/>
                  <a:gd name="T33" fmla="*/ 1 h 174"/>
                  <a:gd name="T34" fmla="*/ 1 w 380"/>
                  <a:gd name="T35" fmla="*/ 1 h 174"/>
                  <a:gd name="T36" fmla="*/ 1 w 380"/>
                  <a:gd name="T37" fmla="*/ 1 h 174"/>
                  <a:gd name="T38" fmla="*/ 1 w 380"/>
                  <a:gd name="T39" fmla="*/ 1 h 174"/>
                  <a:gd name="T40" fmla="*/ 1 w 380"/>
                  <a:gd name="T41" fmla="*/ 1 h 174"/>
                  <a:gd name="T42" fmla="*/ 1 w 380"/>
                  <a:gd name="T43" fmla="*/ 1 h 174"/>
                  <a:gd name="T44" fmla="*/ 1 w 380"/>
                  <a:gd name="T45" fmla="*/ 1 h 174"/>
                  <a:gd name="T46" fmla="*/ 1 w 380"/>
                  <a:gd name="T47" fmla="*/ 1 h 174"/>
                  <a:gd name="T48" fmla="*/ 0 w 380"/>
                  <a:gd name="T49" fmla="*/ 0 h 174"/>
                  <a:gd name="T50" fmla="*/ 1 w 380"/>
                  <a:gd name="T51" fmla="*/ 1 h 174"/>
                  <a:gd name="T52" fmla="*/ 1 w 380"/>
                  <a:gd name="T53" fmla="*/ 1 h 174"/>
                  <a:gd name="T54" fmla="*/ 1 w 380"/>
                  <a:gd name="T55" fmla="*/ 1 h 174"/>
                  <a:gd name="T56" fmla="*/ 1 w 380"/>
                  <a:gd name="T57" fmla="*/ 1 h 174"/>
                  <a:gd name="T58" fmla="*/ 1 w 380"/>
                  <a:gd name="T59" fmla="*/ 1 h 174"/>
                  <a:gd name="T60" fmla="*/ 1 w 380"/>
                  <a:gd name="T61" fmla="*/ 1 h 174"/>
                  <a:gd name="T62" fmla="*/ 1 w 380"/>
                  <a:gd name="T63" fmla="*/ 1 h 174"/>
                  <a:gd name="T64" fmla="*/ 1 w 380"/>
                  <a:gd name="T65" fmla="*/ 1 h 174"/>
                  <a:gd name="T66" fmla="*/ 1 w 380"/>
                  <a:gd name="T67" fmla="*/ 1 h 174"/>
                  <a:gd name="T68" fmla="*/ 1 w 380"/>
                  <a:gd name="T69" fmla="*/ 1 h 174"/>
                  <a:gd name="T70" fmla="*/ 1 w 380"/>
                  <a:gd name="T71" fmla="*/ 1 h 174"/>
                  <a:gd name="T72" fmla="*/ 1 w 380"/>
                  <a:gd name="T73" fmla="*/ 1 h 174"/>
                  <a:gd name="T74" fmla="*/ 1 w 380"/>
                  <a:gd name="T75" fmla="*/ 1 h 174"/>
                  <a:gd name="T76" fmla="*/ 1 w 380"/>
                  <a:gd name="T77" fmla="*/ 1 h 174"/>
                  <a:gd name="T78" fmla="*/ 1 w 380"/>
                  <a:gd name="T79" fmla="*/ 1 h 174"/>
                  <a:gd name="T80" fmla="*/ 1 w 380"/>
                  <a:gd name="T81" fmla="*/ 1 h 174"/>
                  <a:gd name="T82" fmla="*/ 1 w 380"/>
                  <a:gd name="T83" fmla="*/ 1 h 174"/>
                  <a:gd name="T84" fmla="*/ 1 w 380"/>
                  <a:gd name="T85" fmla="*/ 1 h 174"/>
                  <a:gd name="T86" fmla="*/ 1 w 380"/>
                  <a:gd name="T87" fmla="*/ 1 h 174"/>
                  <a:gd name="T88" fmla="*/ 1 w 380"/>
                  <a:gd name="T89" fmla="*/ 1 h 174"/>
                  <a:gd name="T90" fmla="*/ 1 w 380"/>
                  <a:gd name="T91" fmla="*/ 1 h 174"/>
                  <a:gd name="T92" fmla="*/ 1 w 380"/>
                  <a:gd name="T93" fmla="*/ 1 h 174"/>
                  <a:gd name="T94" fmla="*/ 1 w 380"/>
                  <a:gd name="T95" fmla="*/ 1 h 174"/>
                  <a:gd name="T96" fmla="*/ 1 w 380"/>
                  <a:gd name="T97" fmla="*/ 1 h 174"/>
                  <a:gd name="T98" fmla="*/ 1 w 380"/>
                  <a:gd name="T99" fmla="*/ 1 h 174"/>
                  <a:gd name="T100" fmla="*/ 1 w 380"/>
                  <a:gd name="T101" fmla="*/ 1 h 174"/>
                  <a:gd name="T102" fmla="*/ 1 w 380"/>
                  <a:gd name="T103" fmla="*/ 1 h 174"/>
                  <a:gd name="T104" fmla="*/ 1 w 380"/>
                  <a:gd name="T105" fmla="*/ 1 h 174"/>
                  <a:gd name="T106" fmla="*/ 1 w 380"/>
                  <a:gd name="T107" fmla="*/ 1 h 174"/>
                  <a:gd name="T108" fmla="*/ 1 w 380"/>
                  <a:gd name="T109" fmla="*/ 1 h 174"/>
                  <a:gd name="T110" fmla="*/ 1 w 380"/>
                  <a:gd name="T111" fmla="*/ 1 h 174"/>
                  <a:gd name="T112" fmla="*/ 1 w 380"/>
                  <a:gd name="T113" fmla="*/ 1 h 174"/>
                  <a:gd name="T114" fmla="*/ 1 w 380"/>
                  <a:gd name="T115" fmla="*/ 1 h 17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80"/>
                  <a:gd name="T175" fmla="*/ 0 h 174"/>
                  <a:gd name="T176" fmla="*/ 380 w 380"/>
                  <a:gd name="T177" fmla="*/ 174 h 17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80" h="174">
                    <a:moveTo>
                      <a:pt x="380" y="174"/>
                    </a:moveTo>
                    <a:lnTo>
                      <a:pt x="361" y="158"/>
                    </a:lnTo>
                    <a:lnTo>
                      <a:pt x="342" y="143"/>
                    </a:lnTo>
                    <a:lnTo>
                      <a:pt x="323" y="126"/>
                    </a:lnTo>
                    <a:lnTo>
                      <a:pt x="304" y="111"/>
                    </a:lnTo>
                    <a:lnTo>
                      <a:pt x="283" y="96"/>
                    </a:lnTo>
                    <a:lnTo>
                      <a:pt x="263" y="84"/>
                    </a:lnTo>
                    <a:lnTo>
                      <a:pt x="241" y="71"/>
                    </a:lnTo>
                    <a:lnTo>
                      <a:pt x="220" y="61"/>
                    </a:lnTo>
                    <a:lnTo>
                      <a:pt x="207" y="55"/>
                    </a:lnTo>
                    <a:lnTo>
                      <a:pt x="193" y="50"/>
                    </a:lnTo>
                    <a:lnTo>
                      <a:pt x="179" y="46"/>
                    </a:lnTo>
                    <a:lnTo>
                      <a:pt x="167" y="41"/>
                    </a:lnTo>
                    <a:lnTo>
                      <a:pt x="153" y="37"/>
                    </a:lnTo>
                    <a:lnTo>
                      <a:pt x="139" y="33"/>
                    </a:lnTo>
                    <a:lnTo>
                      <a:pt x="125" y="30"/>
                    </a:lnTo>
                    <a:lnTo>
                      <a:pt x="111" y="25"/>
                    </a:lnTo>
                    <a:lnTo>
                      <a:pt x="97" y="22"/>
                    </a:lnTo>
                    <a:lnTo>
                      <a:pt x="84" y="18"/>
                    </a:lnTo>
                    <a:lnTo>
                      <a:pt x="70" y="15"/>
                    </a:lnTo>
                    <a:lnTo>
                      <a:pt x="56" y="12"/>
                    </a:lnTo>
                    <a:lnTo>
                      <a:pt x="42" y="9"/>
                    </a:lnTo>
                    <a:lnTo>
                      <a:pt x="27" y="5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3" y="3"/>
                    </a:lnTo>
                    <a:lnTo>
                      <a:pt x="5" y="5"/>
                    </a:lnTo>
                    <a:lnTo>
                      <a:pt x="6" y="8"/>
                    </a:lnTo>
                    <a:lnTo>
                      <a:pt x="28" y="12"/>
                    </a:lnTo>
                    <a:lnTo>
                      <a:pt x="49" y="18"/>
                    </a:lnTo>
                    <a:lnTo>
                      <a:pt x="70" y="23"/>
                    </a:lnTo>
                    <a:lnTo>
                      <a:pt x="89" y="27"/>
                    </a:lnTo>
                    <a:lnTo>
                      <a:pt x="110" y="33"/>
                    </a:lnTo>
                    <a:lnTo>
                      <a:pt x="131" y="39"/>
                    </a:lnTo>
                    <a:lnTo>
                      <a:pt x="152" y="45"/>
                    </a:lnTo>
                    <a:lnTo>
                      <a:pt x="172" y="52"/>
                    </a:lnTo>
                    <a:lnTo>
                      <a:pt x="186" y="56"/>
                    </a:lnTo>
                    <a:lnTo>
                      <a:pt x="200" y="62"/>
                    </a:lnTo>
                    <a:lnTo>
                      <a:pt x="214" y="68"/>
                    </a:lnTo>
                    <a:lnTo>
                      <a:pt x="228" y="73"/>
                    </a:lnTo>
                    <a:lnTo>
                      <a:pt x="241" y="80"/>
                    </a:lnTo>
                    <a:lnTo>
                      <a:pt x="254" y="88"/>
                    </a:lnTo>
                    <a:lnTo>
                      <a:pt x="268" y="95"/>
                    </a:lnTo>
                    <a:lnTo>
                      <a:pt x="281" y="103"/>
                    </a:lnTo>
                    <a:lnTo>
                      <a:pt x="293" y="113"/>
                    </a:lnTo>
                    <a:lnTo>
                      <a:pt x="306" y="121"/>
                    </a:lnTo>
                    <a:lnTo>
                      <a:pt x="319" y="130"/>
                    </a:lnTo>
                    <a:lnTo>
                      <a:pt x="331" y="138"/>
                    </a:lnTo>
                    <a:lnTo>
                      <a:pt x="344" y="147"/>
                    </a:lnTo>
                    <a:lnTo>
                      <a:pt x="355" y="156"/>
                    </a:lnTo>
                    <a:lnTo>
                      <a:pt x="368" y="164"/>
                    </a:lnTo>
                    <a:lnTo>
                      <a:pt x="380" y="17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8" name="Freeform 48"/>
              <p:cNvSpPr>
                <a:spLocks/>
              </p:cNvSpPr>
              <p:nvPr/>
            </p:nvSpPr>
            <p:spPr bwMode="auto">
              <a:xfrm>
                <a:off x="2496" y="2825"/>
                <a:ext cx="193" cy="86"/>
              </a:xfrm>
              <a:custGeom>
                <a:avLst/>
                <a:gdLst>
                  <a:gd name="T0" fmla="*/ 1 w 386"/>
                  <a:gd name="T1" fmla="*/ 1 h 171"/>
                  <a:gd name="T2" fmla="*/ 1 w 386"/>
                  <a:gd name="T3" fmla="*/ 1 h 171"/>
                  <a:gd name="T4" fmla="*/ 1 w 386"/>
                  <a:gd name="T5" fmla="*/ 1 h 171"/>
                  <a:gd name="T6" fmla="*/ 1 w 386"/>
                  <a:gd name="T7" fmla="*/ 1 h 171"/>
                  <a:gd name="T8" fmla="*/ 1 w 386"/>
                  <a:gd name="T9" fmla="*/ 1 h 171"/>
                  <a:gd name="T10" fmla="*/ 1 w 386"/>
                  <a:gd name="T11" fmla="*/ 1 h 171"/>
                  <a:gd name="T12" fmla="*/ 1 w 386"/>
                  <a:gd name="T13" fmla="*/ 1 h 171"/>
                  <a:gd name="T14" fmla="*/ 1 w 386"/>
                  <a:gd name="T15" fmla="*/ 1 h 171"/>
                  <a:gd name="T16" fmla="*/ 1 w 386"/>
                  <a:gd name="T17" fmla="*/ 1 h 171"/>
                  <a:gd name="T18" fmla="*/ 1 w 386"/>
                  <a:gd name="T19" fmla="*/ 1 h 171"/>
                  <a:gd name="T20" fmla="*/ 1 w 386"/>
                  <a:gd name="T21" fmla="*/ 1 h 171"/>
                  <a:gd name="T22" fmla="*/ 1 w 386"/>
                  <a:gd name="T23" fmla="*/ 1 h 171"/>
                  <a:gd name="T24" fmla="*/ 1 w 386"/>
                  <a:gd name="T25" fmla="*/ 1 h 171"/>
                  <a:gd name="T26" fmla="*/ 1 w 386"/>
                  <a:gd name="T27" fmla="*/ 1 h 171"/>
                  <a:gd name="T28" fmla="*/ 1 w 386"/>
                  <a:gd name="T29" fmla="*/ 0 h 171"/>
                  <a:gd name="T30" fmla="*/ 1 w 386"/>
                  <a:gd name="T31" fmla="*/ 0 h 171"/>
                  <a:gd name="T32" fmla="*/ 0 w 386"/>
                  <a:gd name="T33" fmla="*/ 1 h 171"/>
                  <a:gd name="T34" fmla="*/ 1 w 386"/>
                  <a:gd name="T35" fmla="*/ 1 h 171"/>
                  <a:gd name="T36" fmla="*/ 1 w 386"/>
                  <a:gd name="T37" fmla="*/ 1 h 171"/>
                  <a:gd name="T38" fmla="*/ 1 w 386"/>
                  <a:gd name="T39" fmla="*/ 1 h 171"/>
                  <a:gd name="T40" fmla="*/ 1 w 386"/>
                  <a:gd name="T41" fmla="*/ 1 h 171"/>
                  <a:gd name="T42" fmla="*/ 1 w 386"/>
                  <a:gd name="T43" fmla="*/ 1 h 171"/>
                  <a:gd name="T44" fmla="*/ 1 w 386"/>
                  <a:gd name="T45" fmla="*/ 1 h 171"/>
                  <a:gd name="T46" fmla="*/ 1 w 386"/>
                  <a:gd name="T47" fmla="*/ 1 h 171"/>
                  <a:gd name="T48" fmla="*/ 1 w 386"/>
                  <a:gd name="T49" fmla="*/ 1 h 171"/>
                  <a:gd name="T50" fmla="*/ 1 w 386"/>
                  <a:gd name="T51" fmla="*/ 1 h 171"/>
                  <a:gd name="T52" fmla="*/ 1 w 386"/>
                  <a:gd name="T53" fmla="*/ 1 h 171"/>
                  <a:gd name="T54" fmla="*/ 1 w 386"/>
                  <a:gd name="T55" fmla="*/ 1 h 171"/>
                  <a:gd name="T56" fmla="*/ 1 w 386"/>
                  <a:gd name="T57" fmla="*/ 1 h 171"/>
                  <a:gd name="T58" fmla="*/ 1 w 386"/>
                  <a:gd name="T59" fmla="*/ 1 h 171"/>
                  <a:gd name="T60" fmla="*/ 1 w 386"/>
                  <a:gd name="T61" fmla="*/ 1 h 171"/>
                  <a:gd name="T62" fmla="*/ 1 w 386"/>
                  <a:gd name="T63" fmla="*/ 1 h 171"/>
                  <a:gd name="T64" fmla="*/ 1 w 386"/>
                  <a:gd name="T65" fmla="*/ 1 h 171"/>
                  <a:gd name="T66" fmla="*/ 1 w 386"/>
                  <a:gd name="T67" fmla="*/ 1 h 171"/>
                  <a:gd name="T68" fmla="*/ 1 w 386"/>
                  <a:gd name="T69" fmla="*/ 1 h 171"/>
                  <a:gd name="T70" fmla="*/ 1 w 386"/>
                  <a:gd name="T71" fmla="*/ 1 h 171"/>
                  <a:gd name="T72" fmla="*/ 1 w 386"/>
                  <a:gd name="T73" fmla="*/ 1 h 171"/>
                  <a:gd name="T74" fmla="*/ 1 w 386"/>
                  <a:gd name="T75" fmla="*/ 1 h 171"/>
                  <a:gd name="T76" fmla="*/ 1 w 386"/>
                  <a:gd name="T77" fmla="*/ 1 h 171"/>
                  <a:gd name="T78" fmla="*/ 1 w 386"/>
                  <a:gd name="T79" fmla="*/ 1 h 171"/>
                  <a:gd name="T80" fmla="*/ 1 w 386"/>
                  <a:gd name="T81" fmla="*/ 1 h 171"/>
                  <a:gd name="T82" fmla="*/ 1 w 386"/>
                  <a:gd name="T83" fmla="*/ 1 h 171"/>
                  <a:gd name="T84" fmla="*/ 1 w 386"/>
                  <a:gd name="T85" fmla="*/ 1 h 171"/>
                  <a:gd name="T86" fmla="*/ 1 w 386"/>
                  <a:gd name="T87" fmla="*/ 1 h 171"/>
                  <a:gd name="T88" fmla="*/ 1 w 386"/>
                  <a:gd name="T89" fmla="*/ 1 h 171"/>
                  <a:gd name="T90" fmla="*/ 1 w 386"/>
                  <a:gd name="T91" fmla="*/ 1 h 171"/>
                  <a:gd name="T92" fmla="*/ 1 w 386"/>
                  <a:gd name="T93" fmla="*/ 1 h 171"/>
                  <a:gd name="T94" fmla="*/ 1 w 386"/>
                  <a:gd name="T95" fmla="*/ 1 h 171"/>
                  <a:gd name="T96" fmla="*/ 1 w 386"/>
                  <a:gd name="T97" fmla="*/ 1 h 171"/>
                  <a:gd name="T98" fmla="*/ 1 w 386"/>
                  <a:gd name="T99" fmla="*/ 1 h 17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86"/>
                  <a:gd name="T151" fmla="*/ 0 h 171"/>
                  <a:gd name="T152" fmla="*/ 386 w 386"/>
                  <a:gd name="T153" fmla="*/ 171 h 17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86" h="171">
                    <a:moveTo>
                      <a:pt x="386" y="170"/>
                    </a:moveTo>
                    <a:lnTo>
                      <a:pt x="366" y="150"/>
                    </a:lnTo>
                    <a:lnTo>
                      <a:pt x="345" y="131"/>
                    </a:lnTo>
                    <a:lnTo>
                      <a:pt x="325" y="112"/>
                    </a:lnTo>
                    <a:lnTo>
                      <a:pt x="303" y="95"/>
                    </a:lnTo>
                    <a:lnTo>
                      <a:pt x="281" y="79"/>
                    </a:lnTo>
                    <a:lnTo>
                      <a:pt x="259" y="65"/>
                    </a:lnTo>
                    <a:lnTo>
                      <a:pt x="236" y="51"/>
                    </a:lnTo>
                    <a:lnTo>
                      <a:pt x="213" y="39"/>
                    </a:lnTo>
                    <a:lnTo>
                      <a:pt x="189" y="28"/>
                    </a:lnTo>
                    <a:lnTo>
                      <a:pt x="163" y="19"/>
                    </a:lnTo>
                    <a:lnTo>
                      <a:pt x="138" y="12"/>
                    </a:lnTo>
                    <a:lnTo>
                      <a:pt x="113" y="6"/>
                    </a:lnTo>
                    <a:lnTo>
                      <a:pt x="85" y="2"/>
                    </a:lnTo>
                    <a:lnTo>
                      <a:pt x="57" y="0"/>
                    </a:lnTo>
                    <a:lnTo>
                      <a:pt x="29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5"/>
                    </a:lnTo>
                    <a:lnTo>
                      <a:pt x="3" y="10"/>
                    </a:lnTo>
                    <a:lnTo>
                      <a:pt x="4" y="11"/>
                    </a:lnTo>
                    <a:lnTo>
                      <a:pt x="18" y="11"/>
                    </a:lnTo>
                    <a:lnTo>
                      <a:pt x="32" y="11"/>
                    </a:lnTo>
                    <a:lnTo>
                      <a:pt x="46" y="11"/>
                    </a:lnTo>
                    <a:lnTo>
                      <a:pt x="58" y="12"/>
                    </a:lnTo>
                    <a:lnTo>
                      <a:pt x="71" y="13"/>
                    </a:lnTo>
                    <a:lnTo>
                      <a:pt x="84" y="13"/>
                    </a:lnTo>
                    <a:lnTo>
                      <a:pt x="98" y="16"/>
                    </a:lnTo>
                    <a:lnTo>
                      <a:pt x="110" y="17"/>
                    </a:lnTo>
                    <a:lnTo>
                      <a:pt x="123" y="19"/>
                    </a:lnTo>
                    <a:lnTo>
                      <a:pt x="136" y="20"/>
                    </a:lnTo>
                    <a:lnTo>
                      <a:pt x="148" y="24"/>
                    </a:lnTo>
                    <a:lnTo>
                      <a:pt x="161" y="26"/>
                    </a:lnTo>
                    <a:lnTo>
                      <a:pt x="174" y="29"/>
                    </a:lnTo>
                    <a:lnTo>
                      <a:pt x="186" y="32"/>
                    </a:lnTo>
                    <a:lnTo>
                      <a:pt x="199" y="36"/>
                    </a:lnTo>
                    <a:lnTo>
                      <a:pt x="213" y="40"/>
                    </a:lnTo>
                    <a:lnTo>
                      <a:pt x="237" y="50"/>
                    </a:lnTo>
                    <a:lnTo>
                      <a:pt x="261" y="63"/>
                    </a:lnTo>
                    <a:lnTo>
                      <a:pt x="284" y="78"/>
                    </a:lnTo>
                    <a:lnTo>
                      <a:pt x="307" y="95"/>
                    </a:lnTo>
                    <a:lnTo>
                      <a:pt x="328" y="114"/>
                    </a:lnTo>
                    <a:lnTo>
                      <a:pt x="349" y="133"/>
                    </a:lnTo>
                    <a:lnTo>
                      <a:pt x="367" y="153"/>
                    </a:lnTo>
                    <a:lnTo>
                      <a:pt x="386" y="171"/>
                    </a:lnTo>
                    <a:lnTo>
                      <a:pt x="386" y="17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9" name="Freeform 49"/>
              <p:cNvSpPr>
                <a:spLocks/>
              </p:cNvSpPr>
              <p:nvPr/>
            </p:nvSpPr>
            <p:spPr bwMode="auto">
              <a:xfrm>
                <a:off x="2495" y="2805"/>
                <a:ext cx="114" cy="20"/>
              </a:xfrm>
              <a:custGeom>
                <a:avLst/>
                <a:gdLst>
                  <a:gd name="T0" fmla="*/ 1 w 227"/>
                  <a:gd name="T1" fmla="*/ 0 h 41"/>
                  <a:gd name="T2" fmla="*/ 1 w 227"/>
                  <a:gd name="T3" fmla="*/ 0 h 41"/>
                  <a:gd name="T4" fmla="*/ 1 w 227"/>
                  <a:gd name="T5" fmla="*/ 0 h 41"/>
                  <a:gd name="T6" fmla="*/ 1 w 227"/>
                  <a:gd name="T7" fmla="*/ 0 h 41"/>
                  <a:gd name="T8" fmla="*/ 1 w 227"/>
                  <a:gd name="T9" fmla="*/ 0 h 41"/>
                  <a:gd name="T10" fmla="*/ 1 w 227"/>
                  <a:gd name="T11" fmla="*/ 0 h 41"/>
                  <a:gd name="T12" fmla="*/ 1 w 227"/>
                  <a:gd name="T13" fmla="*/ 0 h 41"/>
                  <a:gd name="T14" fmla="*/ 1 w 227"/>
                  <a:gd name="T15" fmla="*/ 0 h 41"/>
                  <a:gd name="T16" fmla="*/ 1 w 227"/>
                  <a:gd name="T17" fmla="*/ 0 h 41"/>
                  <a:gd name="T18" fmla="*/ 1 w 227"/>
                  <a:gd name="T19" fmla="*/ 0 h 41"/>
                  <a:gd name="T20" fmla="*/ 1 w 227"/>
                  <a:gd name="T21" fmla="*/ 0 h 41"/>
                  <a:gd name="T22" fmla="*/ 1 w 227"/>
                  <a:gd name="T23" fmla="*/ 0 h 41"/>
                  <a:gd name="T24" fmla="*/ 1 w 227"/>
                  <a:gd name="T25" fmla="*/ 0 h 41"/>
                  <a:gd name="T26" fmla="*/ 1 w 227"/>
                  <a:gd name="T27" fmla="*/ 0 h 41"/>
                  <a:gd name="T28" fmla="*/ 1 w 227"/>
                  <a:gd name="T29" fmla="*/ 0 h 41"/>
                  <a:gd name="T30" fmla="*/ 1 w 227"/>
                  <a:gd name="T31" fmla="*/ 0 h 41"/>
                  <a:gd name="T32" fmla="*/ 0 w 227"/>
                  <a:gd name="T33" fmla="*/ 0 h 41"/>
                  <a:gd name="T34" fmla="*/ 1 w 227"/>
                  <a:gd name="T35" fmla="*/ 0 h 41"/>
                  <a:gd name="T36" fmla="*/ 1 w 227"/>
                  <a:gd name="T37" fmla="*/ 0 h 41"/>
                  <a:gd name="T38" fmla="*/ 1 w 227"/>
                  <a:gd name="T39" fmla="*/ 0 h 41"/>
                  <a:gd name="T40" fmla="*/ 1 w 227"/>
                  <a:gd name="T41" fmla="*/ 0 h 41"/>
                  <a:gd name="T42" fmla="*/ 1 w 227"/>
                  <a:gd name="T43" fmla="*/ 0 h 41"/>
                  <a:gd name="T44" fmla="*/ 1 w 227"/>
                  <a:gd name="T45" fmla="*/ 0 h 41"/>
                  <a:gd name="T46" fmla="*/ 1 w 227"/>
                  <a:gd name="T47" fmla="*/ 0 h 41"/>
                  <a:gd name="T48" fmla="*/ 1 w 227"/>
                  <a:gd name="T49" fmla="*/ 0 h 41"/>
                  <a:gd name="T50" fmla="*/ 1 w 227"/>
                  <a:gd name="T51" fmla="*/ 0 h 41"/>
                  <a:gd name="T52" fmla="*/ 1 w 227"/>
                  <a:gd name="T53" fmla="*/ 0 h 41"/>
                  <a:gd name="T54" fmla="*/ 1 w 227"/>
                  <a:gd name="T55" fmla="*/ 0 h 41"/>
                  <a:gd name="T56" fmla="*/ 1 w 227"/>
                  <a:gd name="T57" fmla="*/ 0 h 41"/>
                  <a:gd name="T58" fmla="*/ 1 w 227"/>
                  <a:gd name="T59" fmla="*/ 0 h 41"/>
                  <a:gd name="T60" fmla="*/ 1 w 227"/>
                  <a:gd name="T61" fmla="*/ 0 h 41"/>
                  <a:gd name="T62" fmla="*/ 1 w 227"/>
                  <a:gd name="T63" fmla="*/ 0 h 41"/>
                  <a:gd name="T64" fmla="*/ 1 w 227"/>
                  <a:gd name="T65" fmla="*/ 0 h 41"/>
                  <a:gd name="T66" fmla="*/ 1 w 227"/>
                  <a:gd name="T67" fmla="*/ 0 h 41"/>
                  <a:gd name="T68" fmla="*/ 1 w 227"/>
                  <a:gd name="T69" fmla="*/ 0 h 41"/>
                  <a:gd name="T70" fmla="*/ 1 w 227"/>
                  <a:gd name="T71" fmla="*/ 0 h 41"/>
                  <a:gd name="T72" fmla="*/ 1 w 227"/>
                  <a:gd name="T73" fmla="*/ 0 h 41"/>
                  <a:gd name="T74" fmla="*/ 1 w 227"/>
                  <a:gd name="T75" fmla="*/ 0 h 41"/>
                  <a:gd name="T76" fmla="*/ 1 w 227"/>
                  <a:gd name="T77" fmla="*/ 0 h 41"/>
                  <a:gd name="T78" fmla="*/ 1 w 227"/>
                  <a:gd name="T79" fmla="*/ 0 h 41"/>
                  <a:gd name="T80" fmla="*/ 1 w 227"/>
                  <a:gd name="T81" fmla="*/ 0 h 41"/>
                  <a:gd name="T82" fmla="*/ 1 w 227"/>
                  <a:gd name="T83" fmla="*/ 0 h 4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27"/>
                  <a:gd name="T127" fmla="*/ 0 h 41"/>
                  <a:gd name="T128" fmla="*/ 227 w 227"/>
                  <a:gd name="T129" fmla="*/ 41 h 4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27" h="41">
                    <a:moveTo>
                      <a:pt x="227" y="39"/>
                    </a:moveTo>
                    <a:lnTo>
                      <a:pt x="214" y="37"/>
                    </a:lnTo>
                    <a:lnTo>
                      <a:pt x="200" y="34"/>
                    </a:lnTo>
                    <a:lnTo>
                      <a:pt x="185" y="29"/>
                    </a:lnTo>
                    <a:lnTo>
                      <a:pt x="171" y="26"/>
                    </a:lnTo>
                    <a:lnTo>
                      <a:pt x="157" y="21"/>
                    </a:lnTo>
                    <a:lnTo>
                      <a:pt x="143" y="16"/>
                    </a:lnTo>
                    <a:lnTo>
                      <a:pt x="128" y="12"/>
                    </a:lnTo>
                    <a:lnTo>
                      <a:pt x="114" y="8"/>
                    </a:lnTo>
                    <a:lnTo>
                      <a:pt x="101" y="5"/>
                    </a:lnTo>
                    <a:lnTo>
                      <a:pt x="86" y="3"/>
                    </a:lnTo>
                    <a:lnTo>
                      <a:pt x="72" y="0"/>
                    </a:lnTo>
                    <a:lnTo>
                      <a:pt x="57" y="0"/>
                    </a:lnTo>
                    <a:lnTo>
                      <a:pt x="43" y="0"/>
                    </a:lnTo>
                    <a:lnTo>
                      <a:pt x="29" y="1"/>
                    </a:lnTo>
                    <a:lnTo>
                      <a:pt x="14" y="5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6"/>
                    </a:lnTo>
                    <a:lnTo>
                      <a:pt x="21" y="13"/>
                    </a:lnTo>
                    <a:lnTo>
                      <a:pt x="36" y="11"/>
                    </a:lnTo>
                    <a:lnTo>
                      <a:pt x="50" y="8"/>
                    </a:lnTo>
                    <a:lnTo>
                      <a:pt x="64" y="8"/>
                    </a:lnTo>
                    <a:lnTo>
                      <a:pt x="78" y="9"/>
                    </a:lnTo>
                    <a:lnTo>
                      <a:pt x="91" y="11"/>
                    </a:lnTo>
                    <a:lnTo>
                      <a:pt x="105" y="12"/>
                    </a:lnTo>
                    <a:lnTo>
                      <a:pt x="118" y="14"/>
                    </a:lnTo>
                    <a:lnTo>
                      <a:pt x="132" y="17"/>
                    </a:lnTo>
                    <a:lnTo>
                      <a:pt x="146" y="21"/>
                    </a:lnTo>
                    <a:lnTo>
                      <a:pt x="158" y="24"/>
                    </a:lnTo>
                    <a:lnTo>
                      <a:pt x="172" y="28"/>
                    </a:lnTo>
                    <a:lnTo>
                      <a:pt x="186" y="31"/>
                    </a:lnTo>
                    <a:lnTo>
                      <a:pt x="200" y="35"/>
                    </a:lnTo>
                    <a:lnTo>
                      <a:pt x="214" y="38"/>
                    </a:lnTo>
                    <a:lnTo>
                      <a:pt x="227" y="41"/>
                    </a:lnTo>
                    <a:lnTo>
                      <a:pt x="227" y="3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60" name="Freeform 50"/>
              <p:cNvSpPr>
                <a:spLocks/>
              </p:cNvSpPr>
              <p:nvPr/>
            </p:nvSpPr>
            <p:spPr bwMode="auto">
              <a:xfrm>
                <a:off x="2461" y="2882"/>
                <a:ext cx="131" cy="54"/>
              </a:xfrm>
              <a:custGeom>
                <a:avLst/>
                <a:gdLst>
                  <a:gd name="T0" fmla="*/ 1 w 262"/>
                  <a:gd name="T1" fmla="*/ 1 h 108"/>
                  <a:gd name="T2" fmla="*/ 1 w 262"/>
                  <a:gd name="T3" fmla="*/ 1 h 108"/>
                  <a:gd name="T4" fmla="*/ 1 w 262"/>
                  <a:gd name="T5" fmla="*/ 1 h 108"/>
                  <a:gd name="T6" fmla="*/ 1 w 262"/>
                  <a:gd name="T7" fmla="*/ 1 h 108"/>
                  <a:gd name="T8" fmla="*/ 1 w 262"/>
                  <a:gd name="T9" fmla="*/ 1 h 108"/>
                  <a:gd name="T10" fmla="*/ 1 w 262"/>
                  <a:gd name="T11" fmla="*/ 1 h 108"/>
                  <a:gd name="T12" fmla="*/ 1 w 262"/>
                  <a:gd name="T13" fmla="*/ 1 h 108"/>
                  <a:gd name="T14" fmla="*/ 1 w 262"/>
                  <a:gd name="T15" fmla="*/ 1 h 108"/>
                  <a:gd name="T16" fmla="*/ 1 w 262"/>
                  <a:gd name="T17" fmla="*/ 1 h 108"/>
                  <a:gd name="T18" fmla="*/ 1 w 262"/>
                  <a:gd name="T19" fmla="*/ 1 h 108"/>
                  <a:gd name="T20" fmla="*/ 1 w 262"/>
                  <a:gd name="T21" fmla="*/ 1 h 108"/>
                  <a:gd name="T22" fmla="*/ 1 w 262"/>
                  <a:gd name="T23" fmla="*/ 1 h 108"/>
                  <a:gd name="T24" fmla="*/ 1 w 262"/>
                  <a:gd name="T25" fmla="*/ 1 h 108"/>
                  <a:gd name="T26" fmla="*/ 1 w 262"/>
                  <a:gd name="T27" fmla="*/ 1 h 108"/>
                  <a:gd name="T28" fmla="*/ 1 w 262"/>
                  <a:gd name="T29" fmla="*/ 1 h 108"/>
                  <a:gd name="T30" fmla="*/ 1 w 262"/>
                  <a:gd name="T31" fmla="*/ 1 h 108"/>
                  <a:gd name="T32" fmla="*/ 0 w 262"/>
                  <a:gd name="T33" fmla="*/ 0 h 108"/>
                  <a:gd name="T34" fmla="*/ 1 w 262"/>
                  <a:gd name="T35" fmla="*/ 0 h 108"/>
                  <a:gd name="T36" fmla="*/ 1 w 262"/>
                  <a:gd name="T37" fmla="*/ 1 h 108"/>
                  <a:gd name="T38" fmla="*/ 1 w 262"/>
                  <a:gd name="T39" fmla="*/ 1 h 108"/>
                  <a:gd name="T40" fmla="*/ 1 w 262"/>
                  <a:gd name="T41" fmla="*/ 1 h 108"/>
                  <a:gd name="T42" fmla="*/ 1 w 262"/>
                  <a:gd name="T43" fmla="*/ 1 h 108"/>
                  <a:gd name="T44" fmla="*/ 1 w 262"/>
                  <a:gd name="T45" fmla="*/ 1 h 108"/>
                  <a:gd name="T46" fmla="*/ 1 w 262"/>
                  <a:gd name="T47" fmla="*/ 1 h 108"/>
                  <a:gd name="T48" fmla="*/ 1 w 262"/>
                  <a:gd name="T49" fmla="*/ 1 h 108"/>
                  <a:gd name="T50" fmla="*/ 1 w 262"/>
                  <a:gd name="T51" fmla="*/ 1 h 108"/>
                  <a:gd name="T52" fmla="*/ 1 w 262"/>
                  <a:gd name="T53" fmla="*/ 1 h 108"/>
                  <a:gd name="T54" fmla="*/ 1 w 262"/>
                  <a:gd name="T55" fmla="*/ 1 h 108"/>
                  <a:gd name="T56" fmla="*/ 1 w 262"/>
                  <a:gd name="T57" fmla="*/ 1 h 108"/>
                  <a:gd name="T58" fmla="*/ 1 w 262"/>
                  <a:gd name="T59" fmla="*/ 1 h 108"/>
                  <a:gd name="T60" fmla="*/ 1 w 262"/>
                  <a:gd name="T61" fmla="*/ 1 h 108"/>
                  <a:gd name="T62" fmla="*/ 1 w 262"/>
                  <a:gd name="T63" fmla="*/ 1 h 108"/>
                  <a:gd name="T64" fmla="*/ 1 w 262"/>
                  <a:gd name="T65" fmla="*/ 1 h 108"/>
                  <a:gd name="T66" fmla="*/ 1 w 262"/>
                  <a:gd name="T67" fmla="*/ 1 h 108"/>
                  <a:gd name="T68" fmla="*/ 1 w 262"/>
                  <a:gd name="T69" fmla="*/ 1 h 108"/>
                  <a:gd name="T70" fmla="*/ 1 w 262"/>
                  <a:gd name="T71" fmla="*/ 1 h 108"/>
                  <a:gd name="T72" fmla="*/ 1 w 262"/>
                  <a:gd name="T73" fmla="*/ 1 h 108"/>
                  <a:gd name="T74" fmla="*/ 1 w 262"/>
                  <a:gd name="T75" fmla="*/ 1 h 108"/>
                  <a:gd name="T76" fmla="*/ 1 w 262"/>
                  <a:gd name="T77" fmla="*/ 1 h 108"/>
                  <a:gd name="T78" fmla="*/ 1 w 262"/>
                  <a:gd name="T79" fmla="*/ 1 h 108"/>
                  <a:gd name="T80" fmla="*/ 1 w 262"/>
                  <a:gd name="T81" fmla="*/ 1 h 108"/>
                  <a:gd name="T82" fmla="*/ 1 w 262"/>
                  <a:gd name="T83" fmla="*/ 1 h 10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2"/>
                  <a:gd name="T127" fmla="*/ 0 h 108"/>
                  <a:gd name="T128" fmla="*/ 262 w 262"/>
                  <a:gd name="T129" fmla="*/ 108 h 10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2" h="108">
                    <a:moveTo>
                      <a:pt x="262" y="108"/>
                    </a:moveTo>
                    <a:lnTo>
                      <a:pt x="247" y="96"/>
                    </a:lnTo>
                    <a:lnTo>
                      <a:pt x="232" y="86"/>
                    </a:lnTo>
                    <a:lnTo>
                      <a:pt x="217" y="77"/>
                    </a:lnTo>
                    <a:lnTo>
                      <a:pt x="202" y="69"/>
                    </a:lnTo>
                    <a:lnTo>
                      <a:pt x="186" y="62"/>
                    </a:lnTo>
                    <a:lnTo>
                      <a:pt x="169" y="55"/>
                    </a:lnTo>
                    <a:lnTo>
                      <a:pt x="152" y="49"/>
                    </a:lnTo>
                    <a:lnTo>
                      <a:pt x="136" y="43"/>
                    </a:lnTo>
                    <a:lnTo>
                      <a:pt x="119" y="38"/>
                    </a:lnTo>
                    <a:lnTo>
                      <a:pt x="102" y="33"/>
                    </a:lnTo>
                    <a:lnTo>
                      <a:pt x="85" y="27"/>
                    </a:lnTo>
                    <a:lnTo>
                      <a:pt x="68" y="23"/>
                    </a:lnTo>
                    <a:lnTo>
                      <a:pt x="51" y="17"/>
                    </a:lnTo>
                    <a:lnTo>
                      <a:pt x="34" y="12"/>
                    </a:lnTo>
                    <a:lnTo>
                      <a:pt x="18" y="6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22" y="10"/>
                    </a:lnTo>
                    <a:lnTo>
                      <a:pt x="38" y="17"/>
                    </a:lnTo>
                    <a:lnTo>
                      <a:pt x="55" y="23"/>
                    </a:lnTo>
                    <a:lnTo>
                      <a:pt x="71" y="28"/>
                    </a:lnTo>
                    <a:lnTo>
                      <a:pt x="87" y="34"/>
                    </a:lnTo>
                    <a:lnTo>
                      <a:pt x="103" y="39"/>
                    </a:lnTo>
                    <a:lnTo>
                      <a:pt x="119" y="44"/>
                    </a:lnTo>
                    <a:lnTo>
                      <a:pt x="136" y="49"/>
                    </a:lnTo>
                    <a:lnTo>
                      <a:pt x="152" y="55"/>
                    </a:lnTo>
                    <a:lnTo>
                      <a:pt x="169" y="61"/>
                    </a:lnTo>
                    <a:lnTo>
                      <a:pt x="184" y="67"/>
                    </a:lnTo>
                    <a:lnTo>
                      <a:pt x="200" y="73"/>
                    </a:lnTo>
                    <a:lnTo>
                      <a:pt x="216" y="81"/>
                    </a:lnTo>
                    <a:lnTo>
                      <a:pt x="231" y="88"/>
                    </a:lnTo>
                    <a:lnTo>
                      <a:pt x="247" y="97"/>
                    </a:lnTo>
                    <a:lnTo>
                      <a:pt x="262" y="107"/>
                    </a:lnTo>
                    <a:lnTo>
                      <a:pt x="262" y="10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61" name="Freeform 51"/>
              <p:cNvSpPr>
                <a:spLocks/>
              </p:cNvSpPr>
              <p:nvPr/>
            </p:nvSpPr>
            <p:spPr bwMode="auto">
              <a:xfrm>
                <a:off x="2465" y="2869"/>
                <a:ext cx="117" cy="19"/>
              </a:xfrm>
              <a:custGeom>
                <a:avLst/>
                <a:gdLst>
                  <a:gd name="T0" fmla="*/ 1 w 234"/>
                  <a:gd name="T1" fmla="*/ 1 h 38"/>
                  <a:gd name="T2" fmla="*/ 1 w 234"/>
                  <a:gd name="T3" fmla="*/ 1 h 38"/>
                  <a:gd name="T4" fmla="*/ 1 w 234"/>
                  <a:gd name="T5" fmla="*/ 0 h 38"/>
                  <a:gd name="T6" fmla="*/ 1 w 234"/>
                  <a:gd name="T7" fmla="*/ 0 h 38"/>
                  <a:gd name="T8" fmla="*/ 1 w 234"/>
                  <a:gd name="T9" fmla="*/ 0 h 38"/>
                  <a:gd name="T10" fmla="*/ 1 w 234"/>
                  <a:gd name="T11" fmla="*/ 0 h 38"/>
                  <a:gd name="T12" fmla="*/ 1 w 234"/>
                  <a:gd name="T13" fmla="*/ 1 h 38"/>
                  <a:gd name="T14" fmla="*/ 1 w 234"/>
                  <a:gd name="T15" fmla="*/ 1 h 38"/>
                  <a:gd name="T16" fmla="*/ 1 w 234"/>
                  <a:gd name="T17" fmla="*/ 1 h 38"/>
                  <a:gd name="T18" fmla="*/ 1 w 234"/>
                  <a:gd name="T19" fmla="*/ 1 h 38"/>
                  <a:gd name="T20" fmla="*/ 1 w 234"/>
                  <a:gd name="T21" fmla="*/ 1 h 38"/>
                  <a:gd name="T22" fmla="*/ 1 w 234"/>
                  <a:gd name="T23" fmla="*/ 1 h 38"/>
                  <a:gd name="T24" fmla="*/ 1 w 234"/>
                  <a:gd name="T25" fmla="*/ 1 h 38"/>
                  <a:gd name="T26" fmla="*/ 1 w 234"/>
                  <a:gd name="T27" fmla="*/ 1 h 38"/>
                  <a:gd name="T28" fmla="*/ 1 w 234"/>
                  <a:gd name="T29" fmla="*/ 1 h 38"/>
                  <a:gd name="T30" fmla="*/ 1 w 234"/>
                  <a:gd name="T31" fmla="*/ 1 h 38"/>
                  <a:gd name="T32" fmla="*/ 0 w 234"/>
                  <a:gd name="T33" fmla="*/ 1 h 38"/>
                  <a:gd name="T34" fmla="*/ 0 w 234"/>
                  <a:gd name="T35" fmla="*/ 1 h 38"/>
                  <a:gd name="T36" fmla="*/ 1 w 234"/>
                  <a:gd name="T37" fmla="*/ 1 h 38"/>
                  <a:gd name="T38" fmla="*/ 1 w 234"/>
                  <a:gd name="T39" fmla="*/ 1 h 38"/>
                  <a:gd name="T40" fmla="*/ 1 w 234"/>
                  <a:gd name="T41" fmla="*/ 1 h 38"/>
                  <a:gd name="T42" fmla="*/ 1 w 234"/>
                  <a:gd name="T43" fmla="*/ 1 h 38"/>
                  <a:gd name="T44" fmla="*/ 1 w 234"/>
                  <a:gd name="T45" fmla="*/ 1 h 38"/>
                  <a:gd name="T46" fmla="*/ 1 w 234"/>
                  <a:gd name="T47" fmla="*/ 1 h 38"/>
                  <a:gd name="T48" fmla="*/ 1 w 234"/>
                  <a:gd name="T49" fmla="*/ 1 h 38"/>
                  <a:gd name="T50" fmla="*/ 1 w 234"/>
                  <a:gd name="T51" fmla="*/ 1 h 38"/>
                  <a:gd name="T52" fmla="*/ 1 w 234"/>
                  <a:gd name="T53" fmla="*/ 1 h 38"/>
                  <a:gd name="T54" fmla="*/ 1 w 234"/>
                  <a:gd name="T55" fmla="*/ 1 h 38"/>
                  <a:gd name="T56" fmla="*/ 1 w 234"/>
                  <a:gd name="T57" fmla="*/ 1 h 38"/>
                  <a:gd name="T58" fmla="*/ 1 w 234"/>
                  <a:gd name="T59" fmla="*/ 1 h 38"/>
                  <a:gd name="T60" fmla="*/ 1 w 234"/>
                  <a:gd name="T61" fmla="*/ 1 h 38"/>
                  <a:gd name="T62" fmla="*/ 1 w 234"/>
                  <a:gd name="T63" fmla="*/ 1 h 38"/>
                  <a:gd name="T64" fmla="*/ 1 w 234"/>
                  <a:gd name="T65" fmla="*/ 1 h 38"/>
                  <a:gd name="T66" fmla="*/ 1 w 234"/>
                  <a:gd name="T67" fmla="*/ 1 h 38"/>
                  <a:gd name="T68" fmla="*/ 1 w 234"/>
                  <a:gd name="T69" fmla="*/ 1 h 38"/>
                  <a:gd name="T70" fmla="*/ 1 w 234"/>
                  <a:gd name="T71" fmla="*/ 1 h 38"/>
                  <a:gd name="T72" fmla="*/ 1 w 234"/>
                  <a:gd name="T73" fmla="*/ 1 h 38"/>
                  <a:gd name="T74" fmla="*/ 1 w 234"/>
                  <a:gd name="T75" fmla="*/ 1 h 38"/>
                  <a:gd name="T76" fmla="*/ 1 w 234"/>
                  <a:gd name="T77" fmla="*/ 1 h 38"/>
                  <a:gd name="T78" fmla="*/ 1 w 234"/>
                  <a:gd name="T79" fmla="*/ 1 h 38"/>
                  <a:gd name="T80" fmla="*/ 1 w 234"/>
                  <a:gd name="T81" fmla="*/ 1 h 38"/>
                  <a:gd name="T82" fmla="*/ 1 w 234"/>
                  <a:gd name="T83" fmla="*/ 1 h 3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34"/>
                  <a:gd name="T127" fmla="*/ 0 h 38"/>
                  <a:gd name="T128" fmla="*/ 234 w 234"/>
                  <a:gd name="T129" fmla="*/ 38 h 3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34" h="38">
                    <a:moveTo>
                      <a:pt x="234" y="3"/>
                    </a:moveTo>
                    <a:lnTo>
                      <a:pt x="219" y="1"/>
                    </a:lnTo>
                    <a:lnTo>
                      <a:pt x="204" y="0"/>
                    </a:lnTo>
                    <a:lnTo>
                      <a:pt x="189" y="0"/>
                    </a:lnTo>
                    <a:lnTo>
                      <a:pt x="174" y="0"/>
                    </a:lnTo>
                    <a:lnTo>
                      <a:pt x="159" y="0"/>
                    </a:lnTo>
                    <a:lnTo>
                      <a:pt x="145" y="1"/>
                    </a:lnTo>
                    <a:lnTo>
                      <a:pt x="131" y="3"/>
                    </a:lnTo>
                    <a:lnTo>
                      <a:pt x="116" y="5"/>
                    </a:lnTo>
                    <a:lnTo>
                      <a:pt x="101" y="7"/>
                    </a:lnTo>
                    <a:lnTo>
                      <a:pt x="87" y="10"/>
                    </a:lnTo>
                    <a:lnTo>
                      <a:pt x="72" y="14"/>
                    </a:lnTo>
                    <a:lnTo>
                      <a:pt x="57" y="17"/>
                    </a:lnTo>
                    <a:lnTo>
                      <a:pt x="43" y="21"/>
                    </a:lnTo>
                    <a:lnTo>
                      <a:pt x="29" y="24"/>
                    </a:lnTo>
                    <a:lnTo>
                      <a:pt x="14" y="29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2" y="36"/>
                    </a:lnTo>
                    <a:lnTo>
                      <a:pt x="3" y="37"/>
                    </a:lnTo>
                    <a:lnTo>
                      <a:pt x="3" y="38"/>
                    </a:lnTo>
                    <a:lnTo>
                      <a:pt x="18" y="35"/>
                    </a:lnTo>
                    <a:lnTo>
                      <a:pt x="31" y="31"/>
                    </a:lnTo>
                    <a:lnTo>
                      <a:pt x="46" y="28"/>
                    </a:lnTo>
                    <a:lnTo>
                      <a:pt x="60" y="24"/>
                    </a:lnTo>
                    <a:lnTo>
                      <a:pt x="75" y="21"/>
                    </a:lnTo>
                    <a:lnTo>
                      <a:pt x="89" y="17"/>
                    </a:lnTo>
                    <a:lnTo>
                      <a:pt x="103" y="14"/>
                    </a:lnTo>
                    <a:lnTo>
                      <a:pt x="118" y="12"/>
                    </a:lnTo>
                    <a:lnTo>
                      <a:pt x="132" y="9"/>
                    </a:lnTo>
                    <a:lnTo>
                      <a:pt x="147" y="7"/>
                    </a:lnTo>
                    <a:lnTo>
                      <a:pt x="160" y="5"/>
                    </a:lnTo>
                    <a:lnTo>
                      <a:pt x="175" y="3"/>
                    </a:lnTo>
                    <a:lnTo>
                      <a:pt x="189" y="3"/>
                    </a:lnTo>
                    <a:lnTo>
                      <a:pt x="204" y="3"/>
                    </a:lnTo>
                    <a:lnTo>
                      <a:pt x="219" y="3"/>
                    </a:lnTo>
                    <a:lnTo>
                      <a:pt x="234" y="5"/>
                    </a:lnTo>
                    <a:lnTo>
                      <a:pt x="234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62" name="Freeform 52"/>
              <p:cNvSpPr>
                <a:spLocks/>
              </p:cNvSpPr>
              <p:nvPr/>
            </p:nvSpPr>
            <p:spPr bwMode="auto">
              <a:xfrm>
                <a:off x="2568" y="2872"/>
                <a:ext cx="21" cy="71"/>
              </a:xfrm>
              <a:custGeom>
                <a:avLst/>
                <a:gdLst>
                  <a:gd name="T0" fmla="*/ 0 w 41"/>
                  <a:gd name="T1" fmla="*/ 0 h 143"/>
                  <a:gd name="T2" fmla="*/ 1 w 41"/>
                  <a:gd name="T3" fmla="*/ 0 h 143"/>
                  <a:gd name="T4" fmla="*/ 1 w 41"/>
                  <a:gd name="T5" fmla="*/ 0 h 143"/>
                  <a:gd name="T6" fmla="*/ 1 w 41"/>
                  <a:gd name="T7" fmla="*/ 0 h 143"/>
                  <a:gd name="T8" fmla="*/ 1 w 41"/>
                  <a:gd name="T9" fmla="*/ 0 h 143"/>
                  <a:gd name="T10" fmla="*/ 1 w 41"/>
                  <a:gd name="T11" fmla="*/ 0 h 143"/>
                  <a:gd name="T12" fmla="*/ 1 w 41"/>
                  <a:gd name="T13" fmla="*/ 0 h 143"/>
                  <a:gd name="T14" fmla="*/ 1 w 41"/>
                  <a:gd name="T15" fmla="*/ 0 h 143"/>
                  <a:gd name="T16" fmla="*/ 1 w 41"/>
                  <a:gd name="T17" fmla="*/ 0 h 143"/>
                  <a:gd name="T18" fmla="*/ 1 w 41"/>
                  <a:gd name="T19" fmla="*/ 0 h 143"/>
                  <a:gd name="T20" fmla="*/ 1 w 41"/>
                  <a:gd name="T21" fmla="*/ 0 h 143"/>
                  <a:gd name="T22" fmla="*/ 1 w 41"/>
                  <a:gd name="T23" fmla="*/ 0 h 143"/>
                  <a:gd name="T24" fmla="*/ 1 w 41"/>
                  <a:gd name="T25" fmla="*/ 0 h 143"/>
                  <a:gd name="T26" fmla="*/ 1 w 41"/>
                  <a:gd name="T27" fmla="*/ 0 h 143"/>
                  <a:gd name="T28" fmla="*/ 1 w 41"/>
                  <a:gd name="T29" fmla="*/ 0 h 143"/>
                  <a:gd name="T30" fmla="*/ 1 w 41"/>
                  <a:gd name="T31" fmla="*/ 0 h 143"/>
                  <a:gd name="T32" fmla="*/ 1 w 41"/>
                  <a:gd name="T33" fmla="*/ 0 h 143"/>
                  <a:gd name="T34" fmla="*/ 1 w 41"/>
                  <a:gd name="T35" fmla="*/ 0 h 143"/>
                  <a:gd name="T36" fmla="*/ 1 w 41"/>
                  <a:gd name="T37" fmla="*/ 0 h 143"/>
                  <a:gd name="T38" fmla="*/ 1 w 41"/>
                  <a:gd name="T39" fmla="*/ 0 h 143"/>
                  <a:gd name="T40" fmla="*/ 1 w 41"/>
                  <a:gd name="T41" fmla="*/ 0 h 143"/>
                  <a:gd name="T42" fmla="*/ 1 w 41"/>
                  <a:gd name="T43" fmla="*/ 0 h 143"/>
                  <a:gd name="T44" fmla="*/ 1 w 41"/>
                  <a:gd name="T45" fmla="*/ 0 h 143"/>
                  <a:gd name="T46" fmla="*/ 0 w 41"/>
                  <a:gd name="T47" fmla="*/ 0 h 143"/>
                  <a:gd name="T48" fmla="*/ 0 w 41"/>
                  <a:gd name="T49" fmla="*/ 0 h 143"/>
                  <a:gd name="T50" fmla="*/ 0 w 41"/>
                  <a:gd name="T51" fmla="*/ 0 h 1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1"/>
                  <a:gd name="T79" fmla="*/ 0 h 143"/>
                  <a:gd name="T80" fmla="*/ 41 w 41"/>
                  <a:gd name="T81" fmla="*/ 143 h 1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1" h="143">
                    <a:moveTo>
                      <a:pt x="0" y="0"/>
                    </a:moveTo>
                    <a:lnTo>
                      <a:pt x="6" y="15"/>
                    </a:lnTo>
                    <a:lnTo>
                      <a:pt x="12" y="32"/>
                    </a:lnTo>
                    <a:lnTo>
                      <a:pt x="18" y="50"/>
                    </a:lnTo>
                    <a:lnTo>
                      <a:pt x="21" y="67"/>
                    </a:lnTo>
                    <a:lnTo>
                      <a:pt x="26" y="85"/>
                    </a:lnTo>
                    <a:lnTo>
                      <a:pt x="31" y="102"/>
                    </a:lnTo>
                    <a:lnTo>
                      <a:pt x="34" y="120"/>
                    </a:lnTo>
                    <a:lnTo>
                      <a:pt x="38" y="138"/>
                    </a:lnTo>
                    <a:lnTo>
                      <a:pt x="38" y="139"/>
                    </a:lnTo>
                    <a:lnTo>
                      <a:pt x="40" y="140"/>
                    </a:lnTo>
                    <a:lnTo>
                      <a:pt x="41" y="141"/>
                    </a:lnTo>
                    <a:lnTo>
                      <a:pt x="41" y="143"/>
                    </a:lnTo>
                    <a:lnTo>
                      <a:pt x="39" y="124"/>
                    </a:lnTo>
                    <a:lnTo>
                      <a:pt x="35" y="106"/>
                    </a:lnTo>
                    <a:lnTo>
                      <a:pt x="31" y="88"/>
                    </a:lnTo>
                    <a:lnTo>
                      <a:pt x="26" y="71"/>
                    </a:lnTo>
                    <a:lnTo>
                      <a:pt x="21" y="53"/>
                    </a:lnTo>
                    <a:lnTo>
                      <a:pt x="16" y="34"/>
                    </a:lnTo>
                    <a:lnTo>
                      <a:pt x="9" y="17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63" name="Freeform 53"/>
              <p:cNvSpPr>
                <a:spLocks/>
              </p:cNvSpPr>
              <p:nvPr/>
            </p:nvSpPr>
            <p:spPr bwMode="auto">
              <a:xfrm>
                <a:off x="2536" y="2891"/>
                <a:ext cx="42" cy="20"/>
              </a:xfrm>
              <a:custGeom>
                <a:avLst/>
                <a:gdLst>
                  <a:gd name="T0" fmla="*/ 0 w 85"/>
                  <a:gd name="T1" fmla="*/ 1 h 40"/>
                  <a:gd name="T2" fmla="*/ 0 w 85"/>
                  <a:gd name="T3" fmla="*/ 1 h 40"/>
                  <a:gd name="T4" fmla="*/ 0 w 85"/>
                  <a:gd name="T5" fmla="*/ 1 h 40"/>
                  <a:gd name="T6" fmla="*/ 0 w 85"/>
                  <a:gd name="T7" fmla="*/ 1 h 40"/>
                  <a:gd name="T8" fmla="*/ 0 w 85"/>
                  <a:gd name="T9" fmla="*/ 1 h 40"/>
                  <a:gd name="T10" fmla="*/ 0 w 85"/>
                  <a:gd name="T11" fmla="*/ 1 h 40"/>
                  <a:gd name="T12" fmla="*/ 0 w 85"/>
                  <a:gd name="T13" fmla="*/ 1 h 40"/>
                  <a:gd name="T14" fmla="*/ 0 w 85"/>
                  <a:gd name="T15" fmla="*/ 1 h 40"/>
                  <a:gd name="T16" fmla="*/ 0 w 85"/>
                  <a:gd name="T17" fmla="*/ 1 h 40"/>
                  <a:gd name="T18" fmla="*/ 0 w 85"/>
                  <a:gd name="T19" fmla="*/ 1 h 40"/>
                  <a:gd name="T20" fmla="*/ 0 w 85"/>
                  <a:gd name="T21" fmla="*/ 1 h 40"/>
                  <a:gd name="T22" fmla="*/ 0 w 85"/>
                  <a:gd name="T23" fmla="*/ 1 h 40"/>
                  <a:gd name="T24" fmla="*/ 0 w 85"/>
                  <a:gd name="T25" fmla="*/ 1 h 40"/>
                  <a:gd name="T26" fmla="*/ 0 w 85"/>
                  <a:gd name="T27" fmla="*/ 1 h 40"/>
                  <a:gd name="T28" fmla="*/ 0 w 85"/>
                  <a:gd name="T29" fmla="*/ 1 h 40"/>
                  <a:gd name="T30" fmla="*/ 0 w 85"/>
                  <a:gd name="T31" fmla="*/ 1 h 40"/>
                  <a:gd name="T32" fmla="*/ 0 w 85"/>
                  <a:gd name="T33" fmla="*/ 1 h 40"/>
                  <a:gd name="T34" fmla="*/ 0 w 85"/>
                  <a:gd name="T35" fmla="*/ 1 h 40"/>
                  <a:gd name="T36" fmla="*/ 0 w 85"/>
                  <a:gd name="T37" fmla="*/ 1 h 40"/>
                  <a:gd name="T38" fmla="*/ 0 w 85"/>
                  <a:gd name="T39" fmla="*/ 1 h 40"/>
                  <a:gd name="T40" fmla="*/ 0 w 85"/>
                  <a:gd name="T41" fmla="*/ 1 h 40"/>
                  <a:gd name="T42" fmla="*/ 0 w 85"/>
                  <a:gd name="T43" fmla="*/ 1 h 40"/>
                  <a:gd name="T44" fmla="*/ 0 w 85"/>
                  <a:gd name="T45" fmla="*/ 0 h 40"/>
                  <a:gd name="T46" fmla="*/ 0 w 85"/>
                  <a:gd name="T47" fmla="*/ 1 h 40"/>
                  <a:gd name="T48" fmla="*/ 0 w 85"/>
                  <a:gd name="T49" fmla="*/ 1 h 40"/>
                  <a:gd name="T50" fmla="*/ 0 w 85"/>
                  <a:gd name="T51" fmla="*/ 1 h 40"/>
                  <a:gd name="T52" fmla="*/ 0 w 85"/>
                  <a:gd name="T53" fmla="*/ 1 h 40"/>
                  <a:gd name="T54" fmla="*/ 0 w 85"/>
                  <a:gd name="T55" fmla="*/ 1 h 40"/>
                  <a:gd name="T56" fmla="*/ 0 w 85"/>
                  <a:gd name="T57" fmla="*/ 1 h 40"/>
                  <a:gd name="T58" fmla="*/ 0 w 85"/>
                  <a:gd name="T59" fmla="*/ 1 h 40"/>
                  <a:gd name="T60" fmla="*/ 0 w 85"/>
                  <a:gd name="T61" fmla="*/ 1 h 40"/>
                  <a:gd name="T62" fmla="*/ 0 w 85"/>
                  <a:gd name="T63" fmla="*/ 1 h 40"/>
                  <a:gd name="T64" fmla="*/ 0 w 85"/>
                  <a:gd name="T65" fmla="*/ 1 h 40"/>
                  <a:gd name="T66" fmla="*/ 0 w 85"/>
                  <a:gd name="T67" fmla="*/ 1 h 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5"/>
                  <a:gd name="T103" fmla="*/ 0 h 40"/>
                  <a:gd name="T104" fmla="*/ 85 w 85"/>
                  <a:gd name="T105" fmla="*/ 40 h 4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5" h="40">
                    <a:moveTo>
                      <a:pt x="0" y="40"/>
                    </a:moveTo>
                    <a:lnTo>
                      <a:pt x="5" y="37"/>
                    </a:lnTo>
                    <a:lnTo>
                      <a:pt x="9" y="32"/>
                    </a:lnTo>
                    <a:lnTo>
                      <a:pt x="13" y="29"/>
                    </a:lnTo>
                    <a:lnTo>
                      <a:pt x="17" y="24"/>
                    </a:lnTo>
                    <a:lnTo>
                      <a:pt x="22" y="21"/>
                    </a:lnTo>
                    <a:lnTo>
                      <a:pt x="27" y="17"/>
                    </a:lnTo>
                    <a:lnTo>
                      <a:pt x="31" y="14"/>
                    </a:lnTo>
                    <a:lnTo>
                      <a:pt x="36" y="11"/>
                    </a:lnTo>
                    <a:lnTo>
                      <a:pt x="43" y="8"/>
                    </a:lnTo>
                    <a:lnTo>
                      <a:pt x="48" y="7"/>
                    </a:lnTo>
                    <a:lnTo>
                      <a:pt x="55" y="6"/>
                    </a:lnTo>
                    <a:lnTo>
                      <a:pt x="61" y="7"/>
                    </a:lnTo>
                    <a:lnTo>
                      <a:pt x="67" y="8"/>
                    </a:lnTo>
                    <a:lnTo>
                      <a:pt x="73" y="10"/>
                    </a:lnTo>
                    <a:lnTo>
                      <a:pt x="80" y="12"/>
                    </a:lnTo>
                    <a:lnTo>
                      <a:pt x="85" y="16"/>
                    </a:lnTo>
                    <a:lnTo>
                      <a:pt x="85" y="15"/>
                    </a:lnTo>
                    <a:lnTo>
                      <a:pt x="84" y="12"/>
                    </a:lnTo>
                    <a:lnTo>
                      <a:pt x="84" y="10"/>
                    </a:lnTo>
                    <a:lnTo>
                      <a:pt x="83" y="9"/>
                    </a:lnTo>
                    <a:lnTo>
                      <a:pt x="70" y="2"/>
                    </a:lnTo>
                    <a:lnTo>
                      <a:pt x="59" y="0"/>
                    </a:lnTo>
                    <a:lnTo>
                      <a:pt x="47" y="1"/>
                    </a:lnTo>
                    <a:lnTo>
                      <a:pt x="37" y="6"/>
                    </a:lnTo>
                    <a:lnTo>
                      <a:pt x="27" y="12"/>
                    </a:lnTo>
                    <a:lnTo>
                      <a:pt x="17" y="21"/>
                    </a:lnTo>
                    <a:lnTo>
                      <a:pt x="8" y="30"/>
                    </a:lnTo>
                    <a:lnTo>
                      <a:pt x="0" y="39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64" name="Freeform 54"/>
              <p:cNvSpPr>
                <a:spLocks/>
              </p:cNvSpPr>
              <p:nvPr/>
            </p:nvSpPr>
            <p:spPr bwMode="auto">
              <a:xfrm>
                <a:off x="2430" y="2906"/>
                <a:ext cx="187" cy="94"/>
              </a:xfrm>
              <a:custGeom>
                <a:avLst/>
                <a:gdLst>
                  <a:gd name="T0" fmla="*/ 0 w 376"/>
                  <a:gd name="T1" fmla="*/ 1 h 186"/>
                  <a:gd name="T2" fmla="*/ 0 w 376"/>
                  <a:gd name="T3" fmla="*/ 1 h 186"/>
                  <a:gd name="T4" fmla="*/ 0 w 376"/>
                  <a:gd name="T5" fmla="*/ 1 h 186"/>
                  <a:gd name="T6" fmla="*/ 0 w 376"/>
                  <a:gd name="T7" fmla="*/ 1 h 186"/>
                  <a:gd name="T8" fmla="*/ 0 w 376"/>
                  <a:gd name="T9" fmla="*/ 1 h 186"/>
                  <a:gd name="T10" fmla="*/ 0 w 376"/>
                  <a:gd name="T11" fmla="*/ 1 h 186"/>
                  <a:gd name="T12" fmla="*/ 0 w 376"/>
                  <a:gd name="T13" fmla="*/ 1 h 186"/>
                  <a:gd name="T14" fmla="*/ 0 w 376"/>
                  <a:gd name="T15" fmla="*/ 1 h 186"/>
                  <a:gd name="T16" fmla="*/ 0 w 376"/>
                  <a:gd name="T17" fmla="*/ 1 h 186"/>
                  <a:gd name="T18" fmla="*/ 0 w 376"/>
                  <a:gd name="T19" fmla="*/ 1 h 186"/>
                  <a:gd name="T20" fmla="*/ 0 w 376"/>
                  <a:gd name="T21" fmla="*/ 1 h 186"/>
                  <a:gd name="T22" fmla="*/ 0 w 376"/>
                  <a:gd name="T23" fmla="*/ 1 h 186"/>
                  <a:gd name="T24" fmla="*/ 0 w 376"/>
                  <a:gd name="T25" fmla="*/ 1 h 186"/>
                  <a:gd name="T26" fmla="*/ 0 w 376"/>
                  <a:gd name="T27" fmla="*/ 1 h 186"/>
                  <a:gd name="T28" fmla="*/ 0 w 376"/>
                  <a:gd name="T29" fmla="*/ 1 h 186"/>
                  <a:gd name="T30" fmla="*/ 0 w 376"/>
                  <a:gd name="T31" fmla="*/ 1 h 186"/>
                  <a:gd name="T32" fmla="*/ 0 w 376"/>
                  <a:gd name="T33" fmla="*/ 0 h 186"/>
                  <a:gd name="T34" fmla="*/ 0 w 376"/>
                  <a:gd name="T35" fmla="*/ 1 h 186"/>
                  <a:gd name="T36" fmla="*/ 0 w 376"/>
                  <a:gd name="T37" fmla="*/ 1 h 186"/>
                  <a:gd name="T38" fmla="*/ 0 w 376"/>
                  <a:gd name="T39" fmla="*/ 1 h 186"/>
                  <a:gd name="T40" fmla="*/ 0 w 376"/>
                  <a:gd name="T41" fmla="*/ 1 h 186"/>
                  <a:gd name="T42" fmla="*/ 0 w 376"/>
                  <a:gd name="T43" fmla="*/ 1 h 186"/>
                  <a:gd name="T44" fmla="*/ 0 w 376"/>
                  <a:gd name="T45" fmla="*/ 1 h 186"/>
                  <a:gd name="T46" fmla="*/ 0 w 376"/>
                  <a:gd name="T47" fmla="*/ 1 h 186"/>
                  <a:gd name="T48" fmla="*/ 0 w 376"/>
                  <a:gd name="T49" fmla="*/ 1 h 186"/>
                  <a:gd name="T50" fmla="*/ 0 w 376"/>
                  <a:gd name="T51" fmla="*/ 1 h 186"/>
                  <a:gd name="T52" fmla="*/ 0 w 376"/>
                  <a:gd name="T53" fmla="*/ 1 h 186"/>
                  <a:gd name="T54" fmla="*/ 0 w 376"/>
                  <a:gd name="T55" fmla="*/ 1 h 186"/>
                  <a:gd name="T56" fmla="*/ 0 w 376"/>
                  <a:gd name="T57" fmla="*/ 1 h 186"/>
                  <a:gd name="T58" fmla="*/ 0 w 376"/>
                  <a:gd name="T59" fmla="*/ 1 h 186"/>
                  <a:gd name="T60" fmla="*/ 0 w 376"/>
                  <a:gd name="T61" fmla="*/ 1 h 186"/>
                  <a:gd name="T62" fmla="*/ 0 w 376"/>
                  <a:gd name="T63" fmla="*/ 1 h 186"/>
                  <a:gd name="T64" fmla="*/ 0 w 376"/>
                  <a:gd name="T65" fmla="*/ 1 h 186"/>
                  <a:gd name="T66" fmla="*/ 0 w 376"/>
                  <a:gd name="T67" fmla="*/ 1 h 186"/>
                  <a:gd name="T68" fmla="*/ 0 w 376"/>
                  <a:gd name="T69" fmla="*/ 1 h 186"/>
                  <a:gd name="T70" fmla="*/ 0 w 376"/>
                  <a:gd name="T71" fmla="*/ 1 h 186"/>
                  <a:gd name="T72" fmla="*/ 0 w 376"/>
                  <a:gd name="T73" fmla="*/ 1 h 186"/>
                  <a:gd name="T74" fmla="*/ 0 w 376"/>
                  <a:gd name="T75" fmla="*/ 1 h 186"/>
                  <a:gd name="T76" fmla="*/ 0 w 376"/>
                  <a:gd name="T77" fmla="*/ 1 h 186"/>
                  <a:gd name="T78" fmla="*/ 0 w 376"/>
                  <a:gd name="T79" fmla="*/ 1 h 186"/>
                  <a:gd name="T80" fmla="*/ 0 w 376"/>
                  <a:gd name="T81" fmla="*/ 1 h 186"/>
                  <a:gd name="T82" fmla="*/ 0 w 376"/>
                  <a:gd name="T83" fmla="*/ 1 h 186"/>
                  <a:gd name="T84" fmla="*/ 0 w 376"/>
                  <a:gd name="T85" fmla="*/ 1 h 186"/>
                  <a:gd name="T86" fmla="*/ 0 w 376"/>
                  <a:gd name="T87" fmla="*/ 1 h 186"/>
                  <a:gd name="T88" fmla="*/ 0 w 376"/>
                  <a:gd name="T89" fmla="*/ 1 h 186"/>
                  <a:gd name="T90" fmla="*/ 0 w 376"/>
                  <a:gd name="T91" fmla="*/ 1 h 186"/>
                  <a:gd name="T92" fmla="*/ 0 w 376"/>
                  <a:gd name="T93" fmla="*/ 1 h 186"/>
                  <a:gd name="T94" fmla="*/ 0 w 376"/>
                  <a:gd name="T95" fmla="*/ 1 h 186"/>
                  <a:gd name="T96" fmla="*/ 0 w 376"/>
                  <a:gd name="T97" fmla="*/ 1 h 186"/>
                  <a:gd name="T98" fmla="*/ 0 w 376"/>
                  <a:gd name="T99" fmla="*/ 1 h 18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76"/>
                  <a:gd name="T151" fmla="*/ 0 h 186"/>
                  <a:gd name="T152" fmla="*/ 376 w 376"/>
                  <a:gd name="T153" fmla="*/ 186 h 18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76" h="186">
                    <a:moveTo>
                      <a:pt x="376" y="184"/>
                    </a:moveTo>
                    <a:lnTo>
                      <a:pt x="358" y="166"/>
                    </a:lnTo>
                    <a:lnTo>
                      <a:pt x="342" y="150"/>
                    </a:lnTo>
                    <a:lnTo>
                      <a:pt x="326" y="133"/>
                    </a:lnTo>
                    <a:lnTo>
                      <a:pt x="310" y="119"/>
                    </a:lnTo>
                    <a:lnTo>
                      <a:pt x="294" y="105"/>
                    </a:lnTo>
                    <a:lnTo>
                      <a:pt x="277" y="92"/>
                    </a:lnTo>
                    <a:lnTo>
                      <a:pt x="259" y="81"/>
                    </a:lnTo>
                    <a:lnTo>
                      <a:pt x="240" y="69"/>
                    </a:lnTo>
                    <a:lnTo>
                      <a:pt x="219" y="59"/>
                    </a:lnTo>
                    <a:lnTo>
                      <a:pt x="196" y="48"/>
                    </a:lnTo>
                    <a:lnTo>
                      <a:pt x="171" y="39"/>
                    </a:lnTo>
                    <a:lnTo>
                      <a:pt x="143" y="31"/>
                    </a:lnTo>
                    <a:lnTo>
                      <a:pt x="113" y="23"/>
                    </a:lnTo>
                    <a:lnTo>
                      <a:pt x="78" y="15"/>
                    </a:lnTo>
                    <a:lnTo>
                      <a:pt x="42" y="7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4" y="4"/>
                    </a:lnTo>
                    <a:lnTo>
                      <a:pt x="7" y="7"/>
                    </a:lnTo>
                    <a:lnTo>
                      <a:pt x="9" y="9"/>
                    </a:lnTo>
                    <a:lnTo>
                      <a:pt x="32" y="14"/>
                    </a:lnTo>
                    <a:lnTo>
                      <a:pt x="54" y="18"/>
                    </a:lnTo>
                    <a:lnTo>
                      <a:pt x="77" y="23"/>
                    </a:lnTo>
                    <a:lnTo>
                      <a:pt x="99" y="29"/>
                    </a:lnTo>
                    <a:lnTo>
                      <a:pt x="121" y="34"/>
                    </a:lnTo>
                    <a:lnTo>
                      <a:pt x="143" y="40"/>
                    </a:lnTo>
                    <a:lnTo>
                      <a:pt x="165" y="47"/>
                    </a:lnTo>
                    <a:lnTo>
                      <a:pt x="187" y="55"/>
                    </a:lnTo>
                    <a:lnTo>
                      <a:pt x="199" y="61"/>
                    </a:lnTo>
                    <a:lnTo>
                      <a:pt x="213" y="67"/>
                    </a:lnTo>
                    <a:lnTo>
                      <a:pt x="226" y="74"/>
                    </a:lnTo>
                    <a:lnTo>
                      <a:pt x="239" y="81"/>
                    </a:lnTo>
                    <a:lnTo>
                      <a:pt x="250" y="87"/>
                    </a:lnTo>
                    <a:lnTo>
                      <a:pt x="263" y="95"/>
                    </a:lnTo>
                    <a:lnTo>
                      <a:pt x="274" y="104"/>
                    </a:lnTo>
                    <a:lnTo>
                      <a:pt x="286" y="112"/>
                    </a:lnTo>
                    <a:lnTo>
                      <a:pt x="297" y="121"/>
                    </a:lnTo>
                    <a:lnTo>
                      <a:pt x="308" y="130"/>
                    </a:lnTo>
                    <a:lnTo>
                      <a:pt x="319" y="139"/>
                    </a:lnTo>
                    <a:lnTo>
                      <a:pt x="330" y="148"/>
                    </a:lnTo>
                    <a:lnTo>
                      <a:pt x="341" y="158"/>
                    </a:lnTo>
                    <a:lnTo>
                      <a:pt x="351" y="167"/>
                    </a:lnTo>
                    <a:lnTo>
                      <a:pt x="362" y="177"/>
                    </a:lnTo>
                    <a:lnTo>
                      <a:pt x="372" y="186"/>
                    </a:lnTo>
                    <a:lnTo>
                      <a:pt x="376" y="1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65" name="Freeform 55"/>
              <p:cNvSpPr>
                <a:spLocks/>
              </p:cNvSpPr>
              <p:nvPr/>
            </p:nvSpPr>
            <p:spPr bwMode="auto">
              <a:xfrm>
                <a:off x="2538" y="3057"/>
                <a:ext cx="39" cy="56"/>
              </a:xfrm>
              <a:custGeom>
                <a:avLst/>
                <a:gdLst>
                  <a:gd name="T0" fmla="*/ 1 w 78"/>
                  <a:gd name="T1" fmla="*/ 0 h 111"/>
                  <a:gd name="T2" fmla="*/ 1 w 78"/>
                  <a:gd name="T3" fmla="*/ 1 h 111"/>
                  <a:gd name="T4" fmla="*/ 1 w 78"/>
                  <a:gd name="T5" fmla="*/ 1 h 111"/>
                  <a:gd name="T6" fmla="*/ 1 w 78"/>
                  <a:gd name="T7" fmla="*/ 1 h 111"/>
                  <a:gd name="T8" fmla="*/ 1 w 78"/>
                  <a:gd name="T9" fmla="*/ 1 h 111"/>
                  <a:gd name="T10" fmla="*/ 1 w 78"/>
                  <a:gd name="T11" fmla="*/ 1 h 111"/>
                  <a:gd name="T12" fmla="*/ 1 w 78"/>
                  <a:gd name="T13" fmla="*/ 1 h 111"/>
                  <a:gd name="T14" fmla="*/ 1 w 78"/>
                  <a:gd name="T15" fmla="*/ 1 h 111"/>
                  <a:gd name="T16" fmla="*/ 0 w 78"/>
                  <a:gd name="T17" fmla="*/ 1 h 111"/>
                  <a:gd name="T18" fmla="*/ 0 w 78"/>
                  <a:gd name="T19" fmla="*/ 1 h 111"/>
                  <a:gd name="T20" fmla="*/ 1 w 78"/>
                  <a:gd name="T21" fmla="*/ 1 h 111"/>
                  <a:gd name="T22" fmla="*/ 1 w 78"/>
                  <a:gd name="T23" fmla="*/ 1 h 111"/>
                  <a:gd name="T24" fmla="*/ 1 w 78"/>
                  <a:gd name="T25" fmla="*/ 1 h 111"/>
                  <a:gd name="T26" fmla="*/ 1 w 78"/>
                  <a:gd name="T27" fmla="*/ 1 h 111"/>
                  <a:gd name="T28" fmla="*/ 1 w 78"/>
                  <a:gd name="T29" fmla="*/ 1 h 111"/>
                  <a:gd name="T30" fmla="*/ 1 w 78"/>
                  <a:gd name="T31" fmla="*/ 1 h 111"/>
                  <a:gd name="T32" fmla="*/ 1 w 78"/>
                  <a:gd name="T33" fmla="*/ 1 h 111"/>
                  <a:gd name="T34" fmla="*/ 1 w 78"/>
                  <a:gd name="T35" fmla="*/ 1 h 111"/>
                  <a:gd name="T36" fmla="*/ 1 w 78"/>
                  <a:gd name="T37" fmla="*/ 1 h 111"/>
                  <a:gd name="T38" fmla="*/ 1 w 78"/>
                  <a:gd name="T39" fmla="*/ 1 h 111"/>
                  <a:gd name="T40" fmla="*/ 1 w 78"/>
                  <a:gd name="T41" fmla="*/ 1 h 111"/>
                  <a:gd name="T42" fmla="*/ 1 w 78"/>
                  <a:gd name="T43" fmla="*/ 1 h 111"/>
                  <a:gd name="T44" fmla="*/ 1 w 78"/>
                  <a:gd name="T45" fmla="*/ 0 h 111"/>
                  <a:gd name="T46" fmla="*/ 1 w 78"/>
                  <a:gd name="T47" fmla="*/ 0 h 111"/>
                  <a:gd name="T48" fmla="*/ 1 w 78"/>
                  <a:gd name="T49" fmla="*/ 0 h 111"/>
                  <a:gd name="T50" fmla="*/ 1 w 78"/>
                  <a:gd name="T51" fmla="*/ 0 h 11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8"/>
                  <a:gd name="T79" fmla="*/ 0 h 111"/>
                  <a:gd name="T80" fmla="*/ 78 w 78"/>
                  <a:gd name="T81" fmla="*/ 111 h 11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8" h="111">
                    <a:moveTo>
                      <a:pt x="78" y="0"/>
                    </a:moveTo>
                    <a:lnTo>
                      <a:pt x="66" y="12"/>
                    </a:lnTo>
                    <a:lnTo>
                      <a:pt x="55" y="24"/>
                    </a:lnTo>
                    <a:lnTo>
                      <a:pt x="45" y="38"/>
                    </a:lnTo>
                    <a:lnTo>
                      <a:pt x="34" y="50"/>
                    </a:lnTo>
                    <a:lnTo>
                      <a:pt x="25" y="64"/>
                    </a:lnTo>
                    <a:lnTo>
                      <a:pt x="16" y="78"/>
                    </a:lnTo>
                    <a:lnTo>
                      <a:pt x="8" y="92"/>
                    </a:lnTo>
                    <a:lnTo>
                      <a:pt x="0" y="107"/>
                    </a:lnTo>
                    <a:lnTo>
                      <a:pt x="0" y="108"/>
                    </a:lnTo>
                    <a:lnTo>
                      <a:pt x="1" y="109"/>
                    </a:lnTo>
                    <a:lnTo>
                      <a:pt x="2" y="111"/>
                    </a:lnTo>
                    <a:lnTo>
                      <a:pt x="10" y="98"/>
                    </a:lnTo>
                    <a:lnTo>
                      <a:pt x="19" y="83"/>
                    </a:lnTo>
                    <a:lnTo>
                      <a:pt x="28" y="69"/>
                    </a:lnTo>
                    <a:lnTo>
                      <a:pt x="38" y="55"/>
                    </a:lnTo>
                    <a:lnTo>
                      <a:pt x="47" y="41"/>
                    </a:lnTo>
                    <a:lnTo>
                      <a:pt x="57" y="27"/>
                    </a:lnTo>
                    <a:lnTo>
                      <a:pt x="68" y="15"/>
                    </a:lnTo>
                    <a:lnTo>
                      <a:pt x="78" y="1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66" name="Freeform 56"/>
              <p:cNvSpPr>
                <a:spLocks/>
              </p:cNvSpPr>
              <p:nvPr/>
            </p:nvSpPr>
            <p:spPr bwMode="auto">
              <a:xfrm>
                <a:off x="2372" y="3016"/>
                <a:ext cx="181" cy="116"/>
              </a:xfrm>
              <a:custGeom>
                <a:avLst/>
                <a:gdLst>
                  <a:gd name="T0" fmla="*/ 1 w 362"/>
                  <a:gd name="T1" fmla="*/ 1 h 231"/>
                  <a:gd name="T2" fmla="*/ 1 w 362"/>
                  <a:gd name="T3" fmla="*/ 1 h 231"/>
                  <a:gd name="T4" fmla="*/ 1 w 362"/>
                  <a:gd name="T5" fmla="*/ 1 h 231"/>
                  <a:gd name="T6" fmla="*/ 1 w 362"/>
                  <a:gd name="T7" fmla="*/ 1 h 231"/>
                  <a:gd name="T8" fmla="*/ 1 w 362"/>
                  <a:gd name="T9" fmla="*/ 1 h 231"/>
                  <a:gd name="T10" fmla="*/ 1 w 362"/>
                  <a:gd name="T11" fmla="*/ 1 h 231"/>
                  <a:gd name="T12" fmla="*/ 1 w 362"/>
                  <a:gd name="T13" fmla="*/ 1 h 231"/>
                  <a:gd name="T14" fmla="*/ 1 w 362"/>
                  <a:gd name="T15" fmla="*/ 1 h 231"/>
                  <a:gd name="T16" fmla="*/ 1 w 362"/>
                  <a:gd name="T17" fmla="*/ 1 h 231"/>
                  <a:gd name="T18" fmla="*/ 1 w 362"/>
                  <a:gd name="T19" fmla="*/ 1 h 231"/>
                  <a:gd name="T20" fmla="*/ 1 w 362"/>
                  <a:gd name="T21" fmla="*/ 1 h 231"/>
                  <a:gd name="T22" fmla="*/ 1 w 362"/>
                  <a:gd name="T23" fmla="*/ 1 h 231"/>
                  <a:gd name="T24" fmla="*/ 1 w 362"/>
                  <a:gd name="T25" fmla="*/ 1 h 231"/>
                  <a:gd name="T26" fmla="*/ 1 w 362"/>
                  <a:gd name="T27" fmla="*/ 1 h 231"/>
                  <a:gd name="T28" fmla="*/ 1 w 362"/>
                  <a:gd name="T29" fmla="*/ 1 h 231"/>
                  <a:gd name="T30" fmla="*/ 1 w 362"/>
                  <a:gd name="T31" fmla="*/ 1 h 231"/>
                  <a:gd name="T32" fmla="*/ 1 w 362"/>
                  <a:gd name="T33" fmla="*/ 1 h 231"/>
                  <a:gd name="T34" fmla="*/ 1 w 362"/>
                  <a:gd name="T35" fmla="*/ 1 h 231"/>
                  <a:gd name="T36" fmla="*/ 1 w 362"/>
                  <a:gd name="T37" fmla="*/ 1 h 231"/>
                  <a:gd name="T38" fmla="*/ 1 w 362"/>
                  <a:gd name="T39" fmla="*/ 1 h 231"/>
                  <a:gd name="T40" fmla="*/ 1 w 362"/>
                  <a:gd name="T41" fmla="*/ 1 h 231"/>
                  <a:gd name="T42" fmla="*/ 1 w 362"/>
                  <a:gd name="T43" fmla="*/ 1 h 231"/>
                  <a:gd name="T44" fmla="*/ 1 w 362"/>
                  <a:gd name="T45" fmla="*/ 1 h 231"/>
                  <a:gd name="T46" fmla="*/ 1 w 362"/>
                  <a:gd name="T47" fmla="*/ 1 h 231"/>
                  <a:gd name="T48" fmla="*/ 1 w 362"/>
                  <a:gd name="T49" fmla="*/ 1 h 231"/>
                  <a:gd name="T50" fmla="*/ 1 w 362"/>
                  <a:gd name="T51" fmla="*/ 1 h 231"/>
                  <a:gd name="T52" fmla="*/ 1 w 362"/>
                  <a:gd name="T53" fmla="*/ 1 h 231"/>
                  <a:gd name="T54" fmla="*/ 1 w 362"/>
                  <a:gd name="T55" fmla="*/ 1 h 231"/>
                  <a:gd name="T56" fmla="*/ 1 w 362"/>
                  <a:gd name="T57" fmla="*/ 1 h 231"/>
                  <a:gd name="T58" fmla="*/ 1 w 362"/>
                  <a:gd name="T59" fmla="*/ 1 h 231"/>
                  <a:gd name="T60" fmla="*/ 1 w 362"/>
                  <a:gd name="T61" fmla="*/ 1 h 231"/>
                  <a:gd name="T62" fmla="*/ 1 w 362"/>
                  <a:gd name="T63" fmla="*/ 1 h 231"/>
                  <a:gd name="T64" fmla="*/ 1 w 362"/>
                  <a:gd name="T65" fmla="*/ 1 h 231"/>
                  <a:gd name="T66" fmla="*/ 1 w 362"/>
                  <a:gd name="T67" fmla="*/ 1 h 231"/>
                  <a:gd name="T68" fmla="*/ 1 w 362"/>
                  <a:gd name="T69" fmla="*/ 1 h 231"/>
                  <a:gd name="T70" fmla="*/ 1 w 362"/>
                  <a:gd name="T71" fmla="*/ 1 h 231"/>
                  <a:gd name="T72" fmla="*/ 1 w 362"/>
                  <a:gd name="T73" fmla="*/ 1 h 231"/>
                  <a:gd name="T74" fmla="*/ 1 w 362"/>
                  <a:gd name="T75" fmla="*/ 1 h 231"/>
                  <a:gd name="T76" fmla="*/ 1 w 362"/>
                  <a:gd name="T77" fmla="*/ 1 h 231"/>
                  <a:gd name="T78" fmla="*/ 1 w 362"/>
                  <a:gd name="T79" fmla="*/ 1 h 231"/>
                  <a:gd name="T80" fmla="*/ 1 w 362"/>
                  <a:gd name="T81" fmla="*/ 1 h 231"/>
                  <a:gd name="T82" fmla="*/ 1 w 362"/>
                  <a:gd name="T83" fmla="*/ 1 h 231"/>
                  <a:gd name="T84" fmla="*/ 1 w 362"/>
                  <a:gd name="T85" fmla="*/ 1 h 231"/>
                  <a:gd name="T86" fmla="*/ 1 w 362"/>
                  <a:gd name="T87" fmla="*/ 1 h 231"/>
                  <a:gd name="T88" fmla="*/ 1 w 362"/>
                  <a:gd name="T89" fmla="*/ 1 h 231"/>
                  <a:gd name="T90" fmla="*/ 1 w 362"/>
                  <a:gd name="T91" fmla="*/ 1 h 231"/>
                  <a:gd name="T92" fmla="*/ 1 w 362"/>
                  <a:gd name="T93" fmla="*/ 1 h 231"/>
                  <a:gd name="T94" fmla="*/ 1 w 362"/>
                  <a:gd name="T95" fmla="*/ 1 h 231"/>
                  <a:gd name="T96" fmla="*/ 1 w 362"/>
                  <a:gd name="T97" fmla="*/ 1 h 231"/>
                  <a:gd name="T98" fmla="*/ 1 w 362"/>
                  <a:gd name="T99" fmla="*/ 1 h 231"/>
                  <a:gd name="T100" fmla="*/ 1 w 362"/>
                  <a:gd name="T101" fmla="*/ 1 h 231"/>
                  <a:gd name="T102" fmla="*/ 1 w 362"/>
                  <a:gd name="T103" fmla="*/ 1 h 231"/>
                  <a:gd name="T104" fmla="*/ 0 w 362"/>
                  <a:gd name="T105" fmla="*/ 0 h 231"/>
                  <a:gd name="T106" fmla="*/ 0 w 362"/>
                  <a:gd name="T107" fmla="*/ 0 h 231"/>
                  <a:gd name="T108" fmla="*/ 0 w 362"/>
                  <a:gd name="T109" fmla="*/ 0 h 231"/>
                  <a:gd name="T110" fmla="*/ 0 w 362"/>
                  <a:gd name="T111" fmla="*/ 1 h 231"/>
                  <a:gd name="T112" fmla="*/ 1 w 362"/>
                  <a:gd name="T113" fmla="*/ 1 h 231"/>
                  <a:gd name="T114" fmla="*/ 1 w 362"/>
                  <a:gd name="T115" fmla="*/ 1 h 23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62"/>
                  <a:gd name="T175" fmla="*/ 0 h 231"/>
                  <a:gd name="T176" fmla="*/ 362 w 362"/>
                  <a:gd name="T177" fmla="*/ 231 h 23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62" h="231">
                    <a:moveTo>
                      <a:pt x="1" y="1"/>
                    </a:moveTo>
                    <a:lnTo>
                      <a:pt x="13" y="6"/>
                    </a:lnTo>
                    <a:lnTo>
                      <a:pt x="24" y="10"/>
                    </a:lnTo>
                    <a:lnTo>
                      <a:pt x="36" y="15"/>
                    </a:lnTo>
                    <a:lnTo>
                      <a:pt x="48" y="18"/>
                    </a:lnTo>
                    <a:lnTo>
                      <a:pt x="60" y="22"/>
                    </a:lnTo>
                    <a:lnTo>
                      <a:pt x="72" y="26"/>
                    </a:lnTo>
                    <a:lnTo>
                      <a:pt x="84" y="31"/>
                    </a:lnTo>
                    <a:lnTo>
                      <a:pt x="97" y="36"/>
                    </a:lnTo>
                    <a:lnTo>
                      <a:pt x="108" y="41"/>
                    </a:lnTo>
                    <a:lnTo>
                      <a:pt x="121" y="47"/>
                    </a:lnTo>
                    <a:lnTo>
                      <a:pt x="132" y="54"/>
                    </a:lnTo>
                    <a:lnTo>
                      <a:pt x="144" y="61"/>
                    </a:lnTo>
                    <a:lnTo>
                      <a:pt x="155" y="68"/>
                    </a:lnTo>
                    <a:lnTo>
                      <a:pt x="166" y="76"/>
                    </a:lnTo>
                    <a:lnTo>
                      <a:pt x="177" y="83"/>
                    </a:lnTo>
                    <a:lnTo>
                      <a:pt x="189" y="91"/>
                    </a:lnTo>
                    <a:lnTo>
                      <a:pt x="213" y="107"/>
                    </a:lnTo>
                    <a:lnTo>
                      <a:pt x="236" y="122"/>
                    </a:lnTo>
                    <a:lnTo>
                      <a:pt x="259" y="138"/>
                    </a:lnTo>
                    <a:lnTo>
                      <a:pt x="282" y="153"/>
                    </a:lnTo>
                    <a:lnTo>
                      <a:pt x="304" y="170"/>
                    </a:lnTo>
                    <a:lnTo>
                      <a:pt x="325" y="189"/>
                    </a:lnTo>
                    <a:lnTo>
                      <a:pt x="344" y="208"/>
                    </a:lnTo>
                    <a:lnTo>
                      <a:pt x="362" y="231"/>
                    </a:lnTo>
                    <a:lnTo>
                      <a:pt x="362" y="230"/>
                    </a:lnTo>
                    <a:lnTo>
                      <a:pt x="362" y="229"/>
                    </a:lnTo>
                    <a:lnTo>
                      <a:pt x="360" y="228"/>
                    </a:lnTo>
                    <a:lnTo>
                      <a:pt x="360" y="227"/>
                    </a:lnTo>
                    <a:lnTo>
                      <a:pt x="345" y="207"/>
                    </a:lnTo>
                    <a:lnTo>
                      <a:pt x="330" y="190"/>
                    </a:lnTo>
                    <a:lnTo>
                      <a:pt x="313" y="174"/>
                    </a:lnTo>
                    <a:lnTo>
                      <a:pt x="296" y="159"/>
                    </a:lnTo>
                    <a:lnTo>
                      <a:pt x="278" y="145"/>
                    </a:lnTo>
                    <a:lnTo>
                      <a:pt x="259" y="131"/>
                    </a:lnTo>
                    <a:lnTo>
                      <a:pt x="238" y="118"/>
                    </a:lnTo>
                    <a:lnTo>
                      <a:pt x="219" y="106"/>
                    </a:lnTo>
                    <a:lnTo>
                      <a:pt x="206" y="98"/>
                    </a:lnTo>
                    <a:lnTo>
                      <a:pt x="192" y="90"/>
                    </a:lnTo>
                    <a:lnTo>
                      <a:pt x="180" y="82"/>
                    </a:lnTo>
                    <a:lnTo>
                      <a:pt x="167" y="74"/>
                    </a:lnTo>
                    <a:lnTo>
                      <a:pt x="154" y="66"/>
                    </a:lnTo>
                    <a:lnTo>
                      <a:pt x="140" y="57"/>
                    </a:lnTo>
                    <a:lnTo>
                      <a:pt x="128" y="49"/>
                    </a:lnTo>
                    <a:lnTo>
                      <a:pt x="114" y="42"/>
                    </a:lnTo>
                    <a:lnTo>
                      <a:pt x="100" y="36"/>
                    </a:lnTo>
                    <a:lnTo>
                      <a:pt x="86" y="30"/>
                    </a:lnTo>
                    <a:lnTo>
                      <a:pt x="71" y="25"/>
                    </a:lnTo>
                    <a:lnTo>
                      <a:pt x="57" y="21"/>
                    </a:lnTo>
                    <a:lnTo>
                      <a:pt x="43" y="16"/>
                    </a:lnTo>
                    <a:lnTo>
                      <a:pt x="28" y="11"/>
                    </a:lnTo>
                    <a:lnTo>
                      <a:pt x="14" y="6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67" name="Freeform 57"/>
              <p:cNvSpPr>
                <a:spLocks/>
              </p:cNvSpPr>
              <p:nvPr/>
            </p:nvSpPr>
            <p:spPr bwMode="auto">
              <a:xfrm>
                <a:off x="2508" y="3073"/>
                <a:ext cx="60" cy="15"/>
              </a:xfrm>
              <a:custGeom>
                <a:avLst/>
                <a:gdLst>
                  <a:gd name="T0" fmla="*/ 1 w 119"/>
                  <a:gd name="T1" fmla="*/ 1 h 30"/>
                  <a:gd name="T2" fmla="*/ 1 w 119"/>
                  <a:gd name="T3" fmla="*/ 1 h 30"/>
                  <a:gd name="T4" fmla="*/ 1 w 119"/>
                  <a:gd name="T5" fmla="*/ 1 h 30"/>
                  <a:gd name="T6" fmla="*/ 1 w 119"/>
                  <a:gd name="T7" fmla="*/ 1 h 30"/>
                  <a:gd name="T8" fmla="*/ 1 w 119"/>
                  <a:gd name="T9" fmla="*/ 1 h 30"/>
                  <a:gd name="T10" fmla="*/ 1 w 119"/>
                  <a:gd name="T11" fmla="*/ 1 h 30"/>
                  <a:gd name="T12" fmla="*/ 1 w 119"/>
                  <a:gd name="T13" fmla="*/ 1 h 30"/>
                  <a:gd name="T14" fmla="*/ 1 w 119"/>
                  <a:gd name="T15" fmla="*/ 1 h 30"/>
                  <a:gd name="T16" fmla="*/ 1 w 119"/>
                  <a:gd name="T17" fmla="*/ 1 h 30"/>
                  <a:gd name="T18" fmla="*/ 1 w 119"/>
                  <a:gd name="T19" fmla="*/ 1 h 30"/>
                  <a:gd name="T20" fmla="*/ 1 w 119"/>
                  <a:gd name="T21" fmla="*/ 1 h 30"/>
                  <a:gd name="T22" fmla="*/ 1 w 119"/>
                  <a:gd name="T23" fmla="*/ 1 h 30"/>
                  <a:gd name="T24" fmla="*/ 1 w 119"/>
                  <a:gd name="T25" fmla="*/ 1 h 30"/>
                  <a:gd name="T26" fmla="*/ 1 w 119"/>
                  <a:gd name="T27" fmla="*/ 1 h 30"/>
                  <a:gd name="T28" fmla="*/ 1 w 119"/>
                  <a:gd name="T29" fmla="*/ 0 h 30"/>
                  <a:gd name="T30" fmla="*/ 1 w 119"/>
                  <a:gd name="T31" fmla="*/ 0 h 30"/>
                  <a:gd name="T32" fmla="*/ 1 w 119"/>
                  <a:gd name="T33" fmla="*/ 1 h 30"/>
                  <a:gd name="T34" fmla="*/ 1 w 119"/>
                  <a:gd name="T35" fmla="*/ 1 h 30"/>
                  <a:gd name="T36" fmla="*/ 1 w 119"/>
                  <a:gd name="T37" fmla="*/ 1 h 30"/>
                  <a:gd name="T38" fmla="*/ 1 w 119"/>
                  <a:gd name="T39" fmla="*/ 1 h 30"/>
                  <a:gd name="T40" fmla="*/ 0 w 119"/>
                  <a:gd name="T41" fmla="*/ 1 h 30"/>
                  <a:gd name="T42" fmla="*/ 0 w 119"/>
                  <a:gd name="T43" fmla="*/ 1 h 30"/>
                  <a:gd name="T44" fmla="*/ 1 w 119"/>
                  <a:gd name="T45" fmla="*/ 1 h 30"/>
                  <a:gd name="T46" fmla="*/ 1 w 119"/>
                  <a:gd name="T47" fmla="*/ 1 h 30"/>
                  <a:gd name="T48" fmla="*/ 1 w 119"/>
                  <a:gd name="T49" fmla="*/ 1 h 30"/>
                  <a:gd name="T50" fmla="*/ 1 w 119"/>
                  <a:gd name="T51" fmla="*/ 1 h 3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9"/>
                  <a:gd name="T79" fmla="*/ 0 h 30"/>
                  <a:gd name="T80" fmla="*/ 119 w 119"/>
                  <a:gd name="T81" fmla="*/ 30 h 3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9" h="30">
                    <a:moveTo>
                      <a:pt x="1" y="30"/>
                    </a:moveTo>
                    <a:lnTo>
                      <a:pt x="15" y="22"/>
                    </a:lnTo>
                    <a:lnTo>
                      <a:pt x="29" y="16"/>
                    </a:lnTo>
                    <a:lnTo>
                      <a:pt x="44" y="11"/>
                    </a:lnTo>
                    <a:lnTo>
                      <a:pt x="59" y="10"/>
                    </a:lnTo>
                    <a:lnTo>
                      <a:pt x="72" y="9"/>
                    </a:lnTo>
                    <a:lnTo>
                      <a:pt x="87" y="11"/>
                    </a:lnTo>
                    <a:lnTo>
                      <a:pt x="104" y="14"/>
                    </a:lnTo>
                    <a:lnTo>
                      <a:pt x="119" y="18"/>
                    </a:lnTo>
                    <a:lnTo>
                      <a:pt x="117" y="16"/>
                    </a:lnTo>
                    <a:lnTo>
                      <a:pt x="117" y="14"/>
                    </a:lnTo>
                    <a:lnTo>
                      <a:pt x="116" y="11"/>
                    </a:lnTo>
                    <a:lnTo>
                      <a:pt x="115" y="9"/>
                    </a:lnTo>
                    <a:lnTo>
                      <a:pt x="101" y="3"/>
                    </a:lnTo>
                    <a:lnTo>
                      <a:pt x="86" y="0"/>
                    </a:lnTo>
                    <a:lnTo>
                      <a:pt x="71" y="0"/>
                    </a:lnTo>
                    <a:lnTo>
                      <a:pt x="56" y="2"/>
                    </a:lnTo>
                    <a:lnTo>
                      <a:pt x="40" y="7"/>
                    </a:lnTo>
                    <a:lnTo>
                      <a:pt x="26" y="12"/>
                    </a:lnTo>
                    <a:lnTo>
                      <a:pt x="13" y="20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1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12"/>
            <p:cNvGrpSpPr>
              <a:grpSpLocks/>
            </p:cNvGrpSpPr>
            <p:nvPr/>
          </p:nvGrpSpPr>
          <p:grpSpPr bwMode="auto">
            <a:xfrm>
              <a:off x="2160" y="288"/>
              <a:ext cx="984" cy="696"/>
              <a:chOff x="2160" y="384"/>
              <a:chExt cx="1129" cy="800"/>
            </a:xfrm>
          </p:grpSpPr>
          <p:sp>
            <p:nvSpPr>
              <p:cNvPr id="23580" name="Freeform 159"/>
              <p:cNvSpPr>
                <a:spLocks/>
              </p:cNvSpPr>
              <p:nvPr/>
            </p:nvSpPr>
            <p:spPr bwMode="auto">
              <a:xfrm>
                <a:off x="2229" y="603"/>
                <a:ext cx="281" cy="85"/>
              </a:xfrm>
              <a:custGeom>
                <a:avLst/>
                <a:gdLst>
                  <a:gd name="T0" fmla="*/ 1 w 562"/>
                  <a:gd name="T1" fmla="*/ 0 h 171"/>
                  <a:gd name="T2" fmla="*/ 1 w 562"/>
                  <a:gd name="T3" fmla="*/ 0 h 171"/>
                  <a:gd name="T4" fmla="*/ 1 w 562"/>
                  <a:gd name="T5" fmla="*/ 0 h 171"/>
                  <a:gd name="T6" fmla="*/ 1 w 562"/>
                  <a:gd name="T7" fmla="*/ 0 h 171"/>
                  <a:gd name="T8" fmla="*/ 1 w 562"/>
                  <a:gd name="T9" fmla="*/ 0 h 171"/>
                  <a:gd name="T10" fmla="*/ 1 w 562"/>
                  <a:gd name="T11" fmla="*/ 0 h 171"/>
                  <a:gd name="T12" fmla="*/ 1 w 562"/>
                  <a:gd name="T13" fmla="*/ 0 h 171"/>
                  <a:gd name="T14" fmla="*/ 1 w 562"/>
                  <a:gd name="T15" fmla="*/ 0 h 171"/>
                  <a:gd name="T16" fmla="*/ 1 w 562"/>
                  <a:gd name="T17" fmla="*/ 0 h 171"/>
                  <a:gd name="T18" fmla="*/ 1 w 562"/>
                  <a:gd name="T19" fmla="*/ 0 h 171"/>
                  <a:gd name="T20" fmla="*/ 1 w 562"/>
                  <a:gd name="T21" fmla="*/ 0 h 171"/>
                  <a:gd name="T22" fmla="*/ 1 w 562"/>
                  <a:gd name="T23" fmla="*/ 0 h 171"/>
                  <a:gd name="T24" fmla="*/ 1 w 562"/>
                  <a:gd name="T25" fmla="*/ 0 h 171"/>
                  <a:gd name="T26" fmla="*/ 1 w 562"/>
                  <a:gd name="T27" fmla="*/ 0 h 171"/>
                  <a:gd name="T28" fmla="*/ 1 w 562"/>
                  <a:gd name="T29" fmla="*/ 0 h 171"/>
                  <a:gd name="T30" fmla="*/ 1 w 562"/>
                  <a:gd name="T31" fmla="*/ 0 h 171"/>
                  <a:gd name="T32" fmla="*/ 0 w 562"/>
                  <a:gd name="T33" fmla="*/ 0 h 171"/>
                  <a:gd name="T34" fmla="*/ 0 w 562"/>
                  <a:gd name="T35" fmla="*/ 0 h 171"/>
                  <a:gd name="T36" fmla="*/ 1 w 562"/>
                  <a:gd name="T37" fmla="*/ 0 h 171"/>
                  <a:gd name="T38" fmla="*/ 1 w 562"/>
                  <a:gd name="T39" fmla="*/ 0 h 171"/>
                  <a:gd name="T40" fmla="*/ 1 w 562"/>
                  <a:gd name="T41" fmla="*/ 0 h 171"/>
                  <a:gd name="T42" fmla="*/ 1 w 562"/>
                  <a:gd name="T43" fmla="*/ 0 h 171"/>
                  <a:gd name="T44" fmla="*/ 1 w 562"/>
                  <a:gd name="T45" fmla="*/ 0 h 171"/>
                  <a:gd name="T46" fmla="*/ 1 w 562"/>
                  <a:gd name="T47" fmla="*/ 0 h 171"/>
                  <a:gd name="T48" fmla="*/ 1 w 562"/>
                  <a:gd name="T49" fmla="*/ 0 h 171"/>
                  <a:gd name="T50" fmla="*/ 1 w 562"/>
                  <a:gd name="T51" fmla="*/ 0 h 171"/>
                  <a:gd name="T52" fmla="*/ 1 w 562"/>
                  <a:gd name="T53" fmla="*/ 0 h 171"/>
                  <a:gd name="T54" fmla="*/ 1 w 562"/>
                  <a:gd name="T55" fmla="*/ 0 h 171"/>
                  <a:gd name="T56" fmla="*/ 1 w 562"/>
                  <a:gd name="T57" fmla="*/ 0 h 171"/>
                  <a:gd name="T58" fmla="*/ 1 w 562"/>
                  <a:gd name="T59" fmla="*/ 0 h 171"/>
                  <a:gd name="T60" fmla="*/ 1 w 562"/>
                  <a:gd name="T61" fmla="*/ 0 h 171"/>
                  <a:gd name="T62" fmla="*/ 1 w 562"/>
                  <a:gd name="T63" fmla="*/ 0 h 171"/>
                  <a:gd name="T64" fmla="*/ 1 w 562"/>
                  <a:gd name="T65" fmla="*/ 0 h 171"/>
                  <a:gd name="T66" fmla="*/ 1 w 562"/>
                  <a:gd name="T67" fmla="*/ 0 h 171"/>
                  <a:gd name="T68" fmla="*/ 1 w 562"/>
                  <a:gd name="T69" fmla="*/ 0 h 171"/>
                  <a:gd name="T70" fmla="*/ 1 w 562"/>
                  <a:gd name="T71" fmla="*/ 0 h 171"/>
                  <a:gd name="T72" fmla="*/ 1 w 562"/>
                  <a:gd name="T73" fmla="*/ 0 h 171"/>
                  <a:gd name="T74" fmla="*/ 1 w 562"/>
                  <a:gd name="T75" fmla="*/ 0 h 171"/>
                  <a:gd name="T76" fmla="*/ 1 w 562"/>
                  <a:gd name="T77" fmla="*/ 0 h 171"/>
                  <a:gd name="T78" fmla="*/ 1 w 562"/>
                  <a:gd name="T79" fmla="*/ 0 h 171"/>
                  <a:gd name="T80" fmla="*/ 1 w 562"/>
                  <a:gd name="T81" fmla="*/ 0 h 171"/>
                  <a:gd name="T82" fmla="*/ 1 w 562"/>
                  <a:gd name="T83" fmla="*/ 0 h 171"/>
                  <a:gd name="T84" fmla="*/ 1 w 562"/>
                  <a:gd name="T85" fmla="*/ 0 h 171"/>
                  <a:gd name="T86" fmla="*/ 1 w 562"/>
                  <a:gd name="T87" fmla="*/ 0 h 171"/>
                  <a:gd name="T88" fmla="*/ 1 w 562"/>
                  <a:gd name="T89" fmla="*/ 0 h 171"/>
                  <a:gd name="T90" fmla="*/ 1 w 562"/>
                  <a:gd name="T91" fmla="*/ 0 h 171"/>
                  <a:gd name="T92" fmla="*/ 1 w 562"/>
                  <a:gd name="T93" fmla="*/ 0 h 171"/>
                  <a:gd name="T94" fmla="*/ 1 w 562"/>
                  <a:gd name="T95" fmla="*/ 0 h 171"/>
                  <a:gd name="T96" fmla="*/ 1 w 562"/>
                  <a:gd name="T97" fmla="*/ 0 h 171"/>
                  <a:gd name="T98" fmla="*/ 1 w 562"/>
                  <a:gd name="T99" fmla="*/ 0 h 171"/>
                  <a:gd name="T100" fmla="*/ 1 w 562"/>
                  <a:gd name="T101" fmla="*/ 0 h 171"/>
                  <a:gd name="T102" fmla="*/ 1 w 562"/>
                  <a:gd name="T103" fmla="*/ 0 h 171"/>
                  <a:gd name="T104" fmla="*/ 1 w 562"/>
                  <a:gd name="T105" fmla="*/ 0 h 171"/>
                  <a:gd name="T106" fmla="*/ 1 w 562"/>
                  <a:gd name="T107" fmla="*/ 0 h 17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62"/>
                  <a:gd name="T163" fmla="*/ 0 h 171"/>
                  <a:gd name="T164" fmla="*/ 562 w 562"/>
                  <a:gd name="T165" fmla="*/ 171 h 17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62" h="171">
                    <a:moveTo>
                      <a:pt x="551" y="26"/>
                    </a:moveTo>
                    <a:lnTo>
                      <a:pt x="516" y="17"/>
                    </a:lnTo>
                    <a:lnTo>
                      <a:pt x="482" y="10"/>
                    </a:lnTo>
                    <a:lnTo>
                      <a:pt x="445" y="5"/>
                    </a:lnTo>
                    <a:lnTo>
                      <a:pt x="409" y="1"/>
                    </a:lnTo>
                    <a:lnTo>
                      <a:pt x="372" y="0"/>
                    </a:lnTo>
                    <a:lnTo>
                      <a:pt x="335" y="1"/>
                    </a:lnTo>
                    <a:lnTo>
                      <a:pt x="299" y="3"/>
                    </a:lnTo>
                    <a:lnTo>
                      <a:pt x="262" y="8"/>
                    </a:lnTo>
                    <a:lnTo>
                      <a:pt x="225" y="15"/>
                    </a:lnTo>
                    <a:lnTo>
                      <a:pt x="189" y="24"/>
                    </a:lnTo>
                    <a:lnTo>
                      <a:pt x="155" y="36"/>
                    </a:lnTo>
                    <a:lnTo>
                      <a:pt x="121" y="50"/>
                    </a:lnTo>
                    <a:lnTo>
                      <a:pt x="88" y="67"/>
                    </a:lnTo>
                    <a:lnTo>
                      <a:pt x="57" y="85"/>
                    </a:lnTo>
                    <a:lnTo>
                      <a:pt x="28" y="107"/>
                    </a:lnTo>
                    <a:lnTo>
                      <a:pt x="0" y="131"/>
                    </a:lnTo>
                    <a:lnTo>
                      <a:pt x="0" y="134"/>
                    </a:lnTo>
                    <a:lnTo>
                      <a:pt x="5" y="139"/>
                    </a:lnTo>
                    <a:lnTo>
                      <a:pt x="11" y="145"/>
                    </a:lnTo>
                    <a:lnTo>
                      <a:pt x="18" y="153"/>
                    </a:lnTo>
                    <a:lnTo>
                      <a:pt x="26" y="160"/>
                    </a:lnTo>
                    <a:lnTo>
                      <a:pt x="34" y="166"/>
                    </a:lnTo>
                    <a:lnTo>
                      <a:pt x="39" y="169"/>
                    </a:lnTo>
                    <a:lnTo>
                      <a:pt x="44" y="171"/>
                    </a:lnTo>
                    <a:lnTo>
                      <a:pt x="66" y="161"/>
                    </a:lnTo>
                    <a:lnTo>
                      <a:pt x="88" y="151"/>
                    </a:lnTo>
                    <a:lnTo>
                      <a:pt x="110" y="141"/>
                    </a:lnTo>
                    <a:lnTo>
                      <a:pt x="130" y="130"/>
                    </a:lnTo>
                    <a:lnTo>
                      <a:pt x="151" y="120"/>
                    </a:lnTo>
                    <a:lnTo>
                      <a:pt x="173" y="111"/>
                    </a:lnTo>
                    <a:lnTo>
                      <a:pt x="194" y="100"/>
                    </a:lnTo>
                    <a:lnTo>
                      <a:pt x="214" y="90"/>
                    </a:lnTo>
                    <a:lnTo>
                      <a:pt x="235" y="81"/>
                    </a:lnTo>
                    <a:lnTo>
                      <a:pt x="256" y="73"/>
                    </a:lnTo>
                    <a:lnTo>
                      <a:pt x="278" y="65"/>
                    </a:lnTo>
                    <a:lnTo>
                      <a:pt x="300" y="56"/>
                    </a:lnTo>
                    <a:lnTo>
                      <a:pt x="323" y="50"/>
                    </a:lnTo>
                    <a:lnTo>
                      <a:pt x="346" y="44"/>
                    </a:lnTo>
                    <a:lnTo>
                      <a:pt x="369" y="38"/>
                    </a:lnTo>
                    <a:lnTo>
                      <a:pt x="393" y="35"/>
                    </a:lnTo>
                    <a:lnTo>
                      <a:pt x="415" y="32"/>
                    </a:lnTo>
                    <a:lnTo>
                      <a:pt x="436" y="31"/>
                    </a:lnTo>
                    <a:lnTo>
                      <a:pt x="458" y="30"/>
                    </a:lnTo>
                    <a:lnTo>
                      <a:pt x="478" y="31"/>
                    </a:lnTo>
                    <a:lnTo>
                      <a:pt x="499" y="32"/>
                    </a:lnTo>
                    <a:lnTo>
                      <a:pt x="520" y="33"/>
                    </a:lnTo>
                    <a:lnTo>
                      <a:pt x="542" y="36"/>
                    </a:lnTo>
                    <a:lnTo>
                      <a:pt x="562" y="38"/>
                    </a:lnTo>
                    <a:lnTo>
                      <a:pt x="561" y="36"/>
                    </a:lnTo>
                    <a:lnTo>
                      <a:pt x="559" y="32"/>
                    </a:lnTo>
                    <a:lnTo>
                      <a:pt x="554" y="29"/>
                    </a:lnTo>
                    <a:lnTo>
                      <a:pt x="551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1" name="Freeform 160"/>
              <p:cNvSpPr>
                <a:spLocks/>
              </p:cNvSpPr>
              <p:nvPr/>
            </p:nvSpPr>
            <p:spPr bwMode="auto">
              <a:xfrm>
                <a:off x="2246" y="639"/>
                <a:ext cx="266" cy="80"/>
              </a:xfrm>
              <a:custGeom>
                <a:avLst/>
                <a:gdLst>
                  <a:gd name="T0" fmla="*/ 1 w 532"/>
                  <a:gd name="T1" fmla="*/ 0 h 161"/>
                  <a:gd name="T2" fmla="*/ 1 w 532"/>
                  <a:gd name="T3" fmla="*/ 0 h 161"/>
                  <a:gd name="T4" fmla="*/ 1 w 532"/>
                  <a:gd name="T5" fmla="*/ 0 h 161"/>
                  <a:gd name="T6" fmla="*/ 1 w 532"/>
                  <a:gd name="T7" fmla="*/ 0 h 161"/>
                  <a:gd name="T8" fmla="*/ 1 w 532"/>
                  <a:gd name="T9" fmla="*/ 0 h 161"/>
                  <a:gd name="T10" fmla="*/ 1 w 532"/>
                  <a:gd name="T11" fmla="*/ 0 h 161"/>
                  <a:gd name="T12" fmla="*/ 1 w 532"/>
                  <a:gd name="T13" fmla="*/ 0 h 161"/>
                  <a:gd name="T14" fmla="*/ 1 w 532"/>
                  <a:gd name="T15" fmla="*/ 0 h 161"/>
                  <a:gd name="T16" fmla="*/ 1 w 532"/>
                  <a:gd name="T17" fmla="*/ 0 h 161"/>
                  <a:gd name="T18" fmla="*/ 1 w 532"/>
                  <a:gd name="T19" fmla="*/ 0 h 161"/>
                  <a:gd name="T20" fmla="*/ 1 w 532"/>
                  <a:gd name="T21" fmla="*/ 0 h 161"/>
                  <a:gd name="T22" fmla="*/ 1 w 532"/>
                  <a:gd name="T23" fmla="*/ 0 h 161"/>
                  <a:gd name="T24" fmla="*/ 1 w 532"/>
                  <a:gd name="T25" fmla="*/ 0 h 161"/>
                  <a:gd name="T26" fmla="*/ 1 w 532"/>
                  <a:gd name="T27" fmla="*/ 0 h 161"/>
                  <a:gd name="T28" fmla="*/ 1 w 532"/>
                  <a:gd name="T29" fmla="*/ 0 h 161"/>
                  <a:gd name="T30" fmla="*/ 1 w 532"/>
                  <a:gd name="T31" fmla="*/ 0 h 161"/>
                  <a:gd name="T32" fmla="*/ 0 w 532"/>
                  <a:gd name="T33" fmla="*/ 0 h 161"/>
                  <a:gd name="T34" fmla="*/ 0 w 532"/>
                  <a:gd name="T35" fmla="*/ 0 h 161"/>
                  <a:gd name="T36" fmla="*/ 1 w 532"/>
                  <a:gd name="T37" fmla="*/ 0 h 161"/>
                  <a:gd name="T38" fmla="*/ 1 w 532"/>
                  <a:gd name="T39" fmla="*/ 0 h 161"/>
                  <a:gd name="T40" fmla="*/ 1 w 532"/>
                  <a:gd name="T41" fmla="*/ 0 h 161"/>
                  <a:gd name="T42" fmla="*/ 1 w 532"/>
                  <a:gd name="T43" fmla="*/ 0 h 161"/>
                  <a:gd name="T44" fmla="*/ 1 w 532"/>
                  <a:gd name="T45" fmla="*/ 0 h 161"/>
                  <a:gd name="T46" fmla="*/ 1 w 532"/>
                  <a:gd name="T47" fmla="*/ 0 h 161"/>
                  <a:gd name="T48" fmla="*/ 1 w 532"/>
                  <a:gd name="T49" fmla="*/ 0 h 161"/>
                  <a:gd name="T50" fmla="*/ 1 w 532"/>
                  <a:gd name="T51" fmla="*/ 0 h 161"/>
                  <a:gd name="T52" fmla="*/ 1 w 532"/>
                  <a:gd name="T53" fmla="*/ 0 h 161"/>
                  <a:gd name="T54" fmla="*/ 1 w 532"/>
                  <a:gd name="T55" fmla="*/ 0 h 161"/>
                  <a:gd name="T56" fmla="*/ 1 w 532"/>
                  <a:gd name="T57" fmla="*/ 0 h 161"/>
                  <a:gd name="T58" fmla="*/ 1 w 532"/>
                  <a:gd name="T59" fmla="*/ 0 h 161"/>
                  <a:gd name="T60" fmla="*/ 1 w 532"/>
                  <a:gd name="T61" fmla="*/ 0 h 161"/>
                  <a:gd name="T62" fmla="*/ 1 w 532"/>
                  <a:gd name="T63" fmla="*/ 0 h 161"/>
                  <a:gd name="T64" fmla="*/ 1 w 532"/>
                  <a:gd name="T65" fmla="*/ 0 h 161"/>
                  <a:gd name="T66" fmla="*/ 1 w 532"/>
                  <a:gd name="T67" fmla="*/ 0 h 161"/>
                  <a:gd name="T68" fmla="*/ 1 w 532"/>
                  <a:gd name="T69" fmla="*/ 0 h 161"/>
                  <a:gd name="T70" fmla="*/ 1 w 532"/>
                  <a:gd name="T71" fmla="*/ 0 h 161"/>
                  <a:gd name="T72" fmla="*/ 1 w 532"/>
                  <a:gd name="T73" fmla="*/ 0 h 161"/>
                  <a:gd name="T74" fmla="*/ 1 w 532"/>
                  <a:gd name="T75" fmla="*/ 0 h 161"/>
                  <a:gd name="T76" fmla="*/ 1 w 532"/>
                  <a:gd name="T77" fmla="*/ 0 h 161"/>
                  <a:gd name="T78" fmla="*/ 1 w 532"/>
                  <a:gd name="T79" fmla="*/ 0 h 161"/>
                  <a:gd name="T80" fmla="*/ 1 w 532"/>
                  <a:gd name="T81" fmla="*/ 0 h 161"/>
                  <a:gd name="T82" fmla="*/ 1 w 532"/>
                  <a:gd name="T83" fmla="*/ 0 h 161"/>
                  <a:gd name="T84" fmla="*/ 1 w 532"/>
                  <a:gd name="T85" fmla="*/ 0 h 161"/>
                  <a:gd name="T86" fmla="*/ 1 w 532"/>
                  <a:gd name="T87" fmla="*/ 0 h 161"/>
                  <a:gd name="T88" fmla="*/ 1 w 532"/>
                  <a:gd name="T89" fmla="*/ 0 h 161"/>
                  <a:gd name="T90" fmla="*/ 1 w 532"/>
                  <a:gd name="T91" fmla="*/ 0 h 16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32"/>
                  <a:gd name="T139" fmla="*/ 0 h 161"/>
                  <a:gd name="T140" fmla="*/ 532 w 532"/>
                  <a:gd name="T141" fmla="*/ 161 h 16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32" h="161">
                    <a:moveTo>
                      <a:pt x="515" y="12"/>
                    </a:moveTo>
                    <a:lnTo>
                      <a:pt x="484" y="6"/>
                    </a:lnTo>
                    <a:lnTo>
                      <a:pt x="451" y="3"/>
                    </a:lnTo>
                    <a:lnTo>
                      <a:pt x="418" y="0"/>
                    </a:lnTo>
                    <a:lnTo>
                      <a:pt x="383" y="0"/>
                    </a:lnTo>
                    <a:lnTo>
                      <a:pt x="349" y="2"/>
                    </a:lnTo>
                    <a:lnTo>
                      <a:pt x="314" y="4"/>
                    </a:lnTo>
                    <a:lnTo>
                      <a:pt x="279" y="9"/>
                    </a:lnTo>
                    <a:lnTo>
                      <a:pt x="244" y="14"/>
                    </a:lnTo>
                    <a:lnTo>
                      <a:pt x="209" y="22"/>
                    </a:lnTo>
                    <a:lnTo>
                      <a:pt x="176" y="30"/>
                    </a:lnTo>
                    <a:lnTo>
                      <a:pt x="144" y="42"/>
                    </a:lnTo>
                    <a:lnTo>
                      <a:pt x="112" y="55"/>
                    </a:lnTo>
                    <a:lnTo>
                      <a:pt x="82" y="68"/>
                    </a:lnTo>
                    <a:lnTo>
                      <a:pt x="53" y="83"/>
                    </a:lnTo>
                    <a:lnTo>
                      <a:pt x="25" y="101"/>
                    </a:lnTo>
                    <a:lnTo>
                      <a:pt x="0" y="120"/>
                    </a:lnTo>
                    <a:lnTo>
                      <a:pt x="0" y="123"/>
                    </a:lnTo>
                    <a:lnTo>
                      <a:pt x="4" y="128"/>
                    </a:lnTo>
                    <a:lnTo>
                      <a:pt x="10" y="135"/>
                    </a:lnTo>
                    <a:lnTo>
                      <a:pt x="17" y="142"/>
                    </a:lnTo>
                    <a:lnTo>
                      <a:pt x="25" y="150"/>
                    </a:lnTo>
                    <a:lnTo>
                      <a:pt x="32" y="156"/>
                    </a:lnTo>
                    <a:lnTo>
                      <a:pt x="39" y="159"/>
                    </a:lnTo>
                    <a:lnTo>
                      <a:pt x="44" y="161"/>
                    </a:lnTo>
                    <a:lnTo>
                      <a:pt x="74" y="149"/>
                    </a:lnTo>
                    <a:lnTo>
                      <a:pt x="103" y="136"/>
                    </a:lnTo>
                    <a:lnTo>
                      <a:pt x="133" y="125"/>
                    </a:lnTo>
                    <a:lnTo>
                      <a:pt x="163" y="112"/>
                    </a:lnTo>
                    <a:lnTo>
                      <a:pt x="192" y="101"/>
                    </a:lnTo>
                    <a:lnTo>
                      <a:pt x="222" y="89"/>
                    </a:lnTo>
                    <a:lnTo>
                      <a:pt x="251" y="78"/>
                    </a:lnTo>
                    <a:lnTo>
                      <a:pt x="281" y="67"/>
                    </a:lnTo>
                    <a:lnTo>
                      <a:pt x="311" y="58"/>
                    </a:lnTo>
                    <a:lnTo>
                      <a:pt x="341" y="49"/>
                    </a:lnTo>
                    <a:lnTo>
                      <a:pt x="371" y="42"/>
                    </a:lnTo>
                    <a:lnTo>
                      <a:pt x="402" y="36"/>
                    </a:lnTo>
                    <a:lnTo>
                      <a:pt x="434" y="32"/>
                    </a:lnTo>
                    <a:lnTo>
                      <a:pt x="465" y="28"/>
                    </a:lnTo>
                    <a:lnTo>
                      <a:pt x="499" y="27"/>
                    </a:lnTo>
                    <a:lnTo>
                      <a:pt x="532" y="28"/>
                    </a:lnTo>
                    <a:lnTo>
                      <a:pt x="530" y="26"/>
                    </a:lnTo>
                    <a:lnTo>
                      <a:pt x="525" y="20"/>
                    </a:lnTo>
                    <a:lnTo>
                      <a:pt x="519" y="15"/>
                    </a:lnTo>
                    <a:lnTo>
                      <a:pt x="515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2" name="Freeform 161"/>
              <p:cNvSpPr>
                <a:spLocks/>
              </p:cNvSpPr>
              <p:nvPr/>
            </p:nvSpPr>
            <p:spPr bwMode="auto">
              <a:xfrm>
                <a:off x="2453" y="735"/>
                <a:ext cx="146" cy="28"/>
              </a:xfrm>
              <a:custGeom>
                <a:avLst/>
                <a:gdLst>
                  <a:gd name="T0" fmla="*/ 1 w 292"/>
                  <a:gd name="T1" fmla="*/ 1 h 55"/>
                  <a:gd name="T2" fmla="*/ 1 w 292"/>
                  <a:gd name="T3" fmla="*/ 1 h 55"/>
                  <a:gd name="T4" fmla="*/ 1 w 292"/>
                  <a:gd name="T5" fmla="*/ 1 h 55"/>
                  <a:gd name="T6" fmla="*/ 1 w 292"/>
                  <a:gd name="T7" fmla="*/ 1 h 55"/>
                  <a:gd name="T8" fmla="*/ 1 w 292"/>
                  <a:gd name="T9" fmla="*/ 1 h 55"/>
                  <a:gd name="T10" fmla="*/ 1 w 292"/>
                  <a:gd name="T11" fmla="*/ 1 h 55"/>
                  <a:gd name="T12" fmla="*/ 1 w 292"/>
                  <a:gd name="T13" fmla="*/ 1 h 55"/>
                  <a:gd name="T14" fmla="*/ 1 w 292"/>
                  <a:gd name="T15" fmla="*/ 1 h 55"/>
                  <a:gd name="T16" fmla="*/ 1 w 292"/>
                  <a:gd name="T17" fmla="*/ 1 h 55"/>
                  <a:gd name="T18" fmla="*/ 1 w 292"/>
                  <a:gd name="T19" fmla="*/ 1 h 55"/>
                  <a:gd name="T20" fmla="*/ 1 w 292"/>
                  <a:gd name="T21" fmla="*/ 1 h 55"/>
                  <a:gd name="T22" fmla="*/ 1 w 292"/>
                  <a:gd name="T23" fmla="*/ 1 h 55"/>
                  <a:gd name="T24" fmla="*/ 1 w 292"/>
                  <a:gd name="T25" fmla="*/ 1 h 55"/>
                  <a:gd name="T26" fmla="*/ 1 w 292"/>
                  <a:gd name="T27" fmla="*/ 1 h 55"/>
                  <a:gd name="T28" fmla="*/ 1 w 292"/>
                  <a:gd name="T29" fmla="*/ 1 h 55"/>
                  <a:gd name="T30" fmla="*/ 1 w 292"/>
                  <a:gd name="T31" fmla="*/ 1 h 55"/>
                  <a:gd name="T32" fmla="*/ 1 w 292"/>
                  <a:gd name="T33" fmla="*/ 1 h 55"/>
                  <a:gd name="T34" fmla="*/ 1 w 292"/>
                  <a:gd name="T35" fmla="*/ 1 h 55"/>
                  <a:gd name="T36" fmla="*/ 1 w 292"/>
                  <a:gd name="T37" fmla="*/ 1 h 55"/>
                  <a:gd name="T38" fmla="*/ 1 w 292"/>
                  <a:gd name="T39" fmla="*/ 1 h 55"/>
                  <a:gd name="T40" fmla="*/ 1 w 292"/>
                  <a:gd name="T41" fmla="*/ 1 h 55"/>
                  <a:gd name="T42" fmla="*/ 1 w 292"/>
                  <a:gd name="T43" fmla="*/ 1 h 55"/>
                  <a:gd name="T44" fmla="*/ 1 w 292"/>
                  <a:gd name="T45" fmla="*/ 1 h 55"/>
                  <a:gd name="T46" fmla="*/ 1 w 292"/>
                  <a:gd name="T47" fmla="*/ 1 h 55"/>
                  <a:gd name="T48" fmla="*/ 1 w 292"/>
                  <a:gd name="T49" fmla="*/ 1 h 55"/>
                  <a:gd name="T50" fmla="*/ 1 w 292"/>
                  <a:gd name="T51" fmla="*/ 1 h 55"/>
                  <a:gd name="T52" fmla="*/ 1 w 292"/>
                  <a:gd name="T53" fmla="*/ 1 h 55"/>
                  <a:gd name="T54" fmla="*/ 1 w 292"/>
                  <a:gd name="T55" fmla="*/ 1 h 55"/>
                  <a:gd name="T56" fmla="*/ 1 w 292"/>
                  <a:gd name="T57" fmla="*/ 1 h 55"/>
                  <a:gd name="T58" fmla="*/ 1 w 292"/>
                  <a:gd name="T59" fmla="*/ 1 h 55"/>
                  <a:gd name="T60" fmla="*/ 1 w 292"/>
                  <a:gd name="T61" fmla="*/ 0 h 55"/>
                  <a:gd name="T62" fmla="*/ 1 w 292"/>
                  <a:gd name="T63" fmla="*/ 0 h 55"/>
                  <a:gd name="T64" fmla="*/ 1 w 292"/>
                  <a:gd name="T65" fmla="*/ 1 h 55"/>
                  <a:gd name="T66" fmla="*/ 1 w 292"/>
                  <a:gd name="T67" fmla="*/ 1 h 55"/>
                  <a:gd name="T68" fmla="*/ 1 w 292"/>
                  <a:gd name="T69" fmla="*/ 1 h 55"/>
                  <a:gd name="T70" fmla="*/ 1 w 292"/>
                  <a:gd name="T71" fmla="*/ 1 h 55"/>
                  <a:gd name="T72" fmla="*/ 1 w 292"/>
                  <a:gd name="T73" fmla="*/ 1 h 55"/>
                  <a:gd name="T74" fmla="*/ 1 w 292"/>
                  <a:gd name="T75" fmla="*/ 1 h 55"/>
                  <a:gd name="T76" fmla="*/ 1 w 292"/>
                  <a:gd name="T77" fmla="*/ 1 h 55"/>
                  <a:gd name="T78" fmla="*/ 1 w 292"/>
                  <a:gd name="T79" fmla="*/ 1 h 55"/>
                  <a:gd name="T80" fmla="*/ 0 w 292"/>
                  <a:gd name="T81" fmla="*/ 1 h 55"/>
                  <a:gd name="T82" fmla="*/ 1 w 292"/>
                  <a:gd name="T83" fmla="*/ 1 h 55"/>
                  <a:gd name="T84" fmla="*/ 1 w 292"/>
                  <a:gd name="T85" fmla="*/ 1 h 55"/>
                  <a:gd name="T86" fmla="*/ 1 w 292"/>
                  <a:gd name="T87" fmla="*/ 1 h 55"/>
                  <a:gd name="T88" fmla="*/ 1 w 292"/>
                  <a:gd name="T89" fmla="*/ 1 h 55"/>
                  <a:gd name="T90" fmla="*/ 1 w 292"/>
                  <a:gd name="T91" fmla="*/ 1 h 5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92"/>
                  <a:gd name="T139" fmla="*/ 0 h 55"/>
                  <a:gd name="T140" fmla="*/ 292 w 292"/>
                  <a:gd name="T141" fmla="*/ 55 h 5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92" h="55">
                    <a:moveTo>
                      <a:pt x="14" y="44"/>
                    </a:moveTo>
                    <a:lnTo>
                      <a:pt x="34" y="45"/>
                    </a:lnTo>
                    <a:lnTo>
                      <a:pt x="54" y="45"/>
                    </a:lnTo>
                    <a:lnTo>
                      <a:pt x="74" y="45"/>
                    </a:lnTo>
                    <a:lnTo>
                      <a:pt x="94" y="45"/>
                    </a:lnTo>
                    <a:lnTo>
                      <a:pt x="113" y="44"/>
                    </a:lnTo>
                    <a:lnTo>
                      <a:pt x="134" y="44"/>
                    </a:lnTo>
                    <a:lnTo>
                      <a:pt x="154" y="43"/>
                    </a:lnTo>
                    <a:lnTo>
                      <a:pt x="173" y="43"/>
                    </a:lnTo>
                    <a:lnTo>
                      <a:pt x="187" y="43"/>
                    </a:lnTo>
                    <a:lnTo>
                      <a:pt x="201" y="43"/>
                    </a:lnTo>
                    <a:lnTo>
                      <a:pt x="217" y="41"/>
                    </a:lnTo>
                    <a:lnTo>
                      <a:pt x="232" y="43"/>
                    </a:lnTo>
                    <a:lnTo>
                      <a:pt x="248" y="44"/>
                    </a:lnTo>
                    <a:lnTo>
                      <a:pt x="263" y="46"/>
                    </a:lnTo>
                    <a:lnTo>
                      <a:pt x="277" y="49"/>
                    </a:lnTo>
                    <a:lnTo>
                      <a:pt x="289" y="54"/>
                    </a:lnTo>
                    <a:lnTo>
                      <a:pt x="292" y="55"/>
                    </a:lnTo>
                    <a:lnTo>
                      <a:pt x="292" y="53"/>
                    </a:lnTo>
                    <a:lnTo>
                      <a:pt x="288" y="49"/>
                    </a:lnTo>
                    <a:lnTo>
                      <a:pt x="284" y="44"/>
                    </a:lnTo>
                    <a:lnTo>
                      <a:pt x="278" y="38"/>
                    </a:lnTo>
                    <a:lnTo>
                      <a:pt x="273" y="32"/>
                    </a:lnTo>
                    <a:lnTo>
                      <a:pt x="269" y="28"/>
                    </a:lnTo>
                    <a:lnTo>
                      <a:pt x="266" y="25"/>
                    </a:lnTo>
                    <a:lnTo>
                      <a:pt x="255" y="16"/>
                    </a:lnTo>
                    <a:lnTo>
                      <a:pt x="245" y="10"/>
                    </a:lnTo>
                    <a:lnTo>
                      <a:pt x="233" y="6"/>
                    </a:lnTo>
                    <a:lnTo>
                      <a:pt x="222" y="2"/>
                    </a:lnTo>
                    <a:lnTo>
                      <a:pt x="210" y="1"/>
                    </a:lnTo>
                    <a:lnTo>
                      <a:pt x="197" y="0"/>
                    </a:lnTo>
                    <a:lnTo>
                      <a:pt x="183" y="0"/>
                    </a:lnTo>
                    <a:lnTo>
                      <a:pt x="170" y="1"/>
                    </a:lnTo>
                    <a:lnTo>
                      <a:pt x="148" y="2"/>
                    </a:lnTo>
                    <a:lnTo>
                      <a:pt x="127" y="3"/>
                    </a:lnTo>
                    <a:lnTo>
                      <a:pt x="105" y="6"/>
                    </a:lnTo>
                    <a:lnTo>
                      <a:pt x="83" y="9"/>
                    </a:lnTo>
                    <a:lnTo>
                      <a:pt x="63" y="13"/>
                    </a:lnTo>
                    <a:lnTo>
                      <a:pt x="42" y="17"/>
                    </a:lnTo>
                    <a:lnTo>
                      <a:pt x="21" y="24"/>
                    </a:lnTo>
                    <a:lnTo>
                      <a:pt x="0" y="31"/>
                    </a:lnTo>
                    <a:lnTo>
                      <a:pt x="1" y="33"/>
                    </a:lnTo>
                    <a:lnTo>
                      <a:pt x="6" y="37"/>
                    </a:lnTo>
                    <a:lnTo>
                      <a:pt x="11" y="41"/>
                    </a:lnTo>
                    <a:lnTo>
                      <a:pt x="14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3" name="Freeform 162"/>
              <p:cNvSpPr>
                <a:spLocks/>
              </p:cNvSpPr>
              <p:nvPr/>
            </p:nvSpPr>
            <p:spPr bwMode="auto">
              <a:xfrm>
                <a:off x="2347" y="892"/>
                <a:ext cx="156" cy="81"/>
              </a:xfrm>
              <a:custGeom>
                <a:avLst/>
                <a:gdLst>
                  <a:gd name="T0" fmla="*/ 1 w 311"/>
                  <a:gd name="T1" fmla="*/ 0 h 163"/>
                  <a:gd name="T2" fmla="*/ 1 w 311"/>
                  <a:gd name="T3" fmla="*/ 0 h 163"/>
                  <a:gd name="T4" fmla="*/ 1 w 311"/>
                  <a:gd name="T5" fmla="*/ 0 h 163"/>
                  <a:gd name="T6" fmla="*/ 1 w 311"/>
                  <a:gd name="T7" fmla="*/ 0 h 163"/>
                  <a:gd name="T8" fmla="*/ 1 w 311"/>
                  <a:gd name="T9" fmla="*/ 0 h 163"/>
                  <a:gd name="T10" fmla="*/ 1 w 311"/>
                  <a:gd name="T11" fmla="*/ 0 h 163"/>
                  <a:gd name="T12" fmla="*/ 1 w 311"/>
                  <a:gd name="T13" fmla="*/ 0 h 163"/>
                  <a:gd name="T14" fmla="*/ 1 w 311"/>
                  <a:gd name="T15" fmla="*/ 0 h 163"/>
                  <a:gd name="T16" fmla="*/ 1 w 311"/>
                  <a:gd name="T17" fmla="*/ 0 h 163"/>
                  <a:gd name="T18" fmla="*/ 1 w 311"/>
                  <a:gd name="T19" fmla="*/ 0 h 163"/>
                  <a:gd name="T20" fmla="*/ 1 w 311"/>
                  <a:gd name="T21" fmla="*/ 0 h 163"/>
                  <a:gd name="T22" fmla="*/ 1 w 311"/>
                  <a:gd name="T23" fmla="*/ 0 h 163"/>
                  <a:gd name="T24" fmla="*/ 1 w 311"/>
                  <a:gd name="T25" fmla="*/ 0 h 163"/>
                  <a:gd name="T26" fmla="*/ 1 w 311"/>
                  <a:gd name="T27" fmla="*/ 0 h 163"/>
                  <a:gd name="T28" fmla="*/ 1 w 311"/>
                  <a:gd name="T29" fmla="*/ 0 h 163"/>
                  <a:gd name="T30" fmla="*/ 1 w 311"/>
                  <a:gd name="T31" fmla="*/ 0 h 163"/>
                  <a:gd name="T32" fmla="*/ 1 w 311"/>
                  <a:gd name="T33" fmla="*/ 0 h 163"/>
                  <a:gd name="T34" fmla="*/ 1 w 311"/>
                  <a:gd name="T35" fmla="*/ 0 h 163"/>
                  <a:gd name="T36" fmla="*/ 1 w 311"/>
                  <a:gd name="T37" fmla="*/ 0 h 163"/>
                  <a:gd name="T38" fmla="*/ 1 w 311"/>
                  <a:gd name="T39" fmla="*/ 0 h 163"/>
                  <a:gd name="T40" fmla="*/ 1 w 311"/>
                  <a:gd name="T41" fmla="*/ 0 h 163"/>
                  <a:gd name="T42" fmla="*/ 1 w 311"/>
                  <a:gd name="T43" fmla="*/ 0 h 163"/>
                  <a:gd name="T44" fmla="*/ 1 w 311"/>
                  <a:gd name="T45" fmla="*/ 0 h 163"/>
                  <a:gd name="T46" fmla="*/ 1 w 311"/>
                  <a:gd name="T47" fmla="*/ 0 h 163"/>
                  <a:gd name="T48" fmla="*/ 1 w 311"/>
                  <a:gd name="T49" fmla="*/ 0 h 163"/>
                  <a:gd name="T50" fmla="*/ 1 w 311"/>
                  <a:gd name="T51" fmla="*/ 0 h 163"/>
                  <a:gd name="T52" fmla="*/ 1 w 311"/>
                  <a:gd name="T53" fmla="*/ 0 h 163"/>
                  <a:gd name="T54" fmla="*/ 1 w 311"/>
                  <a:gd name="T55" fmla="*/ 0 h 163"/>
                  <a:gd name="T56" fmla="*/ 1 w 311"/>
                  <a:gd name="T57" fmla="*/ 0 h 163"/>
                  <a:gd name="T58" fmla="*/ 1 w 311"/>
                  <a:gd name="T59" fmla="*/ 0 h 163"/>
                  <a:gd name="T60" fmla="*/ 1 w 311"/>
                  <a:gd name="T61" fmla="*/ 0 h 163"/>
                  <a:gd name="T62" fmla="*/ 1 w 311"/>
                  <a:gd name="T63" fmla="*/ 0 h 163"/>
                  <a:gd name="T64" fmla="*/ 1 w 311"/>
                  <a:gd name="T65" fmla="*/ 0 h 163"/>
                  <a:gd name="T66" fmla="*/ 1 w 311"/>
                  <a:gd name="T67" fmla="*/ 0 h 163"/>
                  <a:gd name="T68" fmla="*/ 1 w 311"/>
                  <a:gd name="T69" fmla="*/ 0 h 163"/>
                  <a:gd name="T70" fmla="*/ 1 w 311"/>
                  <a:gd name="T71" fmla="*/ 0 h 163"/>
                  <a:gd name="T72" fmla="*/ 1 w 311"/>
                  <a:gd name="T73" fmla="*/ 0 h 163"/>
                  <a:gd name="T74" fmla="*/ 1 w 311"/>
                  <a:gd name="T75" fmla="*/ 0 h 163"/>
                  <a:gd name="T76" fmla="*/ 1 w 311"/>
                  <a:gd name="T77" fmla="*/ 0 h 163"/>
                  <a:gd name="T78" fmla="*/ 1 w 311"/>
                  <a:gd name="T79" fmla="*/ 0 h 163"/>
                  <a:gd name="T80" fmla="*/ 1 w 311"/>
                  <a:gd name="T81" fmla="*/ 0 h 163"/>
                  <a:gd name="T82" fmla="*/ 1 w 311"/>
                  <a:gd name="T83" fmla="*/ 0 h 163"/>
                  <a:gd name="T84" fmla="*/ 1 w 311"/>
                  <a:gd name="T85" fmla="*/ 0 h 163"/>
                  <a:gd name="T86" fmla="*/ 1 w 311"/>
                  <a:gd name="T87" fmla="*/ 0 h 163"/>
                  <a:gd name="T88" fmla="*/ 1 w 311"/>
                  <a:gd name="T89" fmla="*/ 0 h 163"/>
                  <a:gd name="T90" fmla="*/ 1 w 311"/>
                  <a:gd name="T91" fmla="*/ 0 h 163"/>
                  <a:gd name="T92" fmla="*/ 1 w 311"/>
                  <a:gd name="T93" fmla="*/ 0 h 163"/>
                  <a:gd name="T94" fmla="*/ 1 w 311"/>
                  <a:gd name="T95" fmla="*/ 0 h 163"/>
                  <a:gd name="T96" fmla="*/ 0 w 311"/>
                  <a:gd name="T97" fmla="*/ 0 h 163"/>
                  <a:gd name="T98" fmla="*/ 1 w 311"/>
                  <a:gd name="T99" fmla="*/ 0 h 163"/>
                  <a:gd name="T100" fmla="*/ 1 w 311"/>
                  <a:gd name="T101" fmla="*/ 0 h 163"/>
                  <a:gd name="T102" fmla="*/ 1 w 311"/>
                  <a:gd name="T103" fmla="*/ 0 h 163"/>
                  <a:gd name="T104" fmla="*/ 1 w 311"/>
                  <a:gd name="T105" fmla="*/ 0 h 163"/>
                  <a:gd name="T106" fmla="*/ 1 w 311"/>
                  <a:gd name="T107" fmla="*/ 0 h 16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11"/>
                  <a:gd name="T163" fmla="*/ 0 h 163"/>
                  <a:gd name="T164" fmla="*/ 311 w 311"/>
                  <a:gd name="T165" fmla="*/ 163 h 16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11" h="163">
                    <a:moveTo>
                      <a:pt x="22" y="163"/>
                    </a:moveTo>
                    <a:lnTo>
                      <a:pt x="35" y="153"/>
                    </a:lnTo>
                    <a:lnTo>
                      <a:pt x="49" y="144"/>
                    </a:lnTo>
                    <a:lnTo>
                      <a:pt x="65" y="136"/>
                    </a:lnTo>
                    <a:lnTo>
                      <a:pt x="81" y="129"/>
                    </a:lnTo>
                    <a:lnTo>
                      <a:pt x="98" y="123"/>
                    </a:lnTo>
                    <a:lnTo>
                      <a:pt x="114" y="117"/>
                    </a:lnTo>
                    <a:lnTo>
                      <a:pt x="131" y="110"/>
                    </a:lnTo>
                    <a:lnTo>
                      <a:pt x="146" y="104"/>
                    </a:lnTo>
                    <a:lnTo>
                      <a:pt x="157" y="100"/>
                    </a:lnTo>
                    <a:lnTo>
                      <a:pt x="169" y="94"/>
                    </a:lnTo>
                    <a:lnTo>
                      <a:pt x="181" y="89"/>
                    </a:lnTo>
                    <a:lnTo>
                      <a:pt x="193" y="85"/>
                    </a:lnTo>
                    <a:lnTo>
                      <a:pt x="205" y="81"/>
                    </a:lnTo>
                    <a:lnTo>
                      <a:pt x="217" y="76"/>
                    </a:lnTo>
                    <a:lnTo>
                      <a:pt x="230" y="73"/>
                    </a:lnTo>
                    <a:lnTo>
                      <a:pt x="241" y="70"/>
                    </a:lnTo>
                    <a:lnTo>
                      <a:pt x="249" y="67"/>
                    </a:lnTo>
                    <a:lnTo>
                      <a:pt x="258" y="65"/>
                    </a:lnTo>
                    <a:lnTo>
                      <a:pt x="269" y="63"/>
                    </a:lnTo>
                    <a:lnTo>
                      <a:pt x="278" y="60"/>
                    </a:lnTo>
                    <a:lnTo>
                      <a:pt x="288" y="58"/>
                    </a:lnTo>
                    <a:lnTo>
                      <a:pt x="298" y="55"/>
                    </a:lnTo>
                    <a:lnTo>
                      <a:pt x="304" y="50"/>
                    </a:lnTo>
                    <a:lnTo>
                      <a:pt x="311" y="44"/>
                    </a:lnTo>
                    <a:lnTo>
                      <a:pt x="311" y="41"/>
                    </a:lnTo>
                    <a:lnTo>
                      <a:pt x="308" y="35"/>
                    </a:lnTo>
                    <a:lnTo>
                      <a:pt x="302" y="29"/>
                    </a:lnTo>
                    <a:lnTo>
                      <a:pt x="294" y="21"/>
                    </a:lnTo>
                    <a:lnTo>
                      <a:pt x="286" y="15"/>
                    </a:lnTo>
                    <a:lnTo>
                      <a:pt x="278" y="8"/>
                    </a:lnTo>
                    <a:lnTo>
                      <a:pt x="272" y="5"/>
                    </a:lnTo>
                    <a:lnTo>
                      <a:pt x="268" y="3"/>
                    </a:lnTo>
                    <a:lnTo>
                      <a:pt x="247" y="0"/>
                    </a:lnTo>
                    <a:lnTo>
                      <a:pt x="226" y="3"/>
                    </a:lnTo>
                    <a:lnTo>
                      <a:pt x="205" y="7"/>
                    </a:lnTo>
                    <a:lnTo>
                      <a:pt x="185" y="14"/>
                    </a:lnTo>
                    <a:lnTo>
                      <a:pt x="164" y="22"/>
                    </a:lnTo>
                    <a:lnTo>
                      <a:pt x="144" y="33"/>
                    </a:lnTo>
                    <a:lnTo>
                      <a:pt x="125" y="42"/>
                    </a:lnTo>
                    <a:lnTo>
                      <a:pt x="108" y="51"/>
                    </a:lnTo>
                    <a:lnTo>
                      <a:pt x="93" y="58"/>
                    </a:lnTo>
                    <a:lnTo>
                      <a:pt x="76" y="67"/>
                    </a:lnTo>
                    <a:lnTo>
                      <a:pt x="60" y="76"/>
                    </a:lnTo>
                    <a:lnTo>
                      <a:pt x="44" y="87"/>
                    </a:lnTo>
                    <a:lnTo>
                      <a:pt x="29" y="100"/>
                    </a:lnTo>
                    <a:lnTo>
                      <a:pt x="17" y="112"/>
                    </a:lnTo>
                    <a:lnTo>
                      <a:pt x="7" y="127"/>
                    </a:lnTo>
                    <a:lnTo>
                      <a:pt x="0" y="143"/>
                    </a:lnTo>
                    <a:lnTo>
                      <a:pt x="3" y="149"/>
                    </a:lnTo>
                    <a:lnTo>
                      <a:pt x="10" y="156"/>
                    </a:lnTo>
                    <a:lnTo>
                      <a:pt x="18" y="162"/>
                    </a:lnTo>
                    <a:lnTo>
                      <a:pt x="22" y="16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4" name="Freeform 163"/>
              <p:cNvSpPr>
                <a:spLocks/>
              </p:cNvSpPr>
              <p:nvPr/>
            </p:nvSpPr>
            <p:spPr bwMode="auto">
              <a:xfrm>
                <a:off x="2765" y="685"/>
                <a:ext cx="81" cy="117"/>
              </a:xfrm>
              <a:custGeom>
                <a:avLst/>
                <a:gdLst>
                  <a:gd name="T0" fmla="*/ 1 w 162"/>
                  <a:gd name="T1" fmla="*/ 1 h 234"/>
                  <a:gd name="T2" fmla="*/ 1 w 162"/>
                  <a:gd name="T3" fmla="*/ 1 h 234"/>
                  <a:gd name="T4" fmla="*/ 1 w 162"/>
                  <a:gd name="T5" fmla="*/ 1 h 234"/>
                  <a:gd name="T6" fmla="*/ 1 w 162"/>
                  <a:gd name="T7" fmla="*/ 1 h 234"/>
                  <a:gd name="T8" fmla="*/ 1 w 162"/>
                  <a:gd name="T9" fmla="*/ 1 h 234"/>
                  <a:gd name="T10" fmla="*/ 1 w 162"/>
                  <a:gd name="T11" fmla="*/ 1 h 234"/>
                  <a:gd name="T12" fmla="*/ 1 w 162"/>
                  <a:gd name="T13" fmla="*/ 1 h 234"/>
                  <a:gd name="T14" fmla="*/ 1 w 162"/>
                  <a:gd name="T15" fmla="*/ 1 h 234"/>
                  <a:gd name="T16" fmla="*/ 1 w 162"/>
                  <a:gd name="T17" fmla="*/ 1 h 234"/>
                  <a:gd name="T18" fmla="*/ 1 w 162"/>
                  <a:gd name="T19" fmla="*/ 1 h 234"/>
                  <a:gd name="T20" fmla="*/ 1 w 162"/>
                  <a:gd name="T21" fmla="*/ 1 h 234"/>
                  <a:gd name="T22" fmla="*/ 1 w 162"/>
                  <a:gd name="T23" fmla="*/ 1 h 234"/>
                  <a:gd name="T24" fmla="*/ 1 w 162"/>
                  <a:gd name="T25" fmla="*/ 1 h 234"/>
                  <a:gd name="T26" fmla="*/ 1 w 162"/>
                  <a:gd name="T27" fmla="*/ 1 h 234"/>
                  <a:gd name="T28" fmla="*/ 1 w 162"/>
                  <a:gd name="T29" fmla="*/ 1 h 234"/>
                  <a:gd name="T30" fmla="*/ 1 w 162"/>
                  <a:gd name="T31" fmla="*/ 1 h 234"/>
                  <a:gd name="T32" fmla="*/ 1 w 162"/>
                  <a:gd name="T33" fmla="*/ 1 h 234"/>
                  <a:gd name="T34" fmla="*/ 1 w 162"/>
                  <a:gd name="T35" fmla="*/ 1 h 234"/>
                  <a:gd name="T36" fmla="*/ 1 w 162"/>
                  <a:gd name="T37" fmla="*/ 1 h 234"/>
                  <a:gd name="T38" fmla="*/ 1 w 162"/>
                  <a:gd name="T39" fmla="*/ 1 h 234"/>
                  <a:gd name="T40" fmla="*/ 1 w 162"/>
                  <a:gd name="T41" fmla="*/ 0 h 234"/>
                  <a:gd name="T42" fmla="*/ 1 w 162"/>
                  <a:gd name="T43" fmla="*/ 1 h 234"/>
                  <a:gd name="T44" fmla="*/ 1 w 162"/>
                  <a:gd name="T45" fmla="*/ 1 h 234"/>
                  <a:gd name="T46" fmla="*/ 1 w 162"/>
                  <a:gd name="T47" fmla="*/ 1 h 234"/>
                  <a:gd name="T48" fmla="*/ 1 w 162"/>
                  <a:gd name="T49" fmla="*/ 1 h 234"/>
                  <a:gd name="T50" fmla="*/ 1 w 162"/>
                  <a:gd name="T51" fmla="*/ 1 h 234"/>
                  <a:gd name="T52" fmla="*/ 1 w 162"/>
                  <a:gd name="T53" fmla="*/ 1 h 234"/>
                  <a:gd name="T54" fmla="*/ 1 w 162"/>
                  <a:gd name="T55" fmla="*/ 1 h 234"/>
                  <a:gd name="T56" fmla="*/ 1 w 162"/>
                  <a:gd name="T57" fmla="*/ 1 h 234"/>
                  <a:gd name="T58" fmla="*/ 1 w 162"/>
                  <a:gd name="T59" fmla="*/ 1 h 234"/>
                  <a:gd name="T60" fmla="*/ 1 w 162"/>
                  <a:gd name="T61" fmla="*/ 1 h 234"/>
                  <a:gd name="T62" fmla="*/ 1 w 162"/>
                  <a:gd name="T63" fmla="*/ 1 h 234"/>
                  <a:gd name="T64" fmla="*/ 1 w 162"/>
                  <a:gd name="T65" fmla="*/ 1 h 234"/>
                  <a:gd name="T66" fmla="*/ 1 w 162"/>
                  <a:gd name="T67" fmla="*/ 1 h 234"/>
                  <a:gd name="T68" fmla="*/ 1 w 162"/>
                  <a:gd name="T69" fmla="*/ 1 h 234"/>
                  <a:gd name="T70" fmla="*/ 0 w 162"/>
                  <a:gd name="T71" fmla="*/ 1 h 234"/>
                  <a:gd name="T72" fmla="*/ 0 w 162"/>
                  <a:gd name="T73" fmla="*/ 1 h 234"/>
                  <a:gd name="T74" fmla="*/ 1 w 162"/>
                  <a:gd name="T75" fmla="*/ 1 h 234"/>
                  <a:gd name="T76" fmla="*/ 1 w 162"/>
                  <a:gd name="T77" fmla="*/ 1 h 234"/>
                  <a:gd name="T78" fmla="*/ 1 w 162"/>
                  <a:gd name="T79" fmla="*/ 1 h 234"/>
                  <a:gd name="T80" fmla="*/ 1 w 162"/>
                  <a:gd name="T81" fmla="*/ 1 h 234"/>
                  <a:gd name="T82" fmla="*/ 1 w 162"/>
                  <a:gd name="T83" fmla="*/ 1 h 2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62"/>
                  <a:gd name="T127" fmla="*/ 0 h 234"/>
                  <a:gd name="T128" fmla="*/ 162 w 162"/>
                  <a:gd name="T129" fmla="*/ 234 h 2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62" h="234">
                    <a:moveTo>
                      <a:pt x="11" y="234"/>
                    </a:moveTo>
                    <a:lnTo>
                      <a:pt x="12" y="220"/>
                    </a:lnTo>
                    <a:lnTo>
                      <a:pt x="17" y="206"/>
                    </a:lnTo>
                    <a:lnTo>
                      <a:pt x="24" y="191"/>
                    </a:lnTo>
                    <a:lnTo>
                      <a:pt x="33" y="177"/>
                    </a:lnTo>
                    <a:lnTo>
                      <a:pt x="42" y="164"/>
                    </a:lnTo>
                    <a:lnTo>
                      <a:pt x="53" y="152"/>
                    </a:lnTo>
                    <a:lnTo>
                      <a:pt x="63" y="140"/>
                    </a:lnTo>
                    <a:lnTo>
                      <a:pt x="71" y="130"/>
                    </a:lnTo>
                    <a:lnTo>
                      <a:pt x="82" y="117"/>
                    </a:lnTo>
                    <a:lnTo>
                      <a:pt x="94" y="105"/>
                    </a:lnTo>
                    <a:lnTo>
                      <a:pt x="106" y="92"/>
                    </a:lnTo>
                    <a:lnTo>
                      <a:pt x="117" y="79"/>
                    </a:lnTo>
                    <a:lnTo>
                      <a:pt x="129" y="68"/>
                    </a:lnTo>
                    <a:lnTo>
                      <a:pt x="140" y="55"/>
                    </a:lnTo>
                    <a:lnTo>
                      <a:pt x="152" y="42"/>
                    </a:lnTo>
                    <a:lnTo>
                      <a:pt x="162" y="28"/>
                    </a:lnTo>
                    <a:lnTo>
                      <a:pt x="160" y="22"/>
                    </a:lnTo>
                    <a:lnTo>
                      <a:pt x="150" y="12"/>
                    </a:lnTo>
                    <a:lnTo>
                      <a:pt x="139" y="3"/>
                    </a:lnTo>
                    <a:lnTo>
                      <a:pt x="132" y="0"/>
                    </a:lnTo>
                    <a:lnTo>
                      <a:pt x="115" y="3"/>
                    </a:lnTo>
                    <a:lnTo>
                      <a:pt x="100" y="11"/>
                    </a:lnTo>
                    <a:lnTo>
                      <a:pt x="86" y="23"/>
                    </a:lnTo>
                    <a:lnTo>
                      <a:pt x="74" y="37"/>
                    </a:lnTo>
                    <a:lnTo>
                      <a:pt x="63" y="53"/>
                    </a:lnTo>
                    <a:lnTo>
                      <a:pt x="54" y="69"/>
                    </a:lnTo>
                    <a:lnTo>
                      <a:pt x="46" y="85"/>
                    </a:lnTo>
                    <a:lnTo>
                      <a:pt x="38" y="100"/>
                    </a:lnTo>
                    <a:lnTo>
                      <a:pt x="31" y="114"/>
                    </a:lnTo>
                    <a:lnTo>
                      <a:pt x="24" y="129"/>
                    </a:lnTo>
                    <a:lnTo>
                      <a:pt x="17" y="145"/>
                    </a:lnTo>
                    <a:lnTo>
                      <a:pt x="11" y="160"/>
                    </a:lnTo>
                    <a:lnTo>
                      <a:pt x="6" y="176"/>
                    </a:lnTo>
                    <a:lnTo>
                      <a:pt x="2" y="192"/>
                    </a:lnTo>
                    <a:lnTo>
                      <a:pt x="0" y="208"/>
                    </a:lnTo>
                    <a:lnTo>
                      <a:pt x="0" y="224"/>
                    </a:lnTo>
                    <a:lnTo>
                      <a:pt x="2" y="228"/>
                    </a:lnTo>
                    <a:lnTo>
                      <a:pt x="5" y="230"/>
                    </a:lnTo>
                    <a:lnTo>
                      <a:pt x="9" y="232"/>
                    </a:lnTo>
                    <a:lnTo>
                      <a:pt x="11" y="2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5" name="Freeform 164"/>
              <p:cNvSpPr>
                <a:spLocks/>
              </p:cNvSpPr>
              <p:nvPr/>
            </p:nvSpPr>
            <p:spPr bwMode="auto">
              <a:xfrm>
                <a:off x="2659" y="513"/>
                <a:ext cx="182" cy="156"/>
              </a:xfrm>
              <a:custGeom>
                <a:avLst/>
                <a:gdLst>
                  <a:gd name="T0" fmla="*/ 1 w 364"/>
                  <a:gd name="T1" fmla="*/ 0 h 313"/>
                  <a:gd name="T2" fmla="*/ 1 w 364"/>
                  <a:gd name="T3" fmla="*/ 0 h 313"/>
                  <a:gd name="T4" fmla="*/ 1 w 364"/>
                  <a:gd name="T5" fmla="*/ 0 h 313"/>
                  <a:gd name="T6" fmla="*/ 1 w 364"/>
                  <a:gd name="T7" fmla="*/ 0 h 313"/>
                  <a:gd name="T8" fmla="*/ 1 w 364"/>
                  <a:gd name="T9" fmla="*/ 0 h 313"/>
                  <a:gd name="T10" fmla="*/ 1 w 364"/>
                  <a:gd name="T11" fmla="*/ 0 h 313"/>
                  <a:gd name="T12" fmla="*/ 1 w 364"/>
                  <a:gd name="T13" fmla="*/ 0 h 313"/>
                  <a:gd name="T14" fmla="*/ 1 w 364"/>
                  <a:gd name="T15" fmla="*/ 0 h 313"/>
                  <a:gd name="T16" fmla="*/ 1 w 364"/>
                  <a:gd name="T17" fmla="*/ 0 h 313"/>
                  <a:gd name="T18" fmla="*/ 1 w 364"/>
                  <a:gd name="T19" fmla="*/ 0 h 313"/>
                  <a:gd name="T20" fmla="*/ 1 w 364"/>
                  <a:gd name="T21" fmla="*/ 0 h 313"/>
                  <a:gd name="T22" fmla="*/ 1 w 364"/>
                  <a:gd name="T23" fmla="*/ 0 h 313"/>
                  <a:gd name="T24" fmla="*/ 1 w 364"/>
                  <a:gd name="T25" fmla="*/ 0 h 313"/>
                  <a:gd name="T26" fmla="*/ 1 w 364"/>
                  <a:gd name="T27" fmla="*/ 0 h 313"/>
                  <a:gd name="T28" fmla="*/ 1 w 364"/>
                  <a:gd name="T29" fmla="*/ 0 h 313"/>
                  <a:gd name="T30" fmla="*/ 1 w 364"/>
                  <a:gd name="T31" fmla="*/ 0 h 313"/>
                  <a:gd name="T32" fmla="*/ 1 w 364"/>
                  <a:gd name="T33" fmla="*/ 0 h 313"/>
                  <a:gd name="T34" fmla="*/ 1 w 364"/>
                  <a:gd name="T35" fmla="*/ 0 h 313"/>
                  <a:gd name="T36" fmla="*/ 1 w 364"/>
                  <a:gd name="T37" fmla="*/ 0 h 313"/>
                  <a:gd name="T38" fmla="*/ 1 w 364"/>
                  <a:gd name="T39" fmla="*/ 0 h 313"/>
                  <a:gd name="T40" fmla="*/ 1 w 364"/>
                  <a:gd name="T41" fmla="*/ 0 h 313"/>
                  <a:gd name="T42" fmla="*/ 1 w 364"/>
                  <a:gd name="T43" fmla="*/ 0 h 313"/>
                  <a:gd name="T44" fmla="*/ 1 w 364"/>
                  <a:gd name="T45" fmla="*/ 0 h 313"/>
                  <a:gd name="T46" fmla="*/ 1 w 364"/>
                  <a:gd name="T47" fmla="*/ 0 h 313"/>
                  <a:gd name="T48" fmla="*/ 1 w 364"/>
                  <a:gd name="T49" fmla="*/ 0 h 313"/>
                  <a:gd name="T50" fmla="*/ 1 w 364"/>
                  <a:gd name="T51" fmla="*/ 0 h 313"/>
                  <a:gd name="T52" fmla="*/ 1 w 364"/>
                  <a:gd name="T53" fmla="*/ 0 h 313"/>
                  <a:gd name="T54" fmla="*/ 1 w 364"/>
                  <a:gd name="T55" fmla="*/ 0 h 313"/>
                  <a:gd name="T56" fmla="*/ 1 w 364"/>
                  <a:gd name="T57" fmla="*/ 0 h 313"/>
                  <a:gd name="T58" fmla="*/ 1 w 364"/>
                  <a:gd name="T59" fmla="*/ 0 h 313"/>
                  <a:gd name="T60" fmla="*/ 1 w 364"/>
                  <a:gd name="T61" fmla="*/ 0 h 313"/>
                  <a:gd name="T62" fmla="*/ 1 w 364"/>
                  <a:gd name="T63" fmla="*/ 0 h 313"/>
                  <a:gd name="T64" fmla="*/ 1 w 364"/>
                  <a:gd name="T65" fmla="*/ 0 h 313"/>
                  <a:gd name="T66" fmla="*/ 1 w 364"/>
                  <a:gd name="T67" fmla="*/ 0 h 313"/>
                  <a:gd name="T68" fmla="*/ 1 w 364"/>
                  <a:gd name="T69" fmla="*/ 0 h 313"/>
                  <a:gd name="T70" fmla="*/ 1 w 364"/>
                  <a:gd name="T71" fmla="*/ 0 h 313"/>
                  <a:gd name="T72" fmla="*/ 1 w 364"/>
                  <a:gd name="T73" fmla="*/ 0 h 313"/>
                  <a:gd name="T74" fmla="*/ 1 w 364"/>
                  <a:gd name="T75" fmla="*/ 0 h 313"/>
                  <a:gd name="T76" fmla="*/ 1 w 364"/>
                  <a:gd name="T77" fmla="*/ 0 h 313"/>
                  <a:gd name="T78" fmla="*/ 1 w 364"/>
                  <a:gd name="T79" fmla="*/ 0 h 313"/>
                  <a:gd name="T80" fmla="*/ 1 w 364"/>
                  <a:gd name="T81" fmla="*/ 0 h 313"/>
                  <a:gd name="T82" fmla="*/ 1 w 364"/>
                  <a:gd name="T83" fmla="*/ 0 h 313"/>
                  <a:gd name="T84" fmla="*/ 1 w 364"/>
                  <a:gd name="T85" fmla="*/ 0 h 313"/>
                  <a:gd name="T86" fmla="*/ 1 w 364"/>
                  <a:gd name="T87" fmla="*/ 0 h 313"/>
                  <a:gd name="T88" fmla="*/ 1 w 364"/>
                  <a:gd name="T89" fmla="*/ 0 h 313"/>
                  <a:gd name="T90" fmla="*/ 1 w 364"/>
                  <a:gd name="T91" fmla="*/ 0 h 313"/>
                  <a:gd name="T92" fmla="*/ 1 w 364"/>
                  <a:gd name="T93" fmla="*/ 0 h 313"/>
                  <a:gd name="T94" fmla="*/ 1 w 364"/>
                  <a:gd name="T95" fmla="*/ 0 h 313"/>
                  <a:gd name="T96" fmla="*/ 0 w 364"/>
                  <a:gd name="T97" fmla="*/ 0 h 313"/>
                  <a:gd name="T98" fmla="*/ 1 w 364"/>
                  <a:gd name="T99" fmla="*/ 0 h 313"/>
                  <a:gd name="T100" fmla="*/ 1 w 364"/>
                  <a:gd name="T101" fmla="*/ 0 h 313"/>
                  <a:gd name="T102" fmla="*/ 1 w 364"/>
                  <a:gd name="T103" fmla="*/ 0 h 313"/>
                  <a:gd name="T104" fmla="*/ 1 w 364"/>
                  <a:gd name="T105" fmla="*/ 0 h 313"/>
                  <a:gd name="T106" fmla="*/ 1 w 364"/>
                  <a:gd name="T107" fmla="*/ 0 h 31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64"/>
                  <a:gd name="T163" fmla="*/ 0 h 313"/>
                  <a:gd name="T164" fmla="*/ 364 w 364"/>
                  <a:gd name="T165" fmla="*/ 313 h 31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64" h="313">
                    <a:moveTo>
                      <a:pt x="9" y="313"/>
                    </a:moveTo>
                    <a:lnTo>
                      <a:pt x="19" y="299"/>
                    </a:lnTo>
                    <a:lnTo>
                      <a:pt x="31" y="286"/>
                    </a:lnTo>
                    <a:lnTo>
                      <a:pt x="42" y="273"/>
                    </a:lnTo>
                    <a:lnTo>
                      <a:pt x="54" y="261"/>
                    </a:lnTo>
                    <a:lnTo>
                      <a:pt x="65" y="248"/>
                    </a:lnTo>
                    <a:lnTo>
                      <a:pt x="77" y="236"/>
                    </a:lnTo>
                    <a:lnTo>
                      <a:pt x="90" y="224"/>
                    </a:lnTo>
                    <a:lnTo>
                      <a:pt x="101" y="212"/>
                    </a:lnTo>
                    <a:lnTo>
                      <a:pt x="113" y="201"/>
                    </a:lnTo>
                    <a:lnTo>
                      <a:pt x="125" y="190"/>
                    </a:lnTo>
                    <a:lnTo>
                      <a:pt x="138" y="180"/>
                    </a:lnTo>
                    <a:lnTo>
                      <a:pt x="151" y="168"/>
                    </a:lnTo>
                    <a:lnTo>
                      <a:pt x="163" y="159"/>
                    </a:lnTo>
                    <a:lnTo>
                      <a:pt x="176" y="149"/>
                    </a:lnTo>
                    <a:lnTo>
                      <a:pt x="189" y="138"/>
                    </a:lnTo>
                    <a:lnTo>
                      <a:pt x="202" y="129"/>
                    </a:lnTo>
                    <a:lnTo>
                      <a:pt x="222" y="117"/>
                    </a:lnTo>
                    <a:lnTo>
                      <a:pt x="242" y="105"/>
                    </a:lnTo>
                    <a:lnTo>
                      <a:pt x="262" y="94"/>
                    </a:lnTo>
                    <a:lnTo>
                      <a:pt x="283" y="83"/>
                    </a:lnTo>
                    <a:lnTo>
                      <a:pt x="304" y="73"/>
                    </a:lnTo>
                    <a:lnTo>
                      <a:pt x="325" y="61"/>
                    </a:lnTo>
                    <a:lnTo>
                      <a:pt x="344" y="49"/>
                    </a:lnTo>
                    <a:lnTo>
                      <a:pt x="364" y="36"/>
                    </a:lnTo>
                    <a:lnTo>
                      <a:pt x="363" y="34"/>
                    </a:lnTo>
                    <a:lnTo>
                      <a:pt x="360" y="30"/>
                    </a:lnTo>
                    <a:lnTo>
                      <a:pt x="355" y="23"/>
                    </a:lnTo>
                    <a:lnTo>
                      <a:pt x="348" y="17"/>
                    </a:lnTo>
                    <a:lnTo>
                      <a:pt x="341" y="11"/>
                    </a:lnTo>
                    <a:lnTo>
                      <a:pt x="335" y="5"/>
                    </a:lnTo>
                    <a:lnTo>
                      <a:pt x="329" y="1"/>
                    </a:lnTo>
                    <a:lnTo>
                      <a:pt x="325" y="0"/>
                    </a:lnTo>
                    <a:lnTo>
                      <a:pt x="300" y="7"/>
                    </a:lnTo>
                    <a:lnTo>
                      <a:pt x="276" y="16"/>
                    </a:lnTo>
                    <a:lnTo>
                      <a:pt x="251" y="29"/>
                    </a:lnTo>
                    <a:lnTo>
                      <a:pt x="226" y="43"/>
                    </a:lnTo>
                    <a:lnTo>
                      <a:pt x="201" y="58"/>
                    </a:lnTo>
                    <a:lnTo>
                      <a:pt x="176" y="76"/>
                    </a:lnTo>
                    <a:lnTo>
                      <a:pt x="153" y="95"/>
                    </a:lnTo>
                    <a:lnTo>
                      <a:pt x="130" y="115"/>
                    </a:lnTo>
                    <a:lnTo>
                      <a:pt x="107" y="136"/>
                    </a:lnTo>
                    <a:lnTo>
                      <a:pt x="86" y="159"/>
                    </a:lnTo>
                    <a:lnTo>
                      <a:pt x="67" y="182"/>
                    </a:lnTo>
                    <a:lnTo>
                      <a:pt x="49" y="205"/>
                    </a:lnTo>
                    <a:lnTo>
                      <a:pt x="33" y="230"/>
                    </a:lnTo>
                    <a:lnTo>
                      <a:pt x="19" y="255"/>
                    </a:lnTo>
                    <a:lnTo>
                      <a:pt x="9" y="279"/>
                    </a:lnTo>
                    <a:lnTo>
                      <a:pt x="0" y="303"/>
                    </a:lnTo>
                    <a:lnTo>
                      <a:pt x="1" y="306"/>
                    </a:lnTo>
                    <a:lnTo>
                      <a:pt x="3" y="309"/>
                    </a:lnTo>
                    <a:lnTo>
                      <a:pt x="7" y="311"/>
                    </a:lnTo>
                    <a:lnTo>
                      <a:pt x="9" y="3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6" name="Freeform 165"/>
              <p:cNvSpPr>
                <a:spLocks/>
              </p:cNvSpPr>
              <p:nvPr/>
            </p:nvSpPr>
            <p:spPr bwMode="auto">
              <a:xfrm>
                <a:off x="2624" y="540"/>
                <a:ext cx="102" cy="83"/>
              </a:xfrm>
              <a:custGeom>
                <a:avLst/>
                <a:gdLst>
                  <a:gd name="T0" fmla="*/ 1 w 204"/>
                  <a:gd name="T1" fmla="*/ 1 h 166"/>
                  <a:gd name="T2" fmla="*/ 1 w 204"/>
                  <a:gd name="T3" fmla="*/ 1 h 166"/>
                  <a:gd name="T4" fmla="*/ 1 w 204"/>
                  <a:gd name="T5" fmla="*/ 1 h 166"/>
                  <a:gd name="T6" fmla="*/ 1 w 204"/>
                  <a:gd name="T7" fmla="*/ 1 h 166"/>
                  <a:gd name="T8" fmla="*/ 1 w 204"/>
                  <a:gd name="T9" fmla="*/ 1 h 166"/>
                  <a:gd name="T10" fmla="*/ 1 w 204"/>
                  <a:gd name="T11" fmla="*/ 1 h 166"/>
                  <a:gd name="T12" fmla="*/ 1 w 204"/>
                  <a:gd name="T13" fmla="*/ 1 h 166"/>
                  <a:gd name="T14" fmla="*/ 1 w 204"/>
                  <a:gd name="T15" fmla="*/ 1 h 166"/>
                  <a:gd name="T16" fmla="*/ 1 w 204"/>
                  <a:gd name="T17" fmla="*/ 1 h 166"/>
                  <a:gd name="T18" fmla="*/ 1 w 204"/>
                  <a:gd name="T19" fmla="*/ 1 h 166"/>
                  <a:gd name="T20" fmla="*/ 1 w 204"/>
                  <a:gd name="T21" fmla="*/ 1 h 166"/>
                  <a:gd name="T22" fmla="*/ 1 w 204"/>
                  <a:gd name="T23" fmla="*/ 1 h 166"/>
                  <a:gd name="T24" fmla="*/ 1 w 204"/>
                  <a:gd name="T25" fmla="*/ 1 h 166"/>
                  <a:gd name="T26" fmla="*/ 1 w 204"/>
                  <a:gd name="T27" fmla="*/ 1 h 166"/>
                  <a:gd name="T28" fmla="*/ 1 w 204"/>
                  <a:gd name="T29" fmla="*/ 1 h 166"/>
                  <a:gd name="T30" fmla="*/ 1 w 204"/>
                  <a:gd name="T31" fmla="*/ 1 h 166"/>
                  <a:gd name="T32" fmla="*/ 1 w 204"/>
                  <a:gd name="T33" fmla="*/ 1 h 166"/>
                  <a:gd name="T34" fmla="*/ 1 w 204"/>
                  <a:gd name="T35" fmla="*/ 1 h 166"/>
                  <a:gd name="T36" fmla="*/ 1 w 204"/>
                  <a:gd name="T37" fmla="*/ 1 h 166"/>
                  <a:gd name="T38" fmla="*/ 1 w 204"/>
                  <a:gd name="T39" fmla="*/ 1 h 166"/>
                  <a:gd name="T40" fmla="*/ 1 w 204"/>
                  <a:gd name="T41" fmla="*/ 1 h 166"/>
                  <a:gd name="T42" fmla="*/ 1 w 204"/>
                  <a:gd name="T43" fmla="*/ 1 h 166"/>
                  <a:gd name="T44" fmla="*/ 1 w 204"/>
                  <a:gd name="T45" fmla="*/ 1 h 166"/>
                  <a:gd name="T46" fmla="*/ 1 w 204"/>
                  <a:gd name="T47" fmla="*/ 1 h 166"/>
                  <a:gd name="T48" fmla="*/ 1 w 204"/>
                  <a:gd name="T49" fmla="*/ 0 h 166"/>
                  <a:gd name="T50" fmla="*/ 1 w 204"/>
                  <a:gd name="T51" fmla="*/ 1 h 166"/>
                  <a:gd name="T52" fmla="*/ 1 w 204"/>
                  <a:gd name="T53" fmla="*/ 1 h 166"/>
                  <a:gd name="T54" fmla="*/ 1 w 204"/>
                  <a:gd name="T55" fmla="*/ 1 h 166"/>
                  <a:gd name="T56" fmla="*/ 1 w 204"/>
                  <a:gd name="T57" fmla="*/ 1 h 166"/>
                  <a:gd name="T58" fmla="*/ 1 w 204"/>
                  <a:gd name="T59" fmla="*/ 1 h 166"/>
                  <a:gd name="T60" fmla="*/ 1 w 204"/>
                  <a:gd name="T61" fmla="*/ 1 h 166"/>
                  <a:gd name="T62" fmla="*/ 1 w 204"/>
                  <a:gd name="T63" fmla="*/ 1 h 166"/>
                  <a:gd name="T64" fmla="*/ 1 w 204"/>
                  <a:gd name="T65" fmla="*/ 1 h 166"/>
                  <a:gd name="T66" fmla="*/ 1 w 204"/>
                  <a:gd name="T67" fmla="*/ 1 h 166"/>
                  <a:gd name="T68" fmla="*/ 1 w 204"/>
                  <a:gd name="T69" fmla="*/ 1 h 166"/>
                  <a:gd name="T70" fmla="*/ 1 w 204"/>
                  <a:gd name="T71" fmla="*/ 1 h 166"/>
                  <a:gd name="T72" fmla="*/ 1 w 204"/>
                  <a:gd name="T73" fmla="*/ 1 h 166"/>
                  <a:gd name="T74" fmla="*/ 1 w 204"/>
                  <a:gd name="T75" fmla="*/ 1 h 166"/>
                  <a:gd name="T76" fmla="*/ 1 w 204"/>
                  <a:gd name="T77" fmla="*/ 1 h 166"/>
                  <a:gd name="T78" fmla="*/ 1 w 204"/>
                  <a:gd name="T79" fmla="*/ 1 h 166"/>
                  <a:gd name="T80" fmla="*/ 0 w 204"/>
                  <a:gd name="T81" fmla="*/ 1 h 166"/>
                  <a:gd name="T82" fmla="*/ 1 w 204"/>
                  <a:gd name="T83" fmla="*/ 1 h 166"/>
                  <a:gd name="T84" fmla="*/ 1 w 204"/>
                  <a:gd name="T85" fmla="*/ 1 h 166"/>
                  <a:gd name="T86" fmla="*/ 1 w 204"/>
                  <a:gd name="T87" fmla="*/ 1 h 166"/>
                  <a:gd name="T88" fmla="*/ 1 w 204"/>
                  <a:gd name="T89" fmla="*/ 1 h 166"/>
                  <a:gd name="T90" fmla="*/ 1 w 204"/>
                  <a:gd name="T91" fmla="*/ 1 h 16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4"/>
                  <a:gd name="T139" fmla="*/ 0 h 166"/>
                  <a:gd name="T140" fmla="*/ 204 w 204"/>
                  <a:gd name="T141" fmla="*/ 166 h 16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4" h="166">
                    <a:moveTo>
                      <a:pt x="20" y="166"/>
                    </a:moveTo>
                    <a:lnTo>
                      <a:pt x="28" y="158"/>
                    </a:lnTo>
                    <a:lnTo>
                      <a:pt x="37" y="149"/>
                    </a:lnTo>
                    <a:lnTo>
                      <a:pt x="45" y="141"/>
                    </a:lnTo>
                    <a:lnTo>
                      <a:pt x="54" y="133"/>
                    </a:lnTo>
                    <a:lnTo>
                      <a:pt x="64" y="125"/>
                    </a:lnTo>
                    <a:lnTo>
                      <a:pt x="73" y="118"/>
                    </a:lnTo>
                    <a:lnTo>
                      <a:pt x="82" y="110"/>
                    </a:lnTo>
                    <a:lnTo>
                      <a:pt x="91" y="102"/>
                    </a:lnTo>
                    <a:lnTo>
                      <a:pt x="105" y="91"/>
                    </a:lnTo>
                    <a:lnTo>
                      <a:pt x="119" y="82"/>
                    </a:lnTo>
                    <a:lnTo>
                      <a:pt x="133" y="73"/>
                    </a:lnTo>
                    <a:lnTo>
                      <a:pt x="147" y="65"/>
                    </a:lnTo>
                    <a:lnTo>
                      <a:pt x="162" y="57"/>
                    </a:lnTo>
                    <a:lnTo>
                      <a:pt x="175" y="48"/>
                    </a:lnTo>
                    <a:lnTo>
                      <a:pt x="190" y="40"/>
                    </a:lnTo>
                    <a:lnTo>
                      <a:pt x="204" y="30"/>
                    </a:lnTo>
                    <a:lnTo>
                      <a:pt x="204" y="29"/>
                    </a:lnTo>
                    <a:lnTo>
                      <a:pt x="201" y="25"/>
                    </a:lnTo>
                    <a:lnTo>
                      <a:pt x="196" y="20"/>
                    </a:lnTo>
                    <a:lnTo>
                      <a:pt x="190" y="14"/>
                    </a:lnTo>
                    <a:lnTo>
                      <a:pt x="185" y="10"/>
                    </a:lnTo>
                    <a:lnTo>
                      <a:pt x="179" y="4"/>
                    </a:lnTo>
                    <a:lnTo>
                      <a:pt x="173" y="1"/>
                    </a:lnTo>
                    <a:lnTo>
                      <a:pt x="170" y="0"/>
                    </a:lnTo>
                    <a:lnTo>
                      <a:pt x="154" y="4"/>
                    </a:lnTo>
                    <a:lnTo>
                      <a:pt x="139" y="10"/>
                    </a:lnTo>
                    <a:lnTo>
                      <a:pt x="124" y="18"/>
                    </a:lnTo>
                    <a:lnTo>
                      <a:pt x="110" y="28"/>
                    </a:lnTo>
                    <a:lnTo>
                      <a:pt x="96" y="38"/>
                    </a:lnTo>
                    <a:lnTo>
                      <a:pt x="82" y="50"/>
                    </a:lnTo>
                    <a:lnTo>
                      <a:pt x="69" y="61"/>
                    </a:lnTo>
                    <a:lnTo>
                      <a:pt x="58" y="73"/>
                    </a:lnTo>
                    <a:lnTo>
                      <a:pt x="50" y="81"/>
                    </a:lnTo>
                    <a:lnTo>
                      <a:pt x="41" y="89"/>
                    </a:lnTo>
                    <a:lnTo>
                      <a:pt x="33" y="98"/>
                    </a:lnTo>
                    <a:lnTo>
                      <a:pt x="24" y="108"/>
                    </a:lnTo>
                    <a:lnTo>
                      <a:pt x="16" y="117"/>
                    </a:lnTo>
                    <a:lnTo>
                      <a:pt x="11" y="127"/>
                    </a:lnTo>
                    <a:lnTo>
                      <a:pt x="5" y="138"/>
                    </a:lnTo>
                    <a:lnTo>
                      <a:pt x="0" y="149"/>
                    </a:lnTo>
                    <a:lnTo>
                      <a:pt x="3" y="154"/>
                    </a:lnTo>
                    <a:lnTo>
                      <a:pt x="10" y="159"/>
                    </a:lnTo>
                    <a:lnTo>
                      <a:pt x="16" y="165"/>
                    </a:lnTo>
                    <a:lnTo>
                      <a:pt x="20" y="1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7" name="Freeform 166"/>
              <p:cNvSpPr>
                <a:spLocks/>
              </p:cNvSpPr>
              <p:nvPr/>
            </p:nvSpPr>
            <p:spPr bwMode="auto">
              <a:xfrm>
                <a:off x="2852" y="812"/>
                <a:ext cx="437" cy="155"/>
              </a:xfrm>
              <a:custGeom>
                <a:avLst/>
                <a:gdLst>
                  <a:gd name="T0" fmla="*/ 0 w 876"/>
                  <a:gd name="T1" fmla="*/ 1 h 310"/>
                  <a:gd name="T2" fmla="*/ 0 w 876"/>
                  <a:gd name="T3" fmla="*/ 1 h 310"/>
                  <a:gd name="T4" fmla="*/ 0 w 876"/>
                  <a:gd name="T5" fmla="*/ 1 h 310"/>
                  <a:gd name="T6" fmla="*/ 0 w 876"/>
                  <a:gd name="T7" fmla="*/ 1 h 310"/>
                  <a:gd name="T8" fmla="*/ 0 w 876"/>
                  <a:gd name="T9" fmla="*/ 1 h 310"/>
                  <a:gd name="T10" fmla="*/ 0 w 876"/>
                  <a:gd name="T11" fmla="*/ 1 h 310"/>
                  <a:gd name="T12" fmla="*/ 0 w 876"/>
                  <a:gd name="T13" fmla="*/ 1 h 310"/>
                  <a:gd name="T14" fmla="*/ 0 w 876"/>
                  <a:gd name="T15" fmla="*/ 1 h 310"/>
                  <a:gd name="T16" fmla="*/ 0 w 876"/>
                  <a:gd name="T17" fmla="*/ 1 h 310"/>
                  <a:gd name="T18" fmla="*/ 0 w 876"/>
                  <a:gd name="T19" fmla="*/ 1 h 310"/>
                  <a:gd name="T20" fmla="*/ 0 w 876"/>
                  <a:gd name="T21" fmla="*/ 1 h 310"/>
                  <a:gd name="T22" fmla="*/ 0 w 876"/>
                  <a:gd name="T23" fmla="*/ 1 h 310"/>
                  <a:gd name="T24" fmla="*/ 0 w 876"/>
                  <a:gd name="T25" fmla="*/ 1 h 310"/>
                  <a:gd name="T26" fmla="*/ 0 w 876"/>
                  <a:gd name="T27" fmla="*/ 1 h 310"/>
                  <a:gd name="T28" fmla="*/ 0 w 876"/>
                  <a:gd name="T29" fmla="*/ 1 h 310"/>
                  <a:gd name="T30" fmla="*/ 0 w 876"/>
                  <a:gd name="T31" fmla="*/ 1 h 310"/>
                  <a:gd name="T32" fmla="*/ 0 w 876"/>
                  <a:gd name="T33" fmla="*/ 1 h 310"/>
                  <a:gd name="T34" fmla="*/ 0 w 876"/>
                  <a:gd name="T35" fmla="*/ 1 h 310"/>
                  <a:gd name="T36" fmla="*/ 0 w 876"/>
                  <a:gd name="T37" fmla="*/ 1 h 310"/>
                  <a:gd name="T38" fmla="*/ 0 w 876"/>
                  <a:gd name="T39" fmla="*/ 1 h 310"/>
                  <a:gd name="T40" fmla="*/ 0 w 876"/>
                  <a:gd name="T41" fmla="*/ 1 h 310"/>
                  <a:gd name="T42" fmla="*/ 0 w 876"/>
                  <a:gd name="T43" fmla="*/ 1 h 310"/>
                  <a:gd name="T44" fmla="*/ 0 w 876"/>
                  <a:gd name="T45" fmla="*/ 1 h 310"/>
                  <a:gd name="T46" fmla="*/ 0 w 876"/>
                  <a:gd name="T47" fmla="*/ 1 h 310"/>
                  <a:gd name="T48" fmla="*/ 0 w 876"/>
                  <a:gd name="T49" fmla="*/ 1 h 310"/>
                  <a:gd name="T50" fmla="*/ 0 w 876"/>
                  <a:gd name="T51" fmla="*/ 1 h 310"/>
                  <a:gd name="T52" fmla="*/ 0 w 876"/>
                  <a:gd name="T53" fmla="*/ 1 h 310"/>
                  <a:gd name="T54" fmla="*/ 0 w 876"/>
                  <a:gd name="T55" fmla="*/ 1 h 310"/>
                  <a:gd name="T56" fmla="*/ 0 w 876"/>
                  <a:gd name="T57" fmla="*/ 1 h 310"/>
                  <a:gd name="T58" fmla="*/ 0 w 876"/>
                  <a:gd name="T59" fmla="*/ 1 h 310"/>
                  <a:gd name="T60" fmla="*/ 0 w 876"/>
                  <a:gd name="T61" fmla="*/ 1 h 310"/>
                  <a:gd name="T62" fmla="*/ 0 w 876"/>
                  <a:gd name="T63" fmla="*/ 1 h 310"/>
                  <a:gd name="T64" fmla="*/ 0 w 876"/>
                  <a:gd name="T65" fmla="*/ 1 h 310"/>
                  <a:gd name="T66" fmla="*/ 0 w 876"/>
                  <a:gd name="T67" fmla="*/ 1 h 310"/>
                  <a:gd name="T68" fmla="*/ 0 w 876"/>
                  <a:gd name="T69" fmla="*/ 1 h 310"/>
                  <a:gd name="T70" fmla="*/ 0 w 876"/>
                  <a:gd name="T71" fmla="*/ 1 h 310"/>
                  <a:gd name="T72" fmla="*/ 0 w 876"/>
                  <a:gd name="T73" fmla="*/ 1 h 31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76"/>
                  <a:gd name="T112" fmla="*/ 0 h 310"/>
                  <a:gd name="T113" fmla="*/ 876 w 876"/>
                  <a:gd name="T114" fmla="*/ 310 h 31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76" h="310">
                    <a:moveTo>
                      <a:pt x="4" y="307"/>
                    </a:moveTo>
                    <a:lnTo>
                      <a:pt x="32" y="298"/>
                    </a:lnTo>
                    <a:lnTo>
                      <a:pt x="58" y="288"/>
                    </a:lnTo>
                    <a:lnTo>
                      <a:pt x="86" y="279"/>
                    </a:lnTo>
                    <a:lnTo>
                      <a:pt x="113" y="269"/>
                    </a:lnTo>
                    <a:lnTo>
                      <a:pt x="140" y="258"/>
                    </a:lnTo>
                    <a:lnTo>
                      <a:pt x="168" y="249"/>
                    </a:lnTo>
                    <a:lnTo>
                      <a:pt x="194" y="239"/>
                    </a:lnTo>
                    <a:lnTo>
                      <a:pt x="220" y="228"/>
                    </a:lnTo>
                    <a:lnTo>
                      <a:pt x="248" y="217"/>
                    </a:lnTo>
                    <a:lnTo>
                      <a:pt x="275" y="207"/>
                    </a:lnTo>
                    <a:lnTo>
                      <a:pt x="301" y="196"/>
                    </a:lnTo>
                    <a:lnTo>
                      <a:pt x="329" y="186"/>
                    </a:lnTo>
                    <a:lnTo>
                      <a:pt x="355" y="174"/>
                    </a:lnTo>
                    <a:lnTo>
                      <a:pt x="382" y="164"/>
                    </a:lnTo>
                    <a:lnTo>
                      <a:pt x="409" y="153"/>
                    </a:lnTo>
                    <a:lnTo>
                      <a:pt x="436" y="143"/>
                    </a:lnTo>
                    <a:lnTo>
                      <a:pt x="464" y="133"/>
                    </a:lnTo>
                    <a:lnTo>
                      <a:pt x="490" y="121"/>
                    </a:lnTo>
                    <a:lnTo>
                      <a:pt x="517" y="112"/>
                    </a:lnTo>
                    <a:lnTo>
                      <a:pt x="544" y="102"/>
                    </a:lnTo>
                    <a:lnTo>
                      <a:pt x="571" y="91"/>
                    </a:lnTo>
                    <a:lnTo>
                      <a:pt x="598" y="82"/>
                    </a:lnTo>
                    <a:lnTo>
                      <a:pt x="626" y="72"/>
                    </a:lnTo>
                    <a:lnTo>
                      <a:pt x="652" y="62"/>
                    </a:lnTo>
                    <a:lnTo>
                      <a:pt x="680" y="54"/>
                    </a:lnTo>
                    <a:lnTo>
                      <a:pt x="708" y="45"/>
                    </a:lnTo>
                    <a:lnTo>
                      <a:pt x="735" y="37"/>
                    </a:lnTo>
                    <a:lnTo>
                      <a:pt x="763" y="29"/>
                    </a:lnTo>
                    <a:lnTo>
                      <a:pt x="792" y="21"/>
                    </a:lnTo>
                    <a:lnTo>
                      <a:pt x="820" y="14"/>
                    </a:lnTo>
                    <a:lnTo>
                      <a:pt x="847" y="7"/>
                    </a:lnTo>
                    <a:lnTo>
                      <a:pt x="876" y="0"/>
                    </a:lnTo>
                    <a:lnTo>
                      <a:pt x="875" y="3"/>
                    </a:lnTo>
                    <a:lnTo>
                      <a:pt x="871" y="9"/>
                    </a:lnTo>
                    <a:lnTo>
                      <a:pt x="867" y="15"/>
                    </a:lnTo>
                    <a:lnTo>
                      <a:pt x="862" y="19"/>
                    </a:lnTo>
                    <a:lnTo>
                      <a:pt x="836" y="28"/>
                    </a:lnTo>
                    <a:lnTo>
                      <a:pt x="809" y="37"/>
                    </a:lnTo>
                    <a:lnTo>
                      <a:pt x="784" y="45"/>
                    </a:lnTo>
                    <a:lnTo>
                      <a:pt x="757" y="54"/>
                    </a:lnTo>
                    <a:lnTo>
                      <a:pt x="731" y="62"/>
                    </a:lnTo>
                    <a:lnTo>
                      <a:pt x="704" y="71"/>
                    </a:lnTo>
                    <a:lnTo>
                      <a:pt x="678" y="79"/>
                    </a:lnTo>
                    <a:lnTo>
                      <a:pt x="651" y="87"/>
                    </a:lnTo>
                    <a:lnTo>
                      <a:pt x="624" y="95"/>
                    </a:lnTo>
                    <a:lnTo>
                      <a:pt x="597" y="102"/>
                    </a:lnTo>
                    <a:lnTo>
                      <a:pt x="571" y="110"/>
                    </a:lnTo>
                    <a:lnTo>
                      <a:pt x="544" y="118"/>
                    </a:lnTo>
                    <a:lnTo>
                      <a:pt x="518" y="126"/>
                    </a:lnTo>
                    <a:lnTo>
                      <a:pt x="492" y="135"/>
                    </a:lnTo>
                    <a:lnTo>
                      <a:pt x="466" y="143"/>
                    </a:lnTo>
                    <a:lnTo>
                      <a:pt x="439" y="152"/>
                    </a:lnTo>
                    <a:lnTo>
                      <a:pt x="412" y="162"/>
                    </a:lnTo>
                    <a:lnTo>
                      <a:pt x="384" y="172"/>
                    </a:lnTo>
                    <a:lnTo>
                      <a:pt x="358" y="182"/>
                    </a:lnTo>
                    <a:lnTo>
                      <a:pt x="330" y="193"/>
                    </a:lnTo>
                    <a:lnTo>
                      <a:pt x="302" y="203"/>
                    </a:lnTo>
                    <a:lnTo>
                      <a:pt x="276" y="213"/>
                    </a:lnTo>
                    <a:lnTo>
                      <a:pt x="248" y="224"/>
                    </a:lnTo>
                    <a:lnTo>
                      <a:pt x="222" y="234"/>
                    </a:lnTo>
                    <a:lnTo>
                      <a:pt x="194" y="246"/>
                    </a:lnTo>
                    <a:lnTo>
                      <a:pt x="166" y="255"/>
                    </a:lnTo>
                    <a:lnTo>
                      <a:pt x="140" y="265"/>
                    </a:lnTo>
                    <a:lnTo>
                      <a:pt x="112" y="276"/>
                    </a:lnTo>
                    <a:lnTo>
                      <a:pt x="85" y="285"/>
                    </a:lnTo>
                    <a:lnTo>
                      <a:pt x="57" y="294"/>
                    </a:lnTo>
                    <a:lnTo>
                      <a:pt x="28" y="302"/>
                    </a:lnTo>
                    <a:lnTo>
                      <a:pt x="0" y="310"/>
                    </a:lnTo>
                    <a:lnTo>
                      <a:pt x="2" y="310"/>
                    </a:lnTo>
                    <a:lnTo>
                      <a:pt x="2" y="308"/>
                    </a:lnTo>
                    <a:lnTo>
                      <a:pt x="3" y="307"/>
                    </a:lnTo>
                    <a:lnTo>
                      <a:pt x="4" y="30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8" name="Freeform 167"/>
              <p:cNvSpPr>
                <a:spLocks/>
              </p:cNvSpPr>
              <p:nvPr/>
            </p:nvSpPr>
            <p:spPr bwMode="auto">
              <a:xfrm>
                <a:off x="3201" y="773"/>
                <a:ext cx="82" cy="49"/>
              </a:xfrm>
              <a:custGeom>
                <a:avLst/>
                <a:gdLst>
                  <a:gd name="T0" fmla="*/ 1 w 163"/>
                  <a:gd name="T1" fmla="*/ 0 h 98"/>
                  <a:gd name="T2" fmla="*/ 1 w 163"/>
                  <a:gd name="T3" fmla="*/ 1 h 98"/>
                  <a:gd name="T4" fmla="*/ 1 w 163"/>
                  <a:gd name="T5" fmla="*/ 1 h 98"/>
                  <a:gd name="T6" fmla="*/ 1 w 163"/>
                  <a:gd name="T7" fmla="*/ 1 h 98"/>
                  <a:gd name="T8" fmla="*/ 1 w 163"/>
                  <a:gd name="T9" fmla="*/ 1 h 98"/>
                  <a:gd name="T10" fmla="*/ 1 w 163"/>
                  <a:gd name="T11" fmla="*/ 1 h 98"/>
                  <a:gd name="T12" fmla="*/ 1 w 163"/>
                  <a:gd name="T13" fmla="*/ 1 h 98"/>
                  <a:gd name="T14" fmla="*/ 1 w 163"/>
                  <a:gd name="T15" fmla="*/ 1 h 98"/>
                  <a:gd name="T16" fmla="*/ 1 w 163"/>
                  <a:gd name="T17" fmla="*/ 1 h 98"/>
                  <a:gd name="T18" fmla="*/ 1 w 163"/>
                  <a:gd name="T19" fmla="*/ 1 h 98"/>
                  <a:gd name="T20" fmla="*/ 1 w 163"/>
                  <a:gd name="T21" fmla="*/ 1 h 98"/>
                  <a:gd name="T22" fmla="*/ 1 w 163"/>
                  <a:gd name="T23" fmla="*/ 1 h 98"/>
                  <a:gd name="T24" fmla="*/ 1 w 163"/>
                  <a:gd name="T25" fmla="*/ 1 h 98"/>
                  <a:gd name="T26" fmla="*/ 1 w 163"/>
                  <a:gd name="T27" fmla="*/ 1 h 98"/>
                  <a:gd name="T28" fmla="*/ 1 w 163"/>
                  <a:gd name="T29" fmla="*/ 1 h 98"/>
                  <a:gd name="T30" fmla="*/ 1 w 163"/>
                  <a:gd name="T31" fmla="*/ 1 h 98"/>
                  <a:gd name="T32" fmla="*/ 1 w 163"/>
                  <a:gd name="T33" fmla="*/ 1 h 98"/>
                  <a:gd name="T34" fmla="*/ 1 w 163"/>
                  <a:gd name="T35" fmla="*/ 1 h 98"/>
                  <a:gd name="T36" fmla="*/ 1 w 163"/>
                  <a:gd name="T37" fmla="*/ 1 h 98"/>
                  <a:gd name="T38" fmla="*/ 1 w 163"/>
                  <a:gd name="T39" fmla="*/ 1 h 98"/>
                  <a:gd name="T40" fmla="*/ 1 w 163"/>
                  <a:gd name="T41" fmla="*/ 1 h 98"/>
                  <a:gd name="T42" fmla="*/ 1 w 163"/>
                  <a:gd name="T43" fmla="*/ 1 h 98"/>
                  <a:gd name="T44" fmla="*/ 1 w 163"/>
                  <a:gd name="T45" fmla="*/ 1 h 98"/>
                  <a:gd name="T46" fmla="*/ 1 w 163"/>
                  <a:gd name="T47" fmla="*/ 1 h 98"/>
                  <a:gd name="T48" fmla="*/ 1 w 163"/>
                  <a:gd name="T49" fmla="*/ 1 h 98"/>
                  <a:gd name="T50" fmla="*/ 1 w 163"/>
                  <a:gd name="T51" fmla="*/ 1 h 98"/>
                  <a:gd name="T52" fmla="*/ 1 w 163"/>
                  <a:gd name="T53" fmla="*/ 1 h 98"/>
                  <a:gd name="T54" fmla="*/ 1 w 163"/>
                  <a:gd name="T55" fmla="*/ 1 h 98"/>
                  <a:gd name="T56" fmla="*/ 0 w 163"/>
                  <a:gd name="T57" fmla="*/ 1 h 98"/>
                  <a:gd name="T58" fmla="*/ 0 w 163"/>
                  <a:gd name="T59" fmla="*/ 1 h 98"/>
                  <a:gd name="T60" fmla="*/ 1 w 163"/>
                  <a:gd name="T61" fmla="*/ 0 h 98"/>
                  <a:gd name="T62" fmla="*/ 1 w 163"/>
                  <a:gd name="T63" fmla="*/ 0 h 98"/>
                  <a:gd name="T64" fmla="*/ 1 w 163"/>
                  <a:gd name="T65" fmla="*/ 0 h 98"/>
                  <a:gd name="T66" fmla="*/ 1 w 163"/>
                  <a:gd name="T67" fmla="*/ 0 h 9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63"/>
                  <a:gd name="T103" fmla="*/ 0 h 98"/>
                  <a:gd name="T104" fmla="*/ 163 w 163"/>
                  <a:gd name="T105" fmla="*/ 98 h 9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63" h="98">
                    <a:moveTo>
                      <a:pt x="1" y="0"/>
                    </a:moveTo>
                    <a:lnTo>
                      <a:pt x="21" y="5"/>
                    </a:lnTo>
                    <a:lnTo>
                      <a:pt x="44" y="10"/>
                    </a:lnTo>
                    <a:lnTo>
                      <a:pt x="69" y="16"/>
                    </a:lnTo>
                    <a:lnTo>
                      <a:pt x="94" y="24"/>
                    </a:lnTo>
                    <a:lnTo>
                      <a:pt x="117" y="36"/>
                    </a:lnTo>
                    <a:lnTo>
                      <a:pt x="137" y="48"/>
                    </a:lnTo>
                    <a:lnTo>
                      <a:pt x="153" y="65"/>
                    </a:lnTo>
                    <a:lnTo>
                      <a:pt x="163" y="84"/>
                    </a:lnTo>
                    <a:lnTo>
                      <a:pt x="162" y="88"/>
                    </a:lnTo>
                    <a:lnTo>
                      <a:pt x="157" y="92"/>
                    </a:lnTo>
                    <a:lnTo>
                      <a:pt x="152" y="97"/>
                    </a:lnTo>
                    <a:lnTo>
                      <a:pt x="149" y="98"/>
                    </a:lnTo>
                    <a:lnTo>
                      <a:pt x="142" y="90"/>
                    </a:lnTo>
                    <a:lnTo>
                      <a:pt x="134" y="82"/>
                    </a:lnTo>
                    <a:lnTo>
                      <a:pt x="127" y="74"/>
                    </a:lnTo>
                    <a:lnTo>
                      <a:pt x="119" y="66"/>
                    </a:lnTo>
                    <a:lnTo>
                      <a:pt x="111" y="59"/>
                    </a:lnTo>
                    <a:lnTo>
                      <a:pt x="103" y="52"/>
                    </a:lnTo>
                    <a:lnTo>
                      <a:pt x="94" y="45"/>
                    </a:lnTo>
                    <a:lnTo>
                      <a:pt x="84" y="39"/>
                    </a:lnTo>
                    <a:lnTo>
                      <a:pt x="73" y="33"/>
                    </a:lnTo>
                    <a:lnTo>
                      <a:pt x="63" y="29"/>
                    </a:lnTo>
                    <a:lnTo>
                      <a:pt x="53" y="23"/>
                    </a:lnTo>
                    <a:lnTo>
                      <a:pt x="42" y="18"/>
                    </a:lnTo>
                    <a:lnTo>
                      <a:pt x="32" y="14"/>
                    </a:lnTo>
                    <a:lnTo>
                      <a:pt x="21" y="10"/>
                    </a:lnTo>
                    <a:lnTo>
                      <a:pt x="10" y="6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9" name="Freeform 168"/>
              <p:cNvSpPr>
                <a:spLocks/>
              </p:cNvSpPr>
              <p:nvPr/>
            </p:nvSpPr>
            <p:spPr bwMode="auto">
              <a:xfrm>
                <a:off x="2279" y="989"/>
                <a:ext cx="506" cy="175"/>
              </a:xfrm>
              <a:custGeom>
                <a:avLst/>
                <a:gdLst>
                  <a:gd name="T0" fmla="*/ 1 w 1012"/>
                  <a:gd name="T1" fmla="*/ 1 h 349"/>
                  <a:gd name="T2" fmla="*/ 1 w 1012"/>
                  <a:gd name="T3" fmla="*/ 1 h 349"/>
                  <a:gd name="T4" fmla="*/ 1 w 1012"/>
                  <a:gd name="T5" fmla="*/ 1 h 349"/>
                  <a:gd name="T6" fmla="*/ 1 w 1012"/>
                  <a:gd name="T7" fmla="*/ 1 h 349"/>
                  <a:gd name="T8" fmla="*/ 1 w 1012"/>
                  <a:gd name="T9" fmla="*/ 1 h 349"/>
                  <a:gd name="T10" fmla="*/ 1 w 1012"/>
                  <a:gd name="T11" fmla="*/ 1 h 349"/>
                  <a:gd name="T12" fmla="*/ 1 w 1012"/>
                  <a:gd name="T13" fmla="*/ 1 h 349"/>
                  <a:gd name="T14" fmla="*/ 1 w 1012"/>
                  <a:gd name="T15" fmla="*/ 1 h 349"/>
                  <a:gd name="T16" fmla="*/ 1 w 1012"/>
                  <a:gd name="T17" fmla="*/ 1 h 349"/>
                  <a:gd name="T18" fmla="*/ 1 w 1012"/>
                  <a:gd name="T19" fmla="*/ 1 h 349"/>
                  <a:gd name="T20" fmla="*/ 1 w 1012"/>
                  <a:gd name="T21" fmla="*/ 1 h 349"/>
                  <a:gd name="T22" fmla="*/ 1 w 1012"/>
                  <a:gd name="T23" fmla="*/ 1 h 349"/>
                  <a:gd name="T24" fmla="*/ 1 w 1012"/>
                  <a:gd name="T25" fmla="*/ 1 h 349"/>
                  <a:gd name="T26" fmla="*/ 1 w 1012"/>
                  <a:gd name="T27" fmla="*/ 1 h 349"/>
                  <a:gd name="T28" fmla="*/ 1 w 1012"/>
                  <a:gd name="T29" fmla="*/ 1 h 349"/>
                  <a:gd name="T30" fmla="*/ 1 w 1012"/>
                  <a:gd name="T31" fmla="*/ 1 h 349"/>
                  <a:gd name="T32" fmla="*/ 1 w 1012"/>
                  <a:gd name="T33" fmla="*/ 1 h 349"/>
                  <a:gd name="T34" fmla="*/ 1 w 1012"/>
                  <a:gd name="T35" fmla="*/ 1 h 349"/>
                  <a:gd name="T36" fmla="*/ 1 w 1012"/>
                  <a:gd name="T37" fmla="*/ 1 h 349"/>
                  <a:gd name="T38" fmla="*/ 1 w 1012"/>
                  <a:gd name="T39" fmla="*/ 1 h 349"/>
                  <a:gd name="T40" fmla="*/ 1 w 1012"/>
                  <a:gd name="T41" fmla="*/ 1 h 349"/>
                  <a:gd name="T42" fmla="*/ 1 w 1012"/>
                  <a:gd name="T43" fmla="*/ 1 h 349"/>
                  <a:gd name="T44" fmla="*/ 1 w 1012"/>
                  <a:gd name="T45" fmla="*/ 1 h 349"/>
                  <a:gd name="T46" fmla="*/ 1 w 1012"/>
                  <a:gd name="T47" fmla="*/ 1 h 349"/>
                  <a:gd name="T48" fmla="*/ 1 w 1012"/>
                  <a:gd name="T49" fmla="*/ 1 h 349"/>
                  <a:gd name="T50" fmla="*/ 1 w 1012"/>
                  <a:gd name="T51" fmla="*/ 1 h 349"/>
                  <a:gd name="T52" fmla="*/ 1 w 1012"/>
                  <a:gd name="T53" fmla="*/ 1 h 349"/>
                  <a:gd name="T54" fmla="*/ 1 w 1012"/>
                  <a:gd name="T55" fmla="*/ 1 h 349"/>
                  <a:gd name="T56" fmla="*/ 1 w 1012"/>
                  <a:gd name="T57" fmla="*/ 1 h 349"/>
                  <a:gd name="T58" fmla="*/ 1 w 1012"/>
                  <a:gd name="T59" fmla="*/ 1 h 349"/>
                  <a:gd name="T60" fmla="*/ 1 w 1012"/>
                  <a:gd name="T61" fmla="*/ 1 h 349"/>
                  <a:gd name="T62" fmla="*/ 1 w 1012"/>
                  <a:gd name="T63" fmla="*/ 1 h 349"/>
                  <a:gd name="T64" fmla="*/ 1 w 1012"/>
                  <a:gd name="T65" fmla="*/ 1 h 349"/>
                  <a:gd name="T66" fmla="*/ 1 w 1012"/>
                  <a:gd name="T67" fmla="*/ 1 h 349"/>
                  <a:gd name="T68" fmla="*/ 1 w 1012"/>
                  <a:gd name="T69" fmla="*/ 1 h 349"/>
                  <a:gd name="T70" fmla="*/ 1 w 1012"/>
                  <a:gd name="T71" fmla="*/ 1 h 349"/>
                  <a:gd name="T72" fmla="*/ 1 w 1012"/>
                  <a:gd name="T73" fmla="*/ 1 h 349"/>
                  <a:gd name="T74" fmla="*/ 1 w 1012"/>
                  <a:gd name="T75" fmla="*/ 1 h 349"/>
                  <a:gd name="T76" fmla="*/ 1 w 1012"/>
                  <a:gd name="T77" fmla="*/ 1 h 349"/>
                  <a:gd name="T78" fmla="*/ 1 w 1012"/>
                  <a:gd name="T79" fmla="*/ 1 h 349"/>
                  <a:gd name="T80" fmla="*/ 1 w 1012"/>
                  <a:gd name="T81" fmla="*/ 1 h 349"/>
                  <a:gd name="T82" fmla="*/ 1 w 1012"/>
                  <a:gd name="T83" fmla="*/ 1 h 349"/>
                  <a:gd name="T84" fmla="*/ 0 w 1012"/>
                  <a:gd name="T85" fmla="*/ 1 h 349"/>
                  <a:gd name="T86" fmla="*/ 1 w 1012"/>
                  <a:gd name="T87" fmla="*/ 1 h 349"/>
                  <a:gd name="T88" fmla="*/ 1 w 1012"/>
                  <a:gd name="T89" fmla="*/ 1 h 34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12"/>
                  <a:gd name="T136" fmla="*/ 0 h 349"/>
                  <a:gd name="T137" fmla="*/ 1012 w 1012"/>
                  <a:gd name="T138" fmla="*/ 349 h 34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12" h="349">
                    <a:moveTo>
                      <a:pt x="2" y="348"/>
                    </a:moveTo>
                    <a:lnTo>
                      <a:pt x="33" y="338"/>
                    </a:lnTo>
                    <a:lnTo>
                      <a:pt x="64" y="328"/>
                    </a:lnTo>
                    <a:lnTo>
                      <a:pt x="95" y="317"/>
                    </a:lnTo>
                    <a:lnTo>
                      <a:pt x="126" y="306"/>
                    </a:lnTo>
                    <a:lnTo>
                      <a:pt x="157" y="294"/>
                    </a:lnTo>
                    <a:lnTo>
                      <a:pt x="188" y="283"/>
                    </a:lnTo>
                    <a:lnTo>
                      <a:pt x="219" y="271"/>
                    </a:lnTo>
                    <a:lnTo>
                      <a:pt x="249" y="258"/>
                    </a:lnTo>
                    <a:lnTo>
                      <a:pt x="280" y="247"/>
                    </a:lnTo>
                    <a:lnTo>
                      <a:pt x="311" y="235"/>
                    </a:lnTo>
                    <a:lnTo>
                      <a:pt x="341" y="223"/>
                    </a:lnTo>
                    <a:lnTo>
                      <a:pt x="373" y="211"/>
                    </a:lnTo>
                    <a:lnTo>
                      <a:pt x="404" y="200"/>
                    </a:lnTo>
                    <a:lnTo>
                      <a:pt x="435" y="189"/>
                    </a:lnTo>
                    <a:lnTo>
                      <a:pt x="466" y="178"/>
                    </a:lnTo>
                    <a:lnTo>
                      <a:pt x="497" y="167"/>
                    </a:lnTo>
                    <a:lnTo>
                      <a:pt x="514" y="162"/>
                    </a:lnTo>
                    <a:lnTo>
                      <a:pt x="531" y="156"/>
                    </a:lnTo>
                    <a:lnTo>
                      <a:pt x="548" y="150"/>
                    </a:lnTo>
                    <a:lnTo>
                      <a:pt x="565" y="144"/>
                    </a:lnTo>
                    <a:lnTo>
                      <a:pt x="582" y="140"/>
                    </a:lnTo>
                    <a:lnTo>
                      <a:pt x="598" y="134"/>
                    </a:lnTo>
                    <a:lnTo>
                      <a:pt x="616" y="128"/>
                    </a:lnTo>
                    <a:lnTo>
                      <a:pt x="632" y="122"/>
                    </a:lnTo>
                    <a:lnTo>
                      <a:pt x="649" y="117"/>
                    </a:lnTo>
                    <a:lnTo>
                      <a:pt x="665" y="111"/>
                    </a:lnTo>
                    <a:lnTo>
                      <a:pt x="682" y="104"/>
                    </a:lnTo>
                    <a:lnTo>
                      <a:pt x="699" y="98"/>
                    </a:lnTo>
                    <a:lnTo>
                      <a:pt x="716" y="92"/>
                    </a:lnTo>
                    <a:lnTo>
                      <a:pt x="732" y="87"/>
                    </a:lnTo>
                    <a:lnTo>
                      <a:pt x="749" y="80"/>
                    </a:lnTo>
                    <a:lnTo>
                      <a:pt x="765" y="74"/>
                    </a:lnTo>
                    <a:lnTo>
                      <a:pt x="780" y="68"/>
                    </a:lnTo>
                    <a:lnTo>
                      <a:pt x="795" y="62"/>
                    </a:lnTo>
                    <a:lnTo>
                      <a:pt x="810" y="57"/>
                    </a:lnTo>
                    <a:lnTo>
                      <a:pt x="825" y="51"/>
                    </a:lnTo>
                    <a:lnTo>
                      <a:pt x="840" y="45"/>
                    </a:lnTo>
                    <a:lnTo>
                      <a:pt x="855" y="41"/>
                    </a:lnTo>
                    <a:lnTo>
                      <a:pt x="870" y="35"/>
                    </a:lnTo>
                    <a:lnTo>
                      <a:pt x="886" y="30"/>
                    </a:lnTo>
                    <a:lnTo>
                      <a:pt x="901" y="24"/>
                    </a:lnTo>
                    <a:lnTo>
                      <a:pt x="917" y="20"/>
                    </a:lnTo>
                    <a:lnTo>
                      <a:pt x="932" y="16"/>
                    </a:lnTo>
                    <a:lnTo>
                      <a:pt x="948" y="12"/>
                    </a:lnTo>
                    <a:lnTo>
                      <a:pt x="965" y="8"/>
                    </a:lnTo>
                    <a:lnTo>
                      <a:pt x="980" y="5"/>
                    </a:lnTo>
                    <a:lnTo>
                      <a:pt x="996" y="2"/>
                    </a:lnTo>
                    <a:lnTo>
                      <a:pt x="1012" y="0"/>
                    </a:lnTo>
                    <a:lnTo>
                      <a:pt x="1011" y="2"/>
                    </a:lnTo>
                    <a:lnTo>
                      <a:pt x="1010" y="8"/>
                    </a:lnTo>
                    <a:lnTo>
                      <a:pt x="1008" y="14"/>
                    </a:lnTo>
                    <a:lnTo>
                      <a:pt x="1006" y="17"/>
                    </a:lnTo>
                    <a:lnTo>
                      <a:pt x="974" y="28"/>
                    </a:lnTo>
                    <a:lnTo>
                      <a:pt x="942" y="37"/>
                    </a:lnTo>
                    <a:lnTo>
                      <a:pt x="909" y="47"/>
                    </a:lnTo>
                    <a:lnTo>
                      <a:pt x="877" y="58"/>
                    </a:lnTo>
                    <a:lnTo>
                      <a:pt x="845" y="68"/>
                    </a:lnTo>
                    <a:lnTo>
                      <a:pt x="814" y="79"/>
                    </a:lnTo>
                    <a:lnTo>
                      <a:pt x="781" y="89"/>
                    </a:lnTo>
                    <a:lnTo>
                      <a:pt x="749" y="100"/>
                    </a:lnTo>
                    <a:lnTo>
                      <a:pt x="717" y="111"/>
                    </a:lnTo>
                    <a:lnTo>
                      <a:pt x="685" y="121"/>
                    </a:lnTo>
                    <a:lnTo>
                      <a:pt x="654" y="132"/>
                    </a:lnTo>
                    <a:lnTo>
                      <a:pt x="621" y="142"/>
                    </a:lnTo>
                    <a:lnTo>
                      <a:pt x="589" y="152"/>
                    </a:lnTo>
                    <a:lnTo>
                      <a:pt x="557" y="163"/>
                    </a:lnTo>
                    <a:lnTo>
                      <a:pt x="525" y="173"/>
                    </a:lnTo>
                    <a:lnTo>
                      <a:pt x="492" y="183"/>
                    </a:lnTo>
                    <a:lnTo>
                      <a:pt x="461" y="193"/>
                    </a:lnTo>
                    <a:lnTo>
                      <a:pt x="430" y="203"/>
                    </a:lnTo>
                    <a:lnTo>
                      <a:pt x="400" y="213"/>
                    </a:lnTo>
                    <a:lnTo>
                      <a:pt x="369" y="225"/>
                    </a:lnTo>
                    <a:lnTo>
                      <a:pt x="339" y="235"/>
                    </a:lnTo>
                    <a:lnTo>
                      <a:pt x="308" y="247"/>
                    </a:lnTo>
                    <a:lnTo>
                      <a:pt x="278" y="257"/>
                    </a:lnTo>
                    <a:lnTo>
                      <a:pt x="247" y="269"/>
                    </a:lnTo>
                    <a:lnTo>
                      <a:pt x="217" y="279"/>
                    </a:lnTo>
                    <a:lnTo>
                      <a:pt x="186" y="291"/>
                    </a:lnTo>
                    <a:lnTo>
                      <a:pt x="156" y="301"/>
                    </a:lnTo>
                    <a:lnTo>
                      <a:pt x="125" y="311"/>
                    </a:lnTo>
                    <a:lnTo>
                      <a:pt x="94" y="322"/>
                    </a:lnTo>
                    <a:lnTo>
                      <a:pt x="63" y="331"/>
                    </a:lnTo>
                    <a:lnTo>
                      <a:pt x="32" y="340"/>
                    </a:lnTo>
                    <a:lnTo>
                      <a:pt x="0" y="349"/>
                    </a:lnTo>
                    <a:lnTo>
                      <a:pt x="2" y="3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0" name="Freeform 169"/>
              <p:cNvSpPr>
                <a:spLocks/>
              </p:cNvSpPr>
              <p:nvPr/>
            </p:nvSpPr>
            <p:spPr bwMode="auto">
              <a:xfrm>
                <a:off x="2175" y="665"/>
                <a:ext cx="132" cy="519"/>
              </a:xfrm>
              <a:custGeom>
                <a:avLst/>
                <a:gdLst>
                  <a:gd name="T0" fmla="*/ 0 w 265"/>
                  <a:gd name="T1" fmla="*/ 0 h 1039"/>
                  <a:gd name="T2" fmla="*/ 0 w 265"/>
                  <a:gd name="T3" fmla="*/ 0 h 1039"/>
                  <a:gd name="T4" fmla="*/ 0 w 265"/>
                  <a:gd name="T5" fmla="*/ 0 h 1039"/>
                  <a:gd name="T6" fmla="*/ 0 w 265"/>
                  <a:gd name="T7" fmla="*/ 0 h 1039"/>
                  <a:gd name="T8" fmla="*/ 0 w 265"/>
                  <a:gd name="T9" fmla="*/ 0 h 1039"/>
                  <a:gd name="T10" fmla="*/ 0 w 265"/>
                  <a:gd name="T11" fmla="*/ 0 h 1039"/>
                  <a:gd name="T12" fmla="*/ 0 w 265"/>
                  <a:gd name="T13" fmla="*/ 0 h 1039"/>
                  <a:gd name="T14" fmla="*/ 0 w 265"/>
                  <a:gd name="T15" fmla="*/ 0 h 1039"/>
                  <a:gd name="T16" fmla="*/ 0 w 265"/>
                  <a:gd name="T17" fmla="*/ 0 h 1039"/>
                  <a:gd name="T18" fmla="*/ 0 w 265"/>
                  <a:gd name="T19" fmla="*/ 0 h 1039"/>
                  <a:gd name="T20" fmla="*/ 0 w 265"/>
                  <a:gd name="T21" fmla="*/ 0 h 1039"/>
                  <a:gd name="T22" fmla="*/ 0 w 265"/>
                  <a:gd name="T23" fmla="*/ 0 h 1039"/>
                  <a:gd name="T24" fmla="*/ 0 w 265"/>
                  <a:gd name="T25" fmla="*/ 0 h 1039"/>
                  <a:gd name="T26" fmla="*/ 0 w 265"/>
                  <a:gd name="T27" fmla="*/ 0 h 1039"/>
                  <a:gd name="T28" fmla="*/ 0 w 265"/>
                  <a:gd name="T29" fmla="*/ 0 h 1039"/>
                  <a:gd name="T30" fmla="*/ 0 w 265"/>
                  <a:gd name="T31" fmla="*/ 0 h 1039"/>
                  <a:gd name="T32" fmla="*/ 0 w 265"/>
                  <a:gd name="T33" fmla="*/ 0 h 1039"/>
                  <a:gd name="T34" fmla="*/ 0 w 265"/>
                  <a:gd name="T35" fmla="*/ 0 h 1039"/>
                  <a:gd name="T36" fmla="*/ 0 w 265"/>
                  <a:gd name="T37" fmla="*/ 0 h 1039"/>
                  <a:gd name="T38" fmla="*/ 0 w 265"/>
                  <a:gd name="T39" fmla="*/ 0 h 1039"/>
                  <a:gd name="T40" fmla="*/ 0 w 265"/>
                  <a:gd name="T41" fmla="*/ 0 h 1039"/>
                  <a:gd name="T42" fmla="*/ 0 w 265"/>
                  <a:gd name="T43" fmla="*/ 0 h 1039"/>
                  <a:gd name="T44" fmla="*/ 0 w 265"/>
                  <a:gd name="T45" fmla="*/ 0 h 1039"/>
                  <a:gd name="T46" fmla="*/ 0 w 265"/>
                  <a:gd name="T47" fmla="*/ 0 h 1039"/>
                  <a:gd name="T48" fmla="*/ 0 w 265"/>
                  <a:gd name="T49" fmla="*/ 0 h 1039"/>
                  <a:gd name="T50" fmla="*/ 0 w 265"/>
                  <a:gd name="T51" fmla="*/ 0 h 1039"/>
                  <a:gd name="T52" fmla="*/ 0 w 265"/>
                  <a:gd name="T53" fmla="*/ 0 h 1039"/>
                  <a:gd name="T54" fmla="*/ 0 w 265"/>
                  <a:gd name="T55" fmla="*/ 0 h 1039"/>
                  <a:gd name="T56" fmla="*/ 0 w 265"/>
                  <a:gd name="T57" fmla="*/ 0 h 1039"/>
                  <a:gd name="T58" fmla="*/ 0 w 265"/>
                  <a:gd name="T59" fmla="*/ 0 h 1039"/>
                  <a:gd name="T60" fmla="*/ 0 w 265"/>
                  <a:gd name="T61" fmla="*/ 0 h 1039"/>
                  <a:gd name="T62" fmla="*/ 0 w 265"/>
                  <a:gd name="T63" fmla="*/ 0 h 1039"/>
                  <a:gd name="T64" fmla="*/ 0 w 265"/>
                  <a:gd name="T65" fmla="*/ 0 h 1039"/>
                  <a:gd name="T66" fmla="*/ 0 w 265"/>
                  <a:gd name="T67" fmla="*/ 0 h 1039"/>
                  <a:gd name="T68" fmla="*/ 0 w 265"/>
                  <a:gd name="T69" fmla="*/ 0 h 1039"/>
                  <a:gd name="T70" fmla="*/ 0 w 265"/>
                  <a:gd name="T71" fmla="*/ 0 h 1039"/>
                  <a:gd name="T72" fmla="*/ 0 w 265"/>
                  <a:gd name="T73" fmla="*/ 0 h 1039"/>
                  <a:gd name="T74" fmla="*/ 0 w 265"/>
                  <a:gd name="T75" fmla="*/ 0 h 1039"/>
                  <a:gd name="T76" fmla="*/ 0 w 265"/>
                  <a:gd name="T77" fmla="*/ 0 h 1039"/>
                  <a:gd name="T78" fmla="*/ 0 w 265"/>
                  <a:gd name="T79" fmla="*/ 0 h 1039"/>
                  <a:gd name="T80" fmla="*/ 0 w 265"/>
                  <a:gd name="T81" fmla="*/ 0 h 1039"/>
                  <a:gd name="T82" fmla="*/ 0 w 265"/>
                  <a:gd name="T83" fmla="*/ 0 h 1039"/>
                  <a:gd name="T84" fmla="*/ 0 w 265"/>
                  <a:gd name="T85" fmla="*/ 0 h 1039"/>
                  <a:gd name="T86" fmla="*/ 0 w 265"/>
                  <a:gd name="T87" fmla="*/ 0 h 1039"/>
                  <a:gd name="T88" fmla="*/ 0 w 265"/>
                  <a:gd name="T89" fmla="*/ 0 h 1039"/>
                  <a:gd name="T90" fmla="*/ 0 w 265"/>
                  <a:gd name="T91" fmla="*/ 0 h 1039"/>
                  <a:gd name="T92" fmla="*/ 0 w 265"/>
                  <a:gd name="T93" fmla="*/ 0 h 1039"/>
                  <a:gd name="T94" fmla="*/ 0 w 265"/>
                  <a:gd name="T95" fmla="*/ 0 h 1039"/>
                  <a:gd name="T96" fmla="*/ 0 w 265"/>
                  <a:gd name="T97" fmla="*/ 0 h 1039"/>
                  <a:gd name="T98" fmla="*/ 0 w 265"/>
                  <a:gd name="T99" fmla="*/ 0 h 1039"/>
                  <a:gd name="T100" fmla="*/ 0 w 265"/>
                  <a:gd name="T101" fmla="*/ 0 h 1039"/>
                  <a:gd name="T102" fmla="*/ 0 w 265"/>
                  <a:gd name="T103" fmla="*/ 0 h 1039"/>
                  <a:gd name="T104" fmla="*/ 0 w 265"/>
                  <a:gd name="T105" fmla="*/ 0 h 1039"/>
                  <a:gd name="T106" fmla="*/ 0 w 265"/>
                  <a:gd name="T107" fmla="*/ 0 h 1039"/>
                  <a:gd name="T108" fmla="*/ 0 w 265"/>
                  <a:gd name="T109" fmla="*/ 0 h 1039"/>
                  <a:gd name="T110" fmla="*/ 0 w 265"/>
                  <a:gd name="T111" fmla="*/ 0 h 1039"/>
                  <a:gd name="T112" fmla="*/ 0 w 265"/>
                  <a:gd name="T113" fmla="*/ 0 h 1039"/>
                  <a:gd name="T114" fmla="*/ 0 w 265"/>
                  <a:gd name="T115" fmla="*/ 0 h 103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65"/>
                  <a:gd name="T175" fmla="*/ 0 h 1039"/>
                  <a:gd name="T176" fmla="*/ 265 w 265"/>
                  <a:gd name="T177" fmla="*/ 1039 h 103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65" h="1039">
                    <a:moveTo>
                      <a:pt x="0" y="0"/>
                    </a:moveTo>
                    <a:lnTo>
                      <a:pt x="28" y="56"/>
                    </a:lnTo>
                    <a:lnTo>
                      <a:pt x="51" y="114"/>
                    </a:lnTo>
                    <a:lnTo>
                      <a:pt x="70" y="174"/>
                    </a:lnTo>
                    <a:lnTo>
                      <a:pt x="87" y="235"/>
                    </a:lnTo>
                    <a:lnTo>
                      <a:pt x="104" y="298"/>
                    </a:lnTo>
                    <a:lnTo>
                      <a:pt x="117" y="359"/>
                    </a:lnTo>
                    <a:lnTo>
                      <a:pt x="131" y="420"/>
                    </a:lnTo>
                    <a:lnTo>
                      <a:pt x="145" y="480"/>
                    </a:lnTo>
                    <a:lnTo>
                      <a:pt x="154" y="519"/>
                    </a:lnTo>
                    <a:lnTo>
                      <a:pt x="164" y="558"/>
                    </a:lnTo>
                    <a:lnTo>
                      <a:pt x="173" y="597"/>
                    </a:lnTo>
                    <a:lnTo>
                      <a:pt x="182" y="638"/>
                    </a:lnTo>
                    <a:lnTo>
                      <a:pt x="190" y="677"/>
                    </a:lnTo>
                    <a:lnTo>
                      <a:pt x="199" y="716"/>
                    </a:lnTo>
                    <a:lnTo>
                      <a:pt x="207" y="756"/>
                    </a:lnTo>
                    <a:lnTo>
                      <a:pt x="217" y="796"/>
                    </a:lnTo>
                    <a:lnTo>
                      <a:pt x="223" y="823"/>
                    </a:lnTo>
                    <a:lnTo>
                      <a:pt x="230" y="851"/>
                    </a:lnTo>
                    <a:lnTo>
                      <a:pt x="237" y="879"/>
                    </a:lnTo>
                    <a:lnTo>
                      <a:pt x="244" y="906"/>
                    </a:lnTo>
                    <a:lnTo>
                      <a:pt x="251" y="934"/>
                    </a:lnTo>
                    <a:lnTo>
                      <a:pt x="257" y="963"/>
                    </a:lnTo>
                    <a:lnTo>
                      <a:pt x="261" y="990"/>
                    </a:lnTo>
                    <a:lnTo>
                      <a:pt x="265" y="1018"/>
                    </a:lnTo>
                    <a:lnTo>
                      <a:pt x="264" y="1024"/>
                    </a:lnTo>
                    <a:lnTo>
                      <a:pt x="261" y="1031"/>
                    </a:lnTo>
                    <a:lnTo>
                      <a:pt x="259" y="1036"/>
                    </a:lnTo>
                    <a:lnTo>
                      <a:pt x="258" y="1039"/>
                    </a:lnTo>
                    <a:lnTo>
                      <a:pt x="250" y="1015"/>
                    </a:lnTo>
                    <a:lnTo>
                      <a:pt x="243" y="989"/>
                    </a:lnTo>
                    <a:lnTo>
                      <a:pt x="236" y="963"/>
                    </a:lnTo>
                    <a:lnTo>
                      <a:pt x="231" y="936"/>
                    </a:lnTo>
                    <a:lnTo>
                      <a:pt x="226" y="910"/>
                    </a:lnTo>
                    <a:lnTo>
                      <a:pt x="221" y="884"/>
                    </a:lnTo>
                    <a:lnTo>
                      <a:pt x="217" y="858"/>
                    </a:lnTo>
                    <a:lnTo>
                      <a:pt x="212" y="832"/>
                    </a:lnTo>
                    <a:lnTo>
                      <a:pt x="203" y="791"/>
                    </a:lnTo>
                    <a:lnTo>
                      <a:pt x="193" y="749"/>
                    </a:lnTo>
                    <a:lnTo>
                      <a:pt x="185" y="708"/>
                    </a:lnTo>
                    <a:lnTo>
                      <a:pt x="176" y="665"/>
                    </a:lnTo>
                    <a:lnTo>
                      <a:pt x="167" y="624"/>
                    </a:lnTo>
                    <a:lnTo>
                      <a:pt x="158" y="582"/>
                    </a:lnTo>
                    <a:lnTo>
                      <a:pt x="149" y="541"/>
                    </a:lnTo>
                    <a:lnTo>
                      <a:pt x="139" y="499"/>
                    </a:lnTo>
                    <a:lnTo>
                      <a:pt x="126" y="437"/>
                    </a:lnTo>
                    <a:lnTo>
                      <a:pt x="112" y="375"/>
                    </a:lnTo>
                    <a:lnTo>
                      <a:pt x="98" y="311"/>
                    </a:lnTo>
                    <a:lnTo>
                      <a:pt x="84" y="247"/>
                    </a:lnTo>
                    <a:lnTo>
                      <a:pt x="67" y="184"/>
                    </a:lnTo>
                    <a:lnTo>
                      <a:pt x="48" y="122"/>
                    </a:lnTo>
                    <a:lnTo>
                      <a:pt x="26" y="61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1" name="Freeform 170"/>
              <p:cNvSpPr>
                <a:spLocks/>
              </p:cNvSpPr>
              <p:nvPr/>
            </p:nvSpPr>
            <p:spPr bwMode="auto">
              <a:xfrm>
                <a:off x="2757" y="955"/>
                <a:ext cx="132" cy="59"/>
              </a:xfrm>
              <a:custGeom>
                <a:avLst/>
                <a:gdLst>
                  <a:gd name="T0" fmla="*/ 1 w 262"/>
                  <a:gd name="T1" fmla="*/ 0 h 119"/>
                  <a:gd name="T2" fmla="*/ 1 w 262"/>
                  <a:gd name="T3" fmla="*/ 0 h 119"/>
                  <a:gd name="T4" fmla="*/ 1 w 262"/>
                  <a:gd name="T5" fmla="*/ 0 h 119"/>
                  <a:gd name="T6" fmla="*/ 1 w 262"/>
                  <a:gd name="T7" fmla="*/ 0 h 119"/>
                  <a:gd name="T8" fmla="*/ 1 w 262"/>
                  <a:gd name="T9" fmla="*/ 0 h 119"/>
                  <a:gd name="T10" fmla="*/ 1 w 262"/>
                  <a:gd name="T11" fmla="*/ 0 h 119"/>
                  <a:gd name="T12" fmla="*/ 1 w 262"/>
                  <a:gd name="T13" fmla="*/ 0 h 119"/>
                  <a:gd name="T14" fmla="*/ 1 w 262"/>
                  <a:gd name="T15" fmla="*/ 0 h 119"/>
                  <a:gd name="T16" fmla="*/ 1 w 262"/>
                  <a:gd name="T17" fmla="*/ 0 h 119"/>
                  <a:gd name="T18" fmla="*/ 1 w 262"/>
                  <a:gd name="T19" fmla="*/ 0 h 119"/>
                  <a:gd name="T20" fmla="*/ 1 w 262"/>
                  <a:gd name="T21" fmla="*/ 0 h 119"/>
                  <a:gd name="T22" fmla="*/ 1 w 262"/>
                  <a:gd name="T23" fmla="*/ 0 h 119"/>
                  <a:gd name="T24" fmla="*/ 1 w 262"/>
                  <a:gd name="T25" fmla="*/ 0 h 119"/>
                  <a:gd name="T26" fmla="*/ 1 w 262"/>
                  <a:gd name="T27" fmla="*/ 0 h 119"/>
                  <a:gd name="T28" fmla="*/ 1 w 262"/>
                  <a:gd name="T29" fmla="*/ 0 h 119"/>
                  <a:gd name="T30" fmla="*/ 1 w 262"/>
                  <a:gd name="T31" fmla="*/ 0 h 119"/>
                  <a:gd name="T32" fmla="*/ 1 w 262"/>
                  <a:gd name="T33" fmla="*/ 0 h 119"/>
                  <a:gd name="T34" fmla="*/ 1 w 262"/>
                  <a:gd name="T35" fmla="*/ 0 h 119"/>
                  <a:gd name="T36" fmla="*/ 1 w 262"/>
                  <a:gd name="T37" fmla="*/ 0 h 119"/>
                  <a:gd name="T38" fmla="*/ 1 w 262"/>
                  <a:gd name="T39" fmla="*/ 0 h 119"/>
                  <a:gd name="T40" fmla="*/ 1 w 262"/>
                  <a:gd name="T41" fmla="*/ 0 h 119"/>
                  <a:gd name="T42" fmla="*/ 1 w 262"/>
                  <a:gd name="T43" fmla="*/ 0 h 119"/>
                  <a:gd name="T44" fmla="*/ 1 w 262"/>
                  <a:gd name="T45" fmla="*/ 0 h 119"/>
                  <a:gd name="T46" fmla="*/ 1 w 262"/>
                  <a:gd name="T47" fmla="*/ 0 h 119"/>
                  <a:gd name="T48" fmla="*/ 1 w 262"/>
                  <a:gd name="T49" fmla="*/ 0 h 119"/>
                  <a:gd name="T50" fmla="*/ 1 w 262"/>
                  <a:gd name="T51" fmla="*/ 0 h 119"/>
                  <a:gd name="T52" fmla="*/ 1 w 262"/>
                  <a:gd name="T53" fmla="*/ 0 h 119"/>
                  <a:gd name="T54" fmla="*/ 1 w 262"/>
                  <a:gd name="T55" fmla="*/ 0 h 119"/>
                  <a:gd name="T56" fmla="*/ 1 w 262"/>
                  <a:gd name="T57" fmla="*/ 0 h 119"/>
                  <a:gd name="T58" fmla="*/ 1 w 262"/>
                  <a:gd name="T59" fmla="*/ 0 h 119"/>
                  <a:gd name="T60" fmla="*/ 1 w 262"/>
                  <a:gd name="T61" fmla="*/ 0 h 119"/>
                  <a:gd name="T62" fmla="*/ 1 w 262"/>
                  <a:gd name="T63" fmla="*/ 0 h 119"/>
                  <a:gd name="T64" fmla="*/ 1 w 262"/>
                  <a:gd name="T65" fmla="*/ 0 h 119"/>
                  <a:gd name="T66" fmla="*/ 1 w 262"/>
                  <a:gd name="T67" fmla="*/ 0 h 119"/>
                  <a:gd name="T68" fmla="*/ 1 w 262"/>
                  <a:gd name="T69" fmla="*/ 0 h 119"/>
                  <a:gd name="T70" fmla="*/ 1 w 262"/>
                  <a:gd name="T71" fmla="*/ 0 h 119"/>
                  <a:gd name="T72" fmla="*/ 0 w 262"/>
                  <a:gd name="T73" fmla="*/ 0 h 119"/>
                  <a:gd name="T74" fmla="*/ 0 w 262"/>
                  <a:gd name="T75" fmla="*/ 0 h 119"/>
                  <a:gd name="T76" fmla="*/ 1 w 262"/>
                  <a:gd name="T77" fmla="*/ 0 h 119"/>
                  <a:gd name="T78" fmla="*/ 1 w 262"/>
                  <a:gd name="T79" fmla="*/ 0 h 119"/>
                  <a:gd name="T80" fmla="*/ 1 w 262"/>
                  <a:gd name="T81" fmla="*/ 0 h 119"/>
                  <a:gd name="T82" fmla="*/ 1 w 262"/>
                  <a:gd name="T83" fmla="*/ 0 h 11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2"/>
                  <a:gd name="T127" fmla="*/ 0 h 119"/>
                  <a:gd name="T128" fmla="*/ 262 w 262"/>
                  <a:gd name="T129" fmla="*/ 119 h 11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2" h="119">
                    <a:moveTo>
                      <a:pt x="1" y="64"/>
                    </a:moveTo>
                    <a:lnTo>
                      <a:pt x="15" y="74"/>
                    </a:lnTo>
                    <a:lnTo>
                      <a:pt x="31" y="81"/>
                    </a:lnTo>
                    <a:lnTo>
                      <a:pt x="48" y="88"/>
                    </a:lnTo>
                    <a:lnTo>
                      <a:pt x="66" y="92"/>
                    </a:lnTo>
                    <a:lnTo>
                      <a:pt x="85" y="95"/>
                    </a:lnTo>
                    <a:lnTo>
                      <a:pt x="104" y="95"/>
                    </a:lnTo>
                    <a:lnTo>
                      <a:pt x="124" y="94"/>
                    </a:lnTo>
                    <a:lnTo>
                      <a:pt x="144" y="91"/>
                    </a:lnTo>
                    <a:lnTo>
                      <a:pt x="163" y="87"/>
                    </a:lnTo>
                    <a:lnTo>
                      <a:pt x="182" y="80"/>
                    </a:lnTo>
                    <a:lnTo>
                      <a:pt x="199" y="72"/>
                    </a:lnTo>
                    <a:lnTo>
                      <a:pt x="215" y="61"/>
                    </a:lnTo>
                    <a:lnTo>
                      <a:pt x="229" y="50"/>
                    </a:lnTo>
                    <a:lnTo>
                      <a:pt x="241" y="36"/>
                    </a:lnTo>
                    <a:lnTo>
                      <a:pt x="252" y="21"/>
                    </a:lnTo>
                    <a:lnTo>
                      <a:pt x="259" y="5"/>
                    </a:lnTo>
                    <a:lnTo>
                      <a:pt x="260" y="1"/>
                    </a:lnTo>
                    <a:lnTo>
                      <a:pt x="261" y="0"/>
                    </a:lnTo>
                    <a:lnTo>
                      <a:pt x="262" y="2"/>
                    </a:lnTo>
                    <a:lnTo>
                      <a:pt x="262" y="6"/>
                    </a:lnTo>
                    <a:lnTo>
                      <a:pt x="258" y="27"/>
                    </a:lnTo>
                    <a:lnTo>
                      <a:pt x="250" y="45"/>
                    </a:lnTo>
                    <a:lnTo>
                      <a:pt x="238" y="61"/>
                    </a:lnTo>
                    <a:lnTo>
                      <a:pt x="224" y="76"/>
                    </a:lnTo>
                    <a:lnTo>
                      <a:pt x="207" y="89"/>
                    </a:lnTo>
                    <a:lnTo>
                      <a:pt x="188" y="99"/>
                    </a:lnTo>
                    <a:lnTo>
                      <a:pt x="169" y="109"/>
                    </a:lnTo>
                    <a:lnTo>
                      <a:pt x="148" y="114"/>
                    </a:lnTo>
                    <a:lnTo>
                      <a:pt x="126" y="118"/>
                    </a:lnTo>
                    <a:lnTo>
                      <a:pt x="106" y="119"/>
                    </a:lnTo>
                    <a:lnTo>
                      <a:pt x="85" y="118"/>
                    </a:lnTo>
                    <a:lnTo>
                      <a:pt x="64" y="113"/>
                    </a:lnTo>
                    <a:lnTo>
                      <a:pt x="44" y="106"/>
                    </a:lnTo>
                    <a:lnTo>
                      <a:pt x="27" y="96"/>
                    </a:lnTo>
                    <a:lnTo>
                      <a:pt x="12" y="82"/>
                    </a:lnTo>
                    <a:lnTo>
                      <a:pt x="0" y="66"/>
                    </a:lnTo>
                    <a:lnTo>
                      <a:pt x="0" y="65"/>
                    </a:lnTo>
                    <a:lnTo>
                      <a:pt x="1" y="65"/>
                    </a:lnTo>
                    <a:lnTo>
                      <a:pt x="1" y="6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2" name="Freeform 171"/>
              <p:cNvSpPr>
                <a:spLocks/>
              </p:cNvSpPr>
              <p:nvPr/>
            </p:nvSpPr>
            <p:spPr bwMode="auto">
              <a:xfrm>
                <a:off x="2777" y="949"/>
                <a:ext cx="108" cy="40"/>
              </a:xfrm>
              <a:custGeom>
                <a:avLst/>
                <a:gdLst>
                  <a:gd name="T0" fmla="*/ 0 w 215"/>
                  <a:gd name="T1" fmla="*/ 1 h 79"/>
                  <a:gd name="T2" fmla="*/ 1 w 215"/>
                  <a:gd name="T3" fmla="*/ 1 h 79"/>
                  <a:gd name="T4" fmla="*/ 1 w 215"/>
                  <a:gd name="T5" fmla="*/ 1 h 79"/>
                  <a:gd name="T6" fmla="*/ 1 w 215"/>
                  <a:gd name="T7" fmla="*/ 1 h 79"/>
                  <a:gd name="T8" fmla="*/ 1 w 215"/>
                  <a:gd name="T9" fmla="*/ 1 h 79"/>
                  <a:gd name="T10" fmla="*/ 1 w 215"/>
                  <a:gd name="T11" fmla="*/ 1 h 79"/>
                  <a:gd name="T12" fmla="*/ 1 w 215"/>
                  <a:gd name="T13" fmla="*/ 1 h 79"/>
                  <a:gd name="T14" fmla="*/ 1 w 215"/>
                  <a:gd name="T15" fmla="*/ 1 h 79"/>
                  <a:gd name="T16" fmla="*/ 1 w 215"/>
                  <a:gd name="T17" fmla="*/ 1 h 79"/>
                  <a:gd name="T18" fmla="*/ 1 w 215"/>
                  <a:gd name="T19" fmla="*/ 1 h 79"/>
                  <a:gd name="T20" fmla="*/ 1 w 215"/>
                  <a:gd name="T21" fmla="*/ 1 h 79"/>
                  <a:gd name="T22" fmla="*/ 1 w 215"/>
                  <a:gd name="T23" fmla="*/ 1 h 79"/>
                  <a:gd name="T24" fmla="*/ 1 w 215"/>
                  <a:gd name="T25" fmla="*/ 1 h 79"/>
                  <a:gd name="T26" fmla="*/ 1 w 215"/>
                  <a:gd name="T27" fmla="*/ 1 h 79"/>
                  <a:gd name="T28" fmla="*/ 1 w 215"/>
                  <a:gd name="T29" fmla="*/ 1 h 79"/>
                  <a:gd name="T30" fmla="*/ 1 w 215"/>
                  <a:gd name="T31" fmla="*/ 1 h 79"/>
                  <a:gd name="T32" fmla="*/ 1 w 215"/>
                  <a:gd name="T33" fmla="*/ 1 h 79"/>
                  <a:gd name="T34" fmla="*/ 1 w 215"/>
                  <a:gd name="T35" fmla="*/ 0 h 79"/>
                  <a:gd name="T36" fmla="*/ 1 w 215"/>
                  <a:gd name="T37" fmla="*/ 1 h 79"/>
                  <a:gd name="T38" fmla="*/ 1 w 215"/>
                  <a:gd name="T39" fmla="*/ 1 h 79"/>
                  <a:gd name="T40" fmla="*/ 1 w 215"/>
                  <a:gd name="T41" fmla="*/ 1 h 79"/>
                  <a:gd name="T42" fmla="*/ 1 w 215"/>
                  <a:gd name="T43" fmla="*/ 1 h 79"/>
                  <a:gd name="T44" fmla="*/ 1 w 215"/>
                  <a:gd name="T45" fmla="*/ 1 h 79"/>
                  <a:gd name="T46" fmla="*/ 1 w 215"/>
                  <a:gd name="T47" fmla="*/ 1 h 79"/>
                  <a:gd name="T48" fmla="*/ 1 w 215"/>
                  <a:gd name="T49" fmla="*/ 1 h 79"/>
                  <a:gd name="T50" fmla="*/ 1 w 215"/>
                  <a:gd name="T51" fmla="*/ 1 h 79"/>
                  <a:gd name="T52" fmla="*/ 1 w 215"/>
                  <a:gd name="T53" fmla="*/ 1 h 79"/>
                  <a:gd name="T54" fmla="*/ 1 w 215"/>
                  <a:gd name="T55" fmla="*/ 1 h 79"/>
                  <a:gd name="T56" fmla="*/ 1 w 215"/>
                  <a:gd name="T57" fmla="*/ 1 h 79"/>
                  <a:gd name="T58" fmla="*/ 1 w 215"/>
                  <a:gd name="T59" fmla="*/ 1 h 79"/>
                  <a:gd name="T60" fmla="*/ 1 w 215"/>
                  <a:gd name="T61" fmla="*/ 1 h 79"/>
                  <a:gd name="T62" fmla="*/ 1 w 215"/>
                  <a:gd name="T63" fmla="*/ 1 h 79"/>
                  <a:gd name="T64" fmla="*/ 1 w 215"/>
                  <a:gd name="T65" fmla="*/ 1 h 79"/>
                  <a:gd name="T66" fmla="*/ 1 w 215"/>
                  <a:gd name="T67" fmla="*/ 1 h 79"/>
                  <a:gd name="T68" fmla="*/ 1 w 215"/>
                  <a:gd name="T69" fmla="*/ 1 h 79"/>
                  <a:gd name="T70" fmla="*/ 1 w 215"/>
                  <a:gd name="T71" fmla="*/ 1 h 79"/>
                  <a:gd name="T72" fmla="*/ 0 w 215"/>
                  <a:gd name="T73" fmla="*/ 1 h 79"/>
                  <a:gd name="T74" fmla="*/ 0 w 215"/>
                  <a:gd name="T75" fmla="*/ 1 h 79"/>
                  <a:gd name="T76" fmla="*/ 0 w 215"/>
                  <a:gd name="T77" fmla="*/ 1 h 79"/>
                  <a:gd name="T78" fmla="*/ 0 w 215"/>
                  <a:gd name="T79" fmla="*/ 1 h 79"/>
                  <a:gd name="T80" fmla="*/ 0 w 215"/>
                  <a:gd name="T81" fmla="*/ 1 h 79"/>
                  <a:gd name="T82" fmla="*/ 0 w 215"/>
                  <a:gd name="T83" fmla="*/ 1 h 7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15"/>
                  <a:gd name="T127" fmla="*/ 0 h 79"/>
                  <a:gd name="T128" fmla="*/ 215 w 215"/>
                  <a:gd name="T129" fmla="*/ 79 h 7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15" h="79">
                    <a:moveTo>
                      <a:pt x="0" y="59"/>
                    </a:moveTo>
                    <a:lnTo>
                      <a:pt x="15" y="65"/>
                    </a:lnTo>
                    <a:lnTo>
                      <a:pt x="30" y="70"/>
                    </a:lnTo>
                    <a:lnTo>
                      <a:pt x="45" y="72"/>
                    </a:lnTo>
                    <a:lnTo>
                      <a:pt x="60" y="74"/>
                    </a:lnTo>
                    <a:lnTo>
                      <a:pt x="74" y="74"/>
                    </a:lnTo>
                    <a:lnTo>
                      <a:pt x="89" y="74"/>
                    </a:lnTo>
                    <a:lnTo>
                      <a:pt x="104" y="72"/>
                    </a:lnTo>
                    <a:lnTo>
                      <a:pt x="117" y="69"/>
                    </a:lnTo>
                    <a:lnTo>
                      <a:pt x="131" y="64"/>
                    </a:lnTo>
                    <a:lnTo>
                      <a:pt x="145" y="58"/>
                    </a:lnTo>
                    <a:lnTo>
                      <a:pt x="158" y="51"/>
                    </a:lnTo>
                    <a:lnTo>
                      <a:pt x="170" y="43"/>
                    </a:lnTo>
                    <a:lnTo>
                      <a:pt x="182" y="34"/>
                    </a:lnTo>
                    <a:lnTo>
                      <a:pt x="193" y="24"/>
                    </a:lnTo>
                    <a:lnTo>
                      <a:pt x="204" y="13"/>
                    </a:lnTo>
                    <a:lnTo>
                      <a:pt x="214" y="1"/>
                    </a:lnTo>
                    <a:lnTo>
                      <a:pt x="215" y="0"/>
                    </a:lnTo>
                    <a:lnTo>
                      <a:pt x="215" y="1"/>
                    </a:lnTo>
                    <a:lnTo>
                      <a:pt x="213" y="3"/>
                    </a:lnTo>
                    <a:lnTo>
                      <a:pt x="212" y="4"/>
                    </a:lnTo>
                    <a:lnTo>
                      <a:pt x="203" y="17"/>
                    </a:lnTo>
                    <a:lnTo>
                      <a:pt x="192" y="28"/>
                    </a:lnTo>
                    <a:lnTo>
                      <a:pt x="181" y="39"/>
                    </a:lnTo>
                    <a:lnTo>
                      <a:pt x="169" y="48"/>
                    </a:lnTo>
                    <a:lnTo>
                      <a:pt x="157" y="56"/>
                    </a:lnTo>
                    <a:lnTo>
                      <a:pt x="144" y="63"/>
                    </a:lnTo>
                    <a:lnTo>
                      <a:pt x="130" y="69"/>
                    </a:lnTo>
                    <a:lnTo>
                      <a:pt x="116" y="73"/>
                    </a:lnTo>
                    <a:lnTo>
                      <a:pt x="102" y="77"/>
                    </a:lnTo>
                    <a:lnTo>
                      <a:pt x="89" y="79"/>
                    </a:lnTo>
                    <a:lnTo>
                      <a:pt x="74" y="79"/>
                    </a:lnTo>
                    <a:lnTo>
                      <a:pt x="59" y="79"/>
                    </a:lnTo>
                    <a:lnTo>
                      <a:pt x="44" y="76"/>
                    </a:lnTo>
                    <a:lnTo>
                      <a:pt x="29" y="72"/>
                    </a:lnTo>
                    <a:lnTo>
                      <a:pt x="15" y="6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3" name="Freeform 172"/>
              <p:cNvSpPr>
                <a:spLocks/>
              </p:cNvSpPr>
              <p:nvPr/>
            </p:nvSpPr>
            <p:spPr bwMode="auto">
              <a:xfrm>
                <a:off x="2866" y="784"/>
                <a:ext cx="392" cy="164"/>
              </a:xfrm>
              <a:custGeom>
                <a:avLst/>
                <a:gdLst>
                  <a:gd name="T0" fmla="*/ 1 w 784"/>
                  <a:gd name="T1" fmla="*/ 1 h 327"/>
                  <a:gd name="T2" fmla="*/ 1 w 784"/>
                  <a:gd name="T3" fmla="*/ 1 h 327"/>
                  <a:gd name="T4" fmla="*/ 1 w 784"/>
                  <a:gd name="T5" fmla="*/ 1 h 327"/>
                  <a:gd name="T6" fmla="*/ 1 w 784"/>
                  <a:gd name="T7" fmla="*/ 1 h 327"/>
                  <a:gd name="T8" fmla="*/ 1 w 784"/>
                  <a:gd name="T9" fmla="*/ 1 h 327"/>
                  <a:gd name="T10" fmla="*/ 1 w 784"/>
                  <a:gd name="T11" fmla="*/ 1 h 327"/>
                  <a:gd name="T12" fmla="*/ 1 w 784"/>
                  <a:gd name="T13" fmla="*/ 1 h 327"/>
                  <a:gd name="T14" fmla="*/ 1 w 784"/>
                  <a:gd name="T15" fmla="*/ 1 h 327"/>
                  <a:gd name="T16" fmla="*/ 1 w 784"/>
                  <a:gd name="T17" fmla="*/ 1 h 327"/>
                  <a:gd name="T18" fmla="*/ 1 w 784"/>
                  <a:gd name="T19" fmla="*/ 1 h 327"/>
                  <a:gd name="T20" fmla="*/ 1 w 784"/>
                  <a:gd name="T21" fmla="*/ 1 h 327"/>
                  <a:gd name="T22" fmla="*/ 1 w 784"/>
                  <a:gd name="T23" fmla="*/ 1 h 327"/>
                  <a:gd name="T24" fmla="*/ 1 w 784"/>
                  <a:gd name="T25" fmla="*/ 1 h 327"/>
                  <a:gd name="T26" fmla="*/ 1 w 784"/>
                  <a:gd name="T27" fmla="*/ 1 h 327"/>
                  <a:gd name="T28" fmla="*/ 1 w 784"/>
                  <a:gd name="T29" fmla="*/ 1 h 327"/>
                  <a:gd name="T30" fmla="*/ 1 w 784"/>
                  <a:gd name="T31" fmla="*/ 1 h 327"/>
                  <a:gd name="T32" fmla="*/ 1 w 784"/>
                  <a:gd name="T33" fmla="*/ 1 h 327"/>
                  <a:gd name="T34" fmla="*/ 1 w 784"/>
                  <a:gd name="T35" fmla="*/ 1 h 327"/>
                  <a:gd name="T36" fmla="*/ 1 w 784"/>
                  <a:gd name="T37" fmla="*/ 1 h 327"/>
                  <a:gd name="T38" fmla="*/ 1 w 784"/>
                  <a:gd name="T39" fmla="*/ 1 h 327"/>
                  <a:gd name="T40" fmla="*/ 1 w 784"/>
                  <a:gd name="T41" fmla="*/ 1 h 327"/>
                  <a:gd name="T42" fmla="*/ 1 w 784"/>
                  <a:gd name="T43" fmla="*/ 1 h 327"/>
                  <a:gd name="T44" fmla="*/ 1 w 784"/>
                  <a:gd name="T45" fmla="*/ 1 h 327"/>
                  <a:gd name="T46" fmla="*/ 1 w 784"/>
                  <a:gd name="T47" fmla="*/ 1 h 327"/>
                  <a:gd name="T48" fmla="*/ 1 w 784"/>
                  <a:gd name="T49" fmla="*/ 1 h 327"/>
                  <a:gd name="T50" fmla="*/ 1 w 784"/>
                  <a:gd name="T51" fmla="*/ 1 h 327"/>
                  <a:gd name="T52" fmla="*/ 1 w 784"/>
                  <a:gd name="T53" fmla="*/ 1 h 327"/>
                  <a:gd name="T54" fmla="*/ 1 w 784"/>
                  <a:gd name="T55" fmla="*/ 1 h 327"/>
                  <a:gd name="T56" fmla="*/ 1 w 784"/>
                  <a:gd name="T57" fmla="*/ 1 h 327"/>
                  <a:gd name="T58" fmla="*/ 1 w 784"/>
                  <a:gd name="T59" fmla="*/ 1 h 327"/>
                  <a:gd name="T60" fmla="*/ 1 w 784"/>
                  <a:gd name="T61" fmla="*/ 1 h 327"/>
                  <a:gd name="T62" fmla="*/ 1 w 784"/>
                  <a:gd name="T63" fmla="*/ 1 h 327"/>
                  <a:gd name="T64" fmla="*/ 1 w 784"/>
                  <a:gd name="T65" fmla="*/ 1 h 327"/>
                  <a:gd name="T66" fmla="*/ 1 w 784"/>
                  <a:gd name="T67" fmla="*/ 1 h 327"/>
                  <a:gd name="T68" fmla="*/ 1 w 784"/>
                  <a:gd name="T69" fmla="*/ 1 h 327"/>
                  <a:gd name="T70" fmla="*/ 1 w 784"/>
                  <a:gd name="T71" fmla="*/ 1 h 327"/>
                  <a:gd name="T72" fmla="*/ 1 w 784"/>
                  <a:gd name="T73" fmla="*/ 1 h 327"/>
                  <a:gd name="T74" fmla="*/ 1 w 784"/>
                  <a:gd name="T75" fmla="*/ 1 h 327"/>
                  <a:gd name="T76" fmla="*/ 1 w 784"/>
                  <a:gd name="T77" fmla="*/ 1 h 327"/>
                  <a:gd name="T78" fmla="*/ 1 w 784"/>
                  <a:gd name="T79" fmla="*/ 1 h 327"/>
                  <a:gd name="T80" fmla="*/ 1 w 784"/>
                  <a:gd name="T81" fmla="*/ 1 h 327"/>
                  <a:gd name="T82" fmla="*/ 1 w 784"/>
                  <a:gd name="T83" fmla="*/ 1 h 327"/>
                  <a:gd name="T84" fmla="*/ 0 w 784"/>
                  <a:gd name="T85" fmla="*/ 1 h 327"/>
                  <a:gd name="T86" fmla="*/ 0 w 784"/>
                  <a:gd name="T87" fmla="*/ 1 h 327"/>
                  <a:gd name="T88" fmla="*/ 0 w 784"/>
                  <a:gd name="T89" fmla="*/ 1 h 32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84"/>
                  <a:gd name="T136" fmla="*/ 0 h 327"/>
                  <a:gd name="T137" fmla="*/ 784 w 784"/>
                  <a:gd name="T138" fmla="*/ 327 h 32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84" h="327">
                    <a:moveTo>
                      <a:pt x="0" y="326"/>
                    </a:moveTo>
                    <a:lnTo>
                      <a:pt x="13" y="321"/>
                    </a:lnTo>
                    <a:lnTo>
                      <a:pt x="26" y="316"/>
                    </a:lnTo>
                    <a:lnTo>
                      <a:pt x="38" y="311"/>
                    </a:lnTo>
                    <a:lnTo>
                      <a:pt x="51" y="305"/>
                    </a:lnTo>
                    <a:lnTo>
                      <a:pt x="64" y="300"/>
                    </a:lnTo>
                    <a:lnTo>
                      <a:pt x="76" y="294"/>
                    </a:lnTo>
                    <a:lnTo>
                      <a:pt x="89" y="288"/>
                    </a:lnTo>
                    <a:lnTo>
                      <a:pt x="100" y="281"/>
                    </a:lnTo>
                    <a:lnTo>
                      <a:pt x="113" y="275"/>
                    </a:lnTo>
                    <a:lnTo>
                      <a:pt x="126" y="270"/>
                    </a:lnTo>
                    <a:lnTo>
                      <a:pt x="139" y="264"/>
                    </a:lnTo>
                    <a:lnTo>
                      <a:pt x="150" y="258"/>
                    </a:lnTo>
                    <a:lnTo>
                      <a:pt x="163" y="252"/>
                    </a:lnTo>
                    <a:lnTo>
                      <a:pt x="175" y="247"/>
                    </a:lnTo>
                    <a:lnTo>
                      <a:pt x="188" y="241"/>
                    </a:lnTo>
                    <a:lnTo>
                      <a:pt x="201" y="236"/>
                    </a:lnTo>
                    <a:lnTo>
                      <a:pt x="213" y="232"/>
                    </a:lnTo>
                    <a:lnTo>
                      <a:pt x="227" y="226"/>
                    </a:lnTo>
                    <a:lnTo>
                      <a:pt x="240" y="221"/>
                    </a:lnTo>
                    <a:lnTo>
                      <a:pt x="253" y="215"/>
                    </a:lnTo>
                    <a:lnTo>
                      <a:pt x="265" y="211"/>
                    </a:lnTo>
                    <a:lnTo>
                      <a:pt x="279" y="206"/>
                    </a:lnTo>
                    <a:lnTo>
                      <a:pt x="292" y="202"/>
                    </a:lnTo>
                    <a:lnTo>
                      <a:pt x="306" y="197"/>
                    </a:lnTo>
                    <a:lnTo>
                      <a:pt x="318" y="192"/>
                    </a:lnTo>
                    <a:lnTo>
                      <a:pt x="331" y="188"/>
                    </a:lnTo>
                    <a:lnTo>
                      <a:pt x="345" y="182"/>
                    </a:lnTo>
                    <a:lnTo>
                      <a:pt x="357" y="177"/>
                    </a:lnTo>
                    <a:lnTo>
                      <a:pt x="370" y="173"/>
                    </a:lnTo>
                    <a:lnTo>
                      <a:pt x="383" y="168"/>
                    </a:lnTo>
                    <a:lnTo>
                      <a:pt x="397" y="164"/>
                    </a:lnTo>
                    <a:lnTo>
                      <a:pt x="409" y="159"/>
                    </a:lnTo>
                    <a:lnTo>
                      <a:pt x="432" y="151"/>
                    </a:lnTo>
                    <a:lnTo>
                      <a:pt x="456" y="142"/>
                    </a:lnTo>
                    <a:lnTo>
                      <a:pt x="481" y="134"/>
                    </a:lnTo>
                    <a:lnTo>
                      <a:pt x="505" y="126"/>
                    </a:lnTo>
                    <a:lnTo>
                      <a:pt x="529" y="116"/>
                    </a:lnTo>
                    <a:lnTo>
                      <a:pt x="553" y="108"/>
                    </a:lnTo>
                    <a:lnTo>
                      <a:pt x="577" y="99"/>
                    </a:lnTo>
                    <a:lnTo>
                      <a:pt x="602" y="90"/>
                    </a:lnTo>
                    <a:lnTo>
                      <a:pt x="625" y="81"/>
                    </a:lnTo>
                    <a:lnTo>
                      <a:pt x="649" y="70"/>
                    </a:lnTo>
                    <a:lnTo>
                      <a:pt x="672" y="60"/>
                    </a:lnTo>
                    <a:lnTo>
                      <a:pt x="695" y="49"/>
                    </a:lnTo>
                    <a:lnTo>
                      <a:pt x="718" y="38"/>
                    </a:lnTo>
                    <a:lnTo>
                      <a:pt x="741" y="25"/>
                    </a:lnTo>
                    <a:lnTo>
                      <a:pt x="763" y="14"/>
                    </a:lnTo>
                    <a:lnTo>
                      <a:pt x="784" y="0"/>
                    </a:lnTo>
                    <a:lnTo>
                      <a:pt x="782" y="2"/>
                    </a:lnTo>
                    <a:lnTo>
                      <a:pt x="781" y="7"/>
                    </a:lnTo>
                    <a:lnTo>
                      <a:pt x="780" y="13"/>
                    </a:lnTo>
                    <a:lnTo>
                      <a:pt x="778" y="16"/>
                    </a:lnTo>
                    <a:lnTo>
                      <a:pt x="761" y="30"/>
                    </a:lnTo>
                    <a:lnTo>
                      <a:pt x="741" y="43"/>
                    </a:lnTo>
                    <a:lnTo>
                      <a:pt x="720" y="54"/>
                    </a:lnTo>
                    <a:lnTo>
                      <a:pt x="698" y="64"/>
                    </a:lnTo>
                    <a:lnTo>
                      <a:pt x="676" y="74"/>
                    </a:lnTo>
                    <a:lnTo>
                      <a:pt x="653" y="83"/>
                    </a:lnTo>
                    <a:lnTo>
                      <a:pt x="632" y="91"/>
                    </a:lnTo>
                    <a:lnTo>
                      <a:pt x="611" y="99"/>
                    </a:lnTo>
                    <a:lnTo>
                      <a:pt x="589" y="108"/>
                    </a:lnTo>
                    <a:lnTo>
                      <a:pt x="566" y="116"/>
                    </a:lnTo>
                    <a:lnTo>
                      <a:pt x="544" y="126"/>
                    </a:lnTo>
                    <a:lnTo>
                      <a:pt x="521" y="134"/>
                    </a:lnTo>
                    <a:lnTo>
                      <a:pt x="499" y="142"/>
                    </a:lnTo>
                    <a:lnTo>
                      <a:pt x="476" y="149"/>
                    </a:lnTo>
                    <a:lnTo>
                      <a:pt x="453" y="157"/>
                    </a:lnTo>
                    <a:lnTo>
                      <a:pt x="430" y="165"/>
                    </a:lnTo>
                    <a:lnTo>
                      <a:pt x="402" y="174"/>
                    </a:lnTo>
                    <a:lnTo>
                      <a:pt x="376" y="184"/>
                    </a:lnTo>
                    <a:lnTo>
                      <a:pt x="349" y="194"/>
                    </a:lnTo>
                    <a:lnTo>
                      <a:pt x="322" y="204"/>
                    </a:lnTo>
                    <a:lnTo>
                      <a:pt x="295" y="214"/>
                    </a:lnTo>
                    <a:lnTo>
                      <a:pt x="269" y="225"/>
                    </a:lnTo>
                    <a:lnTo>
                      <a:pt x="241" y="235"/>
                    </a:lnTo>
                    <a:lnTo>
                      <a:pt x="215" y="245"/>
                    </a:lnTo>
                    <a:lnTo>
                      <a:pt x="188" y="256"/>
                    </a:lnTo>
                    <a:lnTo>
                      <a:pt x="162" y="266"/>
                    </a:lnTo>
                    <a:lnTo>
                      <a:pt x="135" y="276"/>
                    </a:lnTo>
                    <a:lnTo>
                      <a:pt x="107" y="287"/>
                    </a:lnTo>
                    <a:lnTo>
                      <a:pt x="81" y="297"/>
                    </a:lnTo>
                    <a:lnTo>
                      <a:pt x="54" y="308"/>
                    </a:lnTo>
                    <a:lnTo>
                      <a:pt x="27" y="317"/>
                    </a:lnTo>
                    <a:lnTo>
                      <a:pt x="0" y="327"/>
                    </a:lnTo>
                    <a:lnTo>
                      <a:pt x="0" y="3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4" name="Freeform 173"/>
              <p:cNvSpPr>
                <a:spLocks/>
              </p:cNvSpPr>
              <p:nvPr/>
            </p:nvSpPr>
            <p:spPr bwMode="auto">
              <a:xfrm>
                <a:off x="2291" y="995"/>
                <a:ext cx="442" cy="149"/>
              </a:xfrm>
              <a:custGeom>
                <a:avLst/>
                <a:gdLst>
                  <a:gd name="T0" fmla="*/ 1 w 882"/>
                  <a:gd name="T1" fmla="*/ 1 h 298"/>
                  <a:gd name="T2" fmla="*/ 1 w 882"/>
                  <a:gd name="T3" fmla="*/ 1 h 298"/>
                  <a:gd name="T4" fmla="*/ 1 w 882"/>
                  <a:gd name="T5" fmla="*/ 1 h 298"/>
                  <a:gd name="T6" fmla="*/ 1 w 882"/>
                  <a:gd name="T7" fmla="*/ 1 h 298"/>
                  <a:gd name="T8" fmla="*/ 1 w 882"/>
                  <a:gd name="T9" fmla="*/ 1 h 298"/>
                  <a:gd name="T10" fmla="*/ 1 w 882"/>
                  <a:gd name="T11" fmla="*/ 1 h 298"/>
                  <a:gd name="T12" fmla="*/ 1 w 882"/>
                  <a:gd name="T13" fmla="*/ 1 h 298"/>
                  <a:gd name="T14" fmla="*/ 1 w 882"/>
                  <a:gd name="T15" fmla="*/ 1 h 298"/>
                  <a:gd name="T16" fmla="*/ 1 w 882"/>
                  <a:gd name="T17" fmla="*/ 1 h 298"/>
                  <a:gd name="T18" fmla="*/ 1 w 882"/>
                  <a:gd name="T19" fmla="*/ 1 h 298"/>
                  <a:gd name="T20" fmla="*/ 1 w 882"/>
                  <a:gd name="T21" fmla="*/ 1 h 298"/>
                  <a:gd name="T22" fmla="*/ 1 w 882"/>
                  <a:gd name="T23" fmla="*/ 1 h 298"/>
                  <a:gd name="T24" fmla="*/ 1 w 882"/>
                  <a:gd name="T25" fmla="*/ 1 h 298"/>
                  <a:gd name="T26" fmla="*/ 1 w 882"/>
                  <a:gd name="T27" fmla="*/ 1 h 298"/>
                  <a:gd name="T28" fmla="*/ 1 w 882"/>
                  <a:gd name="T29" fmla="*/ 1 h 298"/>
                  <a:gd name="T30" fmla="*/ 1 w 882"/>
                  <a:gd name="T31" fmla="*/ 1 h 298"/>
                  <a:gd name="T32" fmla="*/ 1 w 882"/>
                  <a:gd name="T33" fmla="*/ 1 h 298"/>
                  <a:gd name="T34" fmla="*/ 1 w 882"/>
                  <a:gd name="T35" fmla="*/ 1 h 298"/>
                  <a:gd name="T36" fmla="*/ 1 w 882"/>
                  <a:gd name="T37" fmla="*/ 1 h 298"/>
                  <a:gd name="T38" fmla="*/ 1 w 882"/>
                  <a:gd name="T39" fmla="*/ 1 h 298"/>
                  <a:gd name="T40" fmla="*/ 1 w 882"/>
                  <a:gd name="T41" fmla="*/ 1 h 298"/>
                  <a:gd name="T42" fmla="*/ 1 w 882"/>
                  <a:gd name="T43" fmla="*/ 1 h 298"/>
                  <a:gd name="T44" fmla="*/ 1 w 882"/>
                  <a:gd name="T45" fmla="*/ 1 h 298"/>
                  <a:gd name="T46" fmla="*/ 1 w 882"/>
                  <a:gd name="T47" fmla="*/ 1 h 298"/>
                  <a:gd name="T48" fmla="*/ 1 w 882"/>
                  <a:gd name="T49" fmla="*/ 1 h 298"/>
                  <a:gd name="T50" fmla="*/ 1 w 882"/>
                  <a:gd name="T51" fmla="*/ 1 h 298"/>
                  <a:gd name="T52" fmla="*/ 1 w 882"/>
                  <a:gd name="T53" fmla="*/ 1 h 298"/>
                  <a:gd name="T54" fmla="*/ 1 w 882"/>
                  <a:gd name="T55" fmla="*/ 1 h 298"/>
                  <a:gd name="T56" fmla="*/ 1 w 882"/>
                  <a:gd name="T57" fmla="*/ 1 h 298"/>
                  <a:gd name="T58" fmla="*/ 1 w 882"/>
                  <a:gd name="T59" fmla="*/ 1 h 298"/>
                  <a:gd name="T60" fmla="*/ 1 w 882"/>
                  <a:gd name="T61" fmla="*/ 1 h 298"/>
                  <a:gd name="T62" fmla="*/ 1 w 882"/>
                  <a:gd name="T63" fmla="*/ 1 h 298"/>
                  <a:gd name="T64" fmla="*/ 1 w 882"/>
                  <a:gd name="T65" fmla="*/ 1 h 298"/>
                  <a:gd name="T66" fmla="*/ 1 w 882"/>
                  <a:gd name="T67" fmla="*/ 1 h 298"/>
                  <a:gd name="T68" fmla="*/ 1 w 882"/>
                  <a:gd name="T69" fmla="*/ 1 h 298"/>
                  <a:gd name="T70" fmla="*/ 1 w 882"/>
                  <a:gd name="T71" fmla="*/ 1 h 298"/>
                  <a:gd name="T72" fmla="*/ 1 w 882"/>
                  <a:gd name="T73" fmla="*/ 1 h 298"/>
                  <a:gd name="T74" fmla="*/ 1 w 882"/>
                  <a:gd name="T75" fmla="*/ 1 h 298"/>
                  <a:gd name="T76" fmla="*/ 1 w 882"/>
                  <a:gd name="T77" fmla="*/ 1 h 298"/>
                  <a:gd name="T78" fmla="*/ 1 w 882"/>
                  <a:gd name="T79" fmla="*/ 1 h 298"/>
                  <a:gd name="T80" fmla="*/ 1 w 882"/>
                  <a:gd name="T81" fmla="*/ 1 h 298"/>
                  <a:gd name="T82" fmla="*/ 1 w 882"/>
                  <a:gd name="T83" fmla="*/ 1 h 298"/>
                  <a:gd name="T84" fmla="*/ 1 w 882"/>
                  <a:gd name="T85" fmla="*/ 1 h 298"/>
                  <a:gd name="T86" fmla="*/ 1 w 882"/>
                  <a:gd name="T87" fmla="*/ 1 h 298"/>
                  <a:gd name="T88" fmla="*/ 1 w 882"/>
                  <a:gd name="T89" fmla="*/ 1 h 298"/>
                  <a:gd name="T90" fmla="*/ 1 w 882"/>
                  <a:gd name="T91" fmla="*/ 1 h 298"/>
                  <a:gd name="T92" fmla="*/ 1 w 882"/>
                  <a:gd name="T93" fmla="*/ 1 h 298"/>
                  <a:gd name="T94" fmla="*/ 1 w 882"/>
                  <a:gd name="T95" fmla="*/ 1 h 298"/>
                  <a:gd name="T96" fmla="*/ 1 w 882"/>
                  <a:gd name="T97" fmla="*/ 1 h 298"/>
                  <a:gd name="T98" fmla="*/ 1 w 882"/>
                  <a:gd name="T99" fmla="*/ 1 h 298"/>
                  <a:gd name="T100" fmla="*/ 0 w 882"/>
                  <a:gd name="T101" fmla="*/ 1 h 298"/>
                  <a:gd name="T102" fmla="*/ 0 w 882"/>
                  <a:gd name="T103" fmla="*/ 1 h 298"/>
                  <a:gd name="T104" fmla="*/ 1 w 882"/>
                  <a:gd name="T105" fmla="*/ 1 h 29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82"/>
                  <a:gd name="T160" fmla="*/ 0 h 298"/>
                  <a:gd name="T161" fmla="*/ 882 w 882"/>
                  <a:gd name="T162" fmla="*/ 298 h 29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82" h="298">
                    <a:moveTo>
                      <a:pt x="1" y="297"/>
                    </a:moveTo>
                    <a:lnTo>
                      <a:pt x="13" y="296"/>
                    </a:lnTo>
                    <a:lnTo>
                      <a:pt x="26" y="294"/>
                    </a:lnTo>
                    <a:lnTo>
                      <a:pt x="39" y="291"/>
                    </a:lnTo>
                    <a:lnTo>
                      <a:pt x="53" y="288"/>
                    </a:lnTo>
                    <a:lnTo>
                      <a:pt x="65" y="283"/>
                    </a:lnTo>
                    <a:lnTo>
                      <a:pt x="79" y="277"/>
                    </a:lnTo>
                    <a:lnTo>
                      <a:pt x="93" y="273"/>
                    </a:lnTo>
                    <a:lnTo>
                      <a:pt x="106" y="267"/>
                    </a:lnTo>
                    <a:lnTo>
                      <a:pt x="119" y="260"/>
                    </a:lnTo>
                    <a:lnTo>
                      <a:pt x="133" y="254"/>
                    </a:lnTo>
                    <a:lnTo>
                      <a:pt x="146" y="248"/>
                    </a:lnTo>
                    <a:lnTo>
                      <a:pt x="159" y="242"/>
                    </a:lnTo>
                    <a:lnTo>
                      <a:pt x="171" y="236"/>
                    </a:lnTo>
                    <a:lnTo>
                      <a:pt x="184" y="230"/>
                    </a:lnTo>
                    <a:lnTo>
                      <a:pt x="195" y="224"/>
                    </a:lnTo>
                    <a:lnTo>
                      <a:pt x="207" y="220"/>
                    </a:lnTo>
                    <a:lnTo>
                      <a:pt x="221" y="214"/>
                    </a:lnTo>
                    <a:lnTo>
                      <a:pt x="233" y="209"/>
                    </a:lnTo>
                    <a:lnTo>
                      <a:pt x="247" y="204"/>
                    </a:lnTo>
                    <a:lnTo>
                      <a:pt x="261" y="199"/>
                    </a:lnTo>
                    <a:lnTo>
                      <a:pt x="275" y="195"/>
                    </a:lnTo>
                    <a:lnTo>
                      <a:pt x="289" y="189"/>
                    </a:lnTo>
                    <a:lnTo>
                      <a:pt x="303" y="184"/>
                    </a:lnTo>
                    <a:lnTo>
                      <a:pt x="316" y="180"/>
                    </a:lnTo>
                    <a:lnTo>
                      <a:pt x="330" y="175"/>
                    </a:lnTo>
                    <a:lnTo>
                      <a:pt x="344" y="170"/>
                    </a:lnTo>
                    <a:lnTo>
                      <a:pt x="358" y="165"/>
                    </a:lnTo>
                    <a:lnTo>
                      <a:pt x="371" y="160"/>
                    </a:lnTo>
                    <a:lnTo>
                      <a:pt x="384" y="155"/>
                    </a:lnTo>
                    <a:lnTo>
                      <a:pt x="398" y="151"/>
                    </a:lnTo>
                    <a:lnTo>
                      <a:pt x="412" y="146"/>
                    </a:lnTo>
                    <a:lnTo>
                      <a:pt x="426" y="141"/>
                    </a:lnTo>
                    <a:lnTo>
                      <a:pt x="454" y="131"/>
                    </a:lnTo>
                    <a:lnTo>
                      <a:pt x="481" y="121"/>
                    </a:lnTo>
                    <a:lnTo>
                      <a:pt x="510" y="110"/>
                    </a:lnTo>
                    <a:lnTo>
                      <a:pt x="538" y="100"/>
                    </a:lnTo>
                    <a:lnTo>
                      <a:pt x="566" y="90"/>
                    </a:lnTo>
                    <a:lnTo>
                      <a:pt x="594" y="79"/>
                    </a:lnTo>
                    <a:lnTo>
                      <a:pt x="623" y="70"/>
                    </a:lnTo>
                    <a:lnTo>
                      <a:pt x="652" y="60"/>
                    </a:lnTo>
                    <a:lnTo>
                      <a:pt x="680" y="50"/>
                    </a:lnTo>
                    <a:lnTo>
                      <a:pt x="709" y="41"/>
                    </a:lnTo>
                    <a:lnTo>
                      <a:pt x="738" y="33"/>
                    </a:lnTo>
                    <a:lnTo>
                      <a:pt x="767" y="25"/>
                    </a:lnTo>
                    <a:lnTo>
                      <a:pt x="796" y="17"/>
                    </a:lnTo>
                    <a:lnTo>
                      <a:pt x="824" y="10"/>
                    </a:lnTo>
                    <a:lnTo>
                      <a:pt x="853" y="4"/>
                    </a:lnTo>
                    <a:lnTo>
                      <a:pt x="882" y="0"/>
                    </a:lnTo>
                    <a:lnTo>
                      <a:pt x="881" y="2"/>
                    </a:lnTo>
                    <a:lnTo>
                      <a:pt x="879" y="7"/>
                    </a:lnTo>
                    <a:lnTo>
                      <a:pt x="875" y="11"/>
                    </a:lnTo>
                    <a:lnTo>
                      <a:pt x="872" y="14"/>
                    </a:lnTo>
                    <a:lnTo>
                      <a:pt x="843" y="20"/>
                    </a:lnTo>
                    <a:lnTo>
                      <a:pt x="814" y="29"/>
                    </a:lnTo>
                    <a:lnTo>
                      <a:pt x="785" y="35"/>
                    </a:lnTo>
                    <a:lnTo>
                      <a:pt x="756" y="44"/>
                    </a:lnTo>
                    <a:lnTo>
                      <a:pt x="729" y="52"/>
                    </a:lnTo>
                    <a:lnTo>
                      <a:pt x="700" y="61"/>
                    </a:lnTo>
                    <a:lnTo>
                      <a:pt x="671" y="69"/>
                    </a:lnTo>
                    <a:lnTo>
                      <a:pt x="642" y="78"/>
                    </a:lnTo>
                    <a:lnTo>
                      <a:pt x="615" y="86"/>
                    </a:lnTo>
                    <a:lnTo>
                      <a:pt x="586" y="95"/>
                    </a:lnTo>
                    <a:lnTo>
                      <a:pt x="557" y="105"/>
                    </a:lnTo>
                    <a:lnTo>
                      <a:pt x="530" y="114"/>
                    </a:lnTo>
                    <a:lnTo>
                      <a:pt x="501" y="124"/>
                    </a:lnTo>
                    <a:lnTo>
                      <a:pt x="473" y="133"/>
                    </a:lnTo>
                    <a:lnTo>
                      <a:pt x="444" y="143"/>
                    </a:lnTo>
                    <a:lnTo>
                      <a:pt x="417" y="153"/>
                    </a:lnTo>
                    <a:lnTo>
                      <a:pt x="403" y="158"/>
                    </a:lnTo>
                    <a:lnTo>
                      <a:pt x="390" y="162"/>
                    </a:lnTo>
                    <a:lnTo>
                      <a:pt x="376" y="167"/>
                    </a:lnTo>
                    <a:lnTo>
                      <a:pt x="363" y="171"/>
                    </a:lnTo>
                    <a:lnTo>
                      <a:pt x="350" y="176"/>
                    </a:lnTo>
                    <a:lnTo>
                      <a:pt x="336" y="181"/>
                    </a:lnTo>
                    <a:lnTo>
                      <a:pt x="322" y="185"/>
                    </a:lnTo>
                    <a:lnTo>
                      <a:pt x="310" y="190"/>
                    </a:lnTo>
                    <a:lnTo>
                      <a:pt x="296" y="195"/>
                    </a:lnTo>
                    <a:lnTo>
                      <a:pt x="282" y="199"/>
                    </a:lnTo>
                    <a:lnTo>
                      <a:pt x="268" y="204"/>
                    </a:lnTo>
                    <a:lnTo>
                      <a:pt x="255" y="208"/>
                    </a:lnTo>
                    <a:lnTo>
                      <a:pt x="242" y="213"/>
                    </a:lnTo>
                    <a:lnTo>
                      <a:pt x="228" y="219"/>
                    </a:lnTo>
                    <a:lnTo>
                      <a:pt x="215" y="223"/>
                    </a:lnTo>
                    <a:lnTo>
                      <a:pt x="201" y="228"/>
                    </a:lnTo>
                    <a:lnTo>
                      <a:pt x="190" y="233"/>
                    </a:lnTo>
                    <a:lnTo>
                      <a:pt x="178" y="237"/>
                    </a:lnTo>
                    <a:lnTo>
                      <a:pt x="166" y="243"/>
                    </a:lnTo>
                    <a:lnTo>
                      <a:pt x="153" y="248"/>
                    </a:lnTo>
                    <a:lnTo>
                      <a:pt x="140" y="253"/>
                    </a:lnTo>
                    <a:lnTo>
                      <a:pt x="128" y="259"/>
                    </a:lnTo>
                    <a:lnTo>
                      <a:pt x="115" y="265"/>
                    </a:lnTo>
                    <a:lnTo>
                      <a:pt x="102" y="271"/>
                    </a:lnTo>
                    <a:lnTo>
                      <a:pt x="89" y="276"/>
                    </a:lnTo>
                    <a:lnTo>
                      <a:pt x="76" y="281"/>
                    </a:lnTo>
                    <a:lnTo>
                      <a:pt x="63" y="286"/>
                    </a:lnTo>
                    <a:lnTo>
                      <a:pt x="50" y="290"/>
                    </a:lnTo>
                    <a:lnTo>
                      <a:pt x="38" y="294"/>
                    </a:lnTo>
                    <a:lnTo>
                      <a:pt x="25" y="296"/>
                    </a:lnTo>
                    <a:lnTo>
                      <a:pt x="12" y="297"/>
                    </a:lnTo>
                    <a:lnTo>
                      <a:pt x="0" y="298"/>
                    </a:lnTo>
                    <a:lnTo>
                      <a:pt x="0" y="297"/>
                    </a:lnTo>
                    <a:lnTo>
                      <a:pt x="1" y="29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5" name="Freeform 174"/>
              <p:cNvSpPr>
                <a:spLocks/>
              </p:cNvSpPr>
              <p:nvPr/>
            </p:nvSpPr>
            <p:spPr bwMode="auto">
              <a:xfrm>
                <a:off x="2809" y="672"/>
                <a:ext cx="411" cy="283"/>
              </a:xfrm>
              <a:custGeom>
                <a:avLst/>
                <a:gdLst>
                  <a:gd name="T0" fmla="*/ 0 w 824"/>
                  <a:gd name="T1" fmla="*/ 1 h 566"/>
                  <a:gd name="T2" fmla="*/ 0 w 824"/>
                  <a:gd name="T3" fmla="*/ 1 h 566"/>
                  <a:gd name="T4" fmla="*/ 0 w 824"/>
                  <a:gd name="T5" fmla="*/ 1 h 566"/>
                  <a:gd name="T6" fmla="*/ 0 w 824"/>
                  <a:gd name="T7" fmla="*/ 1 h 566"/>
                  <a:gd name="T8" fmla="*/ 0 w 824"/>
                  <a:gd name="T9" fmla="*/ 1 h 566"/>
                  <a:gd name="T10" fmla="*/ 0 w 824"/>
                  <a:gd name="T11" fmla="*/ 1 h 566"/>
                  <a:gd name="T12" fmla="*/ 0 w 824"/>
                  <a:gd name="T13" fmla="*/ 1 h 566"/>
                  <a:gd name="T14" fmla="*/ 0 w 824"/>
                  <a:gd name="T15" fmla="*/ 1 h 566"/>
                  <a:gd name="T16" fmla="*/ 0 w 824"/>
                  <a:gd name="T17" fmla="*/ 1 h 566"/>
                  <a:gd name="T18" fmla="*/ 0 w 824"/>
                  <a:gd name="T19" fmla="*/ 1 h 566"/>
                  <a:gd name="T20" fmla="*/ 0 w 824"/>
                  <a:gd name="T21" fmla="*/ 1 h 566"/>
                  <a:gd name="T22" fmla="*/ 0 w 824"/>
                  <a:gd name="T23" fmla="*/ 1 h 566"/>
                  <a:gd name="T24" fmla="*/ 0 w 824"/>
                  <a:gd name="T25" fmla="*/ 1 h 566"/>
                  <a:gd name="T26" fmla="*/ 0 w 824"/>
                  <a:gd name="T27" fmla="*/ 1 h 566"/>
                  <a:gd name="T28" fmla="*/ 0 w 824"/>
                  <a:gd name="T29" fmla="*/ 1 h 566"/>
                  <a:gd name="T30" fmla="*/ 0 w 824"/>
                  <a:gd name="T31" fmla="*/ 1 h 566"/>
                  <a:gd name="T32" fmla="*/ 0 w 824"/>
                  <a:gd name="T33" fmla="*/ 1 h 566"/>
                  <a:gd name="T34" fmla="*/ 0 w 824"/>
                  <a:gd name="T35" fmla="*/ 1 h 566"/>
                  <a:gd name="T36" fmla="*/ 0 w 824"/>
                  <a:gd name="T37" fmla="*/ 1 h 566"/>
                  <a:gd name="T38" fmla="*/ 0 w 824"/>
                  <a:gd name="T39" fmla="*/ 1 h 566"/>
                  <a:gd name="T40" fmla="*/ 0 w 824"/>
                  <a:gd name="T41" fmla="*/ 1 h 566"/>
                  <a:gd name="T42" fmla="*/ 0 w 824"/>
                  <a:gd name="T43" fmla="*/ 1 h 566"/>
                  <a:gd name="T44" fmla="*/ 0 w 824"/>
                  <a:gd name="T45" fmla="*/ 1 h 566"/>
                  <a:gd name="T46" fmla="*/ 0 w 824"/>
                  <a:gd name="T47" fmla="*/ 1 h 566"/>
                  <a:gd name="T48" fmla="*/ 0 w 824"/>
                  <a:gd name="T49" fmla="*/ 1 h 566"/>
                  <a:gd name="T50" fmla="*/ 0 w 824"/>
                  <a:gd name="T51" fmla="*/ 1 h 566"/>
                  <a:gd name="T52" fmla="*/ 0 w 824"/>
                  <a:gd name="T53" fmla="*/ 1 h 566"/>
                  <a:gd name="T54" fmla="*/ 0 w 824"/>
                  <a:gd name="T55" fmla="*/ 1 h 566"/>
                  <a:gd name="T56" fmla="*/ 0 w 824"/>
                  <a:gd name="T57" fmla="*/ 1 h 566"/>
                  <a:gd name="T58" fmla="*/ 0 w 824"/>
                  <a:gd name="T59" fmla="*/ 1 h 566"/>
                  <a:gd name="T60" fmla="*/ 0 w 824"/>
                  <a:gd name="T61" fmla="*/ 1 h 566"/>
                  <a:gd name="T62" fmla="*/ 0 w 824"/>
                  <a:gd name="T63" fmla="*/ 1 h 566"/>
                  <a:gd name="T64" fmla="*/ 0 w 824"/>
                  <a:gd name="T65" fmla="*/ 1 h 566"/>
                  <a:gd name="T66" fmla="*/ 0 w 824"/>
                  <a:gd name="T67" fmla="*/ 1 h 566"/>
                  <a:gd name="T68" fmla="*/ 0 w 824"/>
                  <a:gd name="T69" fmla="*/ 1 h 566"/>
                  <a:gd name="T70" fmla="*/ 0 w 824"/>
                  <a:gd name="T71" fmla="*/ 1 h 566"/>
                  <a:gd name="T72" fmla="*/ 0 w 824"/>
                  <a:gd name="T73" fmla="*/ 1 h 56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24"/>
                  <a:gd name="T112" fmla="*/ 0 h 566"/>
                  <a:gd name="T113" fmla="*/ 824 w 824"/>
                  <a:gd name="T114" fmla="*/ 566 h 56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24" h="566">
                    <a:moveTo>
                      <a:pt x="0" y="564"/>
                    </a:moveTo>
                    <a:lnTo>
                      <a:pt x="12" y="534"/>
                    </a:lnTo>
                    <a:lnTo>
                      <a:pt x="24" y="504"/>
                    </a:lnTo>
                    <a:lnTo>
                      <a:pt x="39" y="476"/>
                    </a:lnTo>
                    <a:lnTo>
                      <a:pt x="55" y="449"/>
                    </a:lnTo>
                    <a:lnTo>
                      <a:pt x="73" y="422"/>
                    </a:lnTo>
                    <a:lnTo>
                      <a:pt x="91" y="396"/>
                    </a:lnTo>
                    <a:lnTo>
                      <a:pt x="112" y="371"/>
                    </a:lnTo>
                    <a:lnTo>
                      <a:pt x="133" y="347"/>
                    </a:lnTo>
                    <a:lnTo>
                      <a:pt x="154" y="324"/>
                    </a:lnTo>
                    <a:lnTo>
                      <a:pt x="177" y="301"/>
                    </a:lnTo>
                    <a:lnTo>
                      <a:pt x="203" y="280"/>
                    </a:lnTo>
                    <a:lnTo>
                      <a:pt x="227" y="260"/>
                    </a:lnTo>
                    <a:lnTo>
                      <a:pt x="254" y="239"/>
                    </a:lnTo>
                    <a:lnTo>
                      <a:pt x="280" y="220"/>
                    </a:lnTo>
                    <a:lnTo>
                      <a:pt x="308" y="202"/>
                    </a:lnTo>
                    <a:lnTo>
                      <a:pt x="336" y="184"/>
                    </a:lnTo>
                    <a:lnTo>
                      <a:pt x="365" y="167"/>
                    </a:lnTo>
                    <a:lnTo>
                      <a:pt x="394" y="151"/>
                    </a:lnTo>
                    <a:lnTo>
                      <a:pt x="424" y="136"/>
                    </a:lnTo>
                    <a:lnTo>
                      <a:pt x="454" y="121"/>
                    </a:lnTo>
                    <a:lnTo>
                      <a:pt x="485" y="107"/>
                    </a:lnTo>
                    <a:lnTo>
                      <a:pt x="515" y="94"/>
                    </a:lnTo>
                    <a:lnTo>
                      <a:pt x="546" y="82"/>
                    </a:lnTo>
                    <a:lnTo>
                      <a:pt x="577" y="71"/>
                    </a:lnTo>
                    <a:lnTo>
                      <a:pt x="608" y="59"/>
                    </a:lnTo>
                    <a:lnTo>
                      <a:pt x="639" y="49"/>
                    </a:lnTo>
                    <a:lnTo>
                      <a:pt x="671" y="39"/>
                    </a:lnTo>
                    <a:lnTo>
                      <a:pt x="702" y="30"/>
                    </a:lnTo>
                    <a:lnTo>
                      <a:pt x="733" y="21"/>
                    </a:lnTo>
                    <a:lnTo>
                      <a:pt x="763" y="14"/>
                    </a:lnTo>
                    <a:lnTo>
                      <a:pt x="793" y="7"/>
                    </a:lnTo>
                    <a:lnTo>
                      <a:pt x="823" y="0"/>
                    </a:lnTo>
                    <a:lnTo>
                      <a:pt x="824" y="4"/>
                    </a:lnTo>
                    <a:lnTo>
                      <a:pt x="821" y="12"/>
                    </a:lnTo>
                    <a:lnTo>
                      <a:pt x="817" y="20"/>
                    </a:lnTo>
                    <a:lnTo>
                      <a:pt x="812" y="24"/>
                    </a:lnTo>
                    <a:lnTo>
                      <a:pt x="782" y="35"/>
                    </a:lnTo>
                    <a:lnTo>
                      <a:pt x="751" y="45"/>
                    </a:lnTo>
                    <a:lnTo>
                      <a:pt x="721" y="56"/>
                    </a:lnTo>
                    <a:lnTo>
                      <a:pt x="690" y="65"/>
                    </a:lnTo>
                    <a:lnTo>
                      <a:pt x="660" y="74"/>
                    </a:lnTo>
                    <a:lnTo>
                      <a:pt x="629" y="83"/>
                    </a:lnTo>
                    <a:lnTo>
                      <a:pt x="598" y="92"/>
                    </a:lnTo>
                    <a:lnTo>
                      <a:pt x="568" y="102"/>
                    </a:lnTo>
                    <a:lnTo>
                      <a:pt x="537" y="112"/>
                    </a:lnTo>
                    <a:lnTo>
                      <a:pt x="507" y="122"/>
                    </a:lnTo>
                    <a:lnTo>
                      <a:pt x="477" y="133"/>
                    </a:lnTo>
                    <a:lnTo>
                      <a:pt x="447" y="144"/>
                    </a:lnTo>
                    <a:lnTo>
                      <a:pt x="418" y="157"/>
                    </a:lnTo>
                    <a:lnTo>
                      <a:pt x="389" y="171"/>
                    </a:lnTo>
                    <a:lnTo>
                      <a:pt x="361" y="186"/>
                    </a:lnTo>
                    <a:lnTo>
                      <a:pt x="333" y="202"/>
                    </a:lnTo>
                    <a:lnTo>
                      <a:pt x="308" y="218"/>
                    </a:lnTo>
                    <a:lnTo>
                      <a:pt x="281" y="235"/>
                    </a:lnTo>
                    <a:lnTo>
                      <a:pt x="256" y="254"/>
                    </a:lnTo>
                    <a:lnTo>
                      <a:pt x="232" y="272"/>
                    </a:lnTo>
                    <a:lnTo>
                      <a:pt x="207" y="292"/>
                    </a:lnTo>
                    <a:lnTo>
                      <a:pt x="183" y="313"/>
                    </a:lnTo>
                    <a:lnTo>
                      <a:pt x="161" y="335"/>
                    </a:lnTo>
                    <a:lnTo>
                      <a:pt x="139" y="356"/>
                    </a:lnTo>
                    <a:lnTo>
                      <a:pt x="118" y="379"/>
                    </a:lnTo>
                    <a:lnTo>
                      <a:pt x="98" y="404"/>
                    </a:lnTo>
                    <a:lnTo>
                      <a:pt x="80" y="428"/>
                    </a:lnTo>
                    <a:lnTo>
                      <a:pt x="62" y="453"/>
                    </a:lnTo>
                    <a:lnTo>
                      <a:pt x="46" y="480"/>
                    </a:lnTo>
                    <a:lnTo>
                      <a:pt x="32" y="507"/>
                    </a:lnTo>
                    <a:lnTo>
                      <a:pt x="20" y="536"/>
                    </a:lnTo>
                    <a:lnTo>
                      <a:pt x="8" y="565"/>
                    </a:lnTo>
                    <a:lnTo>
                      <a:pt x="7" y="566"/>
                    </a:lnTo>
                    <a:lnTo>
                      <a:pt x="0" y="56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6" name="Freeform 175"/>
              <p:cNvSpPr>
                <a:spLocks/>
              </p:cNvSpPr>
              <p:nvPr/>
            </p:nvSpPr>
            <p:spPr bwMode="auto">
              <a:xfrm>
                <a:off x="2492" y="535"/>
                <a:ext cx="318" cy="409"/>
              </a:xfrm>
              <a:custGeom>
                <a:avLst/>
                <a:gdLst>
                  <a:gd name="T0" fmla="*/ 0 w 634"/>
                  <a:gd name="T1" fmla="*/ 0 h 817"/>
                  <a:gd name="T2" fmla="*/ 1 w 634"/>
                  <a:gd name="T3" fmla="*/ 1 h 817"/>
                  <a:gd name="T4" fmla="*/ 1 w 634"/>
                  <a:gd name="T5" fmla="*/ 1 h 817"/>
                  <a:gd name="T6" fmla="*/ 1 w 634"/>
                  <a:gd name="T7" fmla="*/ 1 h 817"/>
                  <a:gd name="T8" fmla="*/ 1 w 634"/>
                  <a:gd name="T9" fmla="*/ 1 h 817"/>
                  <a:gd name="T10" fmla="*/ 1 w 634"/>
                  <a:gd name="T11" fmla="*/ 1 h 817"/>
                  <a:gd name="T12" fmla="*/ 1 w 634"/>
                  <a:gd name="T13" fmla="*/ 1 h 817"/>
                  <a:gd name="T14" fmla="*/ 1 w 634"/>
                  <a:gd name="T15" fmla="*/ 1 h 817"/>
                  <a:gd name="T16" fmla="*/ 1 w 634"/>
                  <a:gd name="T17" fmla="*/ 1 h 817"/>
                  <a:gd name="T18" fmla="*/ 1 w 634"/>
                  <a:gd name="T19" fmla="*/ 1 h 817"/>
                  <a:gd name="T20" fmla="*/ 1 w 634"/>
                  <a:gd name="T21" fmla="*/ 1 h 817"/>
                  <a:gd name="T22" fmla="*/ 1 w 634"/>
                  <a:gd name="T23" fmla="*/ 1 h 817"/>
                  <a:gd name="T24" fmla="*/ 1 w 634"/>
                  <a:gd name="T25" fmla="*/ 1 h 817"/>
                  <a:gd name="T26" fmla="*/ 1 w 634"/>
                  <a:gd name="T27" fmla="*/ 1 h 817"/>
                  <a:gd name="T28" fmla="*/ 1 w 634"/>
                  <a:gd name="T29" fmla="*/ 1 h 817"/>
                  <a:gd name="T30" fmla="*/ 1 w 634"/>
                  <a:gd name="T31" fmla="*/ 1 h 817"/>
                  <a:gd name="T32" fmla="*/ 1 w 634"/>
                  <a:gd name="T33" fmla="*/ 1 h 817"/>
                  <a:gd name="T34" fmla="*/ 1 w 634"/>
                  <a:gd name="T35" fmla="*/ 1 h 817"/>
                  <a:gd name="T36" fmla="*/ 1 w 634"/>
                  <a:gd name="T37" fmla="*/ 1 h 817"/>
                  <a:gd name="T38" fmla="*/ 1 w 634"/>
                  <a:gd name="T39" fmla="*/ 1 h 817"/>
                  <a:gd name="T40" fmla="*/ 1 w 634"/>
                  <a:gd name="T41" fmla="*/ 1 h 817"/>
                  <a:gd name="T42" fmla="*/ 1 w 634"/>
                  <a:gd name="T43" fmla="*/ 1 h 817"/>
                  <a:gd name="T44" fmla="*/ 1 w 634"/>
                  <a:gd name="T45" fmla="*/ 1 h 817"/>
                  <a:gd name="T46" fmla="*/ 1 w 634"/>
                  <a:gd name="T47" fmla="*/ 1 h 817"/>
                  <a:gd name="T48" fmla="*/ 1 w 634"/>
                  <a:gd name="T49" fmla="*/ 1 h 817"/>
                  <a:gd name="T50" fmla="*/ 1 w 634"/>
                  <a:gd name="T51" fmla="*/ 1 h 817"/>
                  <a:gd name="T52" fmla="*/ 1 w 634"/>
                  <a:gd name="T53" fmla="*/ 1 h 817"/>
                  <a:gd name="T54" fmla="*/ 1 w 634"/>
                  <a:gd name="T55" fmla="*/ 1 h 817"/>
                  <a:gd name="T56" fmla="*/ 1 w 634"/>
                  <a:gd name="T57" fmla="*/ 1 h 817"/>
                  <a:gd name="T58" fmla="*/ 1 w 634"/>
                  <a:gd name="T59" fmla="*/ 1 h 817"/>
                  <a:gd name="T60" fmla="*/ 1 w 634"/>
                  <a:gd name="T61" fmla="*/ 1 h 817"/>
                  <a:gd name="T62" fmla="*/ 1 w 634"/>
                  <a:gd name="T63" fmla="*/ 1 h 817"/>
                  <a:gd name="T64" fmla="*/ 1 w 634"/>
                  <a:gd name="T65" fmla="*/ 1 h 817"/>
                  <a:gd name="T66" fmla="*/ 1 w 634"/>
                  <a:gd name="T67" fmla="*/ 1 h 817"/>
                  <a:gd name="T68" fmla="*/ 1 w 634"/>
                  <a:gd name="T69" fmla="*/ 1 h 817"/>
                  <a:gd name="T70" fmla="*/ 1 w 634"/>
                  <a:gd name="T71" fmla="*/ 1 h 817"/>
                  <a:gd name="T72" fmla="*/ 0 w 634"/>
                  <a:gd name="T73" fmla="*/ 0 h 817"/>
                  <a:gd name="T74" fmla="*/ 0 w 634"/>
                  <a:gd name="T75" fmla="*/ 0 h 817"/>
                  <a:gd name="T76" fmla="*/ 0 w 634"/>
                  <a:gd name="T77" fmla="*/ 0 h 817"/>
                  <a:gd name="T78" fmla="*/ 0 w 634"/>
                  <a:gd name="T79" fmla="*/ 0 h 817"/>
                  <a:gd name="T80" fmla="*/ 0 w 634"/>
                  <a:gd name="T81" fmla="*/ 0 h 817"/>
                  <a:gd name="T82" fmla="*/ 0 w 634"/>
                  <a:gd name="T83" fmla="*/ 0 h 81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34"/>
                  <a:gd name="T127" fmla="*/ 0 h 817"/>
                  <a:gd name="T128" fmla="*/ 634 w 634"/>
                  <a:gd name="T129" fmla="*/ 817 h 81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34" h="817">
                    <a:moveTo>
                      <a:pt x="0" y="0"/>
                    </a:moveTo>
                    <a:lnTo>
                      <a:pt x="42" y="48"/>
                    </a:lnTo>
                    <a:lnTo>
                      <a:pt x="84" y="97"/>
                    </a:lnTo>
                    <a:lnTo>
                      <a:pt x="125" y="145"/>
                    </a:lnTo>
                    <a:lnTo>
                      <a:pt x="167" y="195"/>
                    </a:lnTo>
                    <a:lnTo>
                      <a:pt x="207" y="244"/>
                    </a:lnTo>
                    <a:lnTo>
                      <a:pt x="247" y="294"/>
                    </a:lnTo>
                    <a:lnTo>
                      <a:pt x="288" y="345"/>
                    </a:lnTo>
                    <a:lnTo>
                      <a:pt x="327" y="395"/>
                    </a:lnTo>
                    <a:lnTo>
                      <a:pt x="366" y="446"/>
                    </a:lnTo>
                    <a:lnTo>
                      <a:pt x="405" y="497"/>
                    </a:lnTo>
                    <a:lnTo>
                      <a:pt x="444" y="547"/>
                    </a:lnTo>
                    <a:lnTo>
                      <a:pt x="482" y="599"/>
                    </a:lnTo>
                    <a:lnTo>
                      <a:pt x="520" y="651"/>
                    </a:lnTo>
                    <a:lnTo>
                      <a:pt x="558" y="702"/>
                    </a:lnTo>
                    <a:lnTo>
                      <a:pt x="596" y="754"/>
                    </a:lnTo>
                    <a:lnTo>
                      <a:pt x="634" y="806"/>
                    </a:lnTo>
                    <a:lnTo>
                      <a:pt x="634" y="808"/>
                    </a:lnTo>
                    <a:lnTo>
                      <a:pt x="633" y="811"/>
                    </a:lnTo>
                    <a:lnTo>
                      <a:pt x="632" y="815"/>
                    </a:lnTo>
                    <a:lnTo>
                      <a:pt x="632" y="817"/>
                    </a:lnTo>
                    <a:lnTo>
                      <a:pt x="592" y="766"/>
                    </a:lnTo>
                    <a:lnTo>
                      <a:pt x="551" y="717"/>
                    </a:lnTo>
                    <a:lnTo>
                      <a:pt x="511" y="665"/>
                    </a:lnTo>
                    <a:lnTo>
                      <a:pt x="472" y="614"/>
                    </a:lnTo>
                    <a:lnTo>
                      <a:pt x="433" y="562"/>
                    </a:lnTo>
                    <a:lnTo>
                      <a:pt x="395" y="511"/>
                    </a:lnTo>
                    <a:lnTo>
                      <a:pt x="356" y="459"/>
                    </a:lnTo>
                    <a:lnTo>
                      <a:pt x="318" y="407"/>
                    </a:lnTo>
                    <a:lnTo>
                      <a:pt x="280" y="355"/>
                    </a:lnTo>
                    <a:lnTo>
                      <a:pt x="240" y="304"/>
                    </a:lnTo>
                    <a:lnTo>
                      <a:pt x="201" y="252"/>
                    </a:lnTo>
                    <a:lnTo>
                      <a:pt x="162" y="201"/>
                    </a:lnTo>
                    <a:lnTo>
                      <a:pt x="123" y="150"/>
                    </a:lnTo>
                    <a:lnTo>
                      <a:pt x="83" y="99"/>
                    </a:lnTo>
                    <a:lnTo>
                      <a:pt x="41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7" name="Freeform 176"/>
              <p:cNvSpPr>
                <a:spLocks/>
              </p:cNvSpPr>
              <p:nvPr/>
            </p:nvSpPr>
            <p:spPr bwMode="auto">
              <a:xfrm>
                <a:off x="2162" y="560"/>
                <a:ext cx="406" cy="147"/>
              </a:xfrm>
              <a:custGeom>
                <a:avLst/>
                <a:gdLst>
                  <a:gd name="T0" fmla="*/ 0 w 814"/>
                  <a:gd name="T1" fmla="*/ 0 h 295"/>
                  <a:gd name="T2" fmla="*/ 0 w 814"/>
                  <a:gd name="T3" fmla="*/ 0 h 295"/>
                  <a:gd name="T4" fmla="*/ 0 w 814"/>
                  <a:gd name="T5" fmla="*/ 0 h 295"/>
                  <a:gd name="T6" fmla="*/ 0 w 814"/>
                  <a:gd name="T7" fmla="*/ 0 h 295"/>
                  <a:gd name="T8" fmla="*/ 0 w 814"/>
                  <a:gd name="T9" fmla="*/ 0 h 295"/>
                  <a:gd name="T10" fmla="*/ 0 w 814"/>
                  <a:gd name="T11" fmla="*/ 0 h 295"/>
                  <a:gd name="T12" fmla="*/ 0 w 814"/>
                  <a:gd name="T13" fmla="*/ 0 h 295"/>
                  <a:gd name="T14" fmla="*/ 0 w 814"/>
                  <a:gd name="T15" fmla="*/ 0 h 295"/>
                  <a:gd name="T16" fmla="*/ 0 w 814"/>
                  <a:gd name="T17" fmla="*/ 0 h 295"/>
                  <a:gd name="T18" fmla="*/ 0 w 814"/>
                  <a:gd name="T19" fmla="*/ 0 h 295"/>
                  <a:gd name="T20" fmla="*/ 0 w 814"/>
                  <a:gd name="T21" fmla="*/ 0 h 295"/>
                  <a:gd name="T22" fmla="*/ 0 w 814"/>
                  <a:gd name="T23" fmla="*/ 0 h 295"/>
                  <a:gd name="T24" fmla="*/ 0 w 814"/>
                  <a:gd name="T25" fmla="*/ 0 h 295"/>
                  <a:gd name="T26" fmla="*/ 0 w 814"/>
                  <a:gd name="T27" fmla="*/ 0 h 295"/>
                  <a:gd name="T28" fmla="*/ 0 w 814"/>
                  <a:gd name="T29" fmla="*/ 0 h 295"/>
                  <a:gd name="T30" fmla="*/ 0 w 814"/>
                  <a:gd name="T31" fmla="*/ 0 h 295"/>
                  <a:gd name="T32" fmla="*/ 0 w 814"/>
                  <a:gd name="T33" fmla="*/ 0 h 295"/>
                  <a:gd name="T34" fmla="*/ 0 w 814"/>
                  <a:gd name="T35" fmla="*/ 0 h 295"/>
                  <a:gd name="T36" fmla="*/ 0 w 814"/>
                  <a:gd name="T37" fmla="*/ 0 h 295"/>
                  <a:gd name="T38" fmla="*/ 0 w 814"/>
                  <a:gd name="T39" fmla="*/ 0 h 295"/>
                  <a:gd name="T40" fmla="*/ 0 w 814"/>
                  <a:gd name="T41" fmla="*/ 0 h 295"/>
                  <a:gd name="T42" fmla="*/ 0 w 814"/>
                  <a:gd name="T43" fmla="*/ 0 h 295"/>
                  <a:gd name="T44" fmla="*/ 0 w 814"/>
                  <a:gd name="T45" fmla="*/ 0 h 295"/>
                  <a:gd name="T46" fmla="*/ 0 w 814"/>
                  <a:gd name="T47" fmla="*/ 0 h 295"/>
                  <a:gd name="T48" fmla="*/ 0 w 814"/>
                  <a:gd name="T49" fmla="*/ 0 h 295"/>
                  <a:gd name="T50" fmla="*/ 0 w 814"/>
                  <a:gd name="T51" fmla="*/ 0 h 295"/>
                  <a:gd name="T52" fmla="*/ 0 w 814"/>
                  <a:gd name="T53" fmla="*/ 0 h 295"/>
                  <a:gd name="T54" fmla="*/ 0 w 814"/>
                  <a:gd name="T55" fmla="*/ 0 h 295"/>
                  <a:gd name="T56" fmla="*/ 0 w 814"/>
                  <a:gd name="T57" fmla="*/ 0 h 295"/>
                  <a:gd name="T58" fmla="*/ 0 w 814"/>
                  <a:gd name="T59" fmla="*/ 0 h 295"/>
                  <a:gd name="T60" fmla="*/ 0 w 814"/>
                  <a:gd name="T61" fmla="*/ 0 h 295"/>
                  <a:gd name="T62" fmla="*/ 0 w 814"/>
                  <a:gd name="T63" fmla="*/ 0 h 295"/>
                  <a:gd name="T64" fmla="*/ 0 w 814"/>
                  <a:gd name="T65" fmla="*/ 0 h 295"/>
                  <a:gd name="T66" fmla="*/ 0 w 814"/>
                  <a:gd name="T67" fmla="*/ 0 h 295"/>
                  <a:gd name="T68" fmla="*/ 0 w 814"/>
                  <a:gd name="T69" fmla="*/ 0 h 295"/>
                  <a:gd name="T70" fmla="*/ 0 w 814"/>
                  <a:gd name="T71" fmla="*/ 0 h 295"/>
                  <a:gd name="T72" fmla="*/ 0 w 814"/>
                  <a:gd name="T73" fmla="*/ 0 h 29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14"/>
                  <a:gd name="T112" fmla="*/ 0 h 295"/>
                  <a:gd name="T113" fmla="*/ 814 w 814"/>
                  <a:gd name="T114" fmla="*/ 295 h 29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14" h="295">
                    <a:moveTo>
                      <a:pt x="813" y="88"/>
                    </a:moveTo>
                    <a:lnTo>
                      <a:pt x="790" y="76"/>
                    </a:lnTo>
                    <a:lnTo>
                      <a:pt x="765" y="64"/>
                    </a:lnTo>
                    <a:lnTo>
                      <a:pt x="740" y="53"/>
                    </a:lnTo>
                    <a:lnTo>
                      <a:pt x="716" y="43"/>
                    </a:lnTo>
                    <a:lnTo>
                      <a:pt x="690" y="35"/>
                    </a:lnTo>
                    <a:lnTo>
                      <a:pt x="665" y="28"/>
                    </a:lnTo>
                    <a:lnTo>
                      <a:pt x="639" y="23"/>
                    </a:lnTo>
                    <a:lnTo>
                      <a:pt x="613" y="18"/>
                    </a:lnTo>
                    <a:lnTo>
                      <a:pt x="587" y="15"/>
                    </a:lnTo>
                    <a:lnTo>
                      <a:pt x="560" y="12"/>
                    </a:lnTo>
                    <a:lnTo>
                      <a:pt x="534" y="10"/>
                    </a:lnTo>
                    <a:lnTo>
                      <a:pt x="507" y="10"/>
                    </a:lnTo>
                    <a:lnTo>
                      <a:pt x="481" y="11"/>
                    </a:lnTo>
                    <a:lnTo>
                      <a:pt x="454" y="12"/>
                    </a:lnTo>
                    <a:lnTo>
                      <a:pt x="428" y="15"/>
                    </a:lnTo>
                    <a:lnTo>
                      <a:pt x="401" y="18"/>
                    </a:lnTo>
                    <a:lnTo>
                      <a:pt x="369" y="24"/>
                    </a:lnTo>
                    <a:lnTo>
                      <a:pt x="338" y="32"/>
                    </a:lnTo>
                    <a:lnTo>
                      <a:pt x="308" y="41"/>
                    </a:lnTo>
                    <a:lnTo>
                      <a:pt x="279" y="51"/>
                    </a:lnTo>
                    <a:lnTo>
                      <a:pt x="250" y="64"/>
                    </a:lnTo>
                    <a:lnTo>
                      <a:pt x="223" y="79"/>
                    </a:lnTo>
                    <a:lnTo>
                      <a:pt x="196" y="94"/>
                    </a:lnTo>
                    <a:lnTo>
                      <a:pt x="171" y="111"/>
                    </a:lnTo>
                    <a:lnTo>
                      <a:pt x="147" y="130"/>
                    </a:lnTo>
                    <a:lnTo>
                      <a:pt x="124" y="149"/>
                    </a:lnTo>
                    <a:lnTo>
                      <a:pt x="101" y="170"/>
                    </a:lnTo>
                    <a:lnTo>
                      <a:pt x="79" y="193"/>
                    </a:lnTo>
                    <a:lnTo>
                      <a:pt x="58" y="216"/>
                    </a:lnTo>
                    <a:lnTo>
                      <a:pt x="38" y="240"/>
                    </a:lnTo>
                    <a:lnTo>
                      <a:pt x="20" y="267"/>
                    </a:lnTo>
                    <a:lnTo>
                      <a:pt x="3" y="293"/>
                    </a:lnTo>
                    <a:lnTo>
                      <a:pt x="0" y="295"/>
                    </a:lnTo>
                    <a:lnTo>
                      <a:pt x="2" y="290"/>
                    </a:lnTo>
                    <a:lnTo>
                      <a:pt x="4" y="283"/>
                    </a:lnTo>
                    <a:lnTo>
                      <a:pt x="5" y="278"/>
                    </a:lnTo>
                    <a:lnTo>
                      <a:pt x="21" y="255"/>
                    </a:lnTo>
                    <a:lnTo>
                      <a:pt x="37" y="232"/>
                    </a:lnTo>
                    <a:lnTo>
                      <a:pt x="53" y="212"/>
                    </a:lnTo>
                    <a:lnTo>
                      <a:pt x="71" y="191"/>
                    </a:lnTo>
                    <a:lnTo>
                      <a:pt x="89" y="171"/>
                    </a:lnTo>
                    <a:lnTo>
                      <a:pt x="108" y="153"/>
                    </a:lnTo>
                    <a:lnTo>
                      <a:pt x="127" y="136"/>
                    </a:lnTo>
                    <a:lnTo>
                      <a:pt x="147" y="119"/>
                    </a:lnTo>
                    <a:lnTo>
                      <a:pt x="167" y="103"/>
                    </a:lnTo>
                    <a:lnTo>
                      <a:pt x="189" y="89"/>
                    </a:lnTo>
                    <a:lnTo>
                      <a:pt x="212" y="76"/>
                    </a:lnTo>
                    <a:lnTo>
                      <a:pt x="235" y="63"/>
                    </a:lnTo>
                    <a:lnTo>
                      <a:pt x="260" y="51"/>
                    </a:lnTo>
                    <a:lnTo>
                      <a:pt x="284" y="41"/>
                    </a:lnTo>
                    <a:lnTo>
                      <a:pt x="310" y="32"/>
                    </a:lnTo>
                    <a:lnTo>
                      <a:pt x="337" y="23"/>
                    </a:lnTo>
                    <a:lnTo>
                      <a:pt x="367" y="15"/>
                    </a:lnTo>
                    <a:lnTo>
                      <a:pt x="398" y="9"/>
                    </a:lnTo>
                    <a:lnTo>
                      <a:pt x="430" y="4"/>
                    </a:lnTo>
                    <a:lnTo>
                      <a:pt x="461" y="1"/>
                    </a:lnTo>
                    <a:lnTo>
                      <a:pt x="492" y="0"/>
                    </a:lnTo>
                    <a:lnTo>
                      <a:pt x="525" y="1"/>
                    </a:lnTo>
                    <a:lnTo>
                      <a:pt x="556" y="3"/>
                    </a:lnTo>
                    <a:lnTo>
                      <a:pt x="588" y="6"/>
                    </a:lnTo>
                    <a:lnTo>
                      <a:pt x="618" y="12"/>
                    </a:lnTo>
                    <a:lnTo>
                      <a:pt x="649" y="19"/>
                    </a:lnTo>
                    <a:lnTo>
                      <a:pt x="679" y="27"/>
                    </a:lnTo>
                    <a:lnTo>
                      <a:pt x="708" y="36"/>
                    </a:lnTo>
                    <a:lnTo>
                      <a:pt x="735" y="47"/>
                    </a:lnTo>
                    <a:lnTo>
                      <a:pt x="763" y="58"/>
                    </a:lnTo>
                    <a:lnTo>
                      <a:pt x="788" y="72"/>
                    </a:lnTo>
                    <a:lnTo>
                      <a:pt x="814" y="86"/>
                    </a:lnTo>
                    <a:lnTo>
                      <a:pt x="814" y="87"/>
                    </a:lnTo>
                    <a:lnTo>
                      <a:pt x="813" y="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8" name="Freeform 177"/>
              <p:cNvSpPr>
                <a:spLocks/>
              </p:cNvSpPr>
              <p:nvPr/>
            </p:nvSpPr>
            <p:spPr bwMode="auto">
              <a:xfrm>
                <a:off x="2160" y="632"/>
                <a:ext cx="162" cy="479"/>
              </a:xfrm>
              <a:custGeom>
                <a:avLst/>
                <a:gdLst>
                  <a:gd name="T0" fmla="*/ 1 w 324"/>
                  <a:gd name="T1" fmla="*/ 0 h 959"/>
                  <a:gd name="T2" fmla="*/ 1 w 324"/>
                  <a:gd name="T3" fmla="*/ 0 h 959"/>
                  <a:gd name="T4" fmla="*/ 1 w 324"/>
                  <a:gd name="T5" fmla="*/ 0 h 959"/>
                  <a:gd name="T6" fmla="*/ 1 w 324"/>
                  <a:gd name="T7" fmla="*/ 0 h 959"/>
                  <a:gd name="T8" fmla="*/ 1 w 324"/>
                  <a:gd name="T9" fmla="*/ 0 h 959"/>
                  <a:gd name="T10" fmla="*/ 1 w 324"/>
                  <a:gd name="T11" fmla="*/ 0 h 959"/>
                  <a:gd name="T12" fmla="*/ 1 w 324"/>
                  <a:gd name="T13" fmla="*/ 0 h 959"/>
                  <a:gd name="T14" fmla="*/ 1 w 324"/>
                  <a:gd name="T15" fmla="*/ 0 h 959"/>
                  <a:gd name="T16" fmla="*/ 1 w 324"/>
                  <a:gd name="T17" fmla="*/ 0 h 959"/>
                  <a:gd name="T18" fmla="*/ 1 w 324"/>
                  <a:gd name="T19" fmla="*/ 0 h 959"/>
                  <a:gd name="T20" fmla="*/ 1 w 324"/>
                  <a:gd name="T21" fmla="*/ 0 h 959"/>
                  <a:gd name="T22" fmla="*/ 1 w 324"/>
                  <a:gd name="T23" fmla="*/ 0 h 959"/>
                  <a:gd name="T24" fmla="*/ 1 w 324"/>
                  <a:gd name="T25" fmla="*/ 0 h 959"/>
                  <a:gd name="T26" fmla="*/ 1 w 324"/>
                  <a:gd name="T27" fmla="*/ 0 h 959"/>
                  <a:gd name="T28" fmla="*/ 1 w 324"/>
                  <a:gd name="T29" fmla="*/ 0 h 959"/>
                  <a:gd name="T30" fmla="*/ 1 w 324"/>
                  <a:gd name="T31" fmla="*/ 0 h 959"/>
                  <a:gd name="T32" fmla="*/ 1 w 324"/>
                  <a:gd name="T33" fmla="*/ 0 h 959"/>
                  <a:gd name="T34" fmla="*/ 1 w 324"/>
                  <a:gd name="T35" fmla="*/ 0 h 959"/>
                  <a:gd name="T36" fmla="*/ 1 w 324"/>
                  <a:gd name="T37" fmla="*/ 0 h 959"/>
                  <a:gd name="T38" fmla="*/ 1 w 324"/>
                  <a:gd name="T39" fmla="*/ 0 h 959"/>
                  <a:gd name="T40" fmla="*/ 1 w 324"/>
                  <a:gd name="T41" fmla="*/ 0 h 959"/>
                  <a:gd name="T42" fmla="*/ 1 w 324"/>
                  <a:gd name="T43" fmla="*/ 0 h 959"/>
                  <a:gd name="T44" fmla="*/ 1 w 324"/>
                  <a:gd name="T45" fmla="*/ 0 h 959"/>
                  <a:gd name="T46" fmla="*/ 1 w 324"/>
                  <a:gd name="T47" fmla="*/ 0 h 959"/>
                  <a:gd name="T48" fmla="*/ 1 w 324"/>
                  <a:gd name="T49" fmla="*/ 0 h 959"/>
                  <a:gd name="T50" fmla="*/ 1 w 324"/>
                  <a:gd name="T51" fmla="*/ 0 h 959"/>
                  <a:gd name="T52" fmla="*/ 1 w 324"/>
                  <a:gd name="T53" fmla="*/ 0 h 959"/>
                  <a:gd name="T54" fmla="*/ 1 w 324"/>
                  <a:gd name="T55" fmla="*/ 0 h 959"/>
                  <a:gd name="T56" fmla="*/ 1 w 324"/>
                  <a:gd name="T57" fmla="*/ 0 h 959"/>
                  <a:gd name="T58" fmla="*/ 1 w 324"/>
                  <a:gd name="T59" fmla="*/ 0 h 959"/>
                  <a:gd name="T60" fmla="*/ 1 w 324"/>
                  <a:gd name="T61" fmla="*/ 0 h 959"/>
                  <a:gd name="T62" fmla="*/ 1 w 324"/>
                  <a:gd name="T63" fmla="*/ 0 h 959"/>
                  <a:gd name="T64" fmla="*/ 1 w 324"/>
                  <a:gd name="T65" fmla="*/ 0 h 959"/>
                  <a:gd name="T66" fmla="*/ 1 w 324"/>
                  <a:gd name="T67" fmla="*/ 0 h 959"/>
                  <a:gd name="T68" fmla="*/ 1 w 324"/>
                  <a:gd name="T69" fmla="*/ 0 h 959"/>
                  <a:gd name="T70" fmla="*/ 1 w 324"/>
                  <a:gd name="T71" fmla="*/ 0 h 959"/>
                  <a:gd name="T72" fmla="*/ 1 w 324"/>
                  <a:gd name="T73" fmla="*/ 0 h 959"/>
                  <a:gd name="T74" fmla="*/ 1 w 324"/>
                  <a:gd name="T75" fmla="*/ 0 h 959"/>
                  <a:gd name="T76" fmla="*/ 1 w 324"/>
                  <a:gd name="T77" fmla="*/ 0 h 959"/>
                  <a:gd name="T78" fmla="*/ 1 w 324"/>
                  <a:gd name="T79" fmla="*/ 0 h 959"/>
                  <a:gd name="T80" fmla="*/ 1 w 324"/>
                  <a:gd name="T81" fmla="*/ 0 h 959"/>
                  <a:gd name="T82" fmla="*/ 1 w 324"/>
                  <a:gd name="T83" fmla="*/ 0 h 959"/>
                  <a:gd name="T84" fmla="*/ 1 w 324"/>
                  <a:gd name="T85" fmla="*/ 0 h 959"/>
                  <a:gd name="T86" fmla="*/ 1 w 324"/>
                  <a:gd name="T87" fmla="*/ 0 h 959"/>
                  <a:gd name="T88" fmla="*/ 0 w 324"/>
                  <a:gd name="T89" fmla="*/ 0 h 959"/>
                  <a:gd name="T90" fmla="*/ 1 w 324"/>
                  <a:gd name="T91" fmla="*/ 0 h 959"/>
                  <a:gd name="T92" fmla="*/ 1 w 324"/>
                  <a:gd name="T93" fmla="*/ 0 h 959"/>
                  <a:gd name="T94" fmla="*/ 1 w 324"/>
                  <a:gd name="T95" fmla="*/ 0 h 959"/>
                  <a:gd name="T96" fmla="*/ 1 w 324"/>
                  <a:gd name="T97" fmla="*/ 0 h 959"/>
                  <a:gd name="T98" fmla="*/ 1 w 324"/>
                  <a:gd name="T99" fmla="*/ 0 h 95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24"/>
                  <a:gd name="T151" fmla="*/ 0 h 959"/>
                  <a:gd name="T152" fmla="*/ 324 w 324"/>
                  <a:gd name="T153" fmla="*/ 959 h 95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24" h="959">
                    <a:moveTo>
                      <a:pt x="5" y="0"/>
                    </a:moveTo>
                    <a:lnTo>
                      <a:pt x="37" y="53"/>
                    </a:lnTo>
                    <a:lnTo>
                      <a:pt x="67" y="106"/>
                    </a:lnTo>
                    <a:lnTo>
                      <a:pt x="96" y="161"/>
                    </a:lnTo>
                    <a:lnTo>
                      <a:pt x="123" y="217"/>
                    </a:lnTo>
                    <a:lnTo>
                      <a:pt x="150" y="274"/>
                    </a:lnTo>
                    <a:lnTo>
                      <a:pt x="174" y="333"/>
                    </a:lnTo>
                    <a:lnTo>
                      <a:pt x="196" y="391"/>
                    </a:lnTo>
                    <a:lnTo>
                      <a:pt x="218" y="450"/>
                    </a:lnTo>
                    <a:lnTo>
                      <a:pt x="236" y="511"/>
                    </a:lnTo>
                    <a:lnTo>
                      <a:pt x="255" y="571"/>
                    </a:lnTo>
                    <a:lnTo>
                      <a:pt x="271" y="632"/>
                    </a:lnTo>
                    <a:lnTo>
                      <a:pt x="285" y="693"/>
                    </a:lnTo>
                    <a:lnTo>
                      <a:pt x="297" y="755"/>
                    </a:lnTo>
                    <a:lnTo>
                      <a:pt x="308" y="817"/>
                    </a:lnTo>
                    <a:lnTo>
                      <a:pt x="317" y="878"/>
                    </a:lnTo>
                    <a:lnTo>
                      <a:pt x="324" y="939"/>
                    </a:lnTo>
                    <a:lnTo>
                      <a:pt x="323" y="945"/>
                    </a:lnTo>
                    <a:lnTo>
                      <a:pt x="319" y="950"/>
                    </a:lnTo>
                    <a:lnTo>
                      <a:pt x="316" y="956"/>
                    </a:lnTo>
                    <a:lnTo>
                      <a:pt x="313" y="959"/>
                    </a:lnTo>
                    <a:lnTo>
                      <a:pt x="302" y="900"/>
                    </a:lnTo>
                    <a:lnTo>
                      <a:pt x="290" y="841"/>
                    </a:lnTo>
                    <a:lnTo>
                      <a:pt x="279" y="782"/>
                    </a:lnTo>
                    <a:lnTo>
                      <a:pt x="267" y="723"/>
                    </a:lnTo>
                    <a:lnTo>
                      <a:pt x="255" y="666"/>
                    </a:lnTo>
                    <a:lnTo>
                      <a:pt x="242" y="607"/>
                    </a:lnTo>
                    <a:lnTo>
                      <a:pt x="227" y="549"/>
                    </a:lnTo>
                    <a:lnTo>
                      <a:pt x="211" y="492"/>
                    </a:lnTo>
                    <a:lnTo>
                      <a:pt x="202" y="459"/>
                    </a:lnTo>
                    <a:lnTo>
                      <a:pt x="191" y="428"/>
                    </a:lnTo>
                    <a:lnTo>
                      <a:pt x="180" y="397"/>
                    </a:lnTo>
                    <a:lnTo>
                      <a:pt x="169" y="365"/>
                    </a:lnTo>
                    <a:lnTo>
                      <a:pt x="158" y="335"/>
                    </a:lnTo>
                    <a:lnTo>
                      <a:pt x="145" y="304"/>
                    </a:lnTo>
                    <a:lnTo>
                      <a:pt x="132" y="273"/>
                    </a:lnTo>
                    <a:lnTo>
                      <a:pt x="120" y="243"/>
                    </a:lnTo>
                    <a:lnTo>
                      <a:pt x="107" y="213"/>
                    </a:lnTo>
                    <a:lnTo>
                      <a:pt x="93" y="183"/>
                    </a:lnTo>
                    <a:lnTo>
                      <a:pt x="78" y="153"/>
                    </a:lnTo>
                    <a:lnTo>
                      <a:pt x="63" y="123"/>
                    </a:lnTo>
                    <a:lnTo>
                      <a:pt x="48" y="94"/>
                    </a:lnTo>
                    <a:lnTo>
                      <a:pt x="32" y="65"/>
                    </a:lnTo>
                    <a:lnTo>
                      <a:pt x="16" y="36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9" name="Freeform 178"/>
              <p:cNvSpPr>
                <a:spLocks/>
              </p:cNvSpPr>
              <p:nvPr/>
            </p:nvSpPr>
            <p:spPr bwMode="auto">
              <a:xfrm>
                <a:off x="2797" y="384"/>
                <a:ext cx="453" cy="335"/>
              </a:xfrm>
              <a:custGeom>
                <a:avLst/>
                <a:gdLst>
                  <a:gd name="T0" fmla="*/ 1 w 905"/>
                  <a:gd name="T1" fmla="*/ 0 h 671"/>
                  <a:gd name="T2" fmla="*/ 1 w 905"/>
                  <a:gd name="T3" fmla="*/ 0 h 671"/>
                  <a:gd name="T4" fmla="*/ 1 w 905"/>
                  <a:gd name="T5" fmla="*/ 0 h 671"/>
                  <a:gd name="T6" fmla="*/ 1 w 905"/>
                  <a:gd name="T7" fmla="*/ 0 h 671"/>
                  <a:gd name="T8" fmla="*/ 1 w 905"/>
                  <a:gd name="T9" fmla="*/ 0 h 671"/>
                  <a:gd name="T10" fmla="*/ 1 w 905"/>
                  <a:gd name="T11" fmla="*/ 0 h 671"/>
                  <a:gd name="T12" fmla="*/ 1 w 905"/>
                  <a:gd name="T13" fmla="*/ 0 h 671"/>
                  <a:gd name="T14" fmla="*/ 1 w 905"/>
                  <a:gd name="T15" fmla="*/ 0 h 671"/>
                  <a:gd name="T16" fmla="*/ 1 w 905"/>
                  <a:gd name="T17" fmla="*/ 0 h 671"/>
                  <a:gd name="T18" fmla="*/ 1 w 905"/>
                  <a:gd name="T19" fmla="*/ 0 h 671"/>
                  <a:gd name="T20" fmla="*/ 1 w 905"/>
                  <a:gd name="T21" fmla="*/ 0 h 671"/>
                  <a:gd name="T22" fmla="*/ 1 w 905"/>
                  <a:gd name="T23" fmla="*/ 0 h 671"/>
                  <a:gd name="T24" fmla="*/ 1 w 905"/>
                  <a:gd name="T25" fmla="*/ 0 h 671"/>
                  <a:gd name="T26" fmla="*/ 1 w 905"/>
                  <a:gd name="T27" fmla="*/ 0 h 671"/>
                  <a:gd name="T28" fmla="*/ 1 w 905"/>
                  <a:gd name="T29" fmla="*/ 0 h 671"/>
                  <a:gd name="T30" fmla="*/ 1 w 905"/>
                  <a:gd name="T31" fmla="*/ 0 h 671"/>
                  <a:gd name="T32" fmla="*/ 1 w 905"/>
                  <a:gd name="T33" fmla="*/ 0 h 671"/>
                  <a:gd name="T34" fmla="*/ 1 w 905"/>
                  <a:gd name="T35" fmla="*/ 0 h 671"/>
                  <a:gd name="T36" fmla="*/ 1 w 905"/>
                  <a:gd name="T37" fmla="*/ 0 h 671"/>
                  <a:gd name="T38" fmla="*/ 1 w 905"/>
                  <a:gd name="T39" fmla="*/ 0 h 671"/>
                  <a:gd name="T40" fmla="*/ 1 w 905"/>
                  <a:gd name="T41" fmla="*/ 0 h 671"/>
                  <a:gd name="T42" fmla="*/ 1 w 905"/>
                  <a:gd name="T43" fmla="*/ 0 h 671"/>
                  <a:gd name="T44" fmla="*/ 1 w 905"/>
                  <a:gd name="T45" fmla="*/ 0 h 671"/>
                  <a:gd name="T46" fmla="*/ 1 w 905"/>
                  <a:gd name="T47" fmla="*/ 0 h 671"/>
                  <a:gd name="T48" fmla="*/ 1 w 905"/>
                  <a:gd name="T49" fmla="*/ 0 h 671"/>
                  <a:gd name="T50" fmla="*/ 1 w 905"/>
                  <a:gd name="T51" fmla="*/ 0 h 671"/>
                  <a:gd name="T52" fmla="*/ 1 w 905"/>
                  <a:gd name="T53" fmla="*/ 0 h 671"/>
                  <a:gd name="T54" fmla="*/ 1 w 905"/>
                  <a:gd name="T55" fmla="*/ 0 h 671"/>
                  <a:gd name="T56" fmla="*/ 1 w 905"/>
                  <a:gd name="T57" fmla="*/ 0 h 671"/>
                  <a:gd name="T58" fmla="*/ 1 w 905"/>
                  <a:gd name="T59" fmla="*/ 0 h 671"/>
                  <a:gd name="T60" fmla="*/ 1 w 905"/>
                  <a:gd name="T61" fmla="*/ 0 h 671"/>
                  <a:gd name="T62" fmla="*/ 1 w 905"/>
                  <a:gd name="T63" fmla="*/ 0 h 671"/>
                  <a:gd name="T64" fmla="*/ 1 w 905"/>
                  <a:gd name="T65" fmla="*/ 0 h 671"/>
                  <a:gd name="T66" fmla="*/ 1 w 905"/>
                  <a:gd name="T67" fmla="*/ 0 h 671"/>
                  <a:gd name="T68" fmla="*/ 1 w 905"/>
                  <a:gd name="T69" fmla="*/ 0 h 671"/>
                  <a:gd name="T70" fmla="*/ 1 w 905"/>
                  <a:gd name="T71" fmla="*/ 0 h 671"/>
                  <a:gd name="T72" fmla="*/ 1 w 905"/>
                  <a:gd name="T73" fmla="*/ 0 h 671"/>
                  <a:gd name="T74" fmla="*/ 1 w 905"/>
                  <a:gd name="T75" fmla="*/ 0 h 671"/>
                  <a:gd name="T76" fmla="*/ 1 w 905"/>
                  <a:gd name="T77" fmla="*/ 0 h 671"/>
                  <a:gd name="T78" fmla="*/ 1 w 905"/>
                  <a:gd name="T79" fmla="*/ 0 h 671"/>
                  <a:gd name="T80" fmla="*/ 1 w 905"/>
                  <a:gd name="T81" fmla="*/ 0 h 671"/>
                  <a:gd name="T82" fmla="*/ 1 w 905"/>
                  <a:gd name="T83" fmla="*/ 0 h 671"/>
                  <a:gd name="T84" fmla="*/ 0 w 905"/>
                  <a:gd name="T85" fmla="*/ 0 h 671"/>
                  <a:gd name="T86" fmla="*/ 1 w 905"/>
                  <a:gd name="T87" fmla="*/ 0 h 671"/>
                  <a:gd name="T88" fmla="*/ 1 w 905"/>
                  <a:gd name="T89" fmla="*/ 0 h 67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05"/>
                  <a:gd name="T136" fmla="*/ 0 h 671"/>
                  <a:gd name="T137" fmla="*/ 905 w 905"/>
                  <a:gd name="T138" fmla="*/ 671 h 67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05" h="671">
                    <a:moveTo>
                      <a:pt x="1" y="0"/>
                    </a:moveTo>
                    <a:lnTo>
                      <a:pt x="27" y="27"/>
                    </a:lnTo>
                    <a:lnTo>
                      <a:pt x="53" y="52"/>
                    </a:lnTo>
                    <a:lnTo>
                      <a:pt x="80" y="77"/>
                    </a:lnTo>
                    <a:lnTo>
                      <a:pt x="106" y="103"/>
                    </a:lnTo>
                    <a:lnTo>
                      <a:pt x="133" y="128"/>
                    </a:lnTo>
                    <a:lnTo>
                      <a:pt x="159" y="153"/>
                    </a:lnTo>
                    <a:lnTo>
                      <a:pt x="186" y="177"/>
                    </a:lnTo>
                    <a:lnTo>
                      <a:pt x="213" y="202"/>
                    </a:lnTo>
                    <a:lnTo>
                      <a:pt x="241" y="226"/>
                    </a:lnTo>
                    <a:lnTo>
                      <a:pt x="268" y="249"/>
                    </a:lnTo>
                    <a:lnTo>
                      <a:pt x="297" y="272"/>
                    </a:lnTo>
                    <a:lnTo>
                      <a:pt x="326" y="295"/>
                    </a:lnTo>
                    <a:lnTo>
                      <a:pt x="355" y="317"/>
                    </a:lnTo>
                    <a:lnTo>
                      <a:pt x="384" y="339"/>
                    </a:lnTo>
                    <a:lnTo>
                      <a:pt x="414" y="361"/>
                    </a:lnTo>
                    <a:lnTo>
                      <a:pt x="444" y="381"/>
                    </a:lnTo>
                    <a:lnTo>
                      <a:pt x="457" y="392"/>
                    </a:lnTo>
                    <a:lnTo>
                      <a:pt x="472" y="401"/>
                    </a:lnTo>
                    <a:lnTo>
                      <a:pt x="486" y="411"/>
                    </a:lnTo>
                    <a:lnTo>
                      <a:pt x="501" y="421"/>
                    </a:lnTo>
                    <a:lnTo>
                      <a:pt x="516" y="431"/>
                    </a:lnTo>
                    <a:lnTo>
                      <a:pt x="530" y="440"/>
                    </a:lnTo>
                    <a:lnTo>
                      <a:pt x="545" y="450"/>
                    </a:lnTo>
                    <a:lnTo>
                      <a:pt x="560" y="459"/>
                    </a:lnTo>
                    <a:lnTo>
                      <a:pt x="575" y="468"/>
                    </a:lnTo>
                    <a:lnTo>
                      <a:pt x="590" y="477"/>
                    </a:lnTo>
                    <a:lnTo>
                      <a:pt x="604" y="486"/>
                    </a:lnTo>
                    <a:lnTo>
                      <a:pt x="619" y="496"/>
                    </a:lnTo>
                    <a:lnTo>
                      <a:pt x="634" y="504"/>
                    </a:lnTo>
                    <a:lnTo>
                      <a:pt x="649" y="513"/>
                    </a:lnTo>
                    <a:lnTo>
                      <a:pt x="664" y="521"/>
                    </a:lnTo>
                    <a:lnTo>
                      <a:pt x="679" y="530"/>
                    </a:lnTo>
                    <a:lnTo>
                      <a:pt x="692" y="538"/>
                    </a:lnTo>
                    <a:lnTo>
                      <a:pt x="707" y="545"/>
                    </a:lnTo>
                    <a:lnTo>
                      <a:pt x="721" y="552"/>
                    </a:lnTo>
                    <a:lnTo>
                      <a:pt x="736" y="559"/>
                    </a:lnTo>
                    <a:lnTo>
                      <a:pt x="751" y="566"/>
                    </a:lnTo>
                    <a:lnTo>
                      <a:pt x="766" y="572"/>
                    </a:lnTo>
                    <a:lnTo>
                      <a:pt x="781" y="579"/>
                    </a:lnTo>
                    <a:lnTo>
                      <a:pt x="796" y="586"/>
                    </a:lnTo>
                    <a:lnTo>
                      <a:pt x="811" y="591"/>
                    </a:lnTo>
                    <a:lnTo>
                      <a:pt x="825" y="599"/>
                    </a:lnTo>
                    <a:lnTo>
                      <a:pt x="840" y="606"/>
                    </a:lnTo>
                    <a:lnTo>
                      <a:pt x="854" y="614"/>
                    </a:lnTo>
                    <a:lnTo>
                      <a:pt x="867" y="622"/>
                    </a:lnTo>
                    <a:lnTo>
                      <a:pt x="880" y="632"/>
                    </a:lnTo>
                    <a:lnTo>
                      <a:pt x="893" y="641"/>
                    </a:lnTo>
                    <a:lnTo>
                      <a:pt x="905" y="651"/>
                    </a:lnTo>
                    <a:lnTo>
                      <a:pt x="905" y="656"/>
                    </a:lnTo>
                    <a:lnTo>
                      <a:pt x="904" y="663"/>
                    </a:lnTo>
                    <a:lnTo>
                      <a:pt x="901" y="668"/>
                    </a:lnTo>
                    <a:lnTo>
                      <a:pt x="899" y="671"/>
                    </a:lnTo>
                    <a:lnTo>
                      <a:pt x="871" y="656"/>
                    </a:lnTo>
                    <a:lnTo>
                      <a:pt x="842" y="640"/>
                    </a:lnTo>
                    <a:lnTo>
                      <a:pt x="814" y="625"/>
                    </a:lnTo>
                    <a:lnTo>
                      <a:pt x="787" y="610"/>
                    </a:lnTo>
                    <a:lnTo>
                      <a:pt x="759" y="595"/>
                    </a:lnTo>
                    <a:lnTo>
                      <a:pt x="730" y="580"/>
                    </a:lnTo>
                    <a:lnTo>
                      <a:pt x="703" y="565"/>
                    </a:lnTo>
                    <a:lnTo>
                      <a:pt x="675" y="549"/>
                    </a:lnTo>
                    <a:lnTo>
                      <a:pt x="647" y="534"/>
                    </a:lnTo>
                    <a:lnTo>
                      <a:pt x="620" y="518"/>
                    </a:lnTo>
                    <a:lnTo>
                      <a:pt x="593" y="501"/>
                    </a:lnTo>
                    <a:lnTo>
                      <a:pt x="566" y="485"/>
                    </a:lnTo>
                    <a:lnTo>
                      <a:pt x="538" y="468"/>
                    </a:lnTo>
                    <a:lnTo>
                      <a:pt x="512" y="451"/>
                    </a:lnTo>
                    <a:lnTo>
                      <a:pt x="484" y="433"/>
                    </a:lnTo>
                    <a:lnTo>
                      <a:pt x="457" y="415"/>
                    </a:lnTo>
                    <a:lnTo>
                      <a:pt x="426" y="393"/>
                    </a:lnTo>
                    <a:lnTo>
                      <a:pt x="395" y="370"/>
                    </a:lnTo>
                    <a:lnTo>
                      <a:pt x="365" y="346"/>
                    </a:lnTo>
                    <a:lnTo>
                      <a:pt x="335" y="323"/>
                    </a:lnTo>
                    <a:lnTo>
                      <a:pt x="305" y="297"/>
                    </a:lnTo>
                    <a:lnTo>
                      <a:pt x="277" y="273"/>
                    </a:lnTo>
                    <a:lnTo>
                      <a:pt x="248" y="248"/>
                    </a:lnTo>
                    <a:lnTo>
                      <a:pt x="219" y="221"/>
                    </a:lnTo>
                    <a:lnTo>
                      <a:pt x="190" y="196"/>
                    </a:lnTo>
                    <a:lnTo>
                      <a:pt x="162" y="169"/>
                    </a:lnTo>
                    <a:lnTo>
                      <a:pt x="135" y="143"/>
                    </a:lnTo>
                    <a:lnTo>
                      <a:pt x="107" y="115"/>
                    </a:lnTo>
                    <a:lnTo>
                      <a:pt x="81" y="88"/>
                    </a:lnTo>
                    <a:lnTo>
                      <a:pt x="53" y="60"/>
                    </a:lnTo>
                    <a:lnTo>
                      <a:pt x="27" y="32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00" name="Freeform 179"/>
              <p:cNvSpPr>
                <a:spLocks/>
              </p:cNvSpPr>
              <p:nvPr/>
            </p:nvSpPr>
            <p:spPr bwMode="auto">
              <a:xfrm>
                <a:off x="2823" y="724"/>
                <a:ext cx="460" cy="257"/>
              </a:xfrm>
              <a:custGeom>
                <a:avLst/>
                <a:gdLst>
                  <a:gd name="T0" fmla="*/ 1 w 919"/>
                  <a:gd name="T1" fmla="*/ 1 h 514"/>
                  <a:gd name="T2" fmla="*/ 1 w 919"/>
                  <a:gd name="T3" fmla="*/ 1 h 514"/>
                  <a:gd name="T4" fmla="*/ 1 w 919"/>
                  <a:gd name="T5" fmla="*/ 1 h 514"/>
                  <a:gd name="T6" fmla="*/ 1 w 919"/>
                  <a:gd name="T7" fmla="*/ 1 h 514"/>
                  <a:gd name="T8" fmla="*/ 1 w 919"/>
                  <a:gd name="T9" fmla="*/ 1 h 514"/>
                  <a:gd name="T10" fmla="*/ 1 w 919"/>
                  <a:gd name="T11" fmla="*/ 1 h 514"/>
                  <a:gd name="T12" fmla="*/ 1 w 919"/>
                  <a:gd name="T13" fmla="*/ 1 h 514"/>
                  <a:gd name="T14" fmla="*/ 1 w 919"/>
                  <a:gd name="T15" fmla="*/ 1 h 514"/>
                  <a:gd name="T16" fmla="*/ 1 w 919"/>
                  <a:gd name="T17" fmla="*/ 1 h 514"/>
                  <a:gd name="T18" fmla="*/ 1 w 919"/>
                  <a:gd name="T19" fmla="*/ 1 h 514"/>
                  <a:gd name="T20" fmla="*/ 1 w 919"/>
                  <a:gd name="T21" fmla="*/ 1 h 514"/>
                  <a:gd name="T22" fmla="*/ 1 w 919"/>
                  <a:gd name="T23" fmla="*/ 1 h 514"/>
                  <a:gd name="T24" fmla="*/ 1 w 919"/>
                  <a:gd name="T25" fmla="*/ 1 h 514"/>
                  <a:gd name="T26" fmla="*/ 1 w 919"/>
                  <a:gd name="T27" fmla="*/ 1 h 514"/>
                  <a:gd name="T28" fmla="*/ 1 w 919"/>
                  <a:gd name="T29" fmla="*/ 1 h 514"/>
                  <a:gd name="T30" fmla="*/ 1 w 919"/>
                  <a:gd name="T31" fmla="*/ 1 h 514"/>
                  <a:gd name="T32" fmla="*/ 1 w 919"/>
                  <a:gd name="T33" fmla="*/ 1 h 514"/>
                  <a:gd name="T34" fmla="*/ 1 w 919"/>
                  <a:gd name="T35" fmla="*/ 1 h 514"/>
                  <a:gd name="T36" fmla="*/ 1 w 919"/>
                  <a:gd name="T37" fmla="*/ 1 h 514"/>
                  <a:gd name="T38" fmla="*/ 1 w 919"/>
                  <a:gd name="T39" fmla="*/ 1 h 514"/>
                  <a:gd name="T40" fmla="*/ 1 w 919"/>
                  <a:gd name="T41" fmla="*/ 1 h 514"/>
                  <a:gd name="T42" fmla="*/ 1 w 919"/>
                  <a:gd name="T43" fmla="*/ 1 h 514"/>
                  <a:gd name="T44" fmla="*/ 1 w 919"/>
                  <a:gd name="T45" fmla="*/ 1 h 514"/>
                  <a:gd name="T46" fmla="*/ 1 w 919"/>
                  <a:gd name="T47" fmla="*/ 1 h 514"/>
                  <a:gd name="T48" fmla="*/ 1 w 919"/>
                  <a:gd name="T49" fmla="*/ 1 h 514"/>
                  <a:gd name="T50" fmla="*/ 1 w 919"/>
                  <a:gd name="T51" fmla="*/ 1 h 514"/>
                  <a:gd name="T52" fmla="*/ 1 w 919"/>
                  <a:gd name="T53" fmla="*/ 1 h 514"/>
                  <a:gd name="T54" fmla="*/ 1 w 919"/>
                  <a:gd name="T55" fmla="*/ 1 h 514"/>
                  <a:gd name="T56" fmla="*/ 1 w 919"/>
                  <a:gd name="T57" fmla="*/ 1 h 514"/>
                  <a:gd name="T58" fmla="*/ 1 w 919"/>
                  <a:gd name="T59" fmla="*/ 1 h 514"/>
                  <a:gd name="T60" fmla="*/ 1 w 919"/>
                  <a:gd name="T61" fmla="*/ 1 h 514"/>
                  <a:gd name="T62" fmla="*/ 1 w 919"/>
                  <a:gd name="T63" fmla="*/ 1 h 514"/>
                  <a:gd name="T64" fmla="*/ 1 w 919"/>
                  <a:gd name="T65" fmla="*/ 1 h 514"/>
                  <a:gd name="T66" fmla="*/ 1 w 919"/>
                  <a:gd name="T67" fmla="*/ 1 h 514"/>
                  <a:gd name="T68" fmla="*/ 1 w 919"/>
                  <a:gd name="T69" fmla="*/ 1 h 514"/>
                  <a:gd name="T70" fmla="*/ 1 w 919"/>
                  <a:gd name="T71" fmla="*/ 1 h 514"/>
                  <a:gd name="T72" fmla="*/ 0 w 919"/>
                  <a:gd name="T73" fmla="*/ 1 h 51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19"/>
                  <a:gd name="T112" fmla="*/ 0 h 514"/>
                  <a:gd name="T113" fmla="*/ 919 w 919"/>
                  <a:gd name="T114" fmla="*/ 514 h 51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19" h="514">
                    <a:moveTo>
                      <a:pt x="0" y="509"/>
                    </a:moveTo>
                    <a:lnTo>
                      <a:pt x="14" y="479"/>
                    </a:lnTo>
                    <a:lnTo>
                      <a:pt x="30" y="450"/>
                    </a:lnTo>
                    <a:lnTo>
                      <a:pt x="46" y="421"/>
                    </a:lnTo>
                    <a:lnTo>
                      <a:pt x="66" y="393"/>
                    </a:lnTo>
                    <a:lnTo>
                      <a:pt x="85" y="367"/>
                    </a:lnTo>
                    <a:lnTo>
                      <a:pt x="107" y="341"/>
                    </a:lnTo>
                    <a:lnTo>
                      <a:pt x="129" y="317"/>
                    </a:lnTo>
                    <a:lnTo>
                      <a:pt x="153" y="293"/>
                    </a:lnTo>
                    <a:lnTo>
                      <a:pt x="178" y="270"/>
                    </a:lnTo>
                    <a:lnTo>
                      <a:pt x="204" y="249"/>
                    </a:lnTo>
                    <a:lnTo>
                      <a:pt x="231" y="227"/>
                    </a:lnTo>
                    <a:lnTo>
                      <a:pt x="260" y="207"/>
                    </a:lnTo>
                    <a:lnTo>
                      <a:pt x="289" y="189"/>
                    </a:lnTo>
                    <a:lnTo>
                      <a:pt x="319" y="171"/>
                    </a:lnTo>
                    <a:lnTo>
                      <a:pt x="349" y="153"/>
                    </a:lnTo>
                    <a:lnTo>
                      <a:pt x="380" y="137"/>
                    </a:lnTo>
                    <a:lnTo>
                      <a:pt x="412" y="122"/>
                    </a:lnTo>
                    <a:lnTo>
                      <a:pt x="445" y="108"/>
                    </a:lnTo>
                    <a:lnTo>
                      <a:pt x="478" y="95"/>
                    </a:lnTo>
                    <a:lnTo>
                      <a:pt x="511" y="82"/>
                    </a:lnTo>
                    <a:lnTo>
                      <a:pt x="545" y="70"/>
                    </a:lnTo>
                    <a:lnTo>
                      <a:pt x="579" y="60"/>
                    </a:lnTo>
                    <a:lnTo>
                      <a:pt x="613" y="50"/>
                    </a:lnTo>
                    <a:lnTo>
                      <a:pt x="647" y="40"/>
                    </a:lnTo>
                    <a:lnTo>
                      <a:pt x="682" y="32"/>
                    </a:lnTo>
                    <a:lnTo>
                      <a:pt x="716" y="25"/>
                    </a:lnTo>
                    <a:lnTo>
                      <a:pt x="751" y="20"/>
                    </a:lnTo>
                    <a:lnTo>
                      <a:pt x="784" y="14"/>
                    </a:lnTo>
                    <a:lnTo>
                      <a:pt x="819" y="9"/>
                    </a:lnTo>
                    <a:lnTo>
                      <a:pt x="852" y="5"/>
                    </a:lnTo>
                    <a:lnTo>
                      <a:pt x="886" y="2"/>
                    </a:lnTo>
                    <a:lnTo>
                      <a:pt x="919" y="0"/>
                    </a:lnTo>
                    <a:lnTo>
                      <a:pt x="918" y="2"/>
                    </a:lnTo>
                    <a:lnTo>
                      <a:pt x="917" y="7"/>
                    </a:lnTo>
                    <a:lnTo>
                      <a:pt x="916" y="13"/>
                    </a:lnTo>
                    <a:lnTo>
                      <a:pt x="913" y="15"/>
                    </a:lnTo>
                    <a:lnTo>
                      <a:pt x="880" y="21"/>
                    </a:lnTo>
                    <a:lnTo>
                      <a:pt x="848" y="27"/>
                    </a:lnTo>
                    <a:lnTo>
                      <a:pt x="814" y="32"/>
                    </a:lnTo>
                    <a:lnTo>
                      <a:pt x="781" y="38"/>
                    </a:lnTo>
                    <a:lnTo>
                      <a:pt x="747" y="45"/>
                    </a:lnTo>
                    <a:lnTo>
                      <a:pt x="714" y="52"/>
                    </a:lnTo>
                    <a:lnTo>
                      <a:pt x="681" y="60"/>
                    </a:lnTo>
                    <a:lnTo>
                      <a:pt x="647" y="67"/>
                    </a:lnTo>
                    <a:lnTo>
                      <a:pt x="614" y="76"/>
                    </a:lnTo>
                    <a:lnTo>
                      <a:pt x="582" y="85"/>
                    </a:lnTo>
                    <a:lnTo>
                      <a:pt x="549" y="95"/>
                    </a:lnTo>
                    <a:lnTo>
                      <a:pt x="517" y="105"/>
                    </a:lnTo>
                    <a:lnTo>
                      <a:pt x="485" y="116"/>
                    </a:lnTo>
                    <a:lnTo>
                      <a:pt x="454" y="128"/>
                    </a:lnTo>
                    <a:lnTo>
                      <a:pt x="423" y="141"/>
                    </a:lnTo>
                    <a:lnTo>
                      <a:pt x="392" y="153"/>
                    </a:lnTo>
                    <a:lnTo>
                      <a:pt x="362" y="168"/>
                    </a:lnTo>
                    <a:lnTo>
                      <a:pt x="332" y="183"/>
                    </a:lnTo>
                    <a:lnTo>
                      <a:pt x="303" y="199"/>
                    </a:lnTo>
                    <a:lnTo>
                      <a:pt x="275" y="217"/>
                    </a:lnTo>
                    <a:lnTo>
                      <a:pt x="248" y="235"/>
                    </a:lnTo>
                    <a:lnTo>
                      <a:pt x="221" y="254"/>
                    </a:lnTo>
                    <a:lnTo>
                      <a:pt x="195" y="274"/>
                    </a:lnTo>
                    <a:lnTo>
                      <a:pt x="170" y="296"/>
                    </a:lnTo>
                    <a:lnTo>
                      <a:pt x="146" y="318"/>
                    </a:lnTo>
                    <a:lnTo>
                      <a:pt x="123" y="342"/>
                    </a:lnTo>
                    <a:lnTo>
                      <a:pt x="100" y="368"/>
                    </a:lnTo>
                    <a:lnTo>
                      <a:pt x="79" y="394"/>
                    </a:lnTo>
                    <a:lnTo>
                      <a:pt x="59" y="422"/>
                    </a:lnTo>
                    <a:lnTo>
                      <a:pt x="40" y="451"/>
                    </a:lnTo>
                    <a:lnTo>
                      <a:pt x="22" y="482"/>
                    </a:lnTo>
                    <a:lnTo>
                      <a:pt x="6" y="514"/>
                    </a:lnTo>
                    <a:lnTo>
                      <a:pt x="0" y="5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01" name="Freeform 180"/>
              <p:cNvSpPr>
                <a:spLocks/>
              </p:cNvSpPr>
              <p:nvPr/>
            </p:nvSpPr>
            <p:spPr bwMode="auto">
              <a:xfrm>
                <a:off x="3143" y="684"/>
                <a:ext cx="114" cy="68"/>
              </a:xfrm>
              <a:custGeom>
                <a:avLst/>
                <a:gdLst>
                  <a:gd name="T0" fmla="*/ 1 w 227"/>
                  <a:gd name="T1" fmla="*/ 0 h 136"/>
                  <a:gd name="T2" fmla="*/ 1 w 227"/>
                  <a:gd name="T3" fmla="*/ 1 h 136"/>
                  <a:gd name="T4" fmla="*/ 1 w 227"/>
                  <a:gd name="T5" fmla="*/ 1 h 136"/>
                  <a:gd name="T6" fmla="*/ 1 w 227"/>
                  <a:gd name="T7" fmla="*/ 1 h 136"/>
                  <a:gd name="T8" fmla="*/ 1 w 227"/>
                  <a:gd name="T9" fmla="*/ 1 h 136"/>
                  <a:gd name="T10" fmla="*/ 1 w 227"/>
                  <a:gd name="T11" fmla="*/ 1 h 136"/>
                  <a:gd name="T12" fmla="*/ 1 w 227"/>
                  <a:gd name="T13" fmla="*/ 1 h 136"/>
                  <a:gd name="T14" fmla="*/ 1 w 227"/>
                  <a:gd name="T15" fmla="*/ 1 h 136"/>
                  <a:gd name="T16" fmla="*/ 1 w 227"/>
                  <a:gd name="T17" fmla="*/ 1 h 136"/>
                  <a:gd name="T18" fmla="*/ 1 w 227"/>
                  <a:gd name="T19" fmla="*/ 1 h 136"/>
                  <a:gd name="T20" fmla="*/ 1 w 227"/>
                  <a:gd name="T21" fmla="*/ 1 h 136"/>
                  <a:gd name="T22" fmla="*/ 1 w 227"/>
                  <a:gd name="T23" fmla="*/ 1 h 136"/>
                  <a:gd name="T24" fmla="*/ 1 w 227"/>
                  <a:gd name="T25" fmla="*/ 1 h 136"/>
                  <a:gd name="T26" fmla="*/ 1 w 227"/>
                  <a:gd name="T27" fmla="*/ 1 h 136"/>
                  <a:gd name="T28" fmla="*/ 1 w 227"/>
                  <a:gd name="T29" fmla="*/ 1 h 136"/>
                  <a:gd name="T30" fmla="*/ 1 w 227"/>
                  <a:gd name="T31" fmla="*/ 1 h 136"/>
                  <a:gd name="T32" fmla="*/ 1 w 227"/>
                  <a:gd name="T33" fmla="*/ 1 h 136"/>
                  <a:gd name="T34" fmla="*/ 1 w 227"/>
                  <a:gd name="T35" fmla="*/ 1 h 136"/>
                  <a:gd name="T36" fmla="*/ 1 w 227"/>
                  <a:gd name="T37" fmla="*/ 1 h 136"/>
                  <a:gd name="T38" fmla="*/ 1 w 227"/>
                  <a:gd name="T39" fmla="*/ 1 h 136"/>
                  <a:gd name="T40" fmla="*/ 1 w 227"/>
                  <a:gd name="T41" fmla="*/ 1 h 136"/>
                  <a:gd name="T42" fmla="*/ 1 w 227"/>
                  <a:gd name="T43" fmla="*/ 1 h 136"/>
                  <a:gd name="T44" fmla="*/ 1 w 227"/>
                  <a:gd name="T45" fmla="*/ 1 h 136"/>
                  <a:gd name="T46" fmla="*/ 1 w 227"/>
                  <a:gd name="T47" fmla="*/ 1 h 136"/>
                  <a:gd name="T48" fmla="*/ 1 w 227"/>
                  <a:gd name="T49" fmla="*/ 1 h 136"/>
                  <a:gd name="T50" fmla="*/ 1 w 227"/>
                  <a:gd name="T51" fmla="*/ 1 h 136"/>
                  <a:gd name="T52" fmla="*/ 1 w 227"/>
                  <a:gd name="T53" fmla="*/ 1 h 136"/>
                  <a:gd name="T54" fmla="*/ 1 w 227"/>
                  <a:gd name="T55" fmla="*/ 1 h 136"/>
                  <a:gd name="T56" fmla="*/ 1 w 227"/>
                  <a:gd name="T57" fmla="*/ 1 h 136"/>
                  <a:gd name="T58" fmla="*/ 1 w 227"/>
                  <a:gd name="T59" fmla="*/ 1 h 136"/>
                  <a:gd name="T60" fmla="*/ 1 w 227"/>
                  <a:gd name="T61" fmla="*/ 1 h 136"/>
                  <a:gd name="T62" fmla="*/ 1 w 227"/>
                  <a:gd name="T63" fmla="*/ 1 h 136"/>
                  <a:gd name="T64" fmla="*/ 1 w 227"/>
                  <a:gd name="T65" fmla="*/ 1 h 136"/>
                  <a:gd name="T66" fmla="*/ 1 w 227"/>
                  <a:gd name="T67" fmla="*/ 1 h 136"/>
                  <a:gd name="T68" fmla="*/ 1 w 227"/>
                  <a:gd name="T69" fmla="*/ 1 h 136"/>
                  <a:gd name="T70" fmla="*/ 1 w 227"/>
                  <a:gd name="T71" fmla="*/ 1 h 136"/>
                  <a:gd name="T72" fmla="*/ 0 w 227"/>
                  <a:gd name="T73" fmla="*/ 1 h 136"/>
                  <a:gd name="T74" fmla="*/ 0 w 227"/>
                  <a:gd name="T75" fmla="*/ 1 h 136"/>
                  <a:gd name="T76" fmla="*/ 1 w 227"/>
                  <a:gd name="T77" fmla="*/ 1 h 136"/>
                  <a:gd name="T78" fmla="*/ 1 w 227"/>
                  <a:gd name="T79" fmla="*/ 0 h 136"/>
                  <a:gd name="T80" fmla="*/ 1 w 227"/>
                  <a:gd name="T81" fmla="*/ 0 h 136"/>
                  <a:gd name="T82" fmla="*/ 1 w 227"/>
                  <a:gd name="T83" fmla="*/ 0 h 1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27"/>
                  <a:gd name="T127" fmla="*/ 0 h 136"/>
                  <a:gd name="T128" fmla="*/ 227 w 227"/>
                  <a:gd name="T129" fmla="*/ 136 h 1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27" h="136">
                    <a:moveTo>
                      <a:pt x="2" y="0"/>
                    </a:moveTo>
                    <a:lnTo>
                      <a:pt x="18" y="7"/>
                    </a:lnTo>
                    <a:lnTo>
                      <a:pt x="34" y="14"/>
                    </a:lnTo>
                    <a:lnTo>
                      <a:pt x="50" y="21"/>
                    </a:lnTo>
                    <a:lnTo>
                      <a:pt x="66" y="28"/>
                    </a:lnTo>
                    <a:lnTo>
                      <a:pt x="81" y="35"/>
                    </a:lnTo>
                    <a:lnTo>
                      <a:pt x="97" y="43"/>
                    </a:lnTo>
                    <a:lnTo>
                      <a:pt x="112" y="51"/>
                    </a:lnTo>
                    <a:lnTo>
                      <a:pt x="128" y="59"/>
                    </a:lnTo>
                    <a:lnTo>
                      <a:pt x="142" y="66"/>
                    </a:lnTo>
                    <a:lnTo>
                      <a:pt x="156" y="73"/>
                    </a:lnTo>
                    <a:lnTo>
                      <a:pt x="170" y="80"/>
                    </a:lnTo>
                    <a:lnTo>
                      <a:pt x="184" y="87"/>
                    </a:lnTo>
                    <a:lnTo>
                      <a:pt x="195" y="95"/>
                    </a:lnTo>
                    <a:lnTo>
                      <a:pt x="208" y="105"/>
                    </a:lnTo>
                    <a:lnTo>
                      <a:pt x="218" y="116"/>
                    </a:lnTo>
                    <a:lnTo>
                      <a:pt x="227" y="128"/>
                    </a:lnTo>
                    <a:lnTo>
                      <a:pt x="227" y="130"/>
                    </a:lnTo>
                    <a:lnTo>
                      <a:pt x="226" y="132"/>
                    </a:lnTo>
                    <a:lnTo>
                      <a:pt x="225" y="135"/>
                    </a:lnTo>
                    <a:lnTo>
                      <a:pt x="225" y="136"/>
                    </a:lnTo>
                    <a:lnTo>
                      <a:pt x="215" y="125"/>
                    </a:lnTo>
                    <a:lnTo>
                      <a:pt x="203" y="115"/>
                    </a:lnTo>
                    <a:lnTo>
                      <a:pt x="192" y="104"/>
                    </a:lnTo>
                    <a:lnTo>
                      <a:pt x="179" y="96"/>
                    </a:lnTo>
                    <a:lnTo>
                      <a:pt x="166" y="88"/>
                    </a:lnTo>
                    <a:lnTo>
                      <a:pt x="154" y="81"/>
                    </a:lnTo>
                    <a:lnTo>
                      <a:pt x="140" y="73"/>
                    </a:lnTo>
                    <a:lnTo>
                      <a:pt x="126" y="66"/>
                    </a:lnTo>
                    <a:lnTo>
                      <a:pt x="111" y="57"/>
                    </a:lnTo>
                    <a:lnTo>
                      <a:pt x="95" y="49"/>
                    </a:lnTo>
                    <a:lnTo>
                      <a:pt x="80" y="40"/>
                    </a:lnTo>
                    <a:lnTo>
                      <a:pt x="65" y="30"/>
                    </a:lnTo>
                    <a:lnTo>
                      <a:pt x="50" y="22"/>
                    </a:lnTo>
                    <a:lnTo>
                      <a:pt x="34" y="15"/>
                    </a:lnTo>
                    <a:lnTo>
                      <a:pt x="18" y="9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02" name="Freeform 181"/>
              <p:cNvSpPr>
                <a:spLocks/>
              </p:cNvSpPr>
              <p:nvPr/>
            </p:nvSpPr>
            <p:spPr bwMode="auto">
              <a:xfrm>
                <a:off x="2841" y="782"/>
                <a:ext cx="387" cy="209"/>
              </a:xfrm>
              <a:custGeom>
                <a:avLst/>
                <a:gdLst>
                  <a:gd name="T0" fmla="*/ 0 w 775"/>
                  <a:gd name="T1" fmla="*/ 1 h 418"/>
                  <a:gd name="T2" fmla="*/ 0 w 775"/>
                  <a:gd name="T3" fmla="*/ 1 h 418"/>
                  <a:gd name="T4" fmla="*/ 0 w 775"/>
                  <a:gd name="T5" fmla="*/ 1 h 418"/>
                  <a:gd name="T6" fmla="*/ 0 w 775"/>
                  <a:gd name="T7" fmla="*/ 1 h 418"/>
                  <a:gd name="T8" fmla="*/ 0 w 775"/>
                  <a:gd name="T9" fmla="*/ 1 h 418"/>
                  <a:gd name="T10" fmla="*/ 0 w 775"/>
                  <a:gd name="T11" fmla="*/ 1 h 418"/>
                  <a:gd name="T12" fmla="*/ 0 w 775"/>
                  <a:gd name="T13" fmla="*/ 1 h 418"/>
                  <a:gd name="T14" fmla="*/ 0 w 775"/>
                  <a:gd name="T15" fmla="*/ 1 h 418"/>
                  <a:gd name="T16" fmla="*/ 0 w 775"/>
                  <a:gd name="T17" fmla="*/ 1 h 418"/>
                  <a:gd name="T18" fmla="*/ 0 w 775"/>
                  <a:gd name="T19" fmla="*/ 1 h 418"/>
                  <a:gd name="T20" fmla="*/ 0 w 775"/>
                  <a:gd name="T21" fmla="*/ 1 h 418"/>
                  <a:gd name="T22" fmla="*/ 0 w 775"/>
                  <a:gd name="T23" fmla="*/ 1 h 418"/>
                  <a:gd name="T24" fmla="*/ 0 w 775"/>
                  <a:gd name="T25" fmla="*/ 1 h 418"/>
                  <a:gd name="T26" fmla="*/ 0 w 775"/>
                  <a:gd name="T27" fmla="*/ 1 h 418"/>
                  <a:gd name="T28" fmla="*/ 0 w 775"/>
                  <a:gd name="T29" fmla="*/ 1 h 418"/>
                  <a:gd name="T30" fmla="*/ 0 w 775"/>
                  <a:gd name="T31" fmla="*/ 1 h 418"/>
                  <a:gd name="T32" fmla="*/ 0 w 775"/>
                  <a:gd name="T33" fmla="*/ 1 h 418"/>
                  <a:gd name="T34" fmla="*/ 0 w 775"/>
                  <a:gd name="T35" fmla="*/ 1 h 418"/>
                  <a:gd name="T36" fmla="*/ 0 w 775"/>
                  <a:gd name="T37" fmla="*/ 1 h 418"/>
                  <a:gd name="T38" fmla="*/ 0 w 775"/>
                  <a:gd name="T39" fmla="*/ 1 h 418"/>
                  <a:gd name="T40" fmla="*/ 0 w 775"/>
                  <a:gd name="T41" fmla="*/ 1 h 418"/>
                  <a:gd name="T42" fmla="*/ 0 w 775"/>
                  <a:gd name="T43" fmla="*/ 1 h 418"/>
                  <a:gd name="T44" fmla="*/ 0 w 775"/>
                  <a:gd name="T45" fmla="*/ 1 h 418"/>
                  <a:gd name="T46" fmla="*/ 0 w 775"/>
                  <a:gd name="T47" fmla="*/ 1 h 418"/>
                  <a:gd name="T48" fmla="*/ 0 w 775"/>
                  <a:gd name="T49" fmla="*/ 1 h 418"/>
                  <a:gd name="T50" fmla="*/ 0 w 775"/>
                  <a:gd name="T51" fmla="*/ 1 h 418"/>
                  <a:gd name="T52" fmla="*/ 0 w 775"/>
                  <a:gd name="T53" fmla="*/ 1 h 418"/>
                  <a:gd name="T54" fmla="*/ 0 w 775"/>
                  <a:gd name="T55" fmla="*/ 1 h 418"/>
                  <a:gd name="T56" fmla="*/ 0 w 775"/>
                  <a:gd name="T57" fmla="*/ 1 h 418"/>
                  <a:gd name="T58" fmla="*/ 0 w 775"/>
                  <a:gd name="T59" fmla="*/ 1 h 418"/>
                  <a:gd name="T60" fmla="*/ 0 w 775"/>
                  <a:gd name="T61" fmla="*/ 1 h 418"/>
                  <a:gd name="T62" fmla="*/ 0 w 775"/>
                  <a:gd name="T63" fmla="*/ 1 h 418"/>
                  <a:gd name="T64" fmla="*/ 0 w 775"/>
                  <a:gd name="T65" fmla="*/ 1 h 418"/>
                  <a:gd name="T66" fmla="*/ 0 w 775"/>
                  <a:gd name="T67" fmla="*/ 1 h 418"/>
                  <a:gd name="T68" fmla="*/ 0 w 775"/>
                  <a:gd name="T69" fmla="*/ 1 h 418"/>
                  <a:gd name="T70" fmla="*/ 0 w 775"/>
                  <a:gd name="T71" fmla="*/ 1 h 418"/>
                  <a:gd name="T72" fmla="*/ 0 w 775"/>
                  <a:gd name="T73" fmla="*/ 1 h 41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75"/>
                  <a:gd name="T112" fmla="*/ 0 h 418"/>
                  <a:gd name="T113" fmla="*/ 775 w 775"/>
                  <a:gd name="T114" fmla="*/ 418 h 41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75" h="418">
                    <a:moveTo>
                      <a:pt x="0" y="412"/>
                    </a:moveTo>
                    <a:lnTo>
                      <a:pt x="8" y="392"/>
                    </a:lnTo>
                    <a:lnTo>
                      <a:pt x="17" y="374"/>
                    </a:lnTo>
                    <a:lnTo>
                      <a:pt x="27" y="357"/>
                    </a:lnTo>
                    <a:lnTo>
                      <a:pt x="38" y="340"/>
                    </a:lnTo>
                    <a:lnTo>
                      <a:pt x="50" y="324"/>
                    </a:lnTo>
                    <a:lnTo>
                      <a:pt x="63" y="309"/>
                    </a:lnTo>
                    <a:lnTo>
                      <a:pt x="77" y="294"/>
                    </a:lnTo>
                    <a:lnTo>
                      <a:pt x="91" y="280"/>
                    </a:lnTo>
                    <a:lnTo>
                      <a:pt x="106" y="268"/>
                    </a:lnTo>
                    <a:lnTo>
                      <a:pt x="121" y="254"/>
                    </a:lnTo>
                    <a:lnTo>
                      <a:pt x="137" y="242"/>
                    </a:lnTo>
                    <a:lnTo>
                      <a:pt x="153" y="230"/>
                    </a:lnTo>
                    <a:lnTo>
                      <a:pt x="170" y="218"/>
                    </a:lnTo>
                    <a:lnTo>
                      <a:pt x="187" y="207"/>
                    </a:lnTo>
                    <a:lnTo>
                      <a:pt x="205" y="196"/>
                    </a:lnTo>
                    <a:lnTo>
                      <a:pt x="222" y="185"/>
                    </a:lnTo>
                    <a:lnTo>
                      <a:pt x="252" y="166"/>
                    </a:lnTo>
                    <a:lnTo>
                      <a:pt x="284" y="149"/>
                    </a:lnTo>
                    <a:lnTo>
                      <a:pt x="315" y="132"/>
                    </a:lnTo>
                    <a:lnTo>
                      <a:pt x="349" y="116"/>
                    </a:lnTo>
                    <a:lnTo>
                      <a:pt x="382" y="100"/>
                    </a:lnTo>
                    <a:lnTo>
                      <a:pt x="417" y="85"/>
                    </a:lnTo>
                    <a:lnTo>
                      <a:pt x="452" y="71"/>
                    </a:lnTo>
                    <a:lnTo>
                      <a:pt x="487" y="57"/>
                    </a:lnTo>
                    <a:lnTo>
                      <a:pt x="523" y="45"/>
                    </a:lnTo>
                    <a:lnTo>
                      <a:pt x="558" y="35"/>
                    </a:lnTo>
                    <a:lnTo>
                      <a:pt x="595" y="25"/>
                    </a:lnTo>
                    <a:lnTo>
                      <a:pt x="631" y="17"/>
                    </a:lnTo>
                    <a:lnTo>
                      <a:pt x="668" y="11"/>
                    </a:lnTo>
                    <a:lnTo>
                      <a:pt x="703" y="5"/>
                    </a:lnTo>
                    <a:lnTo>
                      <a:pt x="739" y="2"/>
                    </a:lnTo>
                    <a:lnTo>
                      <a:pt x="775" y="0"/>
                    </a:lnTo>
                    <a:lnTo>
                      <a:pt x="775" y="4"/>
                    </a:lnTo>
                    <a:lnTo>
                      <a:pt x="774" y="12"/>
                    </a:lnTo>
                    <a:lnTo>
                      <a:pt x="770" y="19"/>
                    </a:lnTo>
                    <a:lnTo>
                      <a:pt x="767" y="23"/>
                    </a:lnTo>
                    <a:lnTo>
                      <a:pt x="745" y="28"/>
                    </a:lnTo>
                    <a:lnTo>
                      <a:pt x="722" y="34"/>
                    </a:lnTo>
                    <a:lnTo>
                      <a:pt x="700" y="38"/>
                    </a:lnTo>
                    <a:lnTo>
                      <a:pt x="677" y="43"/>
                    </a:lnTo>
                    <a:lnTo>
                      <a:pt x="655" y="48"/>
                    </a:lnTo>
                    <a:lnTo>
                      <a:pt x="633" y="51"/>
                    </a:lnTo>
                    <a:lnTo>
                      <a:pt x="611" y="56"/>
                    </a:lnTo>
                    <a:lnTo>
                      <a:pt x="588" y="60"/>
                    </a:lnTo>
                    <a:lnTo>
                      <a:pt x="566" y="66"/>
                    </a:lnTo>
                    <a:lnTo>
                      <a:pt x="544" y="71"/>
                    </a:lnTo>
                    <a:lnTo>
                      <a:pt x="523" y="76"/>
                    </a:lnTo>
                    <a:lnTo>
                      <a:pt x="501" y="82"/>
                    </a:lnTo>
                    <a:lnTo>
                      <a:pt x="479" y="88"/>
                    </a:lnTo>
                    <a:lnTo>
                      <a:pt x="457" y="94"/>
                    </a:lnTo>
                    <a:lnTo>
                      <a:pt x="435" y="101"/>
                    </a:lnTo>
                    <a:lnTo>
                      <a:pt x="413" y="109"/>
                    </a:lnTo>
                    <a:lnTo>
                      <a:pt x="384" y="119"/>
                    </a:lnTo>
                    <a:lnTo>
                      <a:pt x="354" y="131"/>
                    </a:lnTo>
                    <a:lnTo>
                      <a:pt x="323" y="143"/>
                    </a:lnTo>
                    <a:lnTo>
                      <a:pt x="293" y="157"/>
                    </a:lnTo>
                    <a:lnTo>
                      <a:pt x="262" y="172"/>
                    </a:lnTo>
                    <a:lnTo>
                      <a:pt x="232" y="188"/>
                    </a:lnTo>
                    <a:lnTo>
                      <a:pt x="202" y="206"/>
                    </a:lnTo>
                    <a:lnTo>
                      <a:pt x="174" y="224"/>
                    </a:lnTo>
                    <a:lnTo>
                      <a:pt x="145" y="244"/>
                    </a:lnTo>
                    <a:lnTo>
                      <a:pt x="118" y="264"/>
                    </a:lnTo>
                    <a:lnTo>
                      <a:pt x="94" y="286"/>
                    </a:lnTo>
                    <a:lnTo>
                      <a:pt x="71" y="310"/>
                    </a:lnTo>
                    <a:lnTo>
                      <a:pt x="50" y="335"/>
                    </a:lnTo>
                    <a:lnTo>
                      <a:pt x="32" y="361"/>
                    </a:lnTo>
                    <a:lnTo>
                      <a:pt x="16" y="389"/>
                    </a:lnTo>
                    <a:lnTo>
                      <a:pt x="3" y="418"/>
                    </a:lnTo>
                    <a:lnTo>
                      <a:pt x="3" y="416"/>
                    </a:lnTo>
                    <a:lnTo>
                      <a:pt x="0" y="4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03" name="Freeform 182"/>
              <p:cNvSpPr>
                <a:spLocks/>
              </p:cNvSpPr>
              <p:nvPr/>
            </p:nvSpPr>
            <p:spPr bwMode="auto">
              <a:xfrm>
                <a:off x="2546" y="422"/>
                <a:ext cx="314" cy="174"/>
              </a:xfrm>
              <a:custGeom>
                <a:avLst/>
                <a:gdLst>
                  <a:gd name="T0" fmla="*/ 1 w 628"/>
                  <a:gd name="T1" fmla="*/ 1 h 348"/>
                  <a:gd name="T2" fmla="*/ 1 w 628"/>
                  <a:gd name="T3" fmla="*/ 1 h 348"/>
                  <a:gd name="T4" fmla="*/ 1 w 628"/>
                  <a:gd name="T5" fmla="*/ 1 h 348"/>
                  <a:gd name="T6" fmla="*/ 1 w 628"/>
                  <a:gd name="T7" fmla="*/ 1 h 348"/>
                  <a:gd name="T8" fmla="*/ 1 w 628"/>
                  <a:gd name="T9" fmla="*/ 1 h 348"/>
                  <a:gd name="T10" fmla="*/ 1 w 628"/>
                  <a:gd name="T11" fmla="*/ 1 h 348"/>
                  <a:gd name="T12" fmla="*/ 1 w 628"/>
                  <a:gd name="T13" fmla="*/ 1 h 348"/>
                  <a:gd name="T14" fmla="*/ 1 w 628"/>
                  <a:gd name="T15" fmla="*/ 1 h 348"/>
                  <a:gd name="T16" fmla="*/ 1 w 628"/>
                  <a:gd name="T17" fmla="*/ 1 h 348"/>
                  <a:gd name="T18" fmla="*/ 1 w 628"/>
                  <a:gd name="T19" fmla="*/ 1 h 348"/>
                  <a:gd name="T20" fmla="*/ 1 w 628"/>
                  <a:gd name="T21" fmla="*/ 1 h 348"/>
                  <a:gd name="T22" fmla="*/ 1 w 628"/>
                  <a:gd name="T23" fmla="*/ 1 h 348"/>
                  <a:gd name="T24" fmla="*/ 1 w 628"/>
                  <a:gd name="T25" fmla="*/ 1 h 348"/>
                  <a:gd name="T26" fmla="*/ 1 w 628"/>
                  <a:gd name="T27" fmla="*/ 1 h 348"/>
                  <a:gd name="T28" fmla="*/ 1 w 628"/>
                  <a:gd name="T29" fmla="*/ 1 h 348"/>
                  <a:gd name="T30" fmla="*/ 1 w 628"/>
                  <a:gd name="T31" fmla="*/ 1 h 348"/>
                  <a:gd name="T32" fmla="*/ 1 w 628"/>
                  <a:gd name="T33" fmla="*/ 1 h 348"/>
                  <a:gd name="T34" fmla="*/ 1 w 628"/>
                  <a:gd name="T35" fmla="*/ 1 h 348"/>
                  <a:gd name="T36" fmla="*/ 1 w 628"/>
                  <a:gd name="T37" fmla="*/ 1 h 348"/>
                  <a:gd name="T38" fmla="*/ 0 w 628"/>
                  <a:gd name="T39" fmla="*/ 1 h 348"/>
                  <a:gd name="T40" fmla="*/ 0 w 628"/>
                  <a:gd name="T41" fmla="*/ 1 h 348"/>
                  <a:gd name="T42" fmla="*/ 1 w 628"/>
                  <a:gd name="T43" fmla="*/ 1 h 348"/>
                  <a:gd name="T44" fmla="*/ 1 w 628"/>
                  <a:gd name="T45" fmla="*/ 1 h 348"/>
                  <a:gd name="T46" fmla="*/ 1 w 628"/>
                  <a:gd name="T47" fmla="*/ 1 h 348"/>
                  <a:gd name="T48" fmla="*/ 1 w 628"/>
                  <a:gd name="T49" fmla="*/ 1 h 348"/>
                  <a:gd name="T50" fmla="*/ 1 w 628"/>
                  <a:gd name="T51" fmla="*/ 1 h 348"/>
                  <a:gd name="T52" fmla="*/ 1 w 628"/>
                  <a:gd name="T53" fmla="*/ 1 h 348"/>
                  <a:gd name="T54" fmla="*/ 1 w 628"/>
                  <a:gd name="T55" fmla="*/ 1 h 348"/>
                  <a:gd name="T56" fmla="*/ 1 w 628"/>
                  <a:gd name="T57" fmla="*/ 1 h 348"/>
                  <a:gd name="T58" fmla="*/ 1 w 628"/>
                  <a:gd name="T59" fmla="*/ 1 h 348"/>
                  <a:gd name="T60" fmla="*/ 1 w 628"/>
                  <a:gd name="T61" fmla="*/ 1 h 348"/>
                  <a:gd name="T62" fmla="*/ 1 w 628"/>
                  <a:gd name="T63" fmla="*/ 1 h 348"/>
                  <a:gd name="T64" fmla="*/ 1 w 628"/>
                  <a:gd name="T65" fmla="*/ 1 h 348"/>
                  <a:gd name="T66" fmla="*/ 1 w 628"/>
                  <a:gd name="T67" fmla="*/ 0 h 348"/>
                  <a:gd name="T68" fmla="*/ 1 w 628"/>
                  <a:gd name="T69" fmla="*/ 0 h 348"/>
                  <a:gd name="T70" fmla="*/ 1 w 628"/>
                  <a:gd name="T71" fmla="*/ 1 h 348"/>
                  <a:gd name="T72" fmla="*/ 1 w 628"/>
                  <a:gd name="T73" fmla="*/ 1 h 348"/>
                  <a:gd name="T74" fmla="*/ 1 w 628"/>
                  <a:gd name="T75" fmla="*/ 1 h 348"/>
                  <a:gd name="T76" fmla="*/ 1 w 628"/>
                  <a:gd name="T77" fmla="*/ 1 h 348"/>
                  <a:gd name="T78" fmla="*/ 1 w 628"/>
                  <a:gd name="T79" fmla="*/ 1 h 348"/>
                  <a:gd name="T80" fmla="*/ 1 w 628"/>
                  <a:gd name="T81" fmla="*/ 1 h 348"/>
                  <a:gd name="T82" fmla="*/ 1 w 628"/>
                  <a:gd name="T83" fmla="*/ 1 h 34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28"/>
                  <a:gd name="T127" fmla="*/ 0 h 348"/>
                  <a:gd name="T128" fmla="*/ 628 w 628"/>
                  <a:gd name="T129" fmla="*/ 348 h 34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28" h="348">
                    <a:moveTo>
                      <a:pt x="626" y="13"/>
                    </a:moveTo>
                    <a:lnTo>
                      <a:pt x="578" y="7"/>
                    </a:lnTo>
                    <a:lnTo>
                      <a:pt x="531" y="6"/>
                    </a:lnTo>
                    <a:lnTo>
                      <a:pt x="484" y="8"/>
                    </a:lnTo>
                    <a:lnTo>
                      <a:pt x="436" y="15"/>
                    </a:lnTo>
                    <a:lnTo>
                      <a:pt x="390" y="24"/>
                    </a:lnTo>
                    <a:lnTo>
                      <a:pt x="345" y="37"/>
                    </a:lnTo>
                    <a:lnTo>
                      <a:pt x="302" y="54"/>
                    </a:lnTo>
                    <a:lnTo>
                      <a:pt x="260" y="74"/>
                    </a:lnTo>
                    <a:lnTo>
                      <a:pt x="220" y="97"/>
                    </a:lnTo>
                    <a:lnTo>
                      <a:pt x="182" y="123"/>
                    </a:lnTo>
                    <a:lnTo>
                      <a:pt x="146" y="152"/>
                    </a:lnTo>
                    <a:lnTo>
                      <a:pt x="113" y="184"/>
                    </a:lnTo>
                    <a:lnTo>
                      <a:pt x="82" y="220"/>
                    </a:lnTo>
                    <a:lnTo>
                      <a:pt x="54" y="258"/>
                    </a:lnTo>
                    <a:lnTo>
                      <a:pt x="30" y="299"/>
                    </a:lnTo>
                    <a:lnTo>
                      <a:pt x="9" y="342"/>
                    </a:lnTo>
                    <a:lnTo>
                      <a:pt x="4" y="348"/>
                    </a:lnTo>
                    <a:lnTo>
                      <a:pt x="1" y="344"/>
                    </a:lnTo>
                    <a:lnTo>
                      <a:pt x="0" y="335"/>
                    </a:lnTo>
                    <a:lnTo>
                      <a:pt x="0" y="329"/>
                    </a:lnTo>
                    <a:lnTo>
                      <a:pt x="11" y="279"/>
                    </a:lnTo>
                    <a:lnTo>
                      <a:pt x="30" y="235"/>
                    </a:lnTo>
                    <a:lnTo>
                      <a:pt x="54" y="194"/>
                    </a:lnTo>
                    <a:lnTo>
                      <a:pt x="84" y="158"/>
                    </a:lnTo>
                    <a:lnTo>
                      <a:pt x="118" y="126"/>
                    </a:lnTo>
                    <a:lnTo>
                      <a:pt x="158" y="97"/>
                    </a:lnTo>
                    <a:lnTo>
                      <a:pt x="199" y="73"/>
                    </a:lnTo>
                    <a:lnTo>
                      <a:pt x="245" y="51"/>
                    </a:lnTo>
                    <a:lnTo>
                      <a:pt x="291" y="35"/>
                    </a:lnTo>
                    <a:lnTo>
                      <a:pt x="341" y="21"/>
                    </a:lnTo>
                    <a:lnTo>
                      <a:pt x="390" y="10"/>
                    </a:lnTo>
                    <a:lnTo>
                      <a:pt x="440" y="4"/>
                    </a:lnTo>
                    <a:lnTo>
                      <a:pt x="489" y="0"/>
                    </a:lnTo>
                    <a:lnTo>
                      <a:pt x="538" y="0"/>
                    </a:lnTo>
                    <a:lnTo>
                      <a:pt x="584" y="4"/>
                    </a:lnTo>
                    <a:lnTo>
                      <a:pt x="628" y="9"/>
                    </a:lnTo>
                    <a:lnTo>
                      <a:pt x="628" y="10"/>
                    </a:lnTo>
                    <a:lnTo>
                      <a:pt x="626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04" name="Freeform 183"/>
              <p:cNvSpPr>
                <a:spLocks/>
              </p:cNvSpPr>
              <p:nvPr/>
            </p:nvSpPr>
            <p:spPr bwMode="auto">
              <a:xfrm>
                <a:off x="2764" y="931"/>
                <a:ext cx="130" cy="76"/>
              </a:xfrm>
              <a:custGeom>
                <a:avLst/>
                <a:gdLst>
                  <a:gd name="T0" fmla="*/ 0 w 261"/>
                  <a:gd name="T1" fmla="*/ 1 h 151"/>
                  <a:gd name="T2" fmla="*/ 0 w 261"/>
                  <a:gd name="T3" fmla="*/ 1 h 151"/>
                  <a:gd name="T4" fmla="*/ 0 w 261"/>
                  <a:gd name="T5" fmla="*/ 1 h 151"/>
                  <a:gd name="T6" fmla="*/ 0 w 261"/>
                  <a:gd name="T7" fmla="*/ 1 h 151"/>
                  <a:gd name="T8" fmla="*/ 0 w 261"/>
                  <a:gd name="T9" fmla="*/ 1 h 151"/>
                  <a:gd name="T10" fmla="*/ 0 w 261"/>
                  <a:gd name="T11" fmla="*/ 1 h 151"/>
                  <a:gd name="T12" fmla="*/ 0 w 261"/>
                  <a:gd name="T13" fmla="*/ 1 h 151"/>
                  <a:gd name="T14" fmla="*/ 0 w 261"/>
                  <a:gd name="T15" fmla="*/ 1 h 151"/>
                  <a:gd name="T16" fmla="*/ 0 w 261"/>
                  <a:gd name="T17" fmla="*/ 1 h 151"/>
                  <a:gd name="T18" fmla="*/ 0 w 261"/>
                  <a:gd name="T19" fmla="*/ 1 h 151"/>
                  <a:gd name="T20" fmla="*/ 0 w 261"/>
                  <a:gd name="T21" fmla="*/ 1 h 151"/>
                  <a:gd name="T22" fmla="*/ 0 w 261"/>
                  <a:gd name="T23" fmla="*/ 1 h 151"/>
                  <a:gd name="T24" fmla="*/ 0 w 261"/>
                  <a:gd name="T25" fmla="*/ 1 h 151"/>
                  <a:gd name="T26" fmla="*/ 0 w 261"/>
                  <a:gd name="T27" fmla="*/ 1 h 151"/>
                  <a:gd name="T28" fmla="*/ 0 w 261"/>
                  <a:gd name="T29" fmla="*/ 1 h 151"/>
                  <a:gd name="T30" fmla="*/ 0 w 261"/>
                  <a:gd name="T31" fmla="*/ 1 h 151"/>
                  <a:gd name="T32" fmla="*/ 0 w 261"/>
                  <a:gd name="T33" fmla="*/ 1 h 151"/>
                  <a:gd name="T34" fmla="*/ 0 w 261"/>
                  <a:gd name="T35" fmla="*/ 0 h 151"/>
                  <a:gd name="T36" fmla="*/ 0 w 261"/>
                  <a:gd name="T37" fmla="*/ 1 h 151"/>
                  <a:gd name="T38" fmla="*/ 0 w 261"/>
                  <a:gd name="T39" fmla="*/ 1 h 151"/>
                  <a:gd name="T40" fmla="*/ 0 w 261"/>
                  <a:gd name="T41" fmla="*/ 1 h 151"/>
                  <a:gd name="T42" fmla="*/ 0 w 261"/>
                  <a:gd name="T43" fmla="*/ 1 h 151"/>
                  <a:gd name="T44" fmla="*/ 0 w 261"/>
                  <a:gd name="T45" fmla="*/ 1 h 151"/>
                  <a:gd name="T46" fmla="*/ 0 w 261"/>
                  <a:gd name="T47" fmla="*/ 1 h 151"/>
                  <a:gd name="T48" fmla="*/ 0 w 261"/>
                  <a:gd name="T49" fmla="*/ 1 h 151"/>
                  <a:gd name="T50" fmla="*/ 0 w 261"/>
                  <a:gd name="T51" fmla="*/ 1 h 151"/>
                  <a:gd name="T52" fmla="*/ 0 w 261"/>
                  <a:gd name="T53" fmla="*/ 1 h 151"/>
                  <a:gd name="T54" fmla="*/ 0 w 261"/>
                  <a:gd name="T55" fmla="*/ 1 h 151"/>
                  <a:gd name="T56" fmla="*/ 0 w 261"/>
                  <a:gd name="T57" fmla="*/ 1 h 151"/>
                  <a:gd name="T58" fmla="*/ 0 w 261"/>
                  <a:gd name="T59" fmla="*/ 1 h 151"/>
                  <a:gd name="T60" fmla="*/ 0 w 261"/>
                  <a:gd name="T61" fmla="*/ 1 h 151"/>
                  <a:gd name="T62" fmla="*/ 0 w 261"/>
                  <a:gd name="T63" fmla="*/ 1 h 151"/>
                  <a:gd name="T64" fmla="*/ 0 w 261"/>
                  <a:gd name="T65" fmla="*/ 1 h 151"/>
                  <a:gd name="T66" fmla="*/ 0 w 261"/>
                  <a:gd name="T67" fmla="*/ 1 h 151"/>
                  <a:gd name="T68" fmla="*/ 0 w 261"/>
                  <a:gd name="T69" fmla="*/ 1 h 151"/>
                  <a:gd name="T70" fmla="*/ 0 w 261"/>
                  <a:gd name="T71" fmla="*/ 1 h 151"/>
                  <a:gd name="T72" fmla="*/ 0 w 261"/>
                  <a:gd name="T73" fmla="*/ 1 h 151"/>
                  <a:gd name="T74" fmla="*/ 0 w 261"/>
                  <a:gd name="T75" fmla="*/ 1 h 151"/>
                  <a:gd name="T76" fmla="*/ 0 w 261"/>
                  <a:gd name="T77" fmla="*/ 1 h 151"/>
                  <a:gd name="T78" fmla="*/ 0 w 261"/>
                  <a:gd name="T79" fmla="*/ 1 h 151"/>
                  <a:gd name="T80" fmla="*/ 0 w 261"/>
                  <a:gd name="T81" fmla="*/ 1 h 151"/>
                  <a:gd name="T82" fmla="*/ 0 w 261"/>
                  <a:gd name="T83" fmla="*/ 1 h 151"/>
                  <a:gd name="T84" fmla="*/ 0 w 261"/>
                  <a:gd name="T85" fmla="*/ 1 h 151"/>
                  <a:gd name="T86" fmla="*/ 0 w 261"/>
                  <a:gd name="T87" fmla="*/ 1 h 151"/>
                  <a:gd name="T88" fmla="*/ 0 w 261"/>
                  <a:gd name="T89" fmla="*/ 1 h 151"/>
                  <a:gd name="T90" fmla="*/ 0 w 261"/>
                  <a:gd name="T91" fmla="*/ 1 h 151"/>
                  <a:gd name="T92" fmla="*/ 0 w 261"/>
                  <a:gd name="T93" fmla="*/ 1 h 151"/>
                  <a:gd name="T94" fmla="*/ 0 w 261"/>
                  <a:gd name="T95" fmla="*/ 1 h 151"/>
                  <a:gd name="T96" fmla="*/ 0 w 261"/>
                  <a:gd name="T97" fmla="*/ 1 h 151"/>
                  <a:gd name="T98" fmla="*/ 0 w 261"/>
                  <a:gd name="T99" fmla="*/ 1 h 151"/>
                  <a:gd name="T100" fmla="*/ 0 w 261"/>
                  <a:gd name="T101" fmla="*/ 1 h 151"/>
                  <a:gd name="T102" fmla="*/ 0 w 261"/>
                  <a:gd name="T103" fmla="*/ 1 h 151"/>
                  <a:gd name="T104" fmla="*/ 0 w 261"/>
                  <a:gd name="T105" fmla="*/ 1 h 151"/>
                  <a:gd name="T106" fmla="*/ 0 w 261"/>
                  <a:gd name="T107" fmla="*/ 1 h 151"/>
                  <a:gd name="T108" fmla="*/ 0 w 261"/>
                  <a:gd name="T109" fmla="*/ 1 h 151"/>
                  <a:gd name="T110" fmla="*/ 0 w 261"/>
                  <a:gd name="T111" fmla="*/ 1 h 151"/>
                  <a:gd name="T112" fmla="*/ 0 w 261"/>
                  <a:gd name="T113" fmla="*/ 1 h 151"/>
                  <a:gd name="T114" fmla="*/ 0 w 261"/>
                  <a:gd name="T115" fmla="*/ 1 h 15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61"/>
                  <a:gd name="T175" fmla="*/ 0 h 151"/>
                  <a:gd name="T176" fmla="*/ 261 w 261"/>
                  <a:gd name="T177" fmla="*/ 151 h 15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61" h="151">
                    <a:moveTo>
                      <a:pt x="0" y="151"/>
                    </a:moveTo>
                    <a:lnTo>
                      <a:pt x="5" y="136"/>
                    </a:lnTo>
                    <a:lnTo>
                      <a:pt x="9" y="122"/>
                    </a:lnTo>
                    <a:lnTo>
                      <a:pt x="16" y="108"/>
                    </a:lnTo>
                    <a:lnTo>
                      <a:pt x="23" y="94"/>
                    </a:lnTo>
                    <a:lnTo>
                      <a:pt x="32" y="82"/>
                    </a:lnTo>
                    <a:lnTo>
                      <a:pt x="42" y="70"/>
                    </a:lnTo>
                    <a:lnTo>
                      <a:pt x="53" y="60"/>
                    </a:lnTo>
                    <a:lnTo>
                      <a:pt x="65" y="49"/>
                    </a:lnTo>
                    <a:lnTo>
                      <a:pt x="76" y="40"/>
                    </a:lnTo>
                    <a:lnTo>
                      <a:pt x="89" y="32"/>
                    </a:lnTo>
                    <a:lnTo>
                      <a:pt x="100" y="25"/>
                    </a:lnTo>
                    <a:lnTo>
                      <a:pt x="112" y="18"/>
                    </a:lnTo>
                    <a:lnTo>
                      <a:pt x="125" y="14"/>
                    </a:lnTo>
                    <a:lnTo>
                      <a:pt x="137" y="8"/>
                    </a:lnTo>
                    <a:lnTo>
                      <a:pt x="151" y="5"/>
                    </a:lnTo>
                    <a:lnTo>
                      <a:pt x="166" y="1"/>
                    </a:lnTo>
                    <a:lnTo>
                      <a:pt x="181" y="0"/>
                    </a:lnTo>
                    <a:lnTo>
                      <a:pt x="194" y="1"/>
                    </a:lnTo>
                    <a:lnTo>
                      <a:pt x="206" y="5"/>
                    </a:lnTo>
                    <a:lnTo>
                      <a:pt x="218" y="10"/>
                    </a:lnTo>
                    <a:lnTo>
                      <a:pt x="229" y="18"/>
                    </a:lnTo>
                    <a:lnTo>
                      <a:pt x="240" y="26"/>
                    </a:lnTo>
                    <a:lnTo>
                      <a:pt x="250" y="37"/>
                    </a:lnTo>
                    <a:lnTo>
                      <a:pt x="259" y="47"/>
                    </a:lnTo>
                    <a:lnTo>
                      <a:pt x="261" y="54"/>
                    </a:lnTo>
                    <a:lnTo>
                      <a:pt x="256" y="64"/>
                    </a:lnTo>
                    <a:lnTo>
                      <a:pt x="250" y="74"/>
                    </a:lnTo>
                    <a:lnTo>
                      <a:pt x="244" y="77"/>
                    </a:lnTo>
                    <a:lnTo>
                      <a:pt x="238" y="74"/>
                    </a:lnTo>
                    <a:lnTo>
                      <a:pt x="232" y="70"/>
                    </a:lnTo>
                    <a:lnTo>
                      <a:pt x="226" y="67"/>
                    </a:lnTo>
                    <a:lnTo>
                      <a:pt x="220" y="62"/>
                    </a:lnTo>
                    <a:lnTo>
                      <a:pt x="214" y="56"/>
                    </a:lnTo>
                    <a:lnTo>
                      <a:pt x="210" y="52"/>
                    </a:lnTo>
                    <a:lnTo>
                      <a:pt x="204" y="47"/>
                    </a:lnTo>
                    <a:lnTo>
                      <a:pt x="200" y="41"/>
                    </a:lnTo>
                    <a:lnTo>
                      <a:pt x="190" y="36"/>
                    </a:lnTo>
                    <a:lnTo>
                      <a:pt x="181" y="32"/>
                    </a:lnTo>
                    <a:lnTo>
                      <a:pt x="172" y="31"/>
                    </a:lnTo>
                    <a:lnTo>
                      <a:pt x="162" y="30"/>
                    </a:lnTo>
                    <a:lnTo>
                      <a:pt x="150" y="31"/>
                    </a:lnTo>
                    <a:lnTo>
                      <a:pt x="140" y="33"/>
                    </a:lnTo>
                    <a:lnTo>
                      <a:pt x="130" y="35"/>
                    </a:lnTo>
                    <a:lnTo>
                      <a:pt x="120" y="37"/>
                    </a:lnTo>
                    <a:lnTo>
                      <a:pt x="99" y="43"/>
                    </a:lnTo>
                    <a:lnTo>
                      <a:pt x="80" y="52"/>
                    </a:lnTo>
                    <a:lnTo>
                      <a:pt x="62" y="63"/>
                    </a:lnTo>
                    <a:lnTo>
                      <a:pt x="45" y="77"/>
                    </a:lnTo>
                    <a:lnTo>
                      <a:pt x="31" y="93"/>
                    </a:lnTo>
                    <a:lnTo>
                      <a:pt x="19" y="112"/>
                    </a:lnTo>
                    <a:lnTo>
                      <a:pt x="8" y="130"/>
                    </a:lnTo>
                    <a:lnTo>
                      <a:pt x="0" y="150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05" name="Freeform 184"/>
              <p:cNvSpPr>
                <a:spLocks/>
              </p:cNvSpPr>
              <p:nvPr/>
            </p:nvSpPr>
            <p:spPr bwMode="auto">
              <a:xfrm>
                <a:off x="2274" y="932"/>
                <a:ext cx="510" cy="203"/>
              </a:xfrm>
              <a:custGeom>
                <a:avLst/>
                <a:gdLst>
                  <a:gd name="T0" fmla="*/ 0 w 1021"/>
                  <a:gd name="T1" fmla="*/ 0 h 407"/>
                  <a:gd name="T2" fmla="*/ 0 w 1021"/>
                  <a:gd name="T3" fmla="*/ 0 h 407"/>
                  <a:gd name="T4" fmla="*/ 0 w 1021"/>
                  <a:gd name="T5" fmla="*/ 0 h 407"/>
                  <a:gd name="T6" fmla="*/ 0 w 1021"/>
                  <a:gd name="T7" fmla="*/ 0 h 407"/>
                  <a:gd name="T8" fmla="*/ 0 w 1021"/>
                  <a:gd name="T9" fmla="*/ 0 h 407"/>
                  <a:gd name="T10" fmla="*/ 0 w 1021"/>
                  <a:gd name="T11" fmla="*/ 0 h 407"/>
                  <a:gd name="T12" fmla="*/ 0 w 1021"/>
                  <a:gd name="T13" fmla="*/ 0 h 407"/>
                  <a:gd name="T14" fmla="*/ 0 w 1021"/>
                  <a:gd name="T15" fmla="*/ 0 h 407"/>
                  <a:gd name="T16" fmla="*/ 0 w 1021"/>
                  <a:gd name="T17" fmla="*/ 0 h 407"/>
                  <a:gd name="T18" fmla="*/ 0 w 1021"/>
                  <a:gd name="T19" fmla="*/ 0 h 407"/>
                  <a:gd name="T20" fmla="*/ 0 w 1021"/>
                  <a:gd name="T21" fmla="*/ 0 h 407"/>
                  <a:gd name="T22" fmla="*/ 0 w 1021"/>
                  <a:gd name="T23" fmla="*/ 0 h 407"/>
                  <a:gd name="T24" fmla="*/ 0 w 1021"/>
                  <a:gd name="T25" fmla="*/ 0 h 407"/>
                  <a:gd name="T26" fmla="*/ 0 w 1021"/>
                  <a:gd name="T27" fmla="*/ 0 h 407"/>
                  <a:gd name="T28" fmla="*/ 0 w 1021"/>
                  <a:gd name="T29" fmla="*/ 0 h 407"/>
                  <a:gd name="T30" fmla="*/ 0 w 1021"/>
                  <a:gd name="T31" fmla="*/ 0 h 407"/>
                  <a:gd name="T32" fmla="*/ 0 w 1021"/>
                  <a:gd name="T33" fmla="*/ 0 h 407"/>
                  <a:gd name="T34" fmla="*/ 0 w 1021"/>
                  <a:gd name="T35" fmla="*/ 0 h 407"/>
                  <a:gd name="T36" fmla="*/ 0 w 1021"/>
                  <a:gd name="T37" fmla="*/ 0 h 407"/>
                  <a:gd name="T38" fmla="*/ 0 w 1021"/>
                  <a:gd name="T39" fmla="*/ 0 h 407"/>
                  <a:gd name="T40" fmla="*/ 0 w 1021"/>
                  <a:gd name="T41" fmla="*/ 0 h 407"/>
                  <a:gd name="T42" fmla="*/ 0 w 1021"/>
                  <a:gd name="T43" fmla="*/ 0 h 407"/>
                  <a:gd name="T44" fmla="*/ 0 w 1021"/>
                  <a:gd name="T45" fmla="*/ 0 h 407"/>
                  <a:gd name="T46" fmla="*/ 0 w 1021"/>
                  <a:gd name="T47" fmla="*/ 0 h 407"/>
                  <a:gd name="T48" fmla="*/ 0 w 1021"/>
                  <a:gd name="T49" fmla="*/ 0 h 407"/>
                  <a:gd name="T50" fmla="*/ 0 w 1021"/>
                  <a:gd name="T51" fmla="*/ 0 h 407"/>
                  <a:gd name="T52" fmla="*/ 0 w 1021"/>
                  <a:gd name="T53" fmla="*/ 0 h 407"/>
                  <a:gd name="T54" fmla="*/ 0 w 1021"/>
                  <a:gd name="T55" fmla="*/ 0 h 407"/>
                  <a:gd name="T56" fmla="*/ 0 w 1021"/>
                  <a:gd name="T57" fmla="*/ 0 h 407"/>
                  <a:gd name="T58" fmla="*/ 0 w 1021"/>
                  <a:gd name="T59" fmla="*/ 0 h 407"/>
                  <a:gd name="T60" fmla="*/ 0 w 1021"/>
                  <a:gd name="T61" fmla="*/ 0 h 407"/>
                  <a:gd name="T62" fmla="*/ 0 w 1021"/>
                  <a:gd name="T63" fmla="*/ 0 h 407"/>
                  <a:gd name="T64" fmla="*/ 0 w 1021"/>
                  <a:gd name="T65" fmla="*/ 0 h 407"/>
                  <a:gd name="T66" fmla="*/ 0 w 1021"/>
                  <a:gd name="T67" fmla="*/ 0 h 407"/>
                  <a:gd name="T68" fmla="*/ 0 w 1021"/>
                  <a:gd name="T69" fmla="*/ 0 h 407"/>
                  <a:gd name="T70" fmla="*/ 0 w 1021"/>
                  <a:gd name="T71" fmla="*/ 0 h 407"/>
                  <a:gd name="T72" fmla="*/ 0 w 1021"/>
                  <a:gd name="T73" fmla="*/ 0 h 407"/>
                  <a:gd name="T74" fmla="*/ 0 w 1021"/>
                  <a:gd name="T75" fmla="*/ 0 h 407"/>
                  <a:gd name="T76" fmla="*/ 0 w 1021"/>
                  <a:gd name="T77" fmla="*/ 0 h 407"/>
                  <a:gd name="T78" fmla="*/ 0 w 1021"/>
                  <a:gd name="T79" fmla="*/ 0 h 407"/>
                  <a:gd name="T80" fmla="*/ 0 w 1021"/>
                  <a:gd name="T81" fmla="*/ 0 h 407"/>
                  <a:gd name="T82" fmla="*/ 0 w 1021"/>
                  <a:gd name="T83" fmla="*/ 0 h 407"/>
                  <a:gd name="T84" fmla="*/ 0 w 1021"/>
                  <a:gd name="T85" fmla="*/ 0 h 407"/>
                  <a:gd name="T86" fmla="*/ 0 w 1021"/>
                  <a:gd name="T87" fmla="*/ 0 h 407"/>
                  <a:gd name="T88" fmla="*/ 0 w 1021"/>
                  <a:gd name="T89" fmla="*/ 0 h 407"/>
                  <a:gd name="T90" fmla="*/ 0 w 1021"/>
                  <a:gd name="T91" fmla="*/ 0 h 407"/>
                  <a:gd name="T92" fmla="*/ 0 w 1021"/>
                  <a:gd name="T93" fmla="*/ 0 h 407"/>
                  <a:gd name="T94" fmla="*/ 0 w 1021"/>
                  <a:gd name="T95" fmla="*/ 0 h 407"/>
                  <a:gd name="T96" fmla="*/ 0 w 1021"/>
                  <a:gd name="T97" fmla="*/ 0 h 407"/>
                  <a:gd name="T98" fmla="*/ 0 w 1021"/>
                  <a:gd name="T99" fmla="*/ 0 h 407"/>
                  <a:gd name="T100" fmla="*/ 0 w 1021"/>
                  <a:gd name="T101" fmla="*/ 0 h 407"/>
                  <a:gd name="T102" fmla="*/ 0 w 1021"/>
                  <a:gd name="T103" fmla="*/ 0 h 407"/>
                  <a:gd name="T104" fmla="*/ 0 w 1021"/>
                  <a:gd name="T105" fmla="*/ 0 h 40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021"/>
                  <a:gd name="T160" fmla="*/ 0 h 407"/>
                  <a:gd name="T161" fmla="*/ 1021 w 1021"/>
                  <a:gd name="T162" fmla="*/ 407 h 40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021" h="407">
                    <a:moveTo>
                      <a:pt x="0" y="406"/>
                    </a:moveTo>
                    <a:lnTo>
                      <a:pt x="17" y="375"/>
                    </a:lnTo>
                    <a:lnTo>
                      <a:pt x="36" y="344"/>
                    </a:lnTo>
                    <a:lnTo>
                      <a:pt x="55" y="314"/>
                    </a:lnTo>
                    <a:lnTo>
                      <a:pt x="75" y="285"/>
                    </a:lnTo>
                    <a:lnTo>
                      <a:pt x="97" y="256"/>
                    </a:lnTo>
                    <a:lnTo>
                      <a:pt x="120" y="229"/>
                    </a:lnTo>
                    <a:lnTo>
                      <a:pt x="145" y="204"/>
                    </a:lnTo>
                    <a:lnTo>
                      <a:pt x="173" y="181"/>
                    </a:lnTo>
                    <a:lnTo>
                      <a:pt x="189" y="168"/>
                    </a:lnTo>
                    <a:lnTo>
                      <a:pt x="206" y="157"/>
                    </a:lnTo>
                    <a:lnTo>
                      <a:pt x="224" y="146"/>
                    </a:lnTo>
                    <a:lnTo>
                      <a:pt x="241" y="136"/>
                    </a:lnTo>
                    <a:lnTo>
                      <a:pt x="259" y="126"/>
                    </a:lnTo>
                    <a:lnTo>
                      <a:pt x="278" y="116"/>
                    </a:lnTo>
                    <a:lnTo>
                      <a:pt x="297" y="108"/>
                    </a:lnTo>
                    <a:lnTo>
                      <a:pt x="316" y="99"/>
                    </a:lnTo>
                    <a:lnTo>
                      <a:pt x="335" y="91"/>
                    </a:lnTo>
                    <a:lnTo>
                      <a:pt x="355" y="84"/>
                    </a:lnTo>
                    <a:lnTo>
                      <a:pt x="374" y="76"/>
                    </a:lnTo>
                    <a:lnTo>
                      <a:pt x="394" y="69"/>
                    </a:lnTo>
                    <a:lnTo>
                      <a:pt x="414" y="62"/>
                    </a:lnTo>
                    <a:lnTo>
                      <a:pt x="433" y="57"/>
                    </a:lnTo>
                    <a:lnTo>
                      <a:pt x="452" y="50"/>
                    </a:lnTo>
                    <a:lnTo>
                      <a:pt x="471" y="44"/>
                    </a:lnTo>
                    <a:lnTo>
                      <a:pt x="505" y="35"/>
                    </a:lnTo>
                    <a:lnTo>
                      <a:pt x="538" y="25"/>
                    </a:lnTo>
                    <a:lnTo>
                      <a:pt x="573" y="17"/>
                    </a:lnTo>
                    <a:lnTo>
                      <a:pt x="607" y="12"/>
                    </a:lnTo>
                    <a:lnTo>
                      <a:pt x="643" y="6"/>
                    </a:lnTo>
                    <a:lnTo>
                      <a:pt x="677" y="2"/>
                    </a:lnTo>
                    <a:lnTo>
                      <a:pt x="713" y="0"/>
                    </a:lnTo>
                    <a:lnTo>
                      <a:pt x="749" y="0"/>
                    </a:lnTo>
                    <a:lnTo>
                      <a:pt x="783" y="1"/>
                    </a:lnTo>
                    <a:lnTo>
                      <a:pt x="819" y="4"/>
                    </a:lnTo>
                    <a:lnTo>
                      <a:pt x="854" y="9"/>
                    </a:lnTo>
                    <a:lnTo>
                      <a:pt x="887" y="16"/>
                    </a:lnTo>
                    <a:lnTo>
                      <a:pt x="922" y="25"/>
                    </a:lnTo>
                    <a:lnTo>
                      <a:pt x="954" y="37"/>
                    </a:lnTo>
                    <a:lnTo>
                      <a:pt x="987" y="51"/>
                    </a:lnTo>
                    <a:lnTo>
                      <a:pt x="1018" y="67"/>
                    </a:lnTo>
                    <a:lnTo>
                      <a:pt x="1021" y="74"/>
                    </a:lnTo>
                    <a:lnTo>
                      <a:pt x="1018" y="84"/>
                    </a:lnTo>
                    <a:lnTo>
                      <a:pt x="1014" y="95"/>
                    </a:lnTo>
                    <a:lnTo>
                      <a:pt x="1009" y="99"/>
                    </a:lnTo>
                    <a:lnTo>
                      <a:pt x="992" y="95"/>
                    </a:lnTo>
                    <a:lnTo>
                      <a:pt x="975" y="90"/>
                    </a:lnTo>
                    <a:lnTo>
                      <a:pt x="958" y="84"/>
                    </a:lnTo>
                    <a:lnTo>
                      <a:pt x="942" y="80"/>
                    </a:lnTo>
                    <a:lnTo>
                      <a:pt x="925" y="75"/>
                    </a:lnTo>
                    <a:lnTo>
                      <a:pt x="909" y="69"/>
                    </a:lnTo>
                    <a:lnTo>
                      <a:pt x="893" y="65"/>
                    </a:lnTo>
                    <a:lnTo>
                      <a:pt x="878" y="60"/>
                    </a:lnTo>
                    <a:lnTo>
                      <a:pt x="861" y="55"/>
                    </a:lnTo>
                    <a:lnTo>
                      <a:pt x="844" y="52"/>
                    </a:lnTo>
                    <a:lnTo>
                      <a:pt x="828" y="48"/>
                    </a:lnTo>
                    <a:lnTo>
                      <a:pt x="812" y="45"/>
                    </a:lnTo>
                    <a:lnTo>
                      <a:pt x="795" y="42"/>
                    </a:lnTo>
                    <a:lnTo>
                      <a:pt x="778" y="39"/>
                    </a:lnTo>
                    <a:lnTo>
                      <a:pt x="760" y="37"/>
                    </a:lnTo>
                    <a:lnTo>
                      <a:pt x="742" y="36"/>
                    </a:lnTo>
                    <a:lnTo>
                      <a:pt x="721" y="35"/>
                    </a:lnTo>
                    <a:lnTo>
                      <a:pt x="702" y="35"/>
                    </a:lnTo>
                    <a:lnTo>
                      <a:pt x="682" y="35"/>
                    </a:lnTo>
                    <a:lnTo>
                      <a:pt x="662" y="36"/>
                    </a:lnTo>
                    <a:lnTo>
                      <a:pt x="644" y="37"/>
                    </a:lnTo>
                    <a:lnTo>
                      <a:pt x="624" y="39"/>
                    </a:lnTo>
                    <a:lnTo>
                      <a:pt x="606" y="42"/>
                    </a:lnTo>
                    <a:lnTo>
                      <a:pt x="588" y="44"/>
                    </a:lnTo>
                    <a:lnTo>
                      <a:pt x="568" y="47"/>
                    </a:lnTo>
                    <a:lnTo>
                      <a:pt x="550" y="52"/>
                    </a:lnTo>
                    <a:lnTo>
                      <a:pt x="531" y="55"/>
                    </a:lnTo>
                    <a:lnTo>
                      <a:pt x="513" y="60"/>
                    </a:lnTo>
                    <a:lnTo>
                      <a:pt x="494" y="65"/>
                    </a:lnTo>
                    <a:lnTo>
                      <a:pt x="475" y="70"/>
                    </a:lnTo>
                    <a:lnTo>
                      <a:pt x="456" y="75"/>
                    </a:lnTo>
                    <a:lnTo>
                      <a:pt x="437" y="81"/>
                    </a:lnTo>
                    <a:lnTo>
                      <a:pt x="419" y="87"/>
                    </a:lnTo>
                    <a:lnTo>
                      <a:pt x="402" y="91"/>
                    </a:lnTo>
                    <a:lnTo>
                      <a:pt x="385" y="97"/>
                    </a:lnTo>
                    <a:lnTo>
                      <a:pt x="366" y="104"/>
                    </a:lnTo>
                    <a:lnTo>
                      <a:pt x="349" y="110"/>
                    </a:lnTo>
                    <a:lnTo>
                      <a:pt x="332" y="116"/>
                    </a:lnTo>
                    <a:lnTo>
                      <a:pt x="316" y="123"/>
                    </a:lnTo>
                    <a:lnTo>
                      <a:pt x="298" y="130"/>
                    </a:lnTo>
                    <a:lnTo>
                      <a:pt x="281" y="138"/>
                    </a:lnTo>
                    <a:lnTo>
                      <a:pt x="265" y="146"/>
                    </a:lnTo>
                    <a:lnTo>
                      <a:pt x="248" y="155"/>
                    </a:lnTo>
                    <a:lnTo>
                      <a:pt x="232" y="163"/>
                    </a:lnTo>
                    <a:lnTo>
                      <a:pt x="215" y="172"/>
                    </a:lnTo>
                    <a:lnTo>
                      <a:pt x="199" y="181"/>
                    </a:lnTo>
                    <a:lnTo>
                      <a:pt x="183" y="190"/>
                    </a:lnTo>
                    <a:lnTo>
                      <a:pt x="168" y="201"/>
                    </a:lnTo>
                    <a:lnTo>
                      <a:pt x="142" y="220"/>
                    </a:lnTo>
                    <a:lnTo>
                      <a:pt x="116" y="242"/>
                    </a:lnTo>
                    <a:lnTo>
                      <a:pt x="93" y="267"/>
                    </a:lnTo>
                    <a:lnTo>
                      <a:pt x="73" y="293"/>
                    </a:lnTo>
                    <a:lnTo>
                      <a:pt x="53" y="321"/>
                    </a:lnTo>
                    <a:lnTo>
                      <a:pt x="35" y="349"/>
                    </a:lnTo>
                    <a:lnTo>
                      <a:pt x="17" y="378"/>
                    </a:lnTo>
                    <a:lnTo>
                      <a:pt x="0" y="407"/>
                    </a:lnTo>
                    <a:lnTo>
                      <a:pt x="0" y="40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06" name="Freeform 185"/>
              <p:cNvSpPr>
                <a:spLocks/>
              </p:cNvSpPr>
              <p:nvPr/>
            </p:nvSpPr>
            <p:spPr bwMode="auto">
              <a:xfrm>
                <a:off x="2330" y="985"/>
                <a:ext cx="446" cy="131"/>
              </a:xfrm>
              <a:custGeom>
                <a:avLst/>
                <a:gdLst>
                  <a:gd name="T0" fmla="*/ 1 w 891"/>
                  <a:gd name="T1" fmla="*/ 0 h 263"/>
                  <a:gd name="T2" fmla="*/ 1 w 891"/>
                  <a:gd name="T3" fmla="*/ 0 h 263"/>
                  <a:gd name="T4" fmla="*/ 1 w 891"/>
                  <a:gd name="T5" fmla="*/ 0 h 263"/>
                  <a:gd name="T6" fmla="*/ 1 w 891"/>
                  <a:gd name="T7" fmla="*/ 0 h 263"/>
                  <a:gd name="T8" fmla="*/ 1 w 891"/>
                  <a:gd name="T9" fmla="*/ 0 h 263"/>
                  <a:gd name="T10" fmla="*/ 1 w 891"/>
                  <a:gd name="T11" fmla="*/ 0 h 263"/>
                  <a:gd name="T12" fmla="*/ 1 w 891"/>
                  <a:gd name="T13" fmla="*/ 0 h 263"/>
                  <a:gd name="T14" fmla="*/ 1 w 891"/>
                  <a:gd name="T15" fmla="*/ 0 h 263"/>
                  <a:gd name="T16" fmla="*/ 1 w 891"/>
                  <a:gd name="T17" fmla="*/ 0 h 263"/>
                  <a:gd name="T18" fmla="*/ 1 w 891"/>
                  <a:gd name="T19" fmla="*/ 0 h 263"/>
                  <a:gd name="T20" fmla="*/ 1 w 891"/>
                  <a:gd name="T21" fmla="*/ 0 h 263"/>
                  <a:gd name="T22" fmla="*/ 1 w 891"/>
                  <a:gd name="T23" fmla="*/ 0 h 263"/>
                  <a:gd name="T24" fmla="*/ 1 w 891"/>
                  <a:gd name="T25" fmla="*/ 0 h 263"/>
                  <a:gd name="T26" fmla="*/ 1 w 891"/>
                  <a:gd name="T27" fmla="*/ 0 h 263"/>
                  <a:gd name="T28" fmla="*/ 1 w 891"/>
                  <a:gd name="T29" fmla="*/ 0 h 263"/>
                  <a:gd name="T30" fmla="*/ 1 w 891"/>
                  <a:gd name="T31" fmla="*/ 0 h 263"/>
                  <a:gd name="T32" fmla="*/ 1 w 891"/>
                  <a:gd name="T33" fmla="*/ 0 h 263"/>
                  <a:gd name="T34" fmla="*/ 1 w 891"/>
                  <a:gd name="T35" fmla="*/ 0 h 263"/>
                  <a:gd name="T36" fmla="*/ 1 w 891"/>
                  <a:gd name="T37" fmla="*/ 0 h 263"/>
                  <a:gd name="T38" fmla="*/ 1 w 891"/>
                  <a:gd name="T39" fmla="*/ 0 h 263"/>
                  <a:gd name="T40" fmla="*/ 1 w 891"/>
                  <a:gd name="T41" fmla="*/ 0 h 263"/>
                  <a:gd name="T42" fmla="*/ 1 w 891"/>
                  <a:gd name="T43" fmla="*/ 0 h 263"/>
                  <a:gd name="T44" fmla="*/ 1 w 891"/>
                  <a:gd name="T45" fmla="*/ 0 h 263"/>
                  <a:gd name="T46" fmla="*/ 1 w 891"/>
                  <a:gd name="T47" fmla="*/ 0 h 263"/>
                  <a:gd name="T48" fmla="*/ 1 w 891"/>
                  <a:gd name="T49" fmla="*/ 0 h 263"/>
                  <a:gd name="T50" fmla="*/ 1 w 891"/>
                  <a:gd name="T51" fmla="*/ 0 h 263"/>
                  <a:gd name="T52" fmla="*/ 1 w 891"/>
                  <a:gd name="T53" fmla="*/ 0 h 263"/>
                  <a:gd name="T54" fmla="*/ 1 w 891"/>
                  <a:gd name="T55" fmla="*/ 0 h 263"/>
                  <a:gd name="T56" fmla="*/ 1 w 891"/>
                  <a:gd name="T57" fmla="*/ 0 h 263"/>
                  <a:gd name="T58" fmla="*/ 1 w 891"/>
                  <a:gd name="T59" fmla="*/ 0 h 263"/>
                  <a:gd name="T60" fmla="*/ 1 w 891"/>
                  <a:gd name="T61" fmla="*/ 0 h 263"/>
                  <a:gd name="T62" fmla="*/ 1 w 891"/>
                  <a:gd name="T63" fmla="*/ 0 h 263"/>
                  <a:gd name="T64" fmla="*/ 1 w 891"/>
                  <a:gd name="T65" fmla="*/ 0 h 263"/>
                  <a:gd name="T66" fmla="*/ 1 w 891"/>
                  <a:gd name="T67" fmla="*/ 0 h 263"/>
                  <a:gd name="T68" fmla="*/ 1 w 891"/>
                  <a:gd name="T69" fmla="*/ 0 h 263"/>
                  <a:gd name="T70" fmla="*/ 1 w 891"/>
                  <a:gd name="T71" fmla="*/ 0 h 263"/>
                  <a:gd name="T72" fmla="*/ 1 w 891"/>
                  <a:gd name="T73" fmla="*/ 0 h 26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91"/>
                  <a:gd name="T112" fmla="*/ 0 h 263"/>
                  <a:gd name="T113" fmla="*/ 891 w 891"/>
                  <a:gd name="T114" fmla="*/ 263 h 26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91" h="263">
                    <a:moveTo>
                      <a:pt x="1" y="262"/>
                    </a:moveTo>
                    <a:lnTo>
                      <a:pt x="25" y="247"/>
                    </a:lnTo>
                    <a:lnTo>
                      <a:pt x="49" y="233"/>
                    </a:lnTo>
                    <a:lnTo>
                      <a:pt x="74" y="218"/>
                    </a:lnTo>
                    <a:lnTo>
                      <a:pt x="99" y="205"/>
                    </a:lnTo>
                    <a:lnTo>
                      <a:pt x="124" y="191"/>
                    </a:lnTo>
                    <a:lnTo>
                      <a:pt x="150" y="179"/>
                    </a:lnTo>
                    <a:lnTo>
                      <a:pt x="175" y="166"/>
                    </a:lnTo>
                    <a:lnTo>
                      <a:pt x="200" y="155"/>
                    </a:lnTo>
                    <a:lnTo>
                      <a:pt x="226" y="143"/>
                    </a:lnTo>
                    <a:lnTo>
                      <a:pt x="252" y="133"/>
                    </a:lnTo>
                    <a:lnTo>
                      <a:pt x="279" y="122"/>
                    </a:lnTo>
                    <a:lnTo>
                      <a:pt x="305" y="112"/>
                    </a:lnTo>
                    <a:lnTo>
                      <a:pt x="332" y="103"/>
                    </a:lnTo>
                    <a:lnTo>
                      <a:pt x="358" y="93"/>
                    </a:lnTo>
                    <a:lnTo>
                      <a:pt x="385" y="85"/>
                    </a:lnTo>
                    <a:lnTo>
                      <a:pt x="412" y="77"/>
                    </a:lnTo>
                    <a:lnTo>
                      <a:pt x="441" y="69"/>
                    </a:lnTo>
                    <a:lnTo>
                      <a:pt x="470" y="61"/>
                    </a:lnTo>
                    <a:lnTo>
                      <a:pt x="500" y="53"/>
                    </a:lnTo>
                    <a:lnTo>
                      <a:pt x="529" y="45"/>
                    </a:lnTo>
                    <a:lnTo>
                      <a:pt x="559" y="38"/>
                    </a:lnTo>
                    <a:lnTo>
                      <a:pt x="588" y="31"/>
                    </a:lnTo>
                    <a:lnTo>
                      <a:pt x="618" y="25"/>
                    </a:lnTo>
                    <a:lnTo>
                      <a:pt x="648" y="19"/>
                    </a:lnTo>
                    <a:lnTo>
                      <a:pt x="679" y="14"/>
                    </a:lnTo>
                    <a:lnTo>
                      <a:pt x="709" y="9"/>
                    </a:lnTo>
                    <a:lnTo>
                      <a:pt x="739" y="6"/>
                    </a:lnTo>
                    <a:lnTo>
                      <a:pt x="770" y="4"/>
                    </a:lnTo>
                    <a:lnTo>
                      <a:pt x="800" y="1"/>
                    </a:lnTo>
                    <a:lnTo>
                      <a:pt x="830" y="0"/>
                    </a:lnTo>
                    <a:lnTo>
                      <a:pt x="861" y="1"/>
                    </a:lnTo>
                    <a:lnTo>
                      <a:pt x="891" y="2"/>
                    </a:lnTo>
                    <a:lnTo>
                      <a:pt x="891" y="6"/>
                    </a:lnTo>
                    <a:lnTo>
                      <a:pt x="888" y="12"/>
                    </a:lnTo>
                    <a:lnTo>
                      <a:pt x="885" y="19"/>
                    </a:lnTo>
                    <a:lnTo>
                      <a:pt x="881" y="22"/>
                    </a:lnTo>
                    <a:lnTo>
                      <a:pt x="852" y="24"/>
                    </a:lnTo>
                    <a:lnTo>
                      <a:pt x="823" y="27"/>
                    </a:lnTo>
                    <a:lnTo>
                      <a:pt x="796" y="29"/>
                    </a:lnTo>
                    <a:lnTo>
                      <a:pt x="767" y="31"/>
                    </a:lnTo>
                    <a:lnTo>
                      <a:pt x="739" y="35"/>
                    </a:lnTo>
                    <a:lnTo>
                      <a:pt x="711" y="37"/>
                    </a:lnTo>
                    <a:lnTo>
                      <a:pt x="683" y="40"/>
                    </a:lnTo>
                    <a:lnTo>
                      <a:pt x="654" y="44"/>
                    </a:lnTo>
                    <a:lnTo>
                      <a:pt x="626" y="47"/>
                    </a:lnTo>
                    <a:lnTo>
                      <a:pt x="599" y="51"/>
                    </a:lnTo>
                    <a:lnTo>
                      <a:pt x="571" y="55"/>
                    </a:lnTo>
                    <a:lnTo>
                      <a:pt x="542" y="61"/>
                    </a:lnTo>
                    <a:lnTo>
                      <a:pt x="515" y="66"/>
                    </a:lnTo>
                    <a:lnTo>
                      <a:pt x="487" y="73"/>
                    </a:lnTo>
                    <a:lnTo>
                      <a:pt x="458" y="80"/>
                    </a:lnTo>
                    <a:lnTo>
                      <a:pt x="431" y="87"/>
                    </a:lnTo>
                    <a:lnTo>
                      <a:pt x="402" y="95"/>
                    </a:lnTo>
                    <a:lnTo>
                      <a:pt x="374" y="103"/>
                    </a:lnTo>
                    <a:lnTo>
                      <a:pt x="347" y="112"/>
                    </a:lnTo>
                    <a:lnTo>
                      <a:pt x="319" y="121"/>
                    </a:lnTo>
                    <a:lnTo>
                      <a:pt x="291" y="130"/>
                    </a:lnTo>
                    <a:lnTo>
                      <a:pt x="264" y="141"/>
                    </a:lnTo>
                    <a:lnTo>
                      <a:pt x="237" y="151"/>
                    </a:lnTo>
                    <a:lnTo>
                      <a:pt x="211" y="161"/>
                    </a:lnTo>
                    <a:lnTo>
                      <a:pt x="183" y="173"/>
                    </a:lnTo>
                    <a:lnTo>
                      <a:pt x="156" y="185"/>
                    </a:lnTo>
                    <a:lnTo>
                      <a:pt x="130" y="197"/>
                    </a:lnTo>
                    <a:lnTo>
                      <a:pt x="105" y="209"/>
                    </a:lnTo>
                    <a:lnTo>
                      <a:pt x="78" y="221"/>
                    </a:lnTo>
                    <a:lnTo>
                      <a:pt x="52" y="235"/>
                    </a:lnTo>
                    <a:lnTo>
                      <a:pt x="26" y="249"/>
                    </a:lnTo>
                    <a:lnTo>
                      <a:pt x="0" y="263"/>
                    </a:lnTo>
                    <a:lnTo>
                      <a:pt x="1" y="263"/>
                    </a:lnTo>
                    <a:lnTo>
                      <a:pt x="1" y="2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07" name="Freeform 186"/>
              <p:cNvSpPr>
                <a:spLocks/>
              </p:cNvSpPr>
              <p:nvPr/>
            </p:nvSpPr>
            <p:spPr bwMode="auto">
              <a:xfrm>
                <a:off x="2336" y="978"/>
                <a:ext cx="416" cy="114"/>
              </a:xfrm>
              <a:custGeom>
                <a:avLst/>
                <a:gdLst>
                  <a:gd name="T0" fmla="*/ 0 w 833"/>
                  <a:gd name="T1" fmla="*/ 1 h 227"/>
                  <a:gd name="T2" fmla="*/ 0 w 833"/>
                  <a:gd name="T3" fmla="*/ 1 h 227"/>
                  <a:gd name="T4" fmla="*/ 0 w 833"/>
                  <a:gd name="T5" fmla="*/ 1 h 227"/>
                  <a:gd name="T6" fmla="*/ 0 w 833"/>
                  <a:gd name="T7" fmla="*/ 1 h 227"/>
                  <a:gd name="T8" fmla="*/ 0 w 833"/>
                  <a:gd name="T9" fmla="*/ 1 h 227"/>
                  <a:gd name="T10" fmla="*/ 0 w 833"/>
                  <a:gd name="T11" fmla="*/ 1 h 227"/>
                  <a:gd name="T12" fmla="*/ 0 w 833"/>
                  <a:gd name="T13" fmla="*/ 1 h 227"/>
                  <a:gd name="T14" fmla="*/ 0 w 833"/>
                  <a:gd name="T15" fmla="*/ 1 h 227"/>
                  <a:gd name="T16" fmla="*/ 0 w 833"/>
                  <a:gd name="T17" fmla="*/ 1 h 227"/>
                  <a:gd name="T18" fmla="*/ 0 w 833"/>
                  <a:gd name="T19" fmla="*/ 1 h 227"/>
                  <a:gd name="T20" fmla="*/ 0 w 833"/>
                  <a:gd name="T21" fmla="*/ 1 h 227"/>
                  <a:gd name="T22" fmla="*/ 0 w 833"/>
                  <a:gd name="T23" fmla="*/ 1 h 227"/>
                  <a:gd name="T24" fmla="*/ 0 w 833"/>
                  <a:gd name="T25" fmla="*/ 0 h 227"/>
                  <a:gd name="T26" fmla="*/ 0 w 833"/>
                  <a:gd name="T27" fmla="*/ 1 h 227"/>
                  <a:gd name="T28" fmla="*/ 0 w 833"/>
                  <a:gd name="T29" fmla="*/ 1 h 227"/>
                  <a:gd name="T30" fmla="*/ 0 w 833"/>
                  <a:gd name="T31" fmla="*/ 1 h 227"/>
                  <a:gd name="T32" fmla="*/ 0 w 833"/>
                  <a:gd name="T33" fmla="*/ 1 h 227"/>
                  <a:gd name="T34" fmla="*/ 0 w 833"/>
                  <a:gd name="T35" fmla="*/ 1 h 227"/>
                  <a:gd name="T36" fmla="*/ 0 w 833"/>
                  <a:gd name="T37" fmla="*/ 1 h 227"/>
                  <a:gd name="T38" fmla="*/ 0 w 833"/>
                  <a:gd name="T39" fmla="*/ 1 h 227"/>
                  <a:gd name="T40" fmla="*/ 0 w 833"/>
                  <a:gd name="T41" fmla="*/ 1 h 227"/>
                  <a:gd name="T42" fmla="*/ 0 w 833"/>
                  <a:gd name="T43" fmla="*/ 1 h 227"/>
                  <a:gd name="T44" fmla="*/ 0 w 833"/>
                  <a:gd name="T45" fmla="*/ 1 h 227"/>
                  <a:gd name="T46" fmla="*/ 0 w 833"/>
                  <a:gd name="T47" fmla="*/ 1 h 227"/>
                  <a:gd name="T48" fmla="*/ 0 w 833"/>
                  <a:gd name="T49" fmla="*/ 1 h 227"/>
                  <a:gd name="T50" fmla="*/ 0 w 833"/>
                  <a:gd name="T51" fmla="*/ 1 h 227"/>
                  <a:gd name="T52" fmla="*/ 0 w 833"/>
                  <a:gd name="T53" fmla="*/ 1 h 227"/>
                  <a:gd name="T54" fmla="*/ 0 w 833"/>
                  <a:gd name="T55" fmla="*/ 1 h 227"/>
                  <a:gd name="T56" fmla="*/ 0 w 833"/>
                  <a:gd name="T57" fmla="*/ 1 h 227"/>
                  <a:gd name="T58" fmla="*/ 0 w 833"/>
                  <a:gd name="T59" fmla="*/ 1 h 227"/>
                  <a:gd name="T60" fmla="*/ 0 w 833"/>
                  <a:gd name="T61" fmla="*/ 1 h 227"/>
                  <a:gd name="T62" fmla="*/ 0 w 833"/>
                  <a:gd name="T63" fmla="*/ 1 h 227"/>
                  <a:gd name="T64" fmla="*/ 0 w 833"/>
                  <a:gd name="T65" fmla="*/ 1 h 227"/>
                  <a:gd name="T66" fmla="*/ 0 w 833"/>
                  <a:gd name="T67" fmla="*/ 1 h 227"/>
                  <a:gd name="T68" fmla="*/ 0 w 833"/>
                  <a:gd name="T69" fmla="*/ 1 h 227"/>
                  <a:gd name="T70" fmla="*/ 0 w 833"/>
                  <a:gd name="T71" fmla="*/ 1 h 227"/>
                  <a:gd name="T72" fmla="*/ 0 w 833"/>
                  <a:gd name="T73" fmla="*/ 1 h 227"/>
                  <a:gd name="T74" fmla="*/ 0 w 833"/>
                  <a:gd name="T75" fmla="*/ 1 h 227"/>
                  <a:gd name="T76" fmla="*/ 0 w 833"/>
                  <a:gd name="T77" fmla="*/ 1 h 227"/>
                  <a:gd name="T78" fmla="*/ 0 w 833"/>
                  <a:gd name="T79" fmla="*/ 1 h 227"/>
                  <a:gd name="T80" fmla="*/ 0 w 833"/>
                  <a:gd name="T81" fmla="*/ 1 h 227"/>
                  <a:gd name="T82" fmla="*/ 0 w 833"/>
                  <a:gd name="T83" fmla="*/ 1 h 227"/>
                  <a:gd name="T84" fmla="*/ 0 w 833"/>
                  <a:gd name="T85" fmla="*/ 1 h 227"/>
                  <a:gd name="T86" fmla="*/ 0 w 833"/>
                  <a:gd name="T87" fmla="*/ 1 h 227"/>
                  <a:gd name="T88" fmla="*/ 0 w 833"/>
                  <a:gd name="T89" fmla="*/ 1 h 22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833"/>
                  <a:gd name="T136" fmla="*/ 0 h 227"/>
                  <a:gd name="T137" fmla="*/ 833 w 833"/>
                  <a:gd name="T138" fmla="*/ 227 h 22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833" h="227">
                    <a:moveTo>
                      <a:pt x="1" y="226"/>
                    </a:moveTo>
                    <a:lnTo>
                      <a:pt x="23" y="210"/>
                    </a:lnTo>
                    <a:lnTo>
                      <a:pt x="45" y="194"/>
                    </a:lnTo>
                    <a:lnTo>
                      <a:pt x="68" y="179"/>
                    </a:lnTo>
                    <a:lnTo>
                      <a:pt x="91" y="164"/>
                    </a:lnTo>
                    <a:lnTo>
                      <a:pt x="116" y="150"/>
                    </a:lnTo>
                    <a:lnTo>
                      <a:pt x="140" y="136"/>
                    </a:lnTo>
                    <a:lnTo>
                      <a:pt x="164" y="124"/>
                    </a:lnTo>
                    <a:lnTo>
                      <a:pt x="188" y="111"/>
                    </a:lnTo>
                    <a:lnTo>
                      <a:pt x="213" y="98"/>
                    </a:lnTo>
                    <a:lnTo>
                      <a:pt x="239" y="88"/>
                    </a:lnTo>
                    <a:lnTo>
                      <a:pt x="264" y="76"/>
                    </a:lnTo>
                    <a:lnTo>
                      <a:pt x="291" y="66"/>
                    </a:lnTo>
                    <a:lnTo>
                      <a:pt x="317" y="57"/>
                    </a:lnTo>
                    <a:lnTo>
                      <a:pt x="344" y="49"/>
                    </a:lnTo>
                    <a:lnTo>
                      <a:pt x="370" y="39"/>
                    </a:lnTo>
                    <a:lnTo>
                      <a:pt x="397" y="33"/>
                    </a:lnTo>
                    <a:lnTo>
                      <a:pt x="423" y="26"/>
                    </a:lnTo>
                    <a:lnTo>
                      <a:pt x="451" y="20"/>
                    </a:lnTo>
                    <a:lnTo>
                      <a:pt x="478" y="14"/>
                    </a:lnTo>
                    <a:lnTo>
                      <a:pt x="505" y="11"/>
                    </a:lnTo>
                    <a:lnTo>
                      <a:pt x="533" y="6"/>
                    </a:lnTo>
                    <a:lnTo>
                      <a:pt x="560" y="4"/>
                    </a:lnTo>
                    <a:lnTo>
                      <a:pt x="588" y="1"/>
                    </a:lnTo>
                    <a:lnTo>
                      <a:pt x="615" y="0"/>
                    </a:lnTo>
                    <a:lnTo>
                      <a:pt x="643" y="0"/>
                    </a:lnTo>
                    <a:lnTo>
                      <a:pt x="670" y="0"/>
                    </a:lnTo>
                    <a:lnTo>
                      <a:pt x="697" y="1"/>
                    </a:lnTo>
                    <a:lnTo>
                      <a:pt x="725" y="4"/>
                    </a:lnTo>
                    <a:lnTo>
                      <a:pt x="753" y="7"/>
                    </a:lnTo>
                    <a:lnTo>
                      <a:pt x="779" y="11"/>
                    </a:lnTo>
                    <a:lnTo>
                      <a:pt x="807" y="16"/>
                    </a:lnTo>
                    <a:lnTo>
                      <a:pt x="833" y="22"/>
                    </a:lnTo>
                    <a:lnTo>
                      <a:pt x="832" y="24"/>
                    </a:lnTo>
                    <a:lnTo>
                      <a:pt x="831" y="29"/>
                    </a:lnTo>
                    <a:lnTo>
                      <a:pt x="829" y="35"/>
                    </a:lnTo>
                    <a:lnTo>
                      <a:pt x="826" y="36"/>
                    </a:lnTo>
                    <a:lnTo>
                      <a:pt x="814" y="35"/>
                    </a:lnTo>
                    <a:lnTo>
                      <a:pt x="802" y="33"/>
                    </a:lnTo>
                    <a:lnTo>
                      <a:pt x="789" y="31"/>
                    </a:lnTo>
                    <a:lnTo>
                      <a:pt x="778" y="29"/>
                    </a:lnTo>
                    <a:lnTo>
                      <a:pt x="765" y="28"/>
                    </a:lnTo>
                    <a:lnTo>
                      <a:pt x="753" y="26"/>
                    </a:lnTo>
                    <a:lnTo>
                      <a:pt x="741" y="24"/>
                    </a:lnTo>
                    <a:lnTo>
                      <a:pt x="728" y="22"/>
                    </a:lnTo>
                    <a:lnTo>
                      <a:pt x="717" y="21"/>
                    </a:lnTo>
                    <a:lnTo>
                      <a:pt x="704" y="19"/>
                    </a:lnTo>
                    <a:lnTo>
                      <a:pt x="693" y="18"/>
                    </a:lnTo>
                    <a:lnTo>
                      <a:pt x="680" y="16"/>
                    </a:lnTo>
                    <a:lnTo>
                      <a:pt x="667" y="14"/>
                    </a:lnTo>
                    <a:lnTo>
                      <a:pt x="656" y="13"/>
                    </a:lnTo>
                    <a:lnTo>
                      <a:pt x="643" y="13"/>
                    </a:lnTo>
                    <a:lnTo>
                      <a:pt x="630" y="12"/>
                    </a:lnTo>
                    <a:lnTo>
                      <a:pt x="615" y="12"/>
                    </a:lnTo>
                    <a:lnTo>
                      <a:pt x="600" y="12"/>
                    </a:lnTo>
                    <a:lnTo>
                      <a:pt x="586" y="12"/>
                    </a:lnTo>
                    <a:lnTo>
                      <a:pt x="572" y="13"/>
                    </a:lnTo>
                    <a:lnTo>
                      <a:pt x="557" y="14"/>
                    </a:lnTo>
                    <a:lnTo>
                      <a:pt x="542" y="16"/>
                    </a:lnTo>
                    <a:lnTo>
                      <a:pt x="527" y="18"/>
                    </a:lnTo>
                    <a:lnTo>
                      <a:pt x="512" y="20"/>
                    </a:lnTo>
                    <a:lnTo>
                      <a:pt x="497" y="23"/>
                    </a:lnTo>
                    <a:lnTo>
                      <a:pt x="482" y="26"/>
                    </a:lnTo>
                    <a:lnTo>
                      <a:pt x="467" y="29"/>
                    </a:lnTo>
                    <a:lnTo>
                      <a:pt x="452" y="31"/>
                    </a:lnTo>
                    <a:lnTo>
                      <a:pt x="438" y="35"/>
                    </a:lnTo>
                    <a:lnTo>
                      <a:pt x="423" y="38"/>
                    </a:lnTo>
                    <a:lnTo>
                      <a:pt x="408" y="42"/>
                    </a:lnTo>
                    <a:lnTo>
                      <a:pt x="394" y="45"/>
                    </a:lnTo>
                    <a:lnTo>
                      <a:pt x="368" y="52"/>
                    </a:lnTo>
                    <a:lnTo>
                      <a:pt x="341" y="59"/>
                    </a:lnTo>
                    <a:lnTo>
                      <a:pt x="315" y="67"/>
                    </a:lnTo>
                    <a:lnTo>
                      <a:pt x="289" y="75"/>
                    </a:lnTo>
                    <a:lnTo>
                      <a:pt x="264" y="84"/>
                    </a:lnTo>
                    <a:lnTo>
                      <a:pt x="238" y="94"/>
                    </a:lnTo>
                    <a:lnTo>
                      <a:pt x="212" y="104"/>
                    </a:lnTo>
                    <a:lnTo>
                      <a:pt x="188" y="116"/>
                    </a:lnTo>
                    <a:lnTo>
                      <a:pt x="163" y="127"/>
                    </a:lnTo>
                    <a:lnTo>
                      <a:pt x="139" y="140"/>
                    </a:lnTo>
                    <a:lnTo>
                      <a:pt x="114" y="152"/>
                    </a:lnTo>
                    <a:lnTo>
                      <a:pt x="91" y="166"/>
                    </a:lnTo>
                    <a:lnTo>
                      <a:pt x="68" y="180"/>
                    </a:lnTo>
                    <a:lnTo>
                      <a:pt x="45" y="195"/>
                    </a:lnTo>
                    <a:lnTo>
                      <a:pt x="22" y="211"/>
                    </a:lnTo>
                    <a:lnTo>
                      <a:pt x="0" y="227"/>
                    </a:lnTo>
                    <a:lnTo>
                      <a:pt x="0" y="226"/>
                    </a:lnTo>
                    <a:lnTo>
                      <a:pt x="1" y="2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08" name="Freeform 187"/>
              <p:cNvSpPr>
                <a:spLocks/>
              </p:cNvSpPr>
              <p:nvPr/>
            </p:nvSpPr>
            <p:spPr bwMode="auto">
              <a:xfrm>
                <a:off x="3171" y="742"/>
                <a:ext cx="60" cy="44"/>
              </a:xfrm>
              <a:custGeom>
                <a:avLst/>
                <a:gdLst>
                  <a:gd name="T0" fmla="*/ 0 w 118"/>
                  <a:gd name="T1" fmla="*/ 0 h 86"/>
                  <a:gd name="T2" fmla="*/ 1 w 118"/>
                  <a:gd name="T3" fmla="*/ 1 h 86"/>
                  <a:gd name="T4" fmla="*/ 1 w 118"/>
                  <a:gd name="T5" fmla="*/ 1 h 86"/>
                  <a:gd name="T6" fmla="*/ 1 w 118"/>
                  <a:gd name="T7" fmla="*/ 1 h 86"/>
                  <a:gd name="T8" fmla="*/ 1 w 118"/>
                  <a:gd name="T9" fmla="*/ 1 h 86"/>
                  <a:gd name="T10" fmla="*/ 1 w 118"/>
                  <a:gd name="T11" fmla="*/ 1 h 86"/>
                  <a:gd name="T12" fmla="*/ 1 w 118"/>
                  <a:gd name="T13" fmla="*/ 1 h 86"/>
                  <a:gd name="T14" fmla="*/ 1 w 118"/>
                  <a:gd name="T15" fmla="*/ 1 h 86"/>
                  <a:gd name="T16" fmla="*/ 1 w 118"/>
                  <a:gd name="T17" fmla="*/ 1 h 86"/>
                  <a:gd name="T18" fmla="*/ 1 w 118"/>
                  <a:gd name="T19" fmla="*/ 1 h 86"/>
                  <a:gd name="T20" fmla="*/ 1 w 118"/>
                  <a:gd name="T21" fmla="*/ 1 h 86"/>
                  <a:gd name="T22" fmla="*/ 1 w 118"/>
                  <a:gd name="T23" fmla="*/ 1 h 86"/>
                  <a:gd name="T24" fmla="*/ 1 w 118"/>
                  <a:gd name="T25" fmla="*/ 1 h 86"/>
                  <a:gd name="T26" fmla="*/ 1 w 118"/>
                  <a:gd name="T27" fmla="*/ 1 h 86"/>
                  <a:gd name="T28" fmla="*/ 1 w 118"/>
                  <a:gd name="T29" fmla="*/ 1 h 86"/>
                  <a:gd name="T30" fmla="*/ 1 w 118"/>
                  <a:gd name="T31" fmla="*/ 1 h 86"/>
                  <a:gd name="T32" fmla="*/ 1 w 118"/>
                  <a:gd name="T33" fmla="*/ 1 h 86"/>
                  <a:gd name="T34" fmla="*/ 1 w 118"/>
                  <a:gd name="T35" fmla="*/ 1 h 86"/>
                  <a:gd name="T36" fmla="*/ 1 w 118"/>
                  <a:gd name="T37" fmla="*/ 1 h 86"/>
                  <a:gd name="T38" fmla="*/ 1 w 118"/>
                  <a:gd name="T39" fmla="*/ 1 h 86"/>
                  <a:gd name="T40" fmla="*/ 1 w 118"/>
                  <a:gd name="T41" fmla="*/ 1 h 86"/>
                  <a:gd name="T42" fmla="*/ 1 w 118"/>
                  <a:gd name="T43" fmla="*/ 1 h 86"/>
                  <a:gd name="T44" fmla="*/ 1 w 118"/>
                  <a:gd name="T45" fmla="*/ 1 h 86"/>
                  <a:gd name="T46" fmla="*/ 1 w 118"/>
                  <a:gd name="T47" fmla="*/ 1 h 86"/>
                  <a:gd name="T48" fmla="*/ 1 w 118"/>
                  <a:gd name="T49" fmla="*/ 1 h 86"/>
                  <a:gd name="T50" fmla="*/ 1 w 118"/>
                  <a:gd name="T51" fmla="*/ 1 h 86"/>
                  <a:gd name="T52" fmla="*/ 1 w 118"/>
                  <a:gd name="T53" fmla="*/ 1 h 86"/>
                  <a:gd name="T54" fmla="*/ 1 w 118"/>
                  <a:gd name="T55" fmla="*/ 1 h 86"/>
                  <a:gd name="T56" fmla="*/ 0 w 118"/>
                  <a:gd name="T57" fmla="*/ 1 h 86"/>
                  <a:gd name="T58" fmla="*/ 0 w 118"/>
                  <a:gd name="T59" fmla="*/ 1 h 86"/>
                  <a:gd name="T60" fmla="*/ 0 w 118"/>
                  <a:gd name="T61" fmla="*/ 0 h 86"/>
                  <a:gd name="T62" fmla="*/ 0 w 118"/>
                  <a:gd name="T63" fmla="*/ 0 h 86"/>
                  <a:gd name="T64" fmla="*/ 0 w 118"/>
                  <a:gd name="T65" fmla="*/ 0 h 86"/>
                  <a:gd name="T66" fmla="*/ 0 w 118"/>
                  <a:gd name="T67" fmla="*/ 0 h 8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18"/>
                  <a:gd name="T103" fmla="*/ 0 h 86"/>
                  <a:gd name="T104" fmla="*/ 118 w 118"/>
                  <a:gd name="T105" fmla="*/ 86 h 8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18" h="86">
                    <a:moveTo>
                      <a:pt x="0" y="0"/>
                    </a:moveTo>
                    <a:lnTo>
                      <a:pt x="15" y="7"/>
                    </a:lnTo>
                    <a:lnTo>
                      <a:pt x="31" y="14"/>
                    </a:lnTo>
                    <a:lnTo>
                      <a:pt x="47" y="22"/>
                    </a:lnTo>
                    <a:lnTo>
                      <a:pt x="64" y="30"/>
                    </a:lnTo>
                    <a:lnTo>
                      <a:pt x="79" y="39"/>
                    </a:lnTo>
                    <a:lnTo>
                      <a:pt x="94" y="49"/>
                    </a:lnTo>
                    <a:lnTo>
                      <a:pt x="107" y="61"/>
                    </a:lnTo>
                    <a:lnTo>
                      <a:pt x="118" y="74"/>
                    </a:lnTo>
                    <a:lnTo>
                      <a:pt x="117" y="77"/>
                    </a:lnTo>
                    <a:lnTo>
                      <a:pt x="115" y="81"/>
                    </a:lnTo>
                    <a:lnTo>
                      <a:pt x="113" y="85"/>
                    </a:lnTo>
                    <a:lnTo>
                      <a:pt x="112" y="86"/>
                    </a:lnTo>
                    <a:lnTo>
                      <a:pt x="105" y="82"/>
                    </a:lnTo>
                    <a:lnTo>
                      <a:pt x="98" y="76"/>
                    </a:lnTo>
                    <a:lnTo>
                      <a:pt x="91" y="70"/>
                    </a:lnTo>
                    <a:lnTo>
                      <a:pt x="84" y="64"/>
                    </a:lnTo>
                    <a:lnTo>
                      <a:pt x="77" y="59"/>
                    </a:lnTo>
                    <a:lnTo>
                      <a:pt x="71" y="53"/>
                    </a:lnTo>
                    <a:lnTo>
                      <a:pt x="64" y="47"/>
                    </a:lnTo>
                    <a:lnTo>
                      <a:pt x="57" y="41"/>
                    </a:lnTo>
                    <a:lnTo>
                      <a:pt x="50" y="37"/>
                    </a:lnTo>
                    <a:lnTo>
                      <a:pt x="44" y="31"/>
                    </a:lnTo>
                    <a:lnTo>
                      <a:pt x="37" y="26"/>
                    </a:lnTo>
                    <a:lnTo>
                      <a:pt x="29" y="21"/>
                    </a:lnTo>
                    <a:lnTo>
                      <a:pt x="22" y="16"/>
                    </a:lnTo>
                    <a:lnTo>
                      <a:pt x="15" y="11"/>
                    </a:lnTo>
                    <a:lnTo>
                      <a:pt x="7" y="6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09" name="Freeform 188"/>
              <p:cNvSpPr>
                <a:spLocks/>
              </p:cNvSpPr>
              <p:nvPr/>
            </p:nvSpPr>
            <p:spPr bwMode="auto">
              <a:xfrm>
                <a:off x="2242" y="602"/>
                <a:ext cx="258" cy="68"/>
              </a:xfrm>
              <a:custGeom>
                <a:avLst/>
                <a:gdLst>
                  <a:gd name="T0" fmla="*/ 1 w 516"/>
                  <a:gd name="T1" fmla="*/ 1 h 136"/>
                  <a:gd name="T2" fmla="*/ 1 w 516"/>
                  <a:gd name="T3" fmla="*/ 1 h 136"/>
                  <a:gd name="T4" fmla="*/ 1 w 516"/>
                  <a:gd name="T5" fmla="*/ 1 h 136"/>
                  <a:gd name="T6" fmla="*/ 1 w 516"/>
                  <a:gd name="T7" fmla="*/ 1 h 136"/>
                  <a:gd name="T8" fmla="*/ 1 w 516"/>
                  <a:gd name="T9" fmla="*/ 0 h 136"/>
                  <a:gd name="T10" fmla="*/ 1 w 516"/>
                  <a:gd name="T11" fmla="*/ 1 h 136"/>
                  <a:gd name="T12" fmla="*/ 1 w 516"/>
                  <a:gd name="T13" fmla="*/ 1 h 136"/>
                  <a:gd name="T14" fmla="*/ 1 w 516"/>
                  <a:gd name="T15" fmla="*/ 1 h 136"/>
                  <a:gd name="T16" fmla="*/ 1 w 516"/>
                  <a:gd name="T17" fmla="*/ 1 h 136"/>
                  <a:gd name="T18" fmla="*/ 1 w 516"/>
                  <a:gd name="T19" fmla="*/ 1 h 136"/>
                  <a:gd name="T20" fmla="*/ 1 w 516"/>
                  <a:gd name="T21" fmla="*/ 1 h 136"/>
                  <a:gd name="T22" fmla="*/ 1 w 516"/>
                  <a:gd name="T23" fmla="*/ 1 h 136"/>
                  <a:gd name="T24" fmla="*/ 1 w 516"/>
                  <a:gd name="T25" fmla="*/ 1 h 136"/>
                  <a:gd name="T26" fmla="*/ 1 w 516"/>
                  <a:gd name="T27" fmla="*/ 1 h 136"/>
                  <a:gd name="T28" fmla="*/ 1 w 516"/>
                  <a:gd name="T29" fmla="*/ 1 h 136"/>
                  <a:gd name="T30" fmla="*/ 1 w 516"/>
                  <a:gd name="T31" fmla="*/ 1 h 136"/>
                  <a:gd name="T32" fmla="*/ 0 w 516"/>
                  <a:gd name="T33" fmla="*/ 1 h 136"/>
                  <a:gd name="T34" fmla="*/ 1 w 516"/>
                  <a:gd name="T35" fmla="*/ 1 h 136"/>
                  <a:gd name="T36" fmla="*/ 1 w 516"/>
                  <a:gd name="T37" fmla="*/ 1 h 136"/>
                  <a:gd name="T38" fmla="*/ 1 w 516"/>
                  <a:gd name="T39" fmla="*/ 1 h 136"/>
                  <a:gd name="T40" fmla="*/ 1 w 516"/>
                  <a:gd name="T41" fmla="*/ 1 h 136"/>
                  <a:gd name="T42" fmla="*/ 1 w 516"/>
                  <a:gd name="T43" fmla="*/ 1 h 136"/>
                  <a:gd name="T44" fmla="*/ 1 w 516"/>
                  <a:gd name="T45" fmla="*/ 1 h 136"/>
                  <a:gd name="T46" fmla="*/ 1 w 516"/>
                  <a:gd name="T47" fmla="*/ 1 h 136"/>
                  <a:gd name="T48" fmla="*/ 1 w 516"/>
                  <a:gd name="T49" fmla="*/ 1 h 136"/>
                  <a:gd name="T50" fmla="*/ 1 w 516"/>
                  <a:gd name="T51" fmla="*/ 1 h 136"/>
                  <a:gd name="T52" fmla="*/ 1 w 516"/>
                  <a:gd name="T53" fmla="*/ 1 h 136"/>
                  <a:gd name="T54" fmla="*/ 1 w 516"/>
                  <a:gd name="T55" fmla="*/ 1 h 136"/>
                  <a:gd name="T56" fmla="*/ 1 w 516"/>
                  <a:gd name="T57" fmla="*/ 1 h 136"/>
                  <a:gd name="T58" fmla="*/ 1 w 516"/>
                  <a:gd name="T59" fmla="*/ 1 h 136"/>
                  <a:gd name="T60" fmla="*/ 1 w 516"/>
                  <a:gd name="T61" fmla="*/ 1 h 136"/>
                  <a:gd name="T62" fmla="*/ 1 w 516"/>
                  <a:gd name="T63" fmla="*/ 1 h 136"/>
                  <a:gd name="T64" fmla="*/ 1 w 516"/>
                  <a:gd name="T65" fmla="*/ 1 h 136"/>
                  <a:gd name="T66" fmla="*/ 1 w 516"/>
                  <a:gd name="T67" fmla="*/ 1 h 136"/>
                  <a:gd name="T68" fmla="*/ 1 w 516"/>
                  <a:gd name="T69" fmla="*/ 1 h 136"/>
                  <a:gd name="T70" fmla="*/ 1 w 516"/>
                  <a:gd name="T71" fmla="*/ 1 h 136"/>
                  <a:gd name="T72" fmla="*/ 1 w 516"/>
                  <a:gd name="T73" fmla="*/ 1 h 136"/>
                  <a:gd name="T74" fmla="*/ 1 w 516"/>
                  <a:gd name="T75" fmla="*/ 1 h 136"/>
                  <a:gd name="T76" fmla="*/ 1 w 516"/>
                  <a:gd name="T77" fmla="*/ 1 h 136"/>
                  <a:gd name="T78" fmla="*/ 1 w 516"/>
                  <a:gd name="T79" fmla="*/ 1 h 136"/>
                  <a:gd name="T80" fmla="*/ 1 w 516"/>
                  <a:gd name="T81" fmla="*/ 1 h 136"/>
                  <a:gd name="T82" fmla="*/ 1 w 516"/>
                  <a:gd name="T83" fmla="*/ 1 h 1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16"/>
                  <a:gd name="T127" fmla="*/ 0 h 136"/>
                  <a:gd name="T128" fmla="*/ 516 w 516"/>
                  <a:gd name="T129" fmla="*/ 136 h 1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16" h="136">
                    <a:moveTo>
                      <a:pt x="504" y="19"/>
                    </a:moveTo>
                    <a:lnTo>
                      <a:pt x="470" y="10"/>
                    </a:lnTo>
                    <a:lnTo>
                      <a:pt x="436" y="4"/>
                    </a:lnTo>
                    <a:lnTo>
                      <a:pt x="403" y="1"/>
                    </a:lnTo>
                    <a:lnTo>
                      <a:pt x="370" y="0"/>
                    </a:lnTo>
                    <a:lnTo>
                      <a:pt x="338" y="1"/>
                    </a:lnTo>
                    <a:lnTo>
                      <a:pt x="306" y="4"/>
                    </a:lnTo>
                    <a:lnTo>
                      <a:pt x="274" y="10"/>
                    </a:lnTo>
                    <a:lnTo>
                      <a:pt x="243" y="18"/>
                    </a:lnTo>
                    <a:lnTo>
                      <a:pt x="212" y="27"/>
                    </a:lnTo>
                    <a:lnTo>
                      <a:pt x="180" y="38"/>
                    </a:lnTo>
                    <a:lnTo>
                      <a:pt x="149" y="49"/>
                    </a:lnTo>
                    <a:lnTo>
                      <a:pt x="119" y="63"/>
                    </a:lnTo>
                    <a:lnTo>
                      <a:pt x="89" y="78"/>
                    </a:lnTo>
                    <a:lnTo>
                      <a:pt x="59" y="93"/>
                    </a:lnTo>
                    <a:lnTo>
                      <a:pt x="30" y="110"/>
                    </a:lnTo>
                    <a:lnTo>
                      <a:pt x="0" y="128"/>
                    </a:lnTo>
                    <a:lnTo>
                      <a:pt x="3" y="129"/>
                    </a:lnTo>
                    <a:lnTo>
                      <a:pt x="8" y="132"/>
                    </a:lnTo>
                    <a:lnTo>
                      <a:pt x="12" y="136"/>
                    </a:lnTo>
                    <a:lnTo>
                      <a:pt x="16" y="136"/>
                    </a:lnTo>
                    <a:lnTo>
                      <a:pt x="47" y="121"/>
                    </a:lnTo>
                    <a:lnTo>
                      <a:pt x="77" y="106"/>
                    </a:lnTo>
                    <a:lnTo>
                      <a:pt x="107" y="91"/>
                    </a:lnTo>
                    <a:lnTo>
                      <a:pt x="137" y="76"/>
                    </a:lnTo>
                    <a:lnTo>
                      <a:pt x="167" y="63"/>
                    </a:lnTo>
                    <a:lnTo>
                      <a:pt x="197" y="51"/>
                    </a:lnTo>
                    <a:lnTo>
                      <a:pt x="225" y="39"/>
                    </a:lnTo>
                    <a:lnTo>
                      <a:pt x="255" y="29"/>
                    </a:lnTo>
                    <a:lnTo>
                      <a:pt x="286" y="21"/>
                    </a:lnTo>
                    <a:lnTo>
                      <a:pt x="316" y="15"/>
                    </a:lnTo>
                    <a:lnTo>
                      <a:pt x="347" y="10"/>
                    </a:lnTo>
                    <a:lnTo>
                      <a:pt x="380" y="8"/>
                    </a:lnTo>
                    <a:lnTo>
                      <a:pt x="412" y="8"/>
                    </a:lnTo>
                    <a:lnTo>
                      <a:pt x="445" y="11"/>
                    </a:lnTo>
                    <a:lnTo>
                      <a:pt x="480" y="17"/>
                    </a:lnTo>
                    <a:lnTo>
                      <a:pt x="516" y="26"/>
                    </a:lnTo>
                    <a:lnTo>
                      <a:pt x="513" y="25"/>
                    </a:lnTo>
                    <a:lnTo>
                      <a:pt x="510" y="23"/>
                    </a:lnTo>
                    <a:lnTo>
                      <a:pt x="508" y="21"/>
                    </a:lnTo>
                    <a:lnTo>
                      <a:pt x="504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0" name="Freeform 189"/>
              <p:cNvSpPr>
                <a:spLocks/>
              </p:cNvSpPr>
              <p:nvPr/>
            </p:nvSpPr>
            <p:spPr bwMode="auto">
              <a:xfrm>
                <a:off x="2262" y="632"/>
                <a:ext cx="258" cy="68"/>
              </a:xfrm>
              <a:custGeom>
                <a:avLst/>
                <a:gdLst>
                  <a:gd name="T0" fmla="*/ 1 w 516"/>
                  <a:gd name="T1" fmla="*/ 1 h 136"/>
                  <a:gd name="T2" fmla="*/ 1 w 516"/>
                  <a:gd name="T3" fmla="*/ 1 h 136"/>
                  <a:gd name="T4" fmla="*/ 1 w 516"/>
                  <a:gd name="T5" fmla="*/ 1 h 136"/>
                  <a:gd name="T6" fmla="*/ 1 w 516"/>
                  <a:gd name="T7" fmla="*/ 1 h 136"/>
                  <a:gd name="T8" fmla="*/ 1 w 516"/>
                  <a:gd name="T9" fmla="*/ 0 h 136"/>
                  <a:gd name="T10" fmla="*/ 1 w 516"/>
                  <a:gd name="T11" fmla="*/ 1 h 136"/>
                  <a:gd name="T12" fmla="*/ 1 w 516"/>
                  <a:gd name="T13" fmla="*/ 1 h 136"/>
                  <a:gd name="T14" fmla="*/ 1 w 516"/>
                  <a:gd name="T15" fmla="*/ 1 h 136"/>
                  <a:gd name="T16" fmla="*/ 1 w 516"/>
                  <a:gd name="T17" fmla="*/ 1 h 136"/>
                  <a:gd name="T18" fmla="*/ 1 w 516"/>
                  <a:gd name="T19" fmla="*/ 1 h 136"/>
                  <a:gd name="T20" fmla="*/ 1 w 516"/>
                  <a:gd name="T21" fmla="*/ 1 h 136"/>
                  <a:gd name="T22" fmla="*/ 1 w 516"/>
                  <a:gd name="T23" fmla="*/ 1 h 136"/>
                  <a:gd name="T24" fmla="*/ 1 w 516"/>
                  <a:gd name="T25" fmla="*/ 1 h 136"/>
                  <a:gd name="T26" fmla="*/ 1 w 516"/>
                  <a:gd name="T27" fmla="*/ 1 h 136"/>
                  <a:gd name="T28" fmla="*/ 1 w 516"/>
                  <a:gd name="T29" fmla="*/ 1 h 136"/>
                  <a:gd name="T30" fmla="*/ 1 w 516"/>
                  <a:gd name="T31" fmla="*/ 1 h 136"/>
                  <a:gd name="T32" fmla="*/ 0 w 516"/>
                  <a:gd name="T33" fmla="*/ 1 h 136"/>
                  <a:gd name="T34" fmla="*/ 1 w 516"/>
                  <a:gd name="T35" fmla="*/ 1 h 136"/>
                  <a:gd name="T36" fmla="*/ 1 w 516"/>
                  <a:gd name="T37" fmla="*/ 1 h 136"/>
                  <a:gd name="T38" fmla="*/ 1 w 516"/>
                  <a:gd name="T39" fmla="*/ 1 h 136"/>
                  <a:gd name="T40" fmla="*/ 1 w 516"/>
                  <a:gd name="T41" fmla="*/ 1 h 136"/>
                  <a:gd name="T42" fmla="*/ 1 w 516"/>
                  <a:gd name="T43" fmla="*/ 1 h 136"/>
                  <a:gd name="T44" fmla="*/ 1 w 516"/>
                  <a:gd name="T45" fmla="*/ 1 h 136"/>
                  <a:gd name="T46" fmla="*/ 1 w 516"/>
                  <a:gd name="T47" fmla="*/ 1 h 136"/>
                  <a:gd name="T48" fmla="*/ 1 w 516"/>
                  <a:gd name="T49" fmla="*/ 1 h 136"/>
                  <a:gd name="T50" fmla="*/ 1 w 516"/>
                  <a:gd name="T51" fmla="*/ 1 h 136"/>
                  <a:gd name="T52" fmla="*/ 1 w 516"/>
                  <a:gd name="T53" fmla="*/ 1 h 136"/>
                  <a:gd name="T54" fmla="*/ 1 w 516"/>
                  <a:gd name="T55" fmla="*/ 1 h 136"/>
                  <a:gd name="T56" fmla="*/ 1 w 516"/>
                  <a:gd name="T57" fmla="*/ 1 h 136"/>
                  <a:gd name="T58" fmla="*/ 1 w 516"/>
                  <a:gd name="T59" fmla="*/ 1 h 136"/>
                  <a:gd name="T60" fmla="*/ 1 w 516"/>
                  <a:gd name="T61" fmla="*/ 1 h 136"/>
                  <a:gd name="T62" fmla="*/ 1 w 516"/>
                  <a:gd name="T63" fmla="*/ 1 h 136"/>
                  <a:gd name="T64" fmla="*/ 1 w 516"/>
                  <a:gd name="T65" fmla="*/ 1 h 136"/>
                  <a:gd name="T66" fmla="*/ 1 w 516"/>
                  <a:gd name="T67" fmla="*/ 1 h 136"/>
                  <a:gd name="T68" fmla="*/ 1 w 516"/>
                  <a:gd name="T69" fmla="*/ 1 h 136"/>
                  <a:gd name="T70" fmla="*/ 1 w 516"/>
                  <a:gd name="T71" fmla="*/ 1 h 136"/>
                  <a:gd name="T72" fmla="*/ 1 w 516"/>
                  <a:gd name="T73" fmla="*/ 1 h 136"/>
                  <a:gd name="T74" fmla="*/ 1 w 516"/>
                  <a:gd name="T75" fmla="*/ 1 h 136"/>
                  <a:gd name="T76" fmla="*/ 1 w 516"/>
                  <a:gd name="T77" fmla="*/ 1 h 136"/>
                  <a:gd name="T78" fmla="*/ 1 w 516"/>
                  <a:gd name="T79" fmla="*/ 1 h 136"/>
                  <a:gd name="T80" fmla="*/ 1 w 516"/>
                  <a:gd name="T81" fmla="*/ 1 h 136"/>
                  <a:gd name="T82" fmla="*/ 1 w 516"/>
                  <a:gd name="T83" fmla="*/ 1 h 1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16"/>
                  <a:gd name="T127" fmla="*/ 0 h 136"/>
                  <a:gd name="T128" fmla="*/ 516 w 516"/>
                  <a:gd name="T129" fmla="*/ 136 h 1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16" h="136">
                    <a:moveTo>
                      <a:pt x="504" y="19"/>
                    </a:moveTo>
                    <a:lnTo>
                      <a:pt x="470" y="10"/>
                    </a:lnTo>
                    <a:lnTo>
                      <a:pt x="436" y="4"/>
                    </a:lnTo>
                    <a:lnTo>
                      <a:pt x="403" y="1"/>
                    </a:lnTo>
                    <a:lnTo>
                      <a:pt x="371" y="0"/>
                    </a:lnTo>
                    <a:lnTo>
                      <a:pt x="339" y="1"/>
                    </a:lnTo>
                    <a:lnTo>
                      <a:pt x="306" y="4"/>
                    </a:lnTo>
                    <a:lnTo>
                      <a:pt x="274" y="10"/>
                    </a:lnTo>
                    <a:lnTo>
                      <a:pt x="243" y="17"/>
                    </a:lnTo>
                    <a:lnTo>
                      <a:pt x="212" y="26"/>
                    </a:lnTo>
                    <a:lnTo>
                      <a:pt x="181" y="38"/>
                    </a:lnTo>
                    <a:lnTo>
                      <a:pt x="150" y="49"/>
                    </a:lnTo>
                    <a:lnTo>
                      <a:pt x="120" y="63"/>
                    </a:lnTo>
                    <a:lnTo>
                      <a:pt x="90" y="77"/>
                    </a:lnTo>
                    <a:lnTo>
                      <a:pt x="60" y="93"/>
                    </a:lnTo>
                    <a:lnTo>
                      <a:pt x="30" y="109"/>
                    </a:lnTo>
                    <a:lnTo>
                      <a:pt x="0" y="127"/>
                    </a:lnTo>
                    <a:lnTo>
                      <a:pt x="3" y="128"/>
                    </a:lnTo>
                    <a:lnTo>
                      <a:pt x="8" y="131"/>
                    </a:lnTo>
                    <a:lnTo>
                      <a:pt x="13" y="135"/>
                    </a:lnTo>
                    <a:lnTo>
                      <a:pt x="16" y="136"/>
                    </a:lnTo>
                    <a:lnTo>
                      <a:pt x="47" y="121"/>
                    </a:lnTo>
                    <a:lnTo>
                      <a:pt x="77" y="105"/>
                    </a:lnTo>
                    <a:lnTo>
                      <a:pt x="107" y="90"/>
                    </a:lnTo>
                    <a:lnTo>
                      <a:pt x="137" y="76"/>
                    </a:lnTo>
                    <a:lnTo>
                      <a:pt x="167" y="62"/>
                    </a:lnTo>
                    <a:lnTo>
                      <a:pt x="197" y="49"/>
                    </a:lnTo>
                    <a:lnTo>
                      <a:pt x="226" y="39"/>
                    </a:lnTo>
                    <a:lnTo>
                      <a:pt x="256" y="29"/>
                    </a:lnTo>
                    <a:lnTo>
                      <a:pt x="287" y="21"/>
                    </a:lnTo>
                    <a:lnTo>
                      <a:pt x="317" y="14"/>
                    </a:lnTo>
                    <a:lnTo>
                      <a:pt x="348" y="9"/>
                    </a:lnTo>
                    <a:lnTo>
                      <a:pt x="380" y="8"/>
                    </a:lnTo>
                    <a:lnTo>
                      <a:pt x="412" y="8"/>
                    </a:lnTo>
                    <a:lnTo>
                      <a:pt x="446" y="10"/>
                    </a:lnTo>
                    <a:lnTo>
                      <a:pt x="480" y="16"/>
                    </a:lnTo>
                    <a:lnTo>
                      <a:pt x="516" y="25"/>
                    </a:lnTo>
                    <a:lnTo>
                      <a:pt x="514" y="24"/>
                    </a:lnTo>
                    <a:lnTo>
                      <a:pt x="510" y="23"/>
                    </a:lnTo>
                    <a:lnTo>
                      <a:pt x="508" y="21"/>
                    </a:lnTo>
                    <a:lnTo>
                      <a:pt x="504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1" name="Freeform 190"/>
              <p:cNvSpPr>
                <a:spLocks/>
              </p:cNvSpPr>
              <p:nvPr/>
            </p:nvSpPr>
            <p:spPr bwMode="auto">
              <a:xfrm>
                <a:off x="2282" y="662"/>
                <a:ext cx="258" cy="68"/>
              </a:xfrm>
              <a:custGeom>
                <a:avLst/>
                <a:gdLst>
                  <a:gd name="T0" fmla="*/ 1 w 516"/>
                  <a:gd name="T1" fmla="*/ 1 h 136"/>
                  <a:gd name="T2" fmla="*/ 1 w 516"/>
                  <a:gd name="T3" fmla="*/ 1 h 136"/>
                  <a:gd name="T4" fmla="*/ 1 w 516"/>
                  <a:gd name="T5" fmla="*/ 1 h 136"/>
                  <a:gd name="T6" fmla="*/ 1 w 516"/>
                  <a:gd name="T7" fmla="*/ 1 h 136"/>
                  <a:gd name="T8" fmla="*/ 1 w 516"/>
                  <a:gd name="T9" fmla="*/ 0 h 136"/>
                  <a:gd name="T10" fmla="*/ 1 w 516"/>
                  <a:gd name="T11" fmla="*/ 1 h 136"/>
                  <a:gd name="T12" fmla="*/ 1 w 516"/>
                  <a:gd name="T13" fmla="*/ 1 h 136"/>
                  <a:gd name="T14" fmla="*/ 1 w 516"/>
                  <a:gd name="T15" fmla="*/ 1 h 136"/>
                  <a:gd name="T16" fmla="*/ 1 w 516"/>
                  <a:gd name="T17" fmla="*/ 1 h 136"/>
                  <a:gd name="T18" fmla="*/ 1 w 516"/>
                  <a:gd name="T19" fmla="*/ 1 h 136"/>
                  <a:gd name="T20" fmla="*/ 1 w 516"/>
                  <a:gd name="T21" fmla="*/ 1 h 136"/>
                  <a:gd name="T22" fmla="*/ 1 w 516"/>
                  <a:gd name="T23" fmla="*/ 1 h 136"/>
                  <a:gd name="T24" fmla="*/ 1 w 516"/>
                  <a:gd name="T25" fmla="*/ 1 h 136"/>
                  <a:gd name="T26" fmla="*/ 1 w 516"/>
                  <a:gd name="T27" fmla="*/ 1 h 136"/>
                  <a:gd name="T28" fmla="*/ 1 w 516"/>
                  <a:gd name="T29" fmla="*/ 1 h 136"/>
                  <a:gd name="T30" fmla="*/ 1 w 516"/>
                  <a:gd name="T31" fmla="*/ 1 h 136"/>
                  <a:gd name="T32" fmla="*/ 0 w 516"/>
                  <a:gd name="T33" fmla="*/ 1 h 136"/>
                  <a:gd name="T34" fmla="*/ 1 w 516"/>
                  <a:gd name="T35" fmla="*/ 1 h 136"/>
                  <a:gd name="T36" fmla="*/ 1 w 516"/>
                  <a:gd name="T37" fmla="*/ 1 h 136"/>
                  <a:gd name="T38" fmla="*/ 1 w 516"/>
                  <a:gd name="T39" fmla="*/ 1 h 136"/>
                  <a:gd name="T40" fmla="*/ 1 w 516"/>
                  <a:gd name="T41" fmla="*/ 1 h 136"/>
                  <a:gd name="T42" fmla="*/ 1 w 516"/>
                  <a:gd name="T43" fmla="*/ 1 h 136"/>
                  <a:gd name="T44" fmla="*/ 1 w 516"/>
                  <a:gd name="T45" fmla="*/ 1 h 136"/>
                  <a:gd name="T46" fmla="*/ 1 w 516"/>
                  <a:gd name="T47" fmla="*/ 1 h 136"/>
                  <a:gd name="T48" fmla="*/ 1 w 516"/>
                  <a:gd name="T49" fmla="*/ 1 h 136"/>
                  <a:gd name="T50" fmla="*/ 1 w 516"/>
                  <a:gd name="T51" fmla="*/ 1 h 136"/>
                  <a:gd name="T52" fmla="*/ 1 w 516"/>
                  <a:gd name="T53" fmla="*/ 1 h 136"/>
                  <a:gd name="T54" fmla="*/ 1 w 516"/>
                  <a:gd name="T55" fmla="*/ 1 h 136"/>
                  <a:gd name="T56" fmla="*/ 1 w 516"/>
                  <a:gd name="T57" fmla="*/ 1 h 136"/>
                  <a:gd name="T58" fmla="*/ 1 w 516"/>
                  <a:gd name="T59" fmla="*/ 1 h 136"/>
                  <a:gd name="T60" fmla="*/ 1 w 516"/>
                  <a:gd name="T61" fmla="*/ 1 h 136"/>
                  <a:gd name="T62" fmla="*/ 1 w 516"/>
                  <a:gd name="T63" fmla="*/ 1 h 136"/>
                  <a:gd name="T64" fmla="*/ 1 w 516"/>
                  <a:gd name="T65" fmla="*/ 1 h 136"/>
                  <a:gd name="T66" fmla="*/ 1 w 516"/>
                  <a:gd name="T67" fmla="*/ 1 h 136"/>
                  <a:gd name="T68" fmla="*/ 1 w 516"/>
                  <a:gd name="T69" fmla="*/ 1 h 136"/>
                  <a:gd name="T70" fmla="*/ 1 w 516"/>
                  <a:gd name="T71" fmla="*/ 1 h 136"/>
                  <a:gd name="T72" fmla="*/ 1 w 516"/>
                  <a:gd name="T73" fmla="*/ 1 h 136"/>
                  <a:gd name="T74" fmla="*/ 1 w 516"/>
                  <a:gd name="T75" fmla="*/ 1 h 136"/>
                  <a:gd name="T76" fmla="*/ 1 w 516"/>
                  <a:gd name="T77" fmla="*/ 1 h 136"/>
                  <a:gd name="T78" fmla="*/ 1 w 516"/>
                  <a:gd name="T79" fmla="*/ 1 h 136"/>
                  <a:gd name="T80" fmla="*/ 1 w 516"/>
                  <a:gd name="T81" fmla="*/ 1 h 136"/>
                  <a:gd name="T82" fmla="*/ 1 w 516"/>
                  <a:gd name="T83" fmla="*/ 1 h 1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16"/>
                  <a:gd name="T127" fmla="*/ 0 h 136"/>
                  <a:gd name="T128" fmla="*/ 516 w 516"/>
                  <a:gd name="T129" fmla="*/ 136 h 1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16" h="136">
                    <a:moveTo>
                      <a:pt x="505" y="19"/>
                    </a:moveTo>
                    <a:lnTo>
                      <a:pt x="470" y="10"/>
                    </a:lnTo>
                    <a:lnTo>
                      <a:pt x="437" y="4"/>
                    </a:lnTo>
                    <a:lnTo>
                      <a:pt x="403" y="1"/>
                    </a:lnTo>
                    <a:lnTo>
                      <a:pt x="371" y="0"/>
                    </a:lnTo>
                    <a:lnTo>
                      <a:pt x="339" y="1"/>
                    </a:lnTo>
                    <a:lnTo>
                      <a:pt x="307" y="4"/>
                    </a:lnTo>
                    <a:lnTo>
                      <a:pt x="274" y="10"/>
                    </a:lnTo>
                    <a:lnTo>
                      <a:pt x="243" y="17"/>
                    </a:lnTo>
                    <a:lnTo>
                      <a:pt x="212" y="26"/>
                    </a:lnTo>
                    <a:lnTo>
                      <a:pt x="181" y="38"/>
                    </a:lnTo>
                    <a:lnTo>
                      <a:pt x="151" y="49"/>
                    </a:lnTo>
                    <a:lnTo>
                      <a:pt x="120" y="63"/>
                    </a:lnTo>
                    <a:lnTo>
                      <a:pt x="90" y="77"/>
                    </a:lnTo>
                    <a:lnTo>
                      <a:pt x="60" y="93"/>
                    </a:lnTo>
                    <a:lnTo>
                      <a:pt x="30" y="109"/>
                    </a:lnTo>
                    <a:lnTo>
                      <a:pt x="0" y="126"/>
                    </a:lnTo>
                    <a:lnTo>
                      <a:pt x="4" y="129"/>
                    </a:lnTo>
                    <a:lnTo>
                      <a:pt x="8" y="132"/>
                    </a:lnTo>
                    <a:lnTo>
                      <a:pt x="13" y="136"/>
                    </a:lnTo>
                    <a:lnTo>
                      <a:pt x="16" y="136"/>
                    </a:lnTo>
                    <a:lnTo>
                      <a:pt x="47" y="121"/>
                    </a:lnTo>
                    <a:lnTo>
                      <a:pt x="77" y="106"/>
                    </a:lnTo>
                    <a:lnTo>
                      <a:pt x="107" y="91"/>
                    </a:lnTo>
                    <a:lnTo>
                      <a:pt x="137" y="76"/>
                    </a:lnTo>
                    <a:lnTo>
                      <a:pt x="167" y="63"/>
                    </a:lnTo>
                    <a:lnTo>
                      <a:pt x="197" y="50"/>
                    </a:lnTo>
                    <a:lnTo>
                      <a:pt x="226" y="39"/>
                    </a:lnTo>
                    <a:lnTo>
                      <a:pt x="256" y="28"/>
                    </a:lnTo>
                    <a:lnTo>
                      <a:pt x="287" y="20"/>
                    </a:lnTo>
                    <a:lnTo>
                      <a:pt x="317" y="15"/>
                    </a:lnTo>
                    <a:lnTo>
                      <a:pt x="348" y="10"/>
                    </a:lnTo>
                    <a:lnTo>
                      <a:pt x="380" y="8"/>
                    </a:lnTo>
                    <a:lnTo>
                      <a:pt x="413" y="8"/>
                    </a:lnTo>
                    <a:lnTo>
                      <a:pt x="446" y="11"/>
                    </a:lnTo>
                    <a:lnTo>
                      <a:pt x="481" y="17"/>
                    </a:lnTo>
                    <a:lnTo>
                      <a:pt x="516" y="26"/>
                    </a:lnTo>
                    <a:lnTo>
                      <a:pt x="514" y="25"/>
                    </a:lnTo>
                    <a:lnTo>
                      <a:pt x="512" y="23"/>
                    </a:lnTo>
                    <a:lnTo>
                      <a:pt x="508" y="20"/>
                    </a:lnTo>
                    <a:lnTo>
                      <a:pt x="505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2" name="Freeform 191"/>
              <p:cNvSpPr>
                <a:spLocks/>
              </p:cNvSpPr>
              <p:nvPr/>
            </p:nvSpPr>
            <p:spPr bwMode="auto">
              <a:xfrm>
                <a:off x="2284" y="711"/>
                <a:ext cx="114" cy="55"/>
              </a:xfrm>
              <a:custGeom>
                <a:avLst/>
                <a:gdLst>
                  <a:gd name="T0" fmla="*/ 1 w 228"/>
                  <a:gd name="T1" fmla="*/ 0 h 110"/>
                  <a:gd name="T2" fmla="*/ 1 w 228"/>
                  <a:gd name="T3" fmla="*/ 1 h 110"/>
                  <a:gd name="T4" fmla="*/ 1 w 228"/>
                  <a:gd name="T5" fmla="*/ 1 h 110"/>
                  <a:gd name="T6" fmla="*/ 1 w 228"/>
                  <a:gd name="T7" fmla="*/ 1 h 110"/>
                  <a:gd name="T8" fmla="*/ 1 w 228"/>
                  <a:gd name="T9" fmla="*/ 1 h 110"/>
                  <a:gd name="T10" fmla="*/ 1 w 228"/>
                  <a:gd name="T11" fmla="*/ 1 h 110"/>
                  <a:gd name="T12" fmla="*/ 1 w 228"/>
                  <a:gd name="T13" fmla="*/ 1 h 110"/>
                  <a:gd name="T14" fmla="*/ 1 w 228"/>
                  <a:gd name="T15" fmla="*/ 1 h 110"/>
                  <a:gd name="T16" fmla="*/ 1 w 228"/>
                  <a:gd name="T17" fmla="*/ 1 h 110"/>
                  <a:gd name="T18" fmla="*/ 1 w 228"/>
                  <a:gd name="T19" fmla="*/ 1 h 110"/>
                  <a:gd name="T20" fmla="*/ 1 w 228"/>
                  <a:gd name="T21" fmla="*/ 1 h 110"/>
                  <a:gd name="T22" fmla="*/ 1 w 228"/>
                  <a:gd name="T23" fmla="*/ 1 h 110"/>
                  <a:gd name="T24" fmla="*/ 1 w 228"/>
                  <a:gd name="T25" fmla="*/ 1 h 110"/>
                  <a:gd name="T26" fmla="*/ 1 w 228"/>
                  <a:gd name="T27" fmla="*/ 1 h 110"/>
                  <a:gd name="T28" fmla="*/ 1 w 228"/>
                  <a:gd name="T29" fmla="*/ 1 h 110"/>
                  <a:gd name="T30" fmla="*/ 1 w 228"/>
                  <a:gd name="T31" fmla="*/ 1 h 110"/>
                  <a:gd name="T32" fmla="*/ 0 w 228"/>
                  <a:gd name="T33" fmla="*/ 1 h 110"/>
                  <a:gd name="T34" fmla="*/ 1 w 228"/>
                  <a:gd name="T35" fmla="*/ 1 h 110"/>
                  <a:gd name="T36" fmla="*/ 1 w 228"/>
                  <a:gd name="T37" fmla="*/ 1 h 110"/>
                  <a:gd name="T38" fmla="*/ 1 w 228"/>
                  <a:gd name="T39" fmla="*/ 1 h 110"/>
                  <a:gd name="T40" fmla="*/ 1 w 228"/>
                  <a:gd name="T41" fmla="*/ 1 h 110"/>
                  <a:gd name="T42" fmla="*/ 1 w 228"/>
                  <a:gd name="T43" fmla="*/ 1 h 110"/>
                  <a:gd name="T44" fmla="*/ 1 w 228"/>
                  <a:gd name="T45" fmla="*/ 1 h 110"/>
                  <a:gd name="T46" fmla="*/ 1 w 228"/>
                  <a:gd name="T47" fmla="*/ 1 h 110"/>
                  <a:gd name="T48" fmla="*/ 1 w 228"/>
                  <a:gd name="T49" fmla="*/ 1 h 110"/>
                  <a:gd name="T50" fmla="*/ 1 w 228"/>
                  <a:gd name="T51" fmla="*/ 1 h 110"/>
                  <a:gd name="T52" fmla="*/ 1 w 228"/>
                  <a:gd name="T53" fmla="*/ 1 h 110"/>
                  <a:gd name="T54" fmla="*/ 1 w 228"/>
                  <a:gd name="T55" fmla="*/ 1 h 110"/>
                  <a:gd name="T56" fmla="*/ 1 w 228"/>
                  <a:gd name="T57" fmla="*/ 1 h 110"/>
                  <a:gd name="T58" fmla="*/ 1 w 228"/>
                  <a:gd name="T59" fmla="*/ 1 h 110"/>
                  <a:gd name="T60" fmla="*/ 1 w 228"/>
                  <a:gd name="T61" fmla="*/ 1 h 110"/>
                  <a:gd name="T62" fmla="*/ 1 w 228"/>
                  <a:gd name="T63" fmla="*/ 1 h 110"/>
                  <a:gd name="T64" fmla="*/ 1 w 228"/>
                  <a:gd name="T65" fmla="*/ 1 h 110"/>
                  <a:gd name="T66" fmla="*/ 1 w 228"/>
                  <a:gd name="T67" fmla="*/ 1 h 110"/>
                  <a:gd name="T68" fmla="*/ 1 w 228"/>
                  <a:gd name="T69" fmla="*/ 1 h 110"/>
                  <a:gd name="T70" fmla="*/ 1 w 228"/>
                  <a:gd name="T71" fmla="*/ 1 h 110"/>
                  <a:gd name="T72" fmla="*/ 1 w 228"/>
                  <a:gd name="T73" fmla="*/ 1 h 110"/>
                  <a:gd name="T74" fmla="*/ 1 w 228"/>
                  <a:gd name="T75" fmla="*/ 1 h 110"/>
                  <a:gd name="T76" fmla="*/ 1 w 228"/>
                  <a:gd name="T77" fmla="*/ 1 h 110"/>
                  <a:gd name="T78" fmla="*/ 1 w 228"/>
                  <a:gd name="T79" fmla="*/ 1 h 110"/>
                  <a:gd name="T80" fmla="*/ 1 w 228"/>
                  <a:gd name="T81" fmla="*/ 0 h 110"/>
                  <a:gd name="T82" fmla="*/ 1 w 228"/>
                  <a:gd name="T83" fmla="*/ 0 h 1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28"/>
                  <a:gd name="T127" fmla="*/ 0 h 110"/>
                  <a:gd name="T128" fmla="*/ 228 w 228"/>
                  <a:gd name="T129" fmla="*/ 110 h 1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28" h="110">
                    <a:moveTo>
                      <a:pt x="222" y="0"/>
                    </a:moveTo>
                    <a:lnTo>
                      <a:pt x="206" y="3"/>
                    </a:lnTo>
                    <a:lnTo>
                      <a:pt x="190" y="8"/>
                    </a:lnTo>
                    <a:lnTo>
                      <a:pt x="174" y="13"/>
                    </a:lnTo>
                    <a:lnTo>
                      <a:pt x="159" y="19"/>
                    </a:lnTo>
                    <a:lnTo>
                      <a:pt x="143" y="26"/>
                    </a:lnTo>
                    <a:lnTo>
                      <a:pt x="128" y="34"/>
                    </a:lnTo>
                    <a:lnTo>
                      <a:pt x="113" y="41"/>
                    </a:lnTo>
                    <a:lnTo>
                      <a:pt x="98" y="49"/>
                    </a:lnTo>
                    <a:lnTo>
                      <a:pt x="85" y="55"/>
                    </a:lnTo>
                    <a:lnTo>
                      <a:pt x="72" y="61"/>
                    </a:lnTo>
                    <a:lnTo>
                      <a:pt x="60" y="65"/>
                    </a:lnTo>
                    <a:lnTo>
                      <a:pt x="47" y="71"/>
                    </a:lnTo>
                    <a:lnTo>
                      <a:pt x="34" y="77"/>
                    </a:lnTo>
                    <a:lnTo>
                      <a:pt x="22" y="82"/>
                    </a:lnTo>
                    <a:lnTo>
                      <a:pt x="10" y="91"/>
                    </a:lnTo>
                    <a:lnTo>
                      <a:pt x="0" y="100"/>
                    </a:lnTo>
                    <a:lnTo>
                      <a:pt x="1" y="101"/>
                    </a:lnTo>
                    <a:lnTo>
                      <a:pt x="4" y="104"/>
                    </a:lnTo>
                    <a:lnTo>
                      <a:pt x="8" y="109"/>
                    </a:lnTo>
                    <a:lnTo>
                      <a:pt x="10" y="110"/>
                    </a:lnTo>
                    <a:lnTo>
                      <a:pt x="23" y="103"/>
                    </a:lnTo>
                    <a:lnTo>
                      <a:pt x="34" y="97"/>
                    </a:lnTo>
                    <a:lnTo>
                      <a:pt x="47" y="92"/>
                    </a:lnTo>
                    <a:lnTo>
                      <a:pt x="60" y="85"/>
                    </a:lnTo>
                    <a:lnTo>
                      <a:pt x="71" y="79"/>
                    </a:lnTo>
                    <a:lnTo>
                      <a:pt x="84" y="73"/>
                    </a:lnTo>
                    <a:lnTo>
                      <a:pt x="95" y="66"/>
                    </a:lnTo>
                    <a:lnTo>
                      <a:pt x="108" y="59"/>
                    </a:lnTo>
                    <a:lnTo>
                      <a:pt x="123" y="51"/>
                    </a:lnTo>
                    <a:lnTo>
                      <a:pt x="138" y="43"/>
                    </a:lnTo>
                    <a:lnTo>
                      <a:pt x="152" y="36"/>
                    </a:lnTo>
                    <a:lnTo>
                      <a:pt x="167" y="28"/>
                    </a:lnTo>
                    <a:lnTo>
                      <a:pt x="182" y="21"/>
                    </a:lnTo>
                    <a:lnTo>
                      <a:pt x="197" y="16"/>
                    </a:lnTo>
                    <a:lnTo>
                      <a:pt x="212" y="11"/>
                    </a:lnTo>
                    <a:lnTo>
                      <a:pt x="228" y="6"/>
                    </a:lnTo>
                    <a:lnTo>
                      <a:pt x="227" y="5"/>
                    </a:lnTo>
                    <a:lnTo>
                      <a:pt x="226" y="3"/>
                    </a:lnTo>
                    <a:lnTo>
                      <a:pt x="223" y="1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3" name="Freeform 192"/>
              <p:cNvSpPr>
                <a:spLocks/>
              </p:cNvSpPr>
              <p:nvPr/>
            </p:nvSpPr>
            <p:spPr bwMode="auto">
              <a:xfrm>
                <a:off x="2306" y="740"/>
                <a:ext cx="276" cy="80"/>
              </a:xfrm>
              <a:custGeom>
                <a:avLst/>
                <a:gdLst>
                  <a:gd name="T0" fmla="*/ 0 w 553"/>
                  <a:gd name="T1" fmla="*/ 1 h 160"/>
                  <a:gd name="T2" fmla="*/ 0 w 553"/>
                  <a:gd name="T3" fmla="*/ 1 h 160"/>
                  <a:gd name="T4" fmla="*/ 0 w 553"/>
                  <a:gd name="T5" fmla="*/ 1 h 160"/>
                  <a:gd name="T6" fmla="*/ 0 w 553"/>
                  <a:gd name="T7" fmla="*/ 1 h 160"/>
                  <a:gd name="T8" fmla="*/ 0 w 553"/>
                  <a:gd name="T9" fmla="*/ 0 h 160"/>
                  <a:gd name="T10" fmla="*/ 0 w 553"/>
                  <a:gd name="T11" fmla="*/ 1 h 160"/>
                  <a:gd name="T12" fmla="*/ 0 w 553"/>
                  <a:gd name="T13" fmla="*/ 1 h 160"/>
                  <a:gd name="T14" fmla="*/ 0 w 553"/>
                  <a:gd name="T15" fmla="*/ 1 h 160"/>
                  <a:gd name="T16" fmla="*/ 0 w 553"/>
                  <a:gd name="T17" fmla="*/ 1 h 160"/>
                  <a:gd name="T18" fmla="*/ 0 w 553"/>
                  <a:gd name="T19" fmla="*/ 1 h 160"/>
                  <a:gd name="T20" fmla="*/ 0 w 553"/>
                  <a:gd name="T21" fmla="*/ 1 h 160"/>
                  <a:gd name="T22" fmla="*/ 0 w 553"/>
                  <a:gd name="T23" fmla="*/ 1 h 160"/>
                  <a:gd name="T24" fmla="*/ 0 w 553"/>
                  <a:gd name="T25" fmla="*/ 1 h 160"/>
                  <a:gd name="T26" fmla="*/ 0 w 553"/>
                  <a:gd name="T27" fmla="*/ 1 h 160"/>
                  <a:gd name="T28" fmla="*/ 0 w 553"/>
                  <a:gd name="T29" fmla="*/ 1 h 160"/>
                  <a:gd name="T30" fmla="*/ 0 w 553"/>
                  <a:gd name="T31" fmla="*/ 1 h 160"/>
                  <a:gd name="T32" fmla="*/ 0 w 553"/>
                  <a:gd name="T33" fmla="*/ 1 h 160"/>
                  <a:gd name="T34" fmla="*/ 0 w 553"/>
                  <a:gd name="T35" fmla="*/ 1 h 160"/>
                  <a:gd name="T36" fmla="*/ 0 w 553"/>
                  <a:gd name="T37" fmla="*/ 1 h 160"/>
                  <a:gd name="T38" fmla="*/ 0 w 553"/>
                  <a:gd name="T39" fmla="*/ 1 h 160"/>
                  <a:gd name="T40" fmla="*/ 0 w 553"/>
                  <a:gd name="T41" fmla="*/ 1 h 160"/>
                  <a:gd name="T42" fmla="*/ 0 w 553"/>
                  <a:gd name="T43" fmla="*/ 1 h 160"/>
                  <a:gd name="T44" fmla="*/ 0 w 553"/>
                  <a:gd name="T45" fmla="*/ 1 h 160"/>
                  <a:gd name="T46" fmla="*/ 0 w 553"/>
                  <a:gd name="T47" fmla="*/ 1 h 160"/>
                  <a:gd name="T48" fmla="*/ 0 w 553"/>
                  <a:gd name="T49" fmla="*/ 1 h 160"/>
                  <a:gd name="T50" fmla="*/ 0 w 553"/>
                  <a:gd name="T51" fmla="*/ 1 h 160"/>
                  <a:gd name="T52" fmla="*/ 0 w 553"/>
                  <a:gd name="T53" fmla="*/ 1 h 160"/>
                  <a:gd name="T54" fmla="*/ 0 w 553"/>
                  <a:gd name="T55" fmla="*/ 1 h 160"/>
                  <a:gd name="T56" fmla="*/ 0 w 553"/>
                  <a:gd name="T57" fmla="*/ 1 h 160"/>
                  <a:gd name="T58" fmla="*/ 0 w 553"/>
                  <a:gd name="T59" fmla="*/ 1 h 160"/>
                  <a:gd name="T60" fmla="*/ 0 w 553"/>
                  <a:gd name="T61" fmla="*/ 1 h 160"/>
                  <a:gd name="T62" fmla="*/ 0 w 553"/>
                  <a:gd name="T63" fmla="*/ 1 h 160"/>
                  <a:gd name="T64" fmla="*/ 0 w 553"/>
                  <a:gd name="T65" fmla="*/ 1 h 160"/>
                  <a:gd name="T66" fmla="*/ 0 w 553"/>
                  <a:gd name="T67" fmla="*/ 1 h 160"/>
                  <a:gd name="T68" fmla="*/ 0 w 553"/>
                  <a:gd name="T69" fmla="*/ 1 h 160"/>
                  <a:gd name="T70" fmla="*/ 0 w 553"/>
                  <a:gd name="T71" fmla="*/ 1 h 160"/>
                  <a:gd name="T72" fmla="*/ 0 w 553"/>
                  <a:gd name="T73" fmla="*/ 1 h 160"/>
                  <a:gd name="T74" fmla="*/ 0 w 553"/>
                  <a:gd name="T75" fmla="*/ 1 h 160"/>
                  <a:gd name="T76" fmla="*/ 0 w 553"/>
                  <a:gd name="T77" fmla="*/ 1 h 160"/>
                  <a:gd name="T78" fmla="*/ 0 w 553"/>
                  <a:gd name="T79" fmla="*/ 1 h 160"/>
                  <a:gd name="T80" fmla="*/ 0 w 553"/>
                  <a:gd name="T81" fmla="*/ 1 h 160"/>
                  <a:gd name="T82" fmla="*/ 0 w 553"/>
                  <a:gd name="T83" fmla="*/ 1 h 16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53"/>
                  <a:gd name="T127" fmla="*/ 0 h 160"/>
                  <a:gd name="T128" fmla="*/ 553 w 553"/>
                  <a:gd name="T129" fmla="*/ 160 h 16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53" h="160">
                    <a:moveTo>
                      <a:pt x="544" y="15"/>
                    </a:moveTo>
                    <a:lnTo>
                      <a:pt x="506" y="8"/>
                    </a:lnTo>
                    <a:lnTo>
                      <a:pt x="469" y="4"/>
                    </a:lnTo>
                    <a:lnTo>
                      <a:pt x="432" y="1"/>
                    </a:lnTo>
                    <a:lnTo>
                      <a:pt x="397" y="0"/>
                    </a:lnTo>
                    <a:lnTo>
                      <a:pt x="361" y="1"/>
                    </a:lnTo>
                    <a:lnTo>
                      <a:pt x="325" y="5"/>
                    </a:lnTo>
                    <a:lnTo>
                      <a:pt x="291" y="9"/>
                    </a:lnTo>
                    <a:lnTo>
                      <a:pt x="257" y="16"/>
                    </a:lnTo>
                    <a:lnTo>
                      <a:pt x="223" y="25"/>
                    </a:lnTo>
                    <a:lnTo>
                      <a:pt x="189" y="36"/>
                    </a:lnTo>
                    <a:lnTo>
                      <a:pt x="157" y="50"/>
                    </a:lnTo>
                    <a:lnTo>
                      <a:pt x="125" y="65"/>
                    </a:lnTo>
                    <a:lnTo>
                      <a:pt x="93" y="83"/>
                    </a:lnTo>
                    <a:lnTo>
                      <a:pt x="61" y="103"/>
                    </a:lnTo>
                    <a:lnTo>
                      <a:pt x="30" y="125"/>
                    </a:lnTo>
                    <a:lnTo>
                      <a:pt x="0" y="149"/>
                    </a:lnTo>
                    <a:lnTo>
                      <a:pt x="4" y="151"/>
                    </a:lnTo>
                    <a:lnTo>
                      <a:pt x="10" y="155"/>
                    </a:lnTo>
                    <a:lnTo>
                      <a:pt x="15" y="159"/>
                    </a:lnTo>
                    <a:lnTo>
                      <a:pt x="19" y="160"/>
                    </a:lnTo>
                    <a:lnTo>
                      <a:pt x="51" y="138"/>
                    </a:lnTo>
                    <a:lnTo>
                      <a:pt x="83" y="119"/>
                    </a:lnTo>
                    <a:lnTo>
                      <a:pt x="114" y="100"/>
                    </a:lnTo>
                    <a:lnTo>
                      <a:pt x="146" y="83"/>
                    </a:lnTo>
                    <a:lnTo>
                      <a:pt x="177" y="68"/>
                    </a:lnTo>
                    <a:lnTo>
                      <a:pt x="208" y="54"/>
                    </a:lnTo>
                    <a:lnTo>
                      <a:pt x="239" y="43"/>
                    </a:lnTo>
                    <a:lnTo>
                      <a:pt x="271" y="32"/>
                    </a:lnTo>
                    <a:lnTo>
                      <a:pt x="303" y="24"/>
                    </a:lnTo>
                    <a:lnTo>
                      <a:pt x="336" y="17"/>
                    </a:lnTo>
                    <a:lnTo>
                      <a:pt x="369" y="13"/>
                    </a:lnTo>
                    <a:lnTo>
                      <a:pt x="404" y="11"/>
                    </a:lnTo>
                    <a:lnTo>
                      <a:pt x="439" y="9"/>
                    </a:lnTo>
                    <a:lnTo>
                      <a:pt x="476" y="11"/>
                    </a:lnTo>
                    <a:lnTo>
                      <a:pt x="514" y="14"/>
                    </a:lnTo>
                    <a:lnTo>
                      <a:pt x="553" y="20"/>
                    </a:lnTo>
                    <a:lnTo>
                      <a:pt x="551" y="19"/>
                    </a:lnTo>
                    <a:lnTo>
                      <a:pt x="549" y="17"/>
                    </a:lnTo>
                    <a:lnTo>
                      <a:pt x="546" y="16"/>
                    </a:lnTo>
                    <a:lnTo>
                      <a:pt x="544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4" name="Freeform 193"/>
              <p:cNvSpPr>
                <a:spLocks/>
              </p:cNvSpPr>
              <p:nvPr/>
            </p:nvSpPr>
            <p:spPr bwMode="auto">
              <a:xfrm>
                <a:off x="2313" y="767"/>
                <a:ext cx="271" cy="94"/>
              </a:xfrm>
              <a:custGeom>
                <a:avLst/>
                <a:gdLst>
                  <a:gd name="T0" fmla="*/ 0 w 544"/>
                  <a:gd name="T1" fmla="*/ 1 h 187"/>
                  <a:gd name="T2" fmla="*/ 0 w 544"/>
                  <a:gd name="T3" fmla="*/ 1 h 187"/>
                  <a:gd name="T4" fmla="*/ 0 w 544"/>
                  <a:gd name="T5" fmla="*/ 0 h 187"/>
                  <a:gd name="T6" fmla="*/ 0 w 544"/>
                  <a:gd name="T7" fmla="*/ 0 h 187"/>
                  <a:gd name="T8" fmla="*/ 0 w 544"/>
                  <a:gd name="T9" fmla="*/ 1 h 187"/>
                  <a:gd name="T10" fmla="*/ 0 w 544"/>
                  <a:gd name="T11" fmla="*/ 1 h 187"/>
                  <a:gd name="T12" fmla="*/ 0 w 544"/>
                  <a:gd name="T13" fmla="*/ 1 h 187"/>
                  <a:gd name="T14" fmla="*/ 0 w 544"/>
                  <a:gd name="T15" fmla="*/ 1 h 187"/>
                  <a:gd name="T16" fmla="*/ 0 w 544"/>
                  <a:gd name="T17" fmla="*/ 1 h 187"/>
                  <a:gd name="T18" fmla="*/ 0 w 544"/>
                  <a:gd name="T19" fmla="*/ 1 h 187"/>
                  <a:gd name="T20" fmla="*/ 0 w 544"/>
                  <a:gd name="T21" fmla="*/ 1 h 187"/>
                  <a:gd name="T22" fmla="*/ 0 w 544"/>
                  <a:gd name="T23" fmla="*/ 1 h 187"/>
                  <a:gd name="T24" fmla="*/ 0 w 544"/>
                  <a:gd name="T25" fmla="*/ 1 h 187"/>
                  <a:gd name="T26" fmla="*/ 0 w 544"/>
                  <a:gd name="T27" fmla="*/ 1 h 187"/>
                  <a:gd name="T28" fmla="*/ 0 w 544"/>
                  <a:gd name="T29" fmla="*/ 1 h 187"/>
                  <a:gd name="T30" fmla="*/ 0 w 544"/>
                  <a:gd name="T31" fmla="*/ 1 h 187"/>
                  <a:gd name="T32" fmla="*/ 0 w 544"/>
                  <a:gd name="T33" fmla="*/ 1 h 187"/>
                  <a:gd name="T34" fmla="*/ 0 w 544"/>
                  <a:gd name="T35" fmla="*/ 1 h 187"/>
                  <a:gd name="T36" fmla="*/ 0 w 544"/>
                  <a:gd name="T37" fmla="*/ 1 h 187"/>
                  <a:gd name="T38" fmla="*/ 0 w 544"/>
                  <a:gd name="T39" fmla="*/ 1 h 187"/>
                  <a:gd name="T40" fmla="*/ 0 w 544"/>
                  <a:gd name="T41" fmla="*/ 1 h 187"/>
                  <a:gd name="T42" fmla="*/ 0 w 544"/>
                  <a:gd name="T43" fmla="*/ 1 h 187"/>
                  <a:gd name="T44" fmla="*/ 0 w 544"/>
                  <a:gd name="T45" fmla="*/ 1 h 187"/>
                  <a:gd name="T46" fmla="*/ 0 w 544"/>
                  <a:gd name="T47" fmla="*/ 1 h 187"/>
                  <a:gd name="T48" fmla="*/ 0 w 544"/>
                  <a:gd name="T49" fmla="*/ 1 h 187"/>
                  <a:gd name="T50" fmla="*/ 0 w 544"/>
                  <a:gd name="T51" fmla="*/ 1 h 187"/>
                  <a:gd name="T52" fmla="*/ 0 w 544"/>
                  <a:gd name="T53" fmla="*/ 1 h 187"/>
                  <a:gd name="T54" fmla="*/ 0 w 544"/>
                  <a:gd name="T55" fmla="*/ 1 h 187"/>
                  <a:gd name="T56" fmla="*/ 0 w 544"/>
                  <a:gd name="T57" fmla="*/ 1 h 187"/>
                  <a:gd name="T58" fmla="*/ 0 w 544"/>
                  <a:gd name="T59" fmla="*/ 1 h 187"/>
                  <a:gd name="T60" fmla="*/ 0 w 544"/>
                  <a:gd name="T61" fmla="*/ 1 h 187"/>
                  <a:gd name="T62" fmla="*/ 0 w 544"/>
                  <a:gd name="T63" fmla="*/ 1 h 187"/>
                  <a:gd name="T64" fmla="*/ 0 w 544"/>
                  <a:gd name="T65" fmla="*/ 1 h 187"/>
                  <a:gd name="T66" fmla="*/ 0 w 544"/>
                  <a:gd name="T67" fmla="*/ 1 h 187"/>
                  <a:gd name="T68" fmla="*/ 0 w 544"/>
                  <a:gd name="T69" fmla="*/ 1 h 187"/>
                  <a:gd name="T70" fmla="*/ 0 w 544"/>
                  <a:gd name="T71" fmla="*/ 1 h 187"/>
                  <a:gd name="T72" fmla="*/ 0 w 544"/>
                  <a:gd name="T73" fmla="*/ 1 h 187"/>
                  <a:gd name="T74" fmla="*/ 0 w 544"/>
                  <a:gd name="T75" fmla="*/ 1 h 187"/>
                  <a:gd name="T76" fmla="*/ 0 w 544"/>
                  <a:gd name="T77" fmla="*/ 1 h 187"/>
                  <a:gd name="T78" fmla="*/ 0 w 544"/>
                  <a:gd name="T79" fmla="*/ 1 h 187"/>
                  <a:gd name="T80" fmla="*/ 0 w 544"/>
                  <a:gd name="T81" fmla="*/ 1 h 187"/>
                  <a:gd name="T82" fmla="*/ 0 w 544"/>
                  <a:gd name="T83" fmla="*/ 1 h 187"/>
                  <a:gd name="T84" fmla="*/ 0 w 544"/>
                  <a:gd name="T85" fmla="*/ 1 h 187"/>
                  <a:gd name="T86" fmla="*/ 0 w 544"/>
                  <a:gd name="T87" fmla="*/ 1 h 187"/>
                  <a:gd name="T88" fmla="*/ 0 w 544"/>
                  <a:gd name="T89" fmla="*/ 1 h 187"/>
                  <a:gd name="T90" fmla="*/ 0 w 544"/>
                  <a:gd name="T91" fmla="*/ 1 h 187"/>
                  <a:gd name="T92" fmla="*/ 0 w 544"/>
                  <a:gd name="T93" fmla="*/ 1 h 187"/>
                  <a:gd name="T94" fmla="*/ 0 w 544"/>
                  <a:gd name="T95" fmla="*/ 1 h 187"/>
                  <a:gd name="T96" fmla="*/ 0 w 544"/>
                  <a:gd name="T97" fmla="*/ 1 h 187"/>
                  <a:gd name="T98" fmla="*/ 0 w 544"/>
                  <a:gd name="T99" fmla="*/ 1 h 187"/>
                  <a:gd name="T100" fmla="*/ 0 w 544"/>
                  <a:gd name="T101" fmla="*/ 1 h 187"/>
                  <a:gd name="T102" fmla="*/ 0 w 544"/>
                  <a:gd name="T103" fmla="*/ 1 h 187"/>
                  <a:gd name="T104" fmla="*/ 0 w 544"/>
                  <a:gd name="T105" fmla="*/ 1 h 187"/>
                  <a:gd name="T106" fmla="*/ 0 w 544"/>
                  <a:gd name="T107" fmla="*/ 1 h 187"/>
                  <a:gd name="T108" fmla="*/ 0 w 544"/>
                  <a:gd name="T109" fmla="*/ 1 h 187"/>
                  <a:gd name="T110" fmla="*/ 0 w 544"/>
                  <a:gd name="T111" fmla="*/ 1 h 187"/>
                  <a:gd name="T112" fmla="*/ 0 w 544"/>
                  <a:gd name="T113" fmla="*/ 1 h 187"/>
                  <a:gd name="T114" fmla="*/ 0 w 544"/>
                  <a:gd name="T115" fmla="*/ 1 h 18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44"/>
                  <a:gd name="T175" fmla="*/ 0 h 187"/>
                  <a:gd name="T176" fmla="*/ 544 w 544"/>
                  <a:gd name="T177" fmla="*/ 187 h 18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44" h="187">
                    <a:moveTo>
                      <a:pt x="538" y="5"/>
                    </a:moveTo>
                    <a:lnTo>
                      <a:pt x="501" y="2"/>
                    </a:lnTo>
                    <a:lnTo>
                      <a:pt x="463" y="0"/>
                    </a:lnTo>
                    <a:lnTo>
                      <a:pt x="428" y="0"/>
                    </a:lnTo>
                    <a:lnTo>
                      <a:pt x="391" y="3"/>
                    </a:lnTo>
                    <a:lnTo>
                      <a:pt x="355" y="6"/>
                    </a:lnTo>
                    <a:lnTo>
                      <a:pt x="319" y="12"/>
                    </a:lnTo>
                    <a:lnTo>
                      <a:pt x="285" y="19"/>
                    </a:lnTo>
                    <a:lnTo>
                      <a:pt x="250" y="28"/>
                    </a:lnTo>
                    <a:lnTo>
                      <a:pt x="217" y="40"/>
                    </a:lnTo>
                    <a:lnTo>
                      <a:pt x="183" y="52"/>
                    </a:lnTo>
                    <a:lnTo>
                      <a:pt x="151" y="67"/>
                    </a:lnTo>
                    <a:lnTo>
                      <a:pt x="120" y="83"/>
                    </a:lnTo>
                    <a:lnTo>
                      <a:pt x="89" y="103"/>
                    </a:lnTo>
                    <a:lnTo>
                      <a:pt x="59" y="124"/>
                    </a:lnTo>
                    <a:lnTo>
                      <a:pt x="29" y="146"/>
                    </a:lnTo>
                    <a:lnTo>
                      <a:pt x="0" y="171"/>
                    </a:lnTo>
                    <a:lnTo>
                      <a:pt x="1" y="173"/>
                    </a:lnTo>
                    <a:lnTo>
                      <a:pt x="6" y="179"/>
                    </a:lnTo>
                    <a:lnTo>
                      <a:pt x="11" y="185"/>
                    </a:lnTo>
                    <a:lnTo>
                      <a:pt x="14" y="187"/>
                    </a:lnTo>
                    <a:lnTo>
                      <a:pt x="29" y="177"/>
                    </a:lnTo>
                    <a:lnTo>
                      <a:pt x="44" y="168"/>
                    </a:lnTo>
                    <a:lnTo>
                      <a:pt x="59" y="157"/>
                    </a:lnTo>
                    <a:lnTo>
                      <a:pt x="74" y="148"/>
                    </a:lnTo>
                    <a:lnTo>
                      <a:pt x="89" y="138"/>
                    </a:lnTo>
                    <a:lnTo>
                      <a:pt x="104" y="128"/>
                    </a:lnTo>
                    <a:lnTo>
                      <a:pt x="120" y="119"/>
                    </a:lnTo>
                    <a:lnTo>
                      <a:pt x="135" y="109"/>
                    </a:lnTo>
                    <a:lnTo>
                      <a:pt x="150" y="100"/>
                    </a:lnTo>
                    <a:lnTo>
                      <a:pt x="165" y="90"/>
                    </a:lnTo>
                    <a:lnTo>
                      <a:pt x="181" y="82"/>
                    </a:lnTo>
                    <a:lnTo>
                      <a:pt x="196" y="73"/>
                    </a:lnTo>
                    <a:lnTo>
                      <a:pt x="212" y="65"/>
                    </a:lnTo>
                    <a:lnTo>
                      <a:pt x="228" y="57"/>
                    </a:lnTo>
                    <a:lnTo>
                      <a:pt x="244" y="49"/>
                    </a:lnTo>
                    <a:lnTo>
                      <a:pt x="261" y="41"/>
                    </a:lnTo>
                    <a:lnTo>
                      <a:pt x="277" y="34"/>
                    </a:lnTo>
                    <a:lnTo>
                      <a:pt x="293" y="28"/>
                    </a:lnTo>
                    <a:lnTo>
                      <a:pt x="310" y="24"/>
                    </a:lnTo>
                    <a:lnTo>
                      <a:pt x="327" y="19"/>
                    </a:lnTo>
                    <a:lnTo>
                      <a:pt x="345" y="15"/>
                    </a:lnTo>
                    <a:lnTo>
                      <a:pt x="363" y="13"/>
                    </a:lnTo>
                    <a:lnTo>
                      <a:pt x="382" y="11"/>
                    </a:lnTo>
                    <a:lnTo>
                      <a:pt x="400" y="10"/>
                    </a:lnTo>
                    <a:lnTo>
                      <a:pt x="418" y="9"/>
                    </a:lnTo>
                    <a:lnTo>
                      <a:pt x="437" y="9"/>
                    </a:lnTo>
                    <a:lnTo>
                      <a:pt x="455" y="9"/>
                    </a:lnTo>
                    <a:lnTo>
                      <a:pt x="474" y="9"/>
                    </a:lnTo>
                    <a:lnTo>
                      <a:pt x="492" y="10"/>
                    </a:lnTo>
                    <a:lnTo>
                      <a:pt x="509" y="11"/>
                    </a:lnTo>
                    <a:lnTo>
                      <a:pt x="527" y="12"/>
                    </a:lnTo>
                    <a:lnTo>
                      <a:pt x="544" y="13"/>
                    </a:lnTo>
                    <a:lnTo>
                      <a:pt x="543" y="12"/>
                    </a:lnTo>
                    <a:lnTo>
                      <a:pt x="542" y="9"/>
                    </a:lnTo>
                    <a:lnTo>
                      <a:pt x="539" y="6"/>
                    </a:lnTo>
                    <a:lnTo>
                      <a:pt x="538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5" name="Freeform 194"/>
              <p:cNvSpPr>
                <a:spLocks/>
              </p:cNvSpPr>
              <p:nvPr/>
            </p:nvSpPr>
            <p:spPr bwMode="auto">
              <a:xfrm>
                <a:off x="2324" y="802"/>
                <a:ext cx="288" cy="86"/>
              </a:xfrm>
              <a:custGeom>
                <a:avLst/>
                <a:gdLst>
                  <a:gd name="T0" fmla="*/ 1 w 575"/>
                  <a:gd name="T1" fmla="*/ 1 h 171"/>
                  <a:gd name="T2" fmla="*/ 1 w 575"/>
                  <a:gd name="T3" fmla="*/ 1 h 171"/>
                  <a:gd name="T4" fmla="*/ 1 w 575"/>
                  <a:gd name="T5" fmla="*/ 1 h 171"/>
                  <a:gd name="T6" fmla="*/ 1 w 575"/>
                  <a:gd name="T7" fmla="*/ 1 h 171"/>
                  <a:gd name="T8" fmla="*/ 1 w 575"/>
                  <a:gd name="T9" fmla="*/ 0 h 171"/>
                  <a:gd name="T10" fmla="*/ 1 w 575"/>
                  <a:gd name="T11" fmla="*/ 1 h 171"/>
                  <a:gd name="T12" fmla="*/ 1 w 575"/>
                  <a:gd name="T13" fmla="*/ 1 h 171"/>
                  <a:gd name="T14" fmla="*/ 1 w 575"/>
                  <a:gd name="T15" fmla="*/ 1 h 171"/>
                  <a:gd name="T16" fmla="*/ 1 w 575"/>
                  <a:gd name="T17" fmla="*/ 1 h 171"/>
                  <a:gd name="T18" fmla="*/ 1 w 575"/>
                  <a:gd name="T19" fmla="*/ 1 h 171"/>
                  <a:gd name="T20" fmla="*/ 1 w 575"/>
                  <a:gd name="T21" fmla="*/ 1 h 171"/>
                  <a:gd name="T22" fmla="*/ 1 w 575"/>
                  <a:gd name="T23" fmla="*/ 1 h 171"/>
                  <a:gd name="T24" fmla="*/ 1 w 575"/>
                  <a:gd name="T25" fmla="*/ 1 h 171"/>
                  <a:gd name="T26" fmla="*/ 1 w 575"/>
                  <a:gd name="T27" fmla="*/ 1 h 171"/>
                  <a:gd name="T28" fmla="*/ 1 w 575"/>
                  <a:gd name="T29" fmla="*/ 1 h 171"/>
                  <a:gd name="T30" fmla="*/ 1 w 575"/>
                  <a:gd name="T31" fmla="*/ 1 h 171"/>
                  <a:gd name="T32" fmla="*/ 0 w 575"/>
                  <a:gd name="T33" fmla="*/ 1 h 171"/>
                  <a:gd name="T34" fmla="*/ 1 w 575"/>
                  <a:gd name="T35" fmla="*/ 1 h 171"/>
                  <a:gd name="T36" fmla="*/ 1 w 575"/>
                  <a:gd name="T37" fmla="*/ 1 h 171"/>
                  <a:gd name="T38" fmla="*/ 1 w 575"/>
                  <a:gd name="T39" fmla="*/ 1 h 171"/>
                  <a:gd name="T40" fmla="*/ 1 w 575"/>
                  <a:gd name="T41" fmla="*/ 1 h 171"/>
                  <a:gd name="T42" fmla="*/ 1 w 575"/>
                  <a:gd name="T43" fmla="*/ 1 h 171"/>
                  <a:gd name="T44" fmla="*/ 1 w 575"/>
                  <a:gd name="T45" fmla="*/ 1 h 171"/>
                  <a:gd name="T46" fmla="*/ 1 w 575"/>
                  <a:gd name="T47" fmla="*/ 1 h 171"/>
                  <a:gd name="T48" fmla="*/ 1 w 575"/>
                  <a:gd name="T49" fmla="*/ 1 h 171"/>
                  <a:gd name="T50" fmla="*/ 1 w 575"/>
                  <a:gd name="T51" fmla="*/ 1 h 171"/>
                  <a:gd name="T52" fmla="*/ 1 w 575"/>
                  <a:gd name="T53" fmla="*/ 1 h 171"/>
                  <a:gd name="T54" fmla="*/ 1 w 575"/>
                  <a:gd name="T55" fmla="*/ 1 h 171"/>
                  <a:gd name="T56" fmla="*/ 1 w 575"/>
                  <a:gd name="T57" fmla="*/ 1 h 171"/>
                  <a:gd name="T58" fmla="*/ 1 w 575"/>
                  <a:gd name="T59" fmla="*/ 1 h 171"/>
                  <a:gd name="T60" fmla="*/ 1 w 575"/>
                  <a:gd name="T61" fmla="*/ 1 h 171"/>
                  <a:gd name="T62" fmla="*/ 1 w 575"/>
                  <a:gd name="T63" fmla="*/ 1 h 171"/>
                  <a:gd name="T64" fmla="*/ 1 w 575"/>
                  <a:gd name="T65" fmla="*/ 1 h 171"/>
                  <a:gd name="T66" fmla="*/ 1 w 575"/>
                  <a:gd name="T67" fmla="*/ 1 h 171"/>
                  <a:gd name="T68" fmla="*/ 1 w 575"/>
                  <a:gd name="T69" fmla="*/ 1 h 171"/>
                  <a:gd name="T70" fmla="*/ 1 w 575"/>
                  <a:gd name="T71" fmla="*/ 1 h 171"/>
                  <a:gd name="T72" fmla="*/ 1 w 575"/>
                  <a:gd name="T73" fmla="*/ 1 h 171"/>
                  <a:gd name="T74" fmla="*/ 1 w 575"/>
                  <a:gd name="T75" fmla="*/ 1 h 171"/>
                  <a:gd name="T76" fmla="*/ 1 w 575"/>
                  <a:gd name="T77" fmla="*/ 1 h 171"/>
                  <a:gd name="T78" fmla="*/ 1 w 575"/>
                  <a:gd name="T79" fmla="*/ 1 h 171"/>
                  <a:gd name="T80" fmla="*/ 1 w 575"/>
                  <a:gd name="T81" fmla="*/ 1 h 171"/>
                  <a:gd name="T82" fmla="*/ 1 w 575"/>
                  <a:gd name="T83" fmla="*/ 1 h 171"/>
                  <a:gd name="T84" fmla="*/ 1 w 575"/>
                  <a:gd name="T85" fmla="*/ 1 h 171"/>
                  <a:gd name="T86" fmla="*/ 1 w 575"/>
                  <a:gd name="T87" fmla="*/ 1 h 171"/>
                  <a:gd name="T88" fmla="*/ 1 w 575"/>
                  <a:gd name="T89" fmla="*/ 1 h 171"/>
                  <a:gd name="T90" fmla="*/ 1 w 575"/>
                  <a:gd name="T91" fmla="*/ 1 h 171"/>
                  <a:gd name="T92" fmla="*/ 1 w 575"/>
                  <a:gd name="T93" fmla="*/ 1 h 171"/>
                  <a:gd name="T94" fmla="*/ 1 w 575"/>
                  <a:gd name="T95" fmla="*/ 1 h 171"/>
                  <a:gd name="T96" fmla="*/ 1 w 575"/>
                  <a:gd name="T97" fmla="*/ 1 h 171"/>
                  <a:gd name="T98" fmla="*/ 1 w 575"/>
                  <a:gd name="T99" fmla="*/ 1 h 171"/>
                  <a:gd name="T100" fmla="*/ 1 w 575"/>
                  <a:gd name="T101" fmla="*/ 1 h 171"/>
                  <a:gd name="T102" fmla="*/ 1 w 575"/>
                  <a:gd name="T103" fmla="*/ 1 h 171"/>
                  <a:gd name="T104" fmla="*/ 1 w 575"/>
                  <a:gd name="T105" fmla="*/ 1 h 171"/>
                  <a:gd name="T106" fmla="*/ 1 w 575"/>
                  <a:gd name="T107" fmla="*/ 1 h 171"/>
                  <a:gd name="T108" fmla="*/ 1 w 575"/>
                  <a:gd name="T109" fmla="*/ 1 h 171"/>
                  <a:gd name="T110" fmla="*/ 1 w 575"/>
                  <a:gd name="T111" fmla="*/ 1 h 171"/>
                  <a:gd name="T112" fmla="*/ 1 w 575"/>
                  <a:gd name="T113" fmla="*/ 1 h 171"/>
                  <a:gd name="T114" fmla="*/ 1 w 575"/>
                  <a:gd name="T115" fmla="*/ 1 h 17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75"/>
                  <a:gd name="T175" fmla="*/ 0 h 171"/>
                  <a:gd name="T176" fmla="*/ 575 w 575"/>
                  <a:gd name="T177" fmla="*/ 171 h 17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75" h="171">
                    <a:moveTo>
                      <a:pt x="565" y="15"/>
                    </a:moveTo>
                    <a:lnTo>
                      <a:pt x="528" y="9"/>
                    </a:lnTo>
                    <a:lnTo>
                      <a:pt x="491" y="4"/>
                    </a:lnTo>
                    <a:lnTo>
                      <a:pt x="453" y="1"/>
                    </a:lnTo>
                    <a:lnTo>
                      <a:pt x="415" y="0"/>
                    </a:lnTo>
                    <a:lnTo>
                      <a:pt x="377" y="1"/>
                    </a:lnTo>
                    <a:lnTo>
                      <a:pt x="339" y="4"/>
                    </a:lnTo>
                    <a:lnTo>
                      <a:pt x="301" y="9"/>
                    </a:lnTo>
                    <a:lnTo>
                      <a:pt x="264" y="16"/>
                    </a:lnTo>
                    <a:lnTo>
                      <a:pt x="227" y="25"/>
                    </a:lnTo>
                    <a:lnTo>
                      <a:pt x="192" y="35"/>
                    </a:lnTo>
                    <a:lnTo>
                      <a:pt x="156" y="49"/>
                    </a:lnTo>
                    <a:lnTo>
                      <a:pt x="122" y="65"/>
                    </a:lnTo>
                    <a:lnTo>
                      <a:pt x="89" y="84"/>
                    </a:lnTo>
                    <a:lnTo>
                      <a:pt x="58" y="104"/>
                    </a:lnTo>
                    <a:lnTo>
                      <a:pt x="28" y="128"/>
                    </a:lnTo>
                    <a:lnTo>
                      <a:pt x="0" y="153"/>
                    </a:lnTo>
                    <a:lnTo>
                      <a:pt x="1" y="156"/>
                    </a:lnTo>
                    <a:lnTo>
                      <a:pt x="6" y="162"/>
                    </a:lnTo>
                    <a:lnTo>
                      <a:pt x="11" y="169"/>
                    </a:lnTo>
                    <a:lnTo>
                      <a:pt x="14" y="171"/>
                    </a:lnTo>
                    <a:lnTo>
                      <a:pt x="29" y="162"/>
                    </a:lnTo>
                    <a:lnTo>
                      <a:pt x="44" y="153"/>
                    </a:lnTo>
                    <a:lnTo>
                      <a:pt x="59" y="144"/>
                    </a:lnTo>
                    <a:lnTo>
                      <a:pt x="74" y="136"/>
                    </a:lnTo>
                    <a:lnTo>
                      <a:pt x="88" y="126"/>
                    </a:lnTo>
                    <a:lnTo>
                      <a:pt x="103" y="118"/>
                    </a:lnTo>
                    <a:lnTo>
                      <a:pt x="118" y="109"/>
                    </a:lnTo>
                    <a:lnTo>
                      <a:pt x="133" y="101"/>
                    </a:lnTo>
                    <a:lnTo>
                      <a:pt x="148" y="93"/>
                    </a:lnTo>
                    <a:lnTo>
                      <a:pt x="163" y="85"/>
                    </a:lnTo>
                    <a:lnTo>
                      <a:pt x="178" y="78"/>
                    </a:lnTo>
                    <a:lnTo>
                      <a:pt x="194" y="70"/>
                    </a:lnTo>
                    <a:lnTo>
                      <a:pt x="209" y="63"/>
                    </a:lnTo>
                    <a:lnTo>
                      <a:pt x="225" y="56"/>
                    </a:lnTo>
                    <a:lnTo>
                      <a:pt x="242" y="50"/>
                    </a:lnTo>
                    <a:lnTo>
                      <a:pt x="258" y="45"/>
                    </a:lnTo>
                    <a:lnTo>
                      <a:pt x="277" y="39"/>
                    </a:lnTo>
                    <a:lnTo>
                      <a:pt x="295" y="34"/>
                    </a:lnTo>
                    <a:lnTo>
                      <a:pt x="315" y="30"/>
                    </a:lnTo>
                    <a:lnTo>
                      <a:pt x="334" y="26"/>
                    </a:lnTo>
                    <a:lnTo>
                      <a:pt x="354" y="24"/>
                    </a:lnTo>
                    <a:lnTo>
                      <a:pt x="375" y="22"/>
                    </a:lnTo>
                    <a:lnTo>
                      <a:pt x="395" y="20"/>
                    </a:lnTo>
                    <a:lnTo>
                      <a:pt x="415" y="19"/>
                    </a:lnTo>
                    <a:lnTo>
                      <a:pt x="436" y="19"/>
                    </a:lnTo>
                    <a:lnTo>
                      <a:pt x="456" y="19"/>
                    </a:lnTo>
                    <a:lnTo>
                      <a:pt x="477" y="19"/>
                    </a:lnTo>
                    <a:lnTo>
                      <a:pt x="497" y="20"/>
                    </a:lnTo>
                    <a:lnTo>
                      <a:pt x="518" y="22"/>
                    </a:lnTo>
                    <a:lnTo>
                      <a:pt x="537" y="24"/>
                    </a:lnTo>
                    <a:lnTo>
                      <a:pt x="557" y="25"/>
                    </a:lnTo>
                    <a:lnTo>
                      <a:pt x="575" y="27"/>
                    </a:lnTo>
                    <a:lnTo>
                      <a:pt x="573" y="25"/>
                    </a:lnTo>
                    <a:lnTo>
                      <a:pt x="571" y="20"/>
                    </a:lnTo>
                    <a:lnTo>
                      <a:pt x="567" y="17"/>
                    </a:lnTo>
                    <a:lnTo>
                      <a:pt x="565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6" name="Freeform 195"/>
              <p:cNvSpPr>
                <a:spLocks/>
              </p:cNvSpPr>
              <p:nvPr/>
            </p:nvSpPr>
            <p:spPr bwMode="auto">
              <a:xfrm>
                <a:off x="2355" y="884"/>
                <a:ext cx="292" cy="74"/>
              </a:xfrm>
              <a:custGeom>
                <a:avLst/>
                <a:gdLst>
                  <a:gd name="T0" fmla="*/ 1 w 582"/>
                  <a:gd name="T1" fmla="*/ 0 h 149"/>
                  <a:gd name="T2" fmla="*/ 1 w 582"/>
                  <a:gd name="T3" fmla="*/ 0 h 149"/>
                  <a:gd name="T4" fmla="*/ 1 w 582"/>
                  <a:gd name="T5" fmla="*/ 0 h 149"/>
                  <a:gd name="T6" fmla="*/ 1 w 582"/>
                  <a:gd name="T7" fmla="*/ 0 h 149"/>
                  <a:gd name="T8" fmla="*/ 1 w 582"/>
                  <a:gd name="T9" fmla="*/ 0 h 149"/>
                  <a:gd name="T10" fmla="*/ 1 w 582"/>
                  <a:gd name="T11" fmla="*/ 0 h 149"/>
                  <a:gd name="T12" fmla="*/ 1 w 582"/>
                  <a:gd name="T13" fmla="*/ 0 h 149"/>
                  <a:gd name="T14" fmla="*/ 1 w 582"/>
                  <a:gd name="T15" fmla="*/ 0 h 149"/>
                  <a:gd name="T16" fmla="*/ 1 w 582"/>
                  <a:gd name="T17" fmla="*/ 0 h 149"/>
                  <a:gd name="T18" fmla="*/ 1 w 582"/>
                  <a:gd name="T19" fmla="*/ 0 h 149"/>
                  <a:gd name="T20" fmla="*/ 1 w 582"/>
                  <a:gd name="T21" fmla="*/ 0 h 149"/>
                  <a:gd name="T22" fmla="*/ 1 w 582"/>
                  <a:gd name="T23" fmla="*/ 0 h 149"/>
                  <a:gd name="T24" fmla="*/ 1 w 582"/>
                  <a:gd name="T25" fmla="*/ 0 h 149"/>
                  <a:gd name="T26" fmla="*/ 1 w 582"/>
                  <a:gd name="T27" fmla="*/ 0 h 149"/>
                  <a:gd name="T28" fmla="*/ 1 w 582"/>
                  <a:gd name="T29" fmla="*/ 0 h 149"/>
                  <a:gd name="T30" fmla="*/ 1 w 582"/>
                  <a:gd name="T31" fmla="*/ 0 h 149"/>
                  <a:gd name="T32" fmla="*/ 0 w 582"/>
                  <a:gd name="T33" fmla="*/ 0 h 149"/>
                  <a:gd name="T34" fmla="*/ 1 w 582"/>
                  <a:gd name="T35" fmla="*/ 0 h 149"/>
                  <a:gd name="T36" fmla="*/ 1 w 582"/>
                  <a:gd name="T37" fmla="*/ 0 h 149"/>
                  <a:gd name="T38" fmla="*/ 1 w 582"/>
                  <a:gd name="T39" fmla="*/ 0 h 149"/>
                  <a:gd name="T40" fmla="*/ 1 w 582"/>
                  <a:gd name="T41" fmla="*/ 0 h 149"/>
                  <a:gd name="T42" fmla="*/ 1 w 582"/>
                  <a:gd name="T43" fmla="*/ 0 h 149"/>
                  <a:gd name="T44" fmla="*/ 1 w 582"/>
                  <a:gd name="T45" fmla="*/ 0 h 149"/>
                  <a:gd name="T46" fmla="*/ 1 w 582"/>
                  <a:gd name="T47" fmla="*/ 0 h 149"/>
                  <a:gd name="T48" fmla="*/ 1 w 582"/>
                  <a:gd name="T49" fmla="*/ 0 h 149"/>
                  <a:gd name="T50" fmla="*/ 1 w 582"/>
                  <a:gd name="T51" fmla="*/ 0 h 149"/>
                  <a:gd name="T52" fmla="*/ 1 w 582"/>
                  <a:gd name="T53" fmla="*/ 0 h 149"/>
                  <a:gd name="T54" fmla="*/ 1 w 582"/>
                  <a:gd name="T55" fmla="*/ 0 h 149"/>
                  <a:gd name="T56" fmla="*/ 1 w 582"/>
                  <a:gd name="T57" fmla="*/ 0 h 149"/>
                  <a:gd name="T58" fmla="*/ 1 w 582"/>
                  <a:gd name="T59" fmla="*/ 0 h 149"/>
                  <a:gd name="T60" fmla="*/ 1 w 582"/>
                  <a:gd name="T61" fmla="*/ 0 h 149"/>
                  <a:gd name="T62" fmla="*/ 1 w 582"/>
                  <a:gd name="T63" fmla="*/ 0 h 149"/>
                  <a:gd name="T64" fmla="*/ 1 w 582"/>
                  <a:gd name="T65" fmla="*/ 0 h 149"/>
                  <a:gd name="T66" fmla="*/ 1 w 582"/>
                  <a:gd name="T67" fmla="*/ 0 h 149"/>
                  <a:gd name="T68" fmla="*/ 1 w 582"/>
                  <a:gd name="T69" fmla="*/ 0 h 149"/>
                  <a:gd name="T70" fmla="*/ 1 w 582"/>
                  <a:gd name="T71" fmla="*/ 0 h 149"/>
                  <a:gd name="T72" fmla="*/ 1 w 582"/>
                  <a:gd name="T73" fmla="*/ 0 h 149"/>
                  <a:gd name="T74" fmla="*/ 1 w 582"/>
                  <a:gd name="T75" fmla="*/ 0 h 149"/>
                  <a:gd name="T76" fmla="*/ 1 w 582"/>
                  <a:gd name="T77" fmla="*/ 0 h 149"/>
                  <a:gd name="T78" fmla="*/ 1 w 582"/>
                  <a:gd name="T79" fmla="*/ 0 h 149"/>
                  <a:gd name="T80" fmla="*/ 1 w 582"/>
                  <a:gd name="T81" fmla="*/ 0 h 149"/>
                  <a:gd name="T82" fmla="*/ 1 w 582"/>
                  <a:gd name="T83" fmla="*/ 0 h 14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82"/>
                  <a:gd name="T127" fmla="*/ 0 h 149"/>
                  <a:gd name="T128" fmla="*/ 582 w 582"/>
                  <a:gd name="T129" fmla="*/ 149 h 14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82" h="149">
                    <a:moveTo>
                      <a:pt x="571" y="12"/>
                    </a:moveTo>
                    <a:lnTo>
                      <a:pt x="533" y="6"/>
                    </a:lnTo>
                    <a:lnTo>
                      <a:pt x="495" y="3"/>
                    </a:lnTo>
                    <a:lnTo>
                      <a:pt x="457" y="0"/>
                    </a:lnTo>
                    <a:lnTo>
                      <a:pt x="419" y="0"/>
                    </a:lnTo>
                    <a:lnTo>
                      <a:pt x="381" y="1"/>
                    </a:lnTo>
                    <a:lnTo>
                      <a:pt x="344" y="4"/>
                    </a:lnTo>
                    <a:lnTo>
                      <a:pt x="307" y="8"/>
                    </a:lnTo>
                    <a:lnTo>
                      <a:pt x="271" y="15"/>
                    </a:lnTo>
                    <a:lnTo>
                      <a:pt x="235" y="23"/>
                    </a:lnTo>
                    <a:lnTo>
                      <a:pt x="200" y="34"/>
                    </a:lnTo>
                    <a:lnTo>
                      <a:pt x="164" y="46"/>
                    </a:lnTo>
                    <a:lnTo>
                      <a:pt x="131" y="60"/>
                    </a:lnTo>
                    <a:lnTo>
                      <a:pt x="96" y="77"/>
                    </a:lnTo>
                    <a:lnTo>
                      <a:pt x="64" y="96"/>
                    </a:lnTo>
                    <a:lnTo>
                      <a:pt x="32" y="117"/>
                    </a:lnTo>
                    <a:lnTo>
                      <a:pt x="0" y="140"/>
                    </a:lnTo>
                    <a:lnTo>
                      <a:pt x="1" y="141"/>
                    </a:lnTo>
                    <a:lnTo>
                      <a:pt x="4" y="144"/>
                    </a:lnTo>
                    <a:lnTo>
                      <a:pt x="6" y="148"/>
                    </a:lnTo>
                    <a:lnTo>
                      <a:pt x="9" y="149"/>
                    </a:lnTo>
                    <a:lnTo>
                      <a:pt x="42" y="127"/>
                    </a:lnTo>
                    <a:lnTo>
                      <a:pt x="76" y="109"/>
                    </a:lnTo>
                    <a:lnTo>
                      <a:pt x="109" y="90"/>
                    </a:lnTo>
                    <a:lnTo>
                      <a:pt x="143" y="75"/>
                    </a:lnTo>
                    <a:lnTo>
                      <a:pt x="178" y="60"/>
                    </a:lnTo>
                    <a:lnTo>
                      <a:pt x="213" y="49"/>
                    </a:lnTo>
                    <a:lnTo>
                      <a:pt x="248" y="38"/>
                    </a:lnTo>
                    <a:lnTo>
                      <a:pt x="284" y="29"/>
                    </a:lnTo>
                    <a:lnTo>
                      <a:pt x="320" y="22"/>
                    </a:lnTo>
                    <a:lnTo>
                      <a:pt x="355" y="18"/>
                    </a:lnTo>
                    <a:lnTo>
                      <a:pt x="392" y="14"/>
                    </a:lnTo>
                    <a:lnTo>
                      <a:pt x="429" y="13"/>
                    </a:lnTo>
                    <a:lnTo>
                      <a:pt x="467" y="13"/>
                    </a:lnTo>
                    <a:lnTo>
                      <a:pt x="505" y="14"/>
                    </a:lnTo>
                    <a:lnTo>
                      <a:pt x="543" y="18"/>
                    </a:lnTo>
                    <a:lnTo>
                      <a:pt x="582" y="23"/>
                    </a:lnTo>
                    <a:lnTo>
                      <a:pt x="580" y="22"/>
                    </a:lnTo>
                    <a:lnTo>
                      <a:pt x="577" y="18"/>
                    </a:lnTo>
                    <a:lnTo>
                      <a:pt x="574" y="14"/>
                    </a:lnTo>
                    <a:lnTo>
                      <a:pt x="571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7" name="Freeform 196"/>
              <p:cNvSpPr>
                <a:spLocks/>
              </p:cNvSpPr>
              <p:nvPr/>
            </p:nvSpPr>
            <p:spPr bwMode="auto">
              <a:xfrm>
                <a:off x="2346" y="897"/>
                <a:ext cx="47" cy="26"/>
              </a:xfrm>
              <a:custGeom>
                <a:avLst/>
                <a:gdLst>
                  <a:gd name="T0" fmla="*/ 1 w 93"/>
                  <a:gd name="T1" fmla="*/ 0 h 52"/>
                  <a:gd name="T2" fmla="*/ 1 w 93"/>
                  <a:gd name="T3" fmla="*/ 1 h 52"/>
                  <a:gd name="T4" fmla="*/ 1 w 93"/>
                  <a:gd name="T5" fmla="*/ 1 h 52"/>
                  <a:gd name="T6" fmla="*/ 1 w 93"/>
                  <a:gd name="T7" fmla="*/ 1 h 52"/>
                  <a:gd name="T8" fmla="*/ 1 w 93"/>
                  <a:gd name="T9" fmla="*/ 1 h 52"/>
                  <a:gd name="T10" fmla="*/ 1 w 93"/>
                  <a:gd name="T11" fmla="*/ 1 h 52"/>
                  <a:gd name="T12" fmla="*/ 1 w 93"/>
                  <a:gd name="T13" fmla="*/ 1 h 52"/>
                  <a:gd name="T14" fmla="*/ 1 w 93"/>
                  <a:gd name="T15" fmla="*/ 1 h 52"/>
                  <a:gd name="T16" fmla="*/ 0 w 93"/>
                  <a:gd name="T17" fmla="*/ 1 h 52"/>
                  <a:gd name="T18" fmla="*/ 1 w 93"/>
                  <a:gd name="T19" fmla="*/ 1 h 52"/>
                  <a:gd name="T20" fmla="*/ 1 w 93"/>
                  <a:gd name="T21" fmla="*/ 1 h 52"/>
                  <a:gd name="T22" fmla="*/ 1 w 93"/>
                  <a:gd name="T23" fmla="*/ 1 h 52"/>
                  <a:gd name="T24" fmla="*/ 1 w 93"/>
                  <a:gd name="T25" fmla="*/ 1 h 52"/>
                  <a:gd name="T26" fmla="*/ 1 w 93"/>
                  <a:gd name="T27" fmla="*/ 1 h 52"/>
                  <a:gd name="T28" fmla="*/ 1 w 93"/>
                  <a:gd name="T29" fmla="*/ 1 h 52"/>
                  <a:gd name="T30" fmla="*/ 1 w 93"/>
                  <a:gd name="T31" fmla="*/ 1 h 52"/>
                  <a:gd name="T32" fmla="*/ 1 w 93"/>
                  <a:gd name="T33" fmla="*/ 1 h 52"/>
                  <a:gd name="T34" fmla="*/ 1 w 93"/>
                  <a:gd name="T35" fmla="*/ 1 h 52"/>
                  <a:gd name="T36" fmla="*/ 1 w 93"/>
                  <a:gd name="T37" fmla="*/ 1 h 52"/>
                  <a:gd name="T38" fmla="*/ 1 w 93"/>
                  <a:gd name="T39" fmla="*/ 1 h 52"/>
                  <a:gd name="T40" fmla="*/ 1 w 93"/>
                  <a:gd name="T41" fmla="*/ 1 h 52"/>
                  <a:gd name="T42" fmla="*/ 1 w 93"/>
                  <a:gd name="T43" fmla="*/ 1 h 52"/>
                  <a:gd name="T44" fmla="*/ 1 w 93"/>
                  <a:gd name="T45" fmla="*/ 1 h 52"/>
                  <a:gd name="T46" fmla="*/ 1 w 93"/>
                  <a:gd name="T47" fmla="*/ 1 h 52"/>
                  <a:gd name="T48" fmla="*/ 1 w 93"/>
                  <a:gd name="T49" fmla="*/ 0 h 52"/>
                  <a:gd name="T50" fmla="*/ 1 w 93"/>
                  <a:gd name="T51" fmla="*/ 0 h 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52"/>
                  <a:gd name="T80" fmla="*/ 93 w 93"/>
                  <a:gd name="T81" fmla="*/ 52 h 5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52">
                    <a:moveTo>
                      <a:pt x="84" y="0"/>
                    </a:moveTo>
                    <a:lnTo>
                      <a:pt x="74" y="3"/>
                    </a:lnTo>
                    <a:lnTo>
                      <a:pt x="62" y="8"/>
                    </a:lnTo>
                    <a:lnTo>
                      <a:pt x="51" y="11"/>
                    </a:lnTo>
                    <a:lnTo>
                      <a:pt x="39" y="16"/>
                    </a:lnTo>
                    <a:lnTo>
                      <a:pt x="29" y="22"/>
                    </a:lnTo>
                    <a:lnTo>
                      <a:pt x="19" y="27"/>
                    </a:lnTo>
                    <a:lnTo>
                      <a:pt x="8" y="34"/>
                    </a:lnTo>
                    <a:lnTo>
                      <a:pt x="0" y="42"/>
                    </a:lnTo>
                    <a:lnTo>
                      <a:pt x="1" y="44"/>
                    </a:lnTo>
                    <a:lnTo>
                      <a:pt x="5" y="47"/>
                    </a:lnTo>
                    <a:lnTo>
                      <a:pt x="8" y="50"/>
                    </a:lnTo>
                    <a:lnTo>
                      <a:pt x="10" y="52"/>
                    </a:lnTo>
                    <a:lnTo>
                      <a:pt x="21" y="46"/>
                    </a:lnTo>
                    <a:lnTo>
                      <a:pt x="31" y="39"/>
                    </a:lnTo>
                    <a:lnTo>
                      <a:pt x="42" y="33"/>
                    </a:lnTo>
                    <a:lnTo>
                      <a:pt x="52" y="27"/>
                    </a:lnTo>
                    <a:lnTo>
                      <a:pt x="62" y="23"/>
                    </a:lnTo>
                    <a:lnTo>
                      <a:pt x="73" y="17"/>
                    </a:lnTo>
                    <a:lnTo>
                      <a:pt x="83" y="12"/>
                    </a:lnTo>
                    <a:lnTo>
                      <a:pt x="93" y="8"/>
                    </a:lnTo>
                    <a:lnTo>
                      <a:pt x="92" y="7"/>
                    </a:lnTo>
                    <a:lnTo>
                      <a:pt x="89" y="3"/>
                    </a:lnTo>
                    <a:lnTo>
                      <a:pt x="86" y="1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8" name="Freeform 197"/>
              <p:cNvSpPr>
                <a:spLocks/>
              </p:cNvSpPr>
              <p:nvPr/>
            </p:nvSpPr>
            <p:spPr bwMode="auto">
              <a:xfrm>
                <a:off x="2805" y="648"/>
                <a:ext cx="239" cy="180"/>
              </a:xfrm>
              <a:custGeom>
                <a:avLst/>
                <a:gdLst>
                  <a:gd name="T0" fmla="*/ 1 w 478"/>
                  <a:gd name="T1" fmla="*/ 0 h 361"/>
                  <a:gd name="T2" fmla="*/ 1 w 478"/>
                  <a:gd name="T3" fmla="*/ 0 h 361"/>
                  <a:gd name="T4" fmla="*/ 1 w 478"/>
                  <a:gd name="T5" fmla="*/ 0 h 361"/>
                  <a:gd name="T6" fmla="*/ 1 w 478"/>
                  <a:gd name="T7" fmla="*/ 0 h 361"/>
                  <a:gd name="T8" fmla="*/ 1 w 478"/>
                  <a:gd name="T9" fmla="*/ 0 h 361"/>
                  <a:gd name="T10" fmla="*/ 1 w 478"/>
                  <a:gd name="T11" fmla="*/ 0 h 361"/>
                  <a:gd name="T12" fmla="*/ 1 w 478"/>
                  <a:gd name="T13" fmla="*/ 0 h 361"/>
                  <a:gd name="T14" fmla="*/ 1 w 478"/>
                  <a:gd name="T15" fmla="*/ 0 h 361"/>
                  <a:gd name="T16" fmla="*/ 1 w 478"/>
                  <a:gd name="T17" fmla="*/ 0 h 361"/>
                  <a:gd name="T18" fmla="*/ 1 w 478"/>
                  <a:gd name="T19" fmla="*/ 0 h 361"/>
                  <a:gd name="T20" fmla="*/ 1 w 478"/>
                  <a:gd name="T21" fmla="*/ 0 h 361"/>
                  <a:gd name="T22" fmla="*/ 1 w 478"/>
                  <a:gd name="T23" fmla="*/ 0 h 361"/>
                  <a:gd name="T24" fmla="*/ 1 w 478"/>
                  <a:gd name="T25" fmla="*/ 0 h 361"/>
                  <a:gd name="T26" fmla="*/ 1 w 478"/>
                  <a:gd name="T27" fmla="*/ 0 h 361"/>
                  <a:gd name="T28" fmla="*/ 1 w 478"/>
                  <a:gd name="T29" fmla="*/ 0 h 361"/>
                  <a:gd name="T30" fmla="*/ 1 w 478"/>
                  <a:gd name="T31" fmla="*/ 0 h 361"/>
                  <a:gd name="T32" fmla="*/ 0 w 478"/>
                  <a:gd name="T33" fmla="*/ 0 h 361"/>
                  <a:gd name="T34" fmla="*/ 1 w 478"/>
                  <a:gd name="T35" fmla="*/ 0 h 361"/>
                  <a:gd name="T36" fmla="*/ 1 w 478"/>
                  <a:gd name="T37" fmla="*/ 0 h 361"/>
                  <a:gd name="T38" fmla="*/ 1 w 478"/>
                  <a:gd name="T39" fmla="*/ 0 h 361"/>
                  <a:gd name="T40" fmla="*/ 1 w 478"/>
                  <a:gd name="T41" fmla="*/ 0 h 361"/>
                  <a:gd name="T42" fmla="*/ 1 w 478"/>
                  <a:gd name="T43" fmla="*/ 0 h 361"/>
                  <a:gd name="T44" fmla="*/ 1 w 478"/>
                  <a:gd name="T45" fmla="*/ 0 h 361"/>
                  <a:gd name="T46" fmla="*/ 1 w 478"/>
                  <a:gd name="T47" fmla="*/ 0 h 361"/>
                  <a:gd name="T48" fmla="*/ 1 w 478"/>
                  <a:gd name="T49" fmla="*/ 0 h 361"/>
                  <a:gd name="T50" fmla="*/ 1 w 478"/>
                  <a:gd name="T51" fmla="*/ 0 h 361"/>
                  <a:gd name="T52" fmla="*/ 1 w 478"/>
                  <a:gd name="T53" fmla="*/ 0 h 361"/>
                  <a:gd name="T54" fmla="*/ 1 w 478"/>
                  <a:gd name="T55" fmla="*/ 0 h 361"/>
                  <a:gd name="T56" fmla="*/ 1 w 478"/>
                  <a:gd name="T57" fmla="*/ 0 h 361"/>
                  <a:gd name="T58" fmla="*/ 1 w 478"/>
                  <a:gd name="T59" fmla="*/ 0 h 361"/>
                  <a:gd name="T60" fmla="*/ 1 w 478"/>
                  <a:gd name="T61" fmla="*/ 0 h 361"/>
                  <a:gd name="T62" fmla="*/ 1 w 478"/>
                  <a:gd name="T63" fmla="*/ 0 h 361"/>
                  <a:gd name="T64" fmla="*/ 1 w 478"/>
                  <a:gd name="T65" fmla="*/ 0 h 361"/>
                  <a:gd name="T66" fmla="*/ 1 w 478"/>
                  <a:gd name="T67" fmla="*/ 0 h 361"/>
                  <a:gd name="T68" fmla="*/ 1 w 478"/>
                  <a:gd name="T69" fmla="*/ 0 h 361"/>
                  <a:gd name="T70" fmla="*/ 1 w 478"/>
                  <a:gd name="T71" fmla="*/ 0 h 361"/>
                  <a:gd name="T72" fmla="*/ 1 w 478"/>
                  <a:gd name="T73" fmla="*/ 0 h 361"/>
                  <a:gd name="T74" fmla="*/ 1 w 478"/>
                  <a:gd name="T75" fmla="*/ 0 h 361"/>
                  <a:gd name="T76" fmla="*/ 1 w 478"/>
                  <a:gd name="T77" fmla="*/ 0 h 361"/>
                  <a:gd name="T78" fmla="*/ 1 w 478"/>
                  <a:gd name="T79" fmla="*/ 0 h 361"/>
                  <a:gd name="T80" fmla="*/ 1 w 478"/>
                  <a:gd name="T81" fmla="*/ 0 h 361"/>
                  <a:gd name="T82" fmla="*/ 1 w 478"/>
                  <a:gd name="T83" fmla="*/ 0 h 361"/>
                  <a:gd name="T84" fmla="*/ 1 w 478"/>
                  <a:gd name="T85" fmla="*/ 0 h 361"/>
                  <a:gd name="T86" fmla="*/ 1 w 478"/>
                  <a:gd name="T87" fmla="*/ 0 h 361"/>
                  <a:gd name="T88" fmla="*/ 1 w 478"/>
                  <a:gd name="T89" fmla="*/ 0 h 361"/>
                  <a:gd name="T90" fmla="*/ 1 w 478"/>
                  <a:gd name="T91" fmla="*/ 0 h 361"/>
                  <a:gd name="T92" fmla="*/ 1 w 478"/>
                  <a:gd name="T93" fmla="*/ 0 h 361"/>
                  <a:gd name="T94" fmla="*/ 1 w 478"/>
                  <a:gd name="T95" fmla="*/ 0 h 361"/>
                  <a:gd name="T96" fmla="*/ 1 w 478"/>
                  <a:gd name="T97" fmla="*/ 0 h 361"/>
                  <a:gd name="T98" fmla="*/ 1 w 478"/>
                  <a:gd name="T99" fmla="*/ 0 h 36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78"/>
                  <a:gd name="T151" fmla="*/ 0 h 361"/>
                  <a:gd name="T152" fmla="*/ 478 w 478"/>
                  <a:gd name="T153" fmla="*/ 361 h 36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78" h="361">
                    <a:moveTo>
                      <a:pt x="473" y="0"/>
                    </a:moveTo>
                    <a:lnTo>
                      <a:pt x="438" y="15"/>
                    </a:lnTo>
                    <a:lnTo>
                      <a:pt x="402" y="30"/>
                    </a:lnTo>
                    <a:lnTo>
                      <a:pt x="367" y="45"/>
                    </a:lnTo>
                    <a:lnTo>
                      <a:pt x="332" y="61"/>
                    </a:lnTo>
                    <a:lnTo>
                      <a:pt x="298" y="77"/>
                    </a:lnTo>
                    <a:lnTo>
                      <a:pt x="265" y="94"/>
                    </a:lnTo>
                    <a:lnTo>
                      <a:pt x="233" y="112"/>
                    </a:lnTo>
                    <a:lnTo>
                      <a:pt x="200" y="131"/>
                    </a:lnTo>
                    <a:lnTo>
                      <a:pt x="171" y="152"/>
                    </a:lnTo>
                    <a:lnTo>
                      <a:pt x="142" y="174"/>
                    </a:lnTo>
                    <a:lnTo>
                      <a:pt x="114" y="198"/>
                    </a:lnTo>
                    <a:lnTo>
                      <a:pt x="88" y="223"/>
                    </a:lnTo>
                    <a:lnTo>
                      <a:pt x="63" y="251"/>
                    </a:lnTo>
                    <a:lnTo>
                      <a:pt x="40" y="282"/>
                    </a:lnTo>
                    <a:lnTo>
                      <a:pt x="18" y="315"/>
                    </a:lnTo>
                    <a:lnTo>
                      <a:pt x="0" y="350"/>
                    </a:lnTo>
                    <a:lnTo>
                      <a:pt x="1" y="353"/>
                    </a:lnTo>
                    <a:lnTo>
                      <a:pt x="7" y="356"/>
                    </a:lnTo>
                    <a:lnTo>
                      <a:pt x="12" y="359"/>
                    </a:lnTo>
                    <a:lnTo>
                      <a:pt x="14" y="361"/>
                    </a:lnTo>
                    <a:lnTo>
                      <a:pt x="35" y="331"/>
                    </a:lnTo>
                    <a:lnTo>
                      <a:pt x="54" y="302"/>
                    </a:lnTo>
                    <a:lnTo>
                      <a:pt x="74" y="274"/>
                    </a:lnTo>
                    <a:lnTo>
                      <a:pt x="93" y="248"/>
                    </a:lnTo>
                    <a:lnTo>
                      <a:pt x="114" y="222"/>
                    </a:lnTo>
                    <a:lnTo>
                      <a:pt x="137" y="198"/>
                    </a:lnTo>
                    <a:lnTo>
                      <a:pt x="162" y="174"/>
                    </a:lnTo>
                    <a:lnTo>
                      <a:pt x="191" y="150"/>
                    </a:lnTo>
                    <a:lnTo>
                      <a:pt x="207" y="138"/>
                    </a:lnTo>
                    <a:lnTo>
                      <a:pt x="223" y="127"/>
                    </a:lnTo>
                    <a:lnTo>
                      <a:pt x="241" y="115"/>
                    </a:lnTo>
                    <a:lnTo>
                      <a:pt x="258" y="105"/>
                    </a:lnTo>
                    <a:lnTo>
                      <a:pt x="275" y="96"/>
                    </a:lnTo>
                    <a:lnTo>
                      <a:pt x="294" y="86"/>
                    </a:lnTo>
                    <a:lnTo>
                      <a:pt x="311" y="77"/>
                    </a:lnTo>
                    <a:lnTo>
                      <a:pt x="329" y="68"/>
                    </a:lnTo>
                    <a:lnTo>
                      <a:pt x="348" y="60"/>
                    </a:lnTo>
                    <a:lnTo>
                      <a:pt x="367" y="51"/>
                    </a:lnTo>
                    <a:lnTo>
                      <a:pt x="386" y="43"/>
                    </a:lnTo>
                    <a:lnTo>
                      <a:pt x="404" y="34"/>
                    </a:lnTo>
                    <a:lnTo>
                      <a:pt x="423" y="28"/>
                    </a:lnTo>
                    <a:lnTo>
                      <a:pt x="441" y="19"/>
                    </a:lnTo>
                    <a:lnTo>
                      <a:pt x="460" y="11"/>
                    </a:lnTo>
                    <a:lnTo>
                      <a:pt x="478" y="3"/>
                    </a:lnTo>
                    <a:lnTo>
                      <a:pt x="477" y="3"/>
                    </a:lnTo>
                    <a:lnTo>
                      <a:pt x="476" y="1"/>
                    </a:lnTo>
                    <a:lnTo>
                      <a:pt x="475" y="0"/>
                    </a:lnTo>
                    <a:lnTo>
                      <a:pt x="4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9" name="Freeform 198"/>
              <p:cNvSpPr>
                <a:spLocks/>
              </p:cNvSpPr>
              <p:nvPr/>
            </p:nvSpPr>
            <p:spPr bwMode="auto">
              <a:xfrm>
                <a:off x="2786" y="626"/>
                <a:ext cx="210" cy="181"/>
              </a:xfrm>
              <a:custGeom>
                <a:avLst/>
                <a:gdLst>
                  <a:gd name="T0" fmla="*/ 1 w 419"/>
                  <a:gd name="T1" fmla="*/ 0 h 362"/>
                  <a:gd name="T2" fmla="*/ 1 w 419"/>
                  <a:gd name="T3" fmla="*/ 1 h 362"/>
                  <a:gd name="T4" fmla="*/ 1 w 419"/>
                  <a:gd name="T5" fmla="*/ 1 h 362"/>
                  <a:gd name="T6" fmla="*/ 1 w 419"/>
                  <a:gd name="T7" fmla="*/ 1 h 362"/>
                  <a:gd name="T8" fmla="*/ 1 w 419"/>
                  <a:gd name="T9" fmla="*/ 1 h 362"/>
                  <a:gd name="T10" fmla="*/ 1 w 419"/>
                  <a:gd name="T11" fmla="*/ 1 h 362"/>
                  <a:gd name="T12" fmla="*/ 1 w 419"/>
                  <a:gd name="T13" fmla="*/ 1 h 362"/>
                  <a:gd name="T14" fmla="*/ 1 w 419"/>
                  <a:gd name="T15" fmla="*/ 1 h 362"/>
                  <a:gd name="T16" fmla="*/ 1 w 419"/>
                  <a:gd name="T17" fmla="*/ 1 h 362"/>
                  <a:gd name="T18" fmla="*/ 1 w 419"/>
                  <a:gd name="T19" fmla="*/ 1 h 362"/>
                  <a:gd name="T20" fmla="*/ 1 w 419"/>
                  <a:gd name="T21" fmla="*/ 1 h 362"/>
                  <a:gd name="T22" fmla="*/ 1 w 419"/>
                  <a:gd name="T23" fmla="*/ 1 h 362"/>
                  <a:gd name="T24" fmla="*/ 1 w 419"/>
                  <a:gd name="T25" fmla="*/ 1 h 362"/>
                  <a:gd name="T26" fmla="*/ 1 w 419"/>
                  <a:gd name="T27" fmla="*/ 1 h 362"/>
                  <a:gd name="T28" fmla="*/ 1 w 419"/>
                  <a:gd name="T29" fmla="*/ 1 h 362"/>
                  <a:gd name="T30" fmla="*/ 1 w 419"/>
                  <a:gd name="T31" fmla="*/ 1 h 362"/>
                  <a:gd name="T32" fmla="*/ 0 w 419"/>
                  <a:gd name="T33" fmla="*/ 1 h 362"/>
                  <a:gd name="T34" fmla="*/ 1 w 419"/>
                  <a:gd name="T35" fmla="*/ 1 h 362"/>
                  <a:gd name="T36" fmla="*/ 1 w 419"/>
                  <a:gd name="T37" fmla="*/ 1 h 362"/>
                  <a:gd name="T38" fmla="*/ 1 w 419"/>
                  <a:gd name="T39" fmla="*/ 1 h 362"/>
                  <a:gd name="T40" fmla="*/ 1 w 419"/>
                  <a:gd name="T41" fmla="*/ 1 h 362"/>
                  <a:gd name="T42" fmla="*/ 1 w 419"/>
                  <a:gd name="T43" fmla="*/ 1 h 362"/>
                  <a:gd name="T44" fmla="*/ 1 w 419"/>
                  <a:gd name="T45" fmla="*/ 1 h 362"/>
                  <a:gd name="T46" fmla="*/ 1 w 419"/>
                  <a:gd name="T47" fmla="*/ 1 h 362"/>
                  <a:gd name="T48" fmla="*/ 1 w 419"/>
                  <a:gd name="T49" fmla="*/ 1 h 362"/>
                  <a:gd name="T50" fmla="*/ 1 w 419"/>
                  <a:gd name="T51" fmla="*/ 1 h 362"/>
                  <a:gd name="T52" fmla="*/ 1 w 419"/>
                  <a:gd name="T53" fmla="*/ 1 h 362"/>
                  <a:gd name="T54" fmla="*/ 1 w 419"/>
                  <a:gd name="T55" fmla="*/ 1 h 362"/>
                  <a:gd name="T56" fmla="*/ 1 w 419"/>
                  <a:gd name="T57" fmla="*/ 1 h 362"/>
                  <a:gd name="T58" fmla="*/ 1 w 419"/>
                  <a:gd name="T59" fmla="*/ 1 h 362"/>
                  <a:gd name="T60" fmla="*/ 1 w 419"/>
                  <a:gd name="T61" fmla="*/ 1 h 362"/>
                  <a:gd name="T62" fmla="*/ 1 w 419"/>
                  <a:gd name="T63" fmla="*/ 1 h 362"/>
                  <a:gd name="T64" fmla="*/ 1 w 419"/>
                  <a:gd name="T65" fmla="*/ 1 h 362"/>
                  <a:gd name="T66" fmla="*/ 1 w 419"/>
                  <a:gd name="T67" fmla="*/ 1 h 362"/>
                  <a:gd name="T68" fmla="*/ 1 w 419"/>
                  <a:gd name="T69" fmla="*/ 1 h 362"/>
                  <a:gd name="T70" fmla="*/ 1 w 419"/>
                  <a:gd name="T71" fmla="*/ 1 h 362"/>
                  <a:gd name="T72" fmla="*/ 1 w 419"/>
                  <a:gd name="T73" fmla="*/ 1 h 362"/>
                  <a:gd name="T74" fmla="*/ 1 w 419"/>
                  <a:gd name="T75" fmla="*/ 1 h 362"/>
                  <a:gd name="T76" fmla="*/ 1 w 419"/>
                  <a:gd name="T77" fmla="*/ 1 h 362"/>
                  <a:gd name="T78" fmla="*/ 1 w 419"/>
                  <a:gd name="T79" fmla="*/ 0 h 362"/>
                  <a:gd name="T80" fmla="*/ 1 w 419"/>
                  <a:gd name="T81" fmla="*/ 0 h 362"/>
                  <a:gd name="T82" fmla="*/ 1 w 419"/>
                  <a:gd name="T83" fmla="*/ 0 h 36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9"/>
                  <a:gd name="T127" fmla="*/ 0 h 362"/>
                  <a:gd name="T128" fmla="*/ 419 w 419"/>
                  <a:gd name="T129" fmla="*/ 362 h 36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9" h="362">
                    <a:moveTo>
                      <a:pt x="416" y="0"/>
                    </a:moveTo>
                    <a:lnTo>
                      <a:pt x="385" y="14"/>
                    </a:lnTo>
                    <a:lnTo>
                      <a:pt x="354" y="29"/>
                    </a:lnTo>
                    <a:lnTo>
                      <a:pt x="323" y="45"/>
                    </a:lnTo>
                    <a:lnTo>
                      <a:pt x="292" y="61"/>
                    </a:lnTo>
                    <a:lnTo>
                      <a:pt x="262" y="78"/>
                    </a:lnTo>
                    <a:lnTo>
                      <a:pt x="232" y="97"/>
                    </a:lnTo>
                    <a:lnTo>
                      <a:pt x="203" y="116"/>
                    </a:lnTo>
                    <a:lnTo>
                      <a:pt x="174" y="137"/>
                    </a:lnTo>
                    <a:lnTo>
                      <a:pt x="148" y="159"/>
                    </a:lnTo>
                    <a:lnTo>
                      <a:pt x="121" y="182"/>
                    </a:lnTo>
                    <a:lnTo>
                      <a:pt x="97" y="206"/>
                    </a:lnTo>
                    <a:lnTo>
                      <a:pt x="74" y="233"/>
                    </a:lnTo>
                    <a:lnTo>
                      <a:pt x="52" y="259"/>
                    </a:lnTo>
                    <a:lnTo>
                      <a:pt x="32" y="288"/>
                    </a:lnTo>
                    <a:lnTo>
                      <a:pt x="15" y="318"/>
                    </a:lnTo>
                    <a:lnTo>
                      <a:pt x="0" y="349"/>
                    </a:lnTo>
                    <a:lnTo>
                      <a:pt x="1" y="353"/>
                    </a:lnTo>
                    <a:lnTo>
                      <a:pt x="6" y="356"/>
                    </a:lnTo>
                    <a:lnTo>
                      <a:pt x="9" y="360"/>
                    </a:lnTo>
                    <a:lnTo>
                      <a:pt x="12" y="362"/>
                    </a:lnTo>
                    <a:lnTo>
                      <a:pt x="28" y="330"/>
                    </a:lnTo>
                    <a:lnTo>
                      <a:pt x="46" y="300"/>
                    </a:lnTo>
                    <a:lnTo>
                      <a:pt x="66" y="271"/>
                    </a:lnTo>
                    <a:lnTo>
                      <a:pt x="87" y="243"/>
                    </a:lnTo>
                    <a:lnTo>
                      <a:pt x="108" y="218"/>
                    </a:lnTo>
                    <a:lnTo>
                      <a:pt x="131" y="193"/>
                    </a:lnTo>
                    <a:lnTo>
                      <a:pt x="157" y="170"/>
                    </a:lnTo>
                    <a:lnTo>
                      <a:pt x="182" y="148"/>
                    </a:lnTo>
                    <a:lnTo>
                      <a:pt x="209" y="127"/>
                    </a:lnTo>
                    <a:lnTo>
                      <a:pt x="236" y="106"/>
                    </a:lnTo>
                    <a:lnTo>
                      <a:pt x="265" y="88"/>
                    </a:lnTo>
                    <a:lnTo>
                      <a:pt x="295" y="69"/>
                    </a:lnTo>
                    <a:lnTo>
                      <a:pt x="325" y="52"/>
                    </a:lnTo>
                    <a:lnTo>
                      <a:pt x="356" y="36"/>
                    </a:lnTo>
                    <a:lnTo>
                      <a:pt x="387" y="20"/>
                    </a:lnTo>
                    <a:lnTo>
                      <a:pt x="419" y="5"/>
                    </a:lnTo>
                    <a:lnTo>
                      <a:pt x="419" y="4"/>
                    </a:lnTo>
                    <a:lnTo>
                      <a:pt x="418" y="2"/>
                    </a:lnTo>
                    <a:lnTo>
                      <a:pt x="417" y="0"/>
                    </a:lnTo>
                    <a:lnTo>
                      <a:pt x="4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0" name="Freeform 199"/>
              <p:cNvSpPr>
                <a:spLocks/>
              </p:cNvSpPr>
              <p:nvPr/>
            </p:nvSpPr>
            <p:spPr bwMode="auto">
              <a:xfrm>
                <a:off x="2767" y="604"/>
                <a:ext cx="210" cy="182"/>
              </a:xfrm>
              <a:custGeom>
                <a:avLst/>
                <a:gdLst>
                  <a:gd name="T0" fmla="*/ 1 w 419"/>
                  <a:gd name="T1" fmla="*/ 0 h 363"/>
                  <a:gd name="T2" fmla="*/ 1 w 419"/>
                  <a:gd name="T3" fmla="*/ 1 h 363"/>
                  <a:gd name="T4" fmla="*/ 1 w 419"/>
                  <a:gd name="T5" fmla="*/ 1 h 363"/>
                  <a:gd name="T6" fmla="*/ 1 w 419"/>
                  <a:gd name="T7" fmla="*/ 1 h 363"/>
                  <a:gd name="T8" fmla="*/ 1 w 419"/>
                  <a:gd name="T9" fmla="*/ 1 h 363"/>
                  <a:gd name="T10" fmla="*/ 1 w 419"/>
                  <a:gd name="T11" fmla="*/ 1 h 363"/>
                  <a:gd name="T12" fmla="*/ 1 w 419"/>
                  <a:gd name="T13" fmla="*/ 1 h 363"/>
                  <a:gd name="T14" fmla="*/ 1 w 419"/>
                  <a:gd name="T15" fmla="*/ 1 h 363"/>
                  <a:gd name="T16" fmla="*/ 1 w 419"/>
                  <a:gd name="T17" fmla="*/ 1 h 363"/>
                  <a:gd name="T18" fmla="*/ 1 w 419"/>
                  <a:gd name="T19" fmla="*/ 1 h 363"/>
                  <a:gd name="T20" fmla="*/ 1 w 419"/>
                  <a:gd name="T21" fmla="*/ 1 h 363"/>
                  <a:gd name="T22" fmla="*/ 1 w 419"/>
                  <a:gd name="T23" fmla="*/ 1 h 363"/>
                  <a:gd name="T24" fmla="*/ 1 w 419"/>
                  <a:gd name="T25" fmla="*/ 1 h 363"/>
                  <a:gd name="T26" fmla="*/ 1 w 419"/>
                  <a:gd name="T27" fmla="*/ 1 h 363"/>
                  <a:gd name="T28" fmla="*/ 1 w 419"/>
                  <a:gd name="T29" fmla="*/ 1 h 363"/>
                  <a:gd name="T30" fmla="*/ 1 w 419"/>
                  <a:gd name="T31" fmla="*/ 1 h 363"/>
                  <a:gd name="T32" fmla="*/ 0 w 419"/>
                  <a:gd name="T33" fmla="*/ 1 h 363"/>
                  <a:gd name="T34" fmla="*/ 1 w 419"/>
                  <a:gd name="T35" fmla="*/ 1 h 363"/>
                  <a:gd name="T36" fmla="*/ 1 w 419"/>
                  <a:gd name="T37" fmla="*/ 1 h 363"/>
                  <a:gd name="T38" fmla="*/ 1 w 419"/>
                  <a:gd name="T39" fmla="*/ 1 h 363"/>
                  <a:gd name="T40" fmla="*/ 1 w 419"/>
                  <a:gd name="T41" fmla="*/ 1 h 363"/>
                  <a:gd name="T42" fmla="*/ 1 w 419"/>
                  <a:gd name="T43" fmla="*/ 1 h 363"/>
                  <a:gd name="T44" fmla="*/ 1 w 419"/>
                  <a:gd name="T45" fmla="*/ 1 h 363"/>
                  <a:gd name="T46" fmla="*/ 1 w 419"/>
                  <a:gd name="T47" fmla="*/ 1 h 363"/>
                  <a:gd name="T48" fmla="*/ 1 w 419"/>
                  <a:gd name="T49" fmla="*/ 1 h 363"/>
                  <a:gd name="T50" fmla="*/ 1 w 419"/>
                  <a:gd name="T51" fmla="*/ 1 h 363"/>
                  <a:gd name="T52" fmla="*/ 1 w 419"/>
                  <a:gd name="T53" fmla="*/ 1 h 363"/>
                  <a:gd name="T54" fmla="*/ 1 w 419"/>
                  <a:gd name="T55" fmla="*/ 1 h 363"/>
                  <a:gd name="T56" fmla="*/ 1 w 419"/>
                  <a:gd name="T57" fmla="*/ 1 h 363"/>
                  <a:gd name="T58" fmla="*/ 1 w 419"/>
                  <a:gd name="T59" fmla="*/ 1 h 363"/>
                  <a:gd name="T60" fmla="*/ 1 w 419"/>
                  <a:gd name="T61" fmla="*/ 1 h 363"/>
                  <a:gd name="T62" fmla="*/ 1 w 419"/>
                  <a:gd name="T63" fmla="*/ 1 h 363"/>
                  <a:gd name="T64" fmla="*/ 1 w 419"/>
                  <a:gd name="T65" fmla="*/ 1 h 363"/>
                  <a:gd name="T66" fmla="*/ 1 w 419"/>
                  <a:gd name="T67" fmla="*/ 1 h 363"/>
                  <a:gd name="T68" fmla="*/ 1 w 419"/>
                  <a:gd name="T69" fmla="*/ 1 h 363"/>
                  <a:gd name="T70" fmla="*/ 1 w 419"/>
                  <a:gd name="T71" fmla="*/ 1 h 363"/>
                  <a:gd name="T72" fmla="*/ 1 w 419"/>
                  <a:gd name="T73" fmla="*/ 1 h 363"/>
                  <a:gd name="T74" fmla="*/ 1 w 419"/>
                  <a:gd name="T75" fmla="*/ 1 h 363"/>
                  <a:gd name="T76" fmla="*/ 1 w 419"/>
                  <a:gd name="T77" fmla="*/ 1 h 363"/>
                  <a:gd name="T78" fmla="*/ 1 w 419"/>
                  <a:gd name="T79" fmla="*/ 1 h 363"/>
                  <a:gd name="T80" fmla="*/ 1 w 419"/>
                  <a:gd name="T81" fmla="*/ 0 h 363"/>
                  <a:gd name="T82" fmla="*/ 1 w 419"/>
                  <a:gd name="T83" fmla="*/ 0 h 36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9"/>
                  <a:gd name="T127" fmla="*/ 0 h 363"/>
                  <a:gd name="T128" fmla="*/ 419 w 419"/>
                  <a:gd name="T129" fmla="*/ 363 h 36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9" h="363">
                    <a:moveTo>
                      <a:pt x="416" y="0"/>
                    </a:moveTo>
                    <a:lnTo>
                      <a:pt x="385" y="14"/>
                    </a:lnTo>
                    <a:lnTo>
                      <a:pt x="354" y="29"/>
                    </a:lnTo>
                    <a:lnTo>
                      <a:pt x="323" y="45"/>
                    </a:lnTo>
                    <a:lnTo>
                      <a:pt x="292" y="61"/>
                    </a:lnTo>
                    <a:lnTo>
                      <a:pt x="262" y="79"/>
                    </a:lnTo>
                    <a:lnTo>
                      <a:pt x="232" y="98"/>
                    </a:lnTo>
                    <a:lnTo>
                      <a:pt x="203" y="118"/>
                    </a:lnTo>
                    <a:lnTo>
                      <a:pt x="174" y="139"/>
                    </a:lnTo>
                    <a:lnTo>
                      <a:pt x="148" y="160"/>
                    </a:lnTo>
                    <a:lnTo>
                      <a:pt x="121" y="184"/>
                    </a:lnTo>
                    <a:lnTo>
                      <a:pt x="97" y="208"/>
                    </a:lnTo>
                    <a:lnTo>
                      <a:pt x="74" y="233"/>
                    </a:lnTo>
                    <a:lnTo>
                      <a:pt x="52" y="261"/>
                    </a:lnTo>
                    <a:lnTo>
                      <a:pt x="32" y="290"/>
                    </a:lnTo>
                    <a:lnTo>
                      <a:pt x="15" y="320"/>
                    </a:lnTo>
                    <a:lnTo>
                      <a:pt x="0" y="351"/>
                    </a:lnTo>
                    <a:lnTo>
                      <a:pt x="1" y="353"/>
                    </a:lnTo>
                    <a:lnTo>
                      <a:pt x="6" y="358"/>
                    </a:lnTo>
                    <a:lnTo>
                      <a:pt x="9" y="361"/>
                    </a:lnTo>
                    <a:lnTo>
                      <a:pt x="12" y="363"/>
                    </a:lnTo>
                    <a:lnTo>
                      <a:pt x="28" y="331"/>
                    </a:lnTo>
                    <a:lnTo>
                      <a:pt x="46" y="301"/>
                    </a:lnTo>
                    <a:lnTo>
                      <a:pt x="66" y="272"/>
                    </a:lnTo>
                    <a:lnTo>
                      <a:pt x="87" y="245"/>
                    </a:lnTo>
                    <a:lnTo>
                      <a:pt x="108" y="219"/>
                    </a:lnTo>
                    <a:lnTo>
                      <a:pt x="131" y="194"/>
                    </a:lnTo>
                    <a:lnTo>
                      <a:pt x="157" y="171"/>
                    </a:lnTo>
                    <a:lnTo>
                      <a:pt x="182" y="148"/>
                    </a:lnTo>
                    <a:lnTo>
                      <a:pt x="209" y="127"/>
                    </a:lnTo>
                    <a:lnTo>
                      <a:pt x="236" y="106"/>
                    </a:lnTo>
                    <a:lnTo>
                      <a:pt x="265" y="88"/>
                    </a:lnTo>
                    <a:lnTo>
                      <a:pt x="295" y="69"/>
                    </a:lnTo>
                    <a:lnTo>
                      <a:pt x="325" y="52"/>
                    </a:lnTo>
                    <a:lnTo>
                      <a:pt x="356" y="36"/>
                    </a:lnTo>
                    <a:lnTo>
                      <a:pt x="387" y="20"/>
                    </a:lnTo>
                    <a:lnTo>
                      <a:pt x="419" y="5"/>
                    </a:lnTo>
                    <a:lnTo>
                      <a:pt x="419" y="4"/>
                    </a:lnTo>
                    <a:lnTo>
                      <a:pt x="418" y="3"/>
                    </a:lnTo>
                    <a:lnTo>
                      <a:pt x="416" y="1"/>
                    </a:lnTo>
                    <a:lnTo>
                      <a:pt x="4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1" name="Freeform 200"/>
              <p:cNvSpPr>
                <a:spLocks/>
              </p:cNvSpPr>
              <p:nvPr/>
            </p:nvSpPr>
            <p:spPr bwMode="auto">
              <a:xfrm>
                <a:off x="2758" y="664"/>
                <a:ext cx="66" cy="88"/>
              </a:xfrm>
              <a:custGeom>
                <a:avLst/>
                <a:gdLst>
                  <a:gd name="T0" fmla="*/ 1 w 131"/>
                  <a:gd name="T1" fmla="*/ 0 h 176"/>
                  <a:gd name="T2" fmla="*/ 1 w 131"/>
                  <a:gd name="T3" fmla="*/ 1 h 176"/>
                  <a:gd name="T4" fmla="*/ 1 w 131"/>
                  <a:gd name="T5" fmla="*/ 1 h 176"/>
                  <a:gd name="T6" fmla="*/ 1 w 131"/>
                  <a:gd name="T7" fmla="*/ 1 h 176"/>
                  <a:gd name="T8" fmla="*/ 1 w 131"/>
                  <a:gd name="T9" fmla="*/ 1 h 176"/>
                  <a:gd name="T10" fmla="*/ 1 w 131"/>
                  <a:gd name="T11" fmla="*/ 1 h 176"/>
                  <a:gd name="T12" fmla="*/ 1 w 131"/>
                  <a:gd name="T13" fmla="*/ 1 h 176"/>
                  <a:gd name="T14" fmla="*/ 1 w 131"/>
                  <a:gd name="T15" fmla="*/ 1 h 176"/>
                  <a:gd name="T16" fmla="*/ 0 w 131"/>
                  <a:gd name="T17" fmla="*/ 1 h 176"/>
                  <a:gd name="T18" fmla="*/ 1 w 131"/>
                  <a:gd name="T19" fmla="*/ 1 h 176"/>
                  <a:gd name="T20" fmla="*/ 1 w 131"/>
                  <a:gd name="T21" fmla="*/ 1 h 176"/>
                  <a:gd name="T22" fmla="*/ 1 w 131"/>
                  <a:gd name="T23" fmla="*/ 1 h 176"/>
                  <a:gd name="T24" fmla="*/ 1 w 131"/>
                  <a:gd name="T25" fmla="*/ 1 h 176"/>
                  <a:gd name="T26" fmla="*/ 1 w 131"/>
                  <a:gd name="T27" fmla="*/ 1 h 176"/>
                  <a:gd name="T28" fmla="*/ 1 w 131"/>
                  <a:gd name="T29" fmla="*/ 1 h 176"/>
                  <a:gd name="T30" fmla="*/ 1 w 131"/>
                  <a:gd name="T31" fmla="*/ 1 h 176"/>
                  <a:gd name="T32" fmla="*/ 1 w 131"/>
                  <a:gd name="T33" fmla="*/ 1 h 176"/>
                  <a:gd name="T34" fmla="*/ 1 w 131"/>
                  <a:gd name="T35" fmla="*/ 1 h 176"/>
                  <a:gd name="T36" fmla="*/ 1 w 131"/>
                  <a:gd name="T37" fmla="*/ 1 h 176"/>
                  <a:gd name="T38" fmla="*/ 1 w 131"/>
                  <a:gd name="T39" fmla="*/ 1 h 176"/>
                  <a:gd name="T40" fmla="*/ 1 w 131"/>
                  <a:gd name="T41" fmla="*/ 1 h 176"/>
                  <a:gd name="T42" fmla="*/ 1 w 131"/>
                  <a:gd name="T43" fmla="*/ 1 h 176"/>
                  <a:gd name="T44" fmla="*/ 1 w 131"/>
                  <a:gd name="T45" fmla="*/ 1 h 176"/>
                  <a:gd name="T46" fmla="*/ 1 w 131"/>
                  <a:gd name="T47" fmla="*/ 1 h 176"/>
                  <a:gd name="T48" fmla="*/ 1 w 131"/>
                  <a:gd name="T49" fmla="*/ 1 h 176"/>
                  <a:gd name="T50" fmla="*/ 1 w 131"/>
                  <a:gd name="T51" fmla="*/ 1 h 176"/>
                  <a:gd name="T52" fmla="*/ 1 w 131"/>
                  <a:gd name="T53" fmla="*/ 1 h 176"/>
                  <a:gd name="T54" fmla="*/ 1 w 131"/>
                  <a:gd name="T55" fmla="*/ 1 h 176"/>
                  <a:gd name="T56" fmla="*/ 1 w 131"/>
                  <a:gd name="T57" fmla="*/ 1 h 176"/>
                  <a:gd name="T58" fmla="*/ 1 w 131"/>
                  <a:gd name="T59" fmla="*/ 1 h 176"/>
                  <a:gd name="T60" fmla="*/ 1 w 131"/>
                  <a:gd name="T61" fmla="*/ 1 h 176"/>
                  <a:gd name="T62" fmla="*/ 1 w 131"/>
                  <a:gd name="T63" fmla="*/ 1 h 176"/>
                  <a:gd name="T64" fmla="*/ 1 w 131"/>
                  <a:gd name="T65" fmla="*/ 0 h 176"/>
                  <a:gd name="T66" fmla="*/ 1 w 131"/>
                  <a:gd name="T67" fmla="*/ 0 h 17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1"/>
                  <a:gd name="T103" fmla="*/ 0 h 176"/>
                  <a:gd name="T104" fmla="*/ 131 w 131"/>
                  <a:gd name="T105" fmla="*/ 176 h 17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1" h="176">
                    <a:moveTo>
                      <a:pt x="125" y="0"/>
                    </a:moveTo>
                    <a:lnTo>
                      <a:pt x="107" y="17"/>
                    </a:lnTo>
                    <a:lnTo>
                      <a:pt x="90" y="35"/>
                    </a:lnTo>
                    <a:lnTo>
                      <a:pt x="71" y="54"/>
                    </a:lnTo>
                    <a:lnTo>
                      <a:pt x="55" y="74"/>
                    </a:lnTo>
                    <a:lnTo>
                      <a:pt x="39" y="94"/>
                    </a:lnTo>
                    <a:lnTo>
                      <a:pt x="24" y="114"/>
                    </a:lnTo>
                    <a:lnTo>
                      <a:pt x="11" y="136"/>
                    </a:lnTo>
                    <a:lnTo>
                      <a:pt x="0" y="158"/>
                    </a:lnTo>
                    <a:lnTo>
                      <a:pt x="1" y="163"/>
                    </a:lnTo>
                    <a:lnTo>
                      <a:pt x="4" y="168"/>
                    </a:lnTo>
                    <a:lnTo>
                      <a:pt x="9" y="174"/>
                    </a:lnTo>
                    <a:lnTo>
                      <a:pt x="10" y="176"/>
                    </a:lnTo>
                    <a:lnTo>
                      <a:pt x="18" y="167"/>
                    </a:lnTo>
                    <a:lnTo>
                      <a:pt x="25" y="157"/>
                    </a:lnTo>
                    <a:lnTo>
                      <a:pt x="32" y="147"/>
                    </a:lnTo>
                    <a:lnTo>
                      <a:pt x="39" y="136"/>
                    </a:lnTo>
                    <a:lnTo>
                      <a:pt x="46" y="126"/>
                    </a:lnTo>
                    <a:lnTo>
                      <a:pt x="52" y="114"/>
                    </a:lnTo>
                    <a:lnTo>
                      <a:pt x="59" y="104"/>
                    </a:lnTo>
                    <a:lnTo>
                      <a:pt x="66" y="94"/>
                    </a:lnTo>
                    <a:lnTo>
                      <a:pt x="72" y="82"/>
                    </a:lnTo>
                    <a:lnTo>
                      <a:pt x="80" y="72"/>
                    </a:lnTo>
                    <a:lnTo>
                      <a:pt x="89" y="61"/>
                    </a:lnTo>
                    <a:lnTo>
                      <a:pt x="97" y="50"/>
                    </a:lnTo>
                    <a:lnTo>
                      <a:pt x="105" y="39"/>
                    </a:lnTo>
                    <a:lnTo>
                      <a:pt x="114" y="29"/>
                    </a:lnTo>
                    <a:lnTo>
                      <a:pt x="122" y="20"/>
                    </a:lnTo>
                    <a:lnTo>
                      <a:pt x="131" y="9"/>
                    </a:lnTo>
                    <a:lnTo>
                      <a:pt x="131" y="8"/>
                    </a:lnTo>
                    <a:lnTo>
                      <a:pt x="129" y="5"/>
                    </a:lnTo>
                    <a:lnTo>
                      <a:pt x="127" y="2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2" name="Freeform 201"/>
              <p:cNvSpPr>
                <a:spLocks/>
              </p:cNvSpPr>
              <p:nvPr/>
            </p:nvSpPr>
            <p:spPr bwMode="auto">
              <a:xfrm>
                <a:off x="2667" y="519"/>
                <a:ext cx="163" cy="134"/>
              </a:xfrm>
              <a:custGeom>
                <a:avLst/>
                <a:gdLst>
                  <a:gd name="T0" fmla="*/ 1 w 325"/>
                  <a:gd name="T1" fmla="*/ 0 h 267"/>
                  <a:gd name="T2" fmla="*/ 1 w 325"/>
                  <a:gd name="T3" fmla="*/ 1 h 267"/>
                  <a:gd name="T4" fmla="*/ 1 w 325"/>
                  <a:gd name="T5" fmla="*/ 1 h 267"/>
                  <a:gd name="T6" fmla="*/ 1 w 325"/>
                  <a:gd name="T7" fmla="*/ 1 h 267"/>
                  <a:gd name="T8" fmla="*/ 1 w 325"/>
                  <a:gd name="T9" fmla="*/ 1 h 267"/>
                  <a:gd name="T10" fmla="*/ 1 w 325"/>
                  <a:gd name="T11" fmla="*/ 1 h 267"/>
                  <a:gd name="T12" fmla="*/ 1 w 325"/>
                  <a:gd name="T13" fmla="*/ 1 h 267"/>
                  <a:gd name="T14" fmla="*/ 1 w 325"/>
                  <a:gd name="T15" fmla="*/ 1 h 267"/>
                  <a:gd name="T16" fmla="*/ 1 w 325"/>
                  <a:gd name="T17" fmla="*/ 1 h 267"/>
                  <a:gd name="T18" fmla="*/ 1 w 325"/>
                  <a:gd name="T19" fmla="*/ 1 h 267"/>
                  <a:gd name="T20" fmla="*/ 1 w 325"/>
                  <a:gd name="T21" fmla="*/ 1 h 267"/>
                  <a:gd name="T22" fmla="*/ 1 w 325"/>
                  <a:gd name="T23" fmla="*/ 1 h 267"/>
                  <a:gd name="T24" fmla="*/ 1 w 325"/>
                  <a:gd name="T25" fmla="*/ 1 h 267"/>
                  <a:gd name="T26" fmla="*/ 1 w 325"/>
                  <a:gd name="T27" fmla="*/ 1 h 267"/>
                  <a:gd name="T28" fmla="*/ 1 w 325"/>
                  <a:gd name="T29" fmla="*/ 1 h 267"/>
                  <a:gd name="T30" fmla="*/ 1 w 325"/>
                  <a:gd name="T31" fmla="*/ 1 h 267"/>
                  <a:gd name="T32" fmla="*/ 0 w 325"/>
                  <a:gd name="T33" fmla="*/ 1 h 267"/>
                  <a:gd name="T34" fmla="*/ 1 w 325"/>
                  <a:gd name="T35" fmla="*/ 1 h 267"/>
                  <a:gd name="T36" fmla="*/ 1 w 325"/>
                  <a:gd name="T37" fmla="*/ 1 h 267"/>
                  <a:gd name="T38" fmla="*/ 1 w 325"/>
                  <a:gd name="T39" fmla="*/ 1 h 267"/>
                  <a:gd name="T40" fmla="*/ 1 w 325"/>
                  <a:gd name="T41" fmla="*/ 1 h 267"/>
                  <a:gd name="T42" fmla="*/ 1 w 325"/>
                  <a:gd name="T43" fmla="*/ 1 h 267"/>
                  <a:gd name="T44" fmla="*/ 1 w 325"/>
                  <a:gd name="T45" fmla="*/ 1 h 267"/>
                  <a:gd name="T46" fmla="*/ 1 w 325"/>
                  <a:gd name="T47" fmla="*/ 1 h 267"/>
                  <a:gd name="T48" fmla="*/ 1 w 325"/>
                  <a:gd name="T49" fmla="*/ 1 h 267"/>
                  <a:gd name="T50" fmla="*/ 1 w 325"/>
                  <a:gd name="T51" fmla="*/ 1 h 267"/>
                  <a:gd name="T52" fmla="*/ 1 w 325"/>
                  <a:gd name="T53" fmla="*/ 1 h 267"/>
                  <a:gd name="T54" fmla="*/ 1 w 325"/>
                  <a:gd name="T55" fmla="*/ 1 h 267"/>
                  <a:gd name="T56" fmla="*/ 1 w 325"/>
                  <a:gd name="T57" fmla="*/ 1 h 267"/>
                  <a:gd name="T58" fmla="*/ 1 w 325"/>
                  <a:gd name="T59" fmla="*/ 1 h 267"/>
                  <a:gd name="T60" fmla="*/ 1 w 325"/>
                  <a:gd name="T61" fmla="*/ 1 h 267"/>
                  <a:gd name="T62" fmla="*/ 1 w 325"/>
                  <a:gd name="T63" fmla="*/ 1 h 267"/>
                  <a:gd name="T64" fmla="*/ 1 w 325"/>
                  <a:gd name="T65" fmla="*/ 1 h 267"/>
                  <a:gd name="T66" fmla="*/ 1 w 325"/>
                  <a:gd name="T67" fmla="*/ 1 h 267"/>
                  <a:gd name="T68" fmla="*/ 1 w 325"/>
                  <a:gd name="T69" fmla="*/ 1 h 267"/>
                  <a:gd name="T70" fmla="*/ 1 w 325"/>
                  <a:gd name="T71" fmla="*/ 1 h 267"/>
                  <a:gd name="T72" fmla="*/ 1 w 325"/>
                  <a:gd name="T73" fmla="*/ 1 h 267"/>
                  <a:gd name="T74" fmla="*/ 1 w 325"/>
                  <a:gd name="T75" fmla="*/ 1 h 267"/>
                  <a:gd name="T76" fmla="*/ 1 w 325"/>
                  <a:gd name="T77" fmla="*/ 0 h 267"/>
                  <a:gd name="T78" fmla="*/ 1 w 325"/>
                  <a:gd name="T79" fmla="*/ 0 h 267"/>
                  <a:gd name="T80" fmla="*/ 1 w 325"/>
                  <a:gd name="T81" fmla="*/ 0 h 267"/>
                  <a:gd name="T82" fmla="*/ 1 w 325"/>
                  <a:gd name="T83" fmla="*/ 0 h 26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5"/>
                  <a:gd name="T127" fmla="*/ 0 h 267"/>
                  <a:gd name="T128" fmla="*/ 325 w 325"/>
                  <a:gd name="T129" fmla="*/ 267 h 26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5" h="267">
                    <a:moveTo>
                      <a:pt x="322" y="0"/>
                    </a:moveTo>
                    <a:lnTo>
                      <a:pt x="301" y="9"/>
                    </a:lnTo>
                    <a:lnTo>
                      <a:pt x="277" y="21"/>
                    </a:lnTo>
                    <a:lnTo>
                      <a:pt x="254" y="32"/>
                    </a:lnTo>
                    <a:lnTo>
                      <a:pt x="231" y="45"/>
                    </a:lnTo>
                    <a:lnTo>
                      <a:pt x="207" y="59"/>
                    </a:lnTo>
                    <a:lnTo>
                      <a:pt x="184" y="72"/>
                    </a:lnTo>
                    <a:lnTo>
                      <a:pt x="161" y="87"/>
                    </a:lnTo>
                    <a:lnTo>
                      <a:pt x="138" y="104"/>
                    </a:lnTo>
                    <a:lnTo>
                      <a:pt x="116" y="121"/>
                    </a:lnTo>
                    <a:lnTo>
                      <a:pt x="95" y="138"/>
                    </a:lnTo>
                    <a:lnTo>
                      <a:pt x="76" y="157"/>
                    </a:lnTo>
                    <a:lnTo>
                      <a:pt x="57" y="176"/>
                    </a:lnTo>
                    <a:lnTo>
                      <a:pt x="40" y="196"/>
                    </a:lnTo>
                    <a:lnTo>
                      <a:pt x="24" y="217"/>
                    </a:lnTo>
                    <a:lnTo>
                      <a:pt x="11" y="238"/>
                    </a:lnTo>
                    <a:lnTo>
                      <a:pt x="0" y="260"/>
                    </a:lnTo>
                    <a:lnTo>
                      <a:pt x="1" y="261"/>
                    </a:lnTo>
                    <a:lnTo>
                      <a:pt x="3" y="264"/>
                    </a:lnTo>
                    <a:lnTo>
                      <a:pt x="7" y="266"/>
                    </a:lnTo>
                    <a:lnTo>
                      <a:pt x="8" y="267"/>
                    </a:lnTo>
                    <a:lnTo>
                      <a:pt x="22" y="245"/>
                    </a:lnTo>
                    <a:lnTo>
                      <a:pt x="36" y="225"/>
                    </a:lnTo>
                    <a:lnTo>
                      <a:pt x="52" y="205"/>
                    </a:lnTo>
                    <a:lnTo>
                      <a:pt x="69" y="184"/>
                    </a:lnTo>
                    <a:lnTo>
                      <a:pt x="87" y="166"/>
                    </a:lnTo>
                    <a:lnTo>
                      <a:pt x="107" y="147"/>
                    </a:lnTo>
                    <a:lnTo>
                      <a:pt x="127" y="130"/>
                    </a:lnTo>
                    <a:lnTo>
                      <a:pt x="147" y="113"/>
                    </a:lnTo>
                    <a:lnTo>
                      <a:pt x="168" y="97"/>
                    </a:lnTo>
                    <a:lnTo>
                      <a:pt x="190" y="81"/>
                    </a:lnTo>
                    <a:lnTo>
                      <a:pt x="212" y="66"/>
                    </a:lnTo>
                    <a:lnTo>
                      <a:pt x="234" y="51"/>
                    </a:lnTo>
                    <a:lnTo>
                      <a:pt x="257" y="38"/>
                    </a:lnTo>
                    <a:lnTo>
                      <a:pt x="280" y="24"/>
                    </a:lnTo>
                    <a:lnTo>
                      <a:pt x="302" y="13"/>
                    </a:lnTo>
                    <a:lnTo>
                      <a:pt x="325" y="1"/>
                    </a:lnTo>
                    <a:lnTo>
                      <a:pt x="324" y="0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3" name="Freeform 202"/>
              <p:cNvSpPr>
                <a:spLocks/>
              </p:cNvSpPr>
              <p:nvPr/>
            </p:nvSpPr>
            <p:spPr bwMode="auto">
              <a:xfrm>
                <a:off x="2606" y="469"/>
                <a:ext cx="185" cy="110"/>
              </a:xfrm>
              <a:custGeom>
                <a:avLst/>
                <a:gdLst>
                  <a:gd name="T0" fmla="*/ 1 w 370"/>
                  <a:gd name="T1" fmla="*/ 0 h 221"/>
                  <a:gd name="T2" fmla="*/ 1 w 370"/>
                  <a:gd name="T3" fmla="*/ 0 h 221"/>
                  <a:gd name="T4" fmla="*/ 1 w 370"/>
                  <a:gd name="T5" fmla="*/ 0 h 221"/>
                  <a:gd name="T6" fmla="*/ 1 w 370"/>
                  <a:gd name="T7" fmla="*/ 0 h 221"/>
                  <a:gd name="T8" fmla="*/ 1 w 370"/>
                  <a:gd name="T9" fmla="*/ 0 h 221"/>
                  <a:gd name="T10" fmla="*/ 1 w 370"/>
                  <a:gd name="T11" fmla="*/ 0 h 221"/>
                  <a:gd name="T12" fmla="*/ 1 w 370"/>
                  <a:gd name="T13" fmla="*/ 0 h 221"/>
                  <a:gd name="T14" fmla="*/ 1 w 370"/>
                  <a:gd name="T15" fmla="*/ 0 h 221"/>
                  <a:gd name="T16" fmla="*/ 1 w 370"/>
                  <a:gd name="T17" fmla="*/ 0 h 221"/>
                  <a:gd name="T18" fmla="*/ 1 w 370"/>
                  <a:gd name="T19" fmla="*/ 0 h 221"/>
                  <a:gd name="T20" fmla="*/ 1 w 370"/>
                  <a:gd name="T21" fmla="*/ 0 h 221"/>
                  <a:gd name="T22" fmla="*/ 1 w 370"/>
                  <a:gd name="T23" fmla="*/ 0 h 221"/>
                  <a:gd name="T24" fmla="*/ 1 w 370"/>
                  <a:gd name="T25" fmla="*/ 0 h 221"/>
                  <a:gd name="T26" fmla="*/ 1 w 370"/>
                  <a:gd name="T27" fmla="*/ 0 h 221"/>
                  <a:gd name="T28" fmla="*/ 1 w 370"/>
                  <a:gd name="T29" fmla="*/ 0 h 221"/>
                  <a:gd name="T30" fmla="*/ 1 w 370"/>
                  <a:gd name="T31" fmla="*/ 0 h 221"/>
                  <a:gd name="T32" fmla="*/ 0 w 370"/>
                  <a:gd name="T33" fmla="*/ 0 h 221"/>
                  <a:gd name="T34" fmla="*/ 1 w 370"/>
                  <a:gd name="T35" fmla="*/ 0 h 221"/>
                  <a:gd name="T36" fmla="*/ 1 w 370"/>
                  <a:gd name="T37" fmla="*/ 0 h 221"/>
                  <a:gd name="T38" fmla="*/ 1 w 370"/>
                  <a:gd name="T39" fmla="*/ 0 h 221"/>
                  <a:gd name="T40" fmla="*/ 1 w 370"/>
                  <a:gd name="T41" fmla="*/ 0 h 221"/>
                  <a:gd name="T42" fmla="*/ 1 w 370"/>
                  <a:gd name="T43" fmla="*/ 0 h 221"/>
                  <a:gd name="T44" fmla="*/ 1 w 370"/>
                  <a:gd name="T45" fmla="*/ 0 h 221"/>
                  <a:gd name="T46" fmla="*/ 1 w 370"/>
                  <a:gd name="T47" fmla="*/ 0 h 221"/>
                  <a:gd name="T48" fmla="*/ 1 w 370"/>
                  <a:gd name="T49" fmla="*/ 0 h 221"/>
                  <a:gd name="T50" fmla="*/ 1 w 370"/>
                  <a:gd name="T51" fmla="*/ 0 h 221"/>
                  <a:gd name="T52" fmla="*/ 1 w 370"/>
                  <a:gd name="T53" fmla="*/ 0 h 221"/>
                  <a:gd name="T54" fmla="*/ 1 w 370"/>
                  <a:gd name="T55" fmla="*/ 0 h 221"/>
                  <a:gd name="T56" fmla="*/ 1 w 370"/>
                  <a:gd name="T57" fmla="*/ 0 h 221"/>
                  <a:gd name="T58" fmla="*/ 1 w 370"/>
                  <a:gd name="T59" fmla="*/ 0 h 221"/>
                  <a:gd name="T60" fmla="*/ 1 w 370"/>
                  <a:gd name="T61" fmla="*/ 0 h 221"/>
                  <a:gd name="T62" fmla="*/ 1 w 370"/>
                  <a:gd name="T63" fmla="*/ 0 h 221"/>
                  <a:gd name="T64" fmla="*/ 1 w 370"/>
                  <a:gd name="T65" fmla="*/ 0 h 221"/>
                  <a:gd name="T66" fmla="*/ 1 w 370"/>
                  <a:gd name="T67" fmla="*/ 0 h 221"/>
                  <a:gd name="T68" fmla="*/ 1 w 370"/>
                  <a:gd name="T69" fmla="*/ 0 h 221"/>
                  <a:gd name="T70" fmla="*/ 1 w 370"/>
                  <a:gd name="T71" fmla="*/ 0 h 221"/>
                  <a:gd name="T72" fmla="*/ 1 w 370"/>
                  <a:gd name="T73" fmla="*/ 0 h 221"/>
                  <a:gd name="T74" fmla="*/ 1 w 370"/>
                  <a:gd name="T75" fmla="*/ 0 h 221"/>
                  <a:gd name="T76" fmla="*/ 1 w 370"/>
                  <a:gd name="T77" fmla="*/ 0 h 221"/>
                  <a:gd name="T78" fmla="*/ 1 w 370"/>
                  <a:gd name="T79" fmla="*/ 0 h 221"/>
                  <a:gd name="T80" fmla="*/ 1 w 370"/>
                  <a:gd name="T81" fmla="*/ 0 h 221"/>
                  <a:gd name="T82" fmla="*/ 1 w 370"/>
                  <a:gd name="T83" fmla="*/ 0 h 22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70"/>
                  <a:gd name="T127" fmla="*/ 0 h 221"/>
                  <a:gd name="T128" fmla="*/ 370 w 370"/>
                  <a:gd name="T129" fmla="*/ 221 h 22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70" h="221">
                    <a:moveTo>
                      <a:pt x="359" y="0"/>
                    </a:moveTo>
                    <a:lnTo>
                      <a:pt x="333" y="6"/>
                    </a:lnTo>
                    <a:lnTo>
                      <a:pt x="307" y="14"/>
                    </a:lnTo>
                    <a:lnTo>
                      <a:pt x="282" y="22"/>
                    </a:lnTo>
                    <a:lnTo>
                      <a:pt x="258" y="32"/>
                    </a:lnTo>
                    <a:lnTo>
                      <a:pt x="232" y="42"/>
                    </a:lnTo>
                    <a:lnTo>
                      <a:pt x="208" y="53"/>
                    </a:lnTo>
                    <a:lnTo>
                      <a:pt x="185" y="65"/>
                    </a:lnTo>
                    <a:lnTo>
                      <a:pt x="162" y="78"/>
                    </a:lnTo>
                    <a:lnTo>
                      <a:pt x="139" y="91"/>
                    </a:lnTo>
                    <a:lnTo>
                      <a:pt x="117" y="106"/>
                    </a:lnTo>
                    <a:lnTo>
                      <a:pt x="97" y="123"/>
                    </a:lnTo>
                    <a:lnTo>
                      <a:pt x="76" y="139"/>
                    </a:lnTo>
                    <a:lnTo>
                      <a:pt x="56" y="156"/>
                    </a:lnTo>
                    <a:lnTo>
                      <a:pt x="37" y="174"/>
                    </a:lnTo>
                    <a:lnTo>
                      <a:pt x="18" y="194"/>
                    </a:lnTo>
                    <a:lnTo>
                      <a:pt x="0" y="214"/>
                    </a:lnTo>
                    <a:lnTo>
                      <a:pt x="1" y="215"/>
                    </a:lnTo>
                    <a:lnTo>
                      <a:pt x="4" y="217"/>
                    </a:lnTo>
                    <a:lnTo>
                      <a:pt x="7" y="219"/>
                    </a:lnTo>
                    <a:lnTo>
                      <a:pt x="9" y="221"/>
                    </a:lnTo>
                    <a:lnTo>
                      <a:pt x="29" y="202"/>
                    </a:lnTo>
                    <a:lnTo>
                      <a:pt x="49" y="184"/>
                    </a:lnTo>
                    <a:lnTo>
                      <a:pt x="70" y="166"/>
                    </a:lnTo>
                    <a:lnTo>
                      <a:pt x="90" y="149"/>
                    </a:lnTo>
                    <a:lnTo>
                      <a:pt x="110" y="133"/>
                    </a:lnTo>
                    <a:lnTo>
                      <a:pt x="131" y="117"/>
                    </a:lnTo>
                    <a:lnTo>
                      <a:pt x="153" y="103"/>
                    </a:lnTo>
                    <a:lnTo>
                      <a:pt x="175" y="88"/>
                    </a:lnTo>
                    <a:lnTo>
                      <a:pt x="197" y="75"/>
                    </a:lnTo>
                    <a:lnTo>
                      <a:pt x="220" y="63"/>
                    </a:lnTo>
                    <a:lnTo>
                      <a:pt x="243" y="51"/>
                    </a:lnTo>
                    <a:lnTo>
                      <a:pt x="267" y="41"/>
                    </a:lnTo>
                    <a:lnTo>
                      <a:pt x="291" y="30"/>
                    </a:lnTo>
                    <a:lnTo>
                      <a:pt x="317" y="22"/>
                    </a:lnTo>
                    <a:lnTo>
                      <a:pt x="343" y="14"/>
                    </a:lnTo>
                    <a:lnTo>
                      <a:pt x="370" y="7"/>
                    </a:lnTo>
                    <a:lnTo>
                      <a:pt x="367" y="6"/>
                    </a:lnTo>
                    <a:lnTo>
                      <a:pt x="365" y="4"/>
                    </a:lnTo>
                    <a:lnTo>
                      <a:pt x="361" y="2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4" name="Freeform 203"/>
              <p:cNvSpPr>
                <a:spLocks/>
              </p:cNvSpPr>
              <p:nvPr/>
            </p:nvSpPr>
            <p:spPr bwMode="auto">
              <a:xfrm>
                <a:off x="2635" y="559"/>
                <a:ext cx="63" cy="54"/>
              </a:xfrm>
              <a:custGeom>
                <a:avLst/>
                <a:gdLst>
                  <a:gd name="T0" fmla="*/ 1 w 126"/>
                  <a:gd name="T1" fmla="*/ 0 h 108"/>
                  <a:gd name="T2" fmla="*/ 1 w 126"/>
                  <a:gd name="T3" fmla="*/ 1 h 108"/>
                  <a:gd name="T4" fmla="*/ 1 w 126"/>
                  <a:gd name="T5" fmla="*/ 1 h 108"/>
                  <a:gd name="T6" fmla="*/ 1 w 126"/>
                  <a:gd name="T7" fmla="*/ 1 h 108"/>
                  <a:gd name="T8" fmla="*/ 1 w 126"/>
                  <a:gd name="T9" fmla="*/ 1 h 108"/>
                  <a:gd name="T10" fmla="*/ 1 w 126"/>
                  <a:gd name="T11" fmla="*/ 1 h 108"/>
                  <a:gd name="T12" fmla="*/ 1 w 126"/>
                  <a:gd name="T13" fmla="*/ 1 h 108"/>
                  <a:gd name="T14" fmla="*/ 1 w 126"/>
                  <a:gd name="T15" fmla="*/ 1 h 108"/>
                  <a:gd name="T16" fmla="*/ 1 w 126"/>
                  <a:gd name="T17" fmla="*/ 1 h 108"/>
                  <a:gd name="T18" fmla="*/ 1 w 126"/>
                  <a:gd name="T19" fmla="*/ 1 h 108"/>
                  <a:gd name="T20" fmla="*/ 1 w 126"/>
                  <a:gd name="T21" fmla="*/ 1 h 108"/>
                  <a:gd name="T22" fmla="*/ 1 w 126"/>
                  <a:gd name="T23" fmla="*/ 1 h 108"/>
                  <a:gd name="T24" fmla="*/ 1 w 126"/>
                  <a:gd name="T25" fmla="*/ 1 h 108"/>
                  <a:gd name="T26" fmla="*/ 1 w 126"/>
                  <a:gd name="T27" fmla="*/ 1 h 108"/>
                  <a:gd name="T28" fmla="*/ 1 w 126"/>
                  <a:gd name="T29" fmla="*/ 1 h 108"/>
                  <a:gd name="T30" fmla="*/ 1 w 126"/>
                  <a:gd name="T31" fmla="*/ 1 h 108"/>
                  <a:gd name="T32" fmla="*/ 0 w 126"/>
                  <a:gd name="T33" fmla="*/ 1 h 108"/>
                  <a:gd name="T34" fmla="*/ 1 w 126"/>
                  <a:gd name="T35" fmla="*/ 1 h 108"/>
                  <a:gd name="T36" fmla="*/ 1 w 126"/>
                  <a:gd name="T37" fmla="*/ 1 h 108"/>
                  <a:gd name="T38" fmla="*/ 1 w 126"/>
                  <a:gd name="T39" fmla="*/ 1 h 108"/>
                  <a:gd name="T40" fmla="*/ 1 w 126"/>
                  <a:gd name="T41" fmla="*/ 1 h 108"/>
                  <a:gd name="T42" fmla="*/ 1 w 126"/>
                  <a:gd name="T43" fmla="*/ 1 h 108"/>
                  <a:gd name="T44" fmla="*/ 1 w 126"/>
                  <a:gd name="T45" fmla="*/ 1 h 108"/>
                  <a:gd name="T46" fmla="*/ 1 w 126"/>
                  <a:gd name="T47" fmla="*/ 1 h 108"/>
                  <a:gd name="T48" fmla="*/ 1 w 126"/>
                  <a:gd name="T49" fmla="*/ 1 h 108"/>
                  <a:gd name="T50" fmla="*/ 1 w 126"/>
                  <a:gd name="T51" fmla="*/ 1 h 108"/>
                  <a:gd name="T52" fmla="*/ 1 w 126"/>
                  <a:gd name="T53" fmla="*/ 1 h 108"/>
                  <a:gd name="T54" fmla="*/ 1 w 126"/>
                  <a:gd name="T55" fmla="*/ 1 h 108"/>
                  <a:gd name="T56" fmla="*/ 1 w 126"/>
                  <a:gd name="T57" fmla="*/ 1 h 108"/>
                  <a:gd name="T58" fmla="*/ 1 w 126"/>
                  <a:gd name="T59" fmla="*/ 1 h 108"/>
                  <a:gd name="T60" fmla="*/ 1 w 126"/>
                  <a:gd name="T61" fmla="*/ 1 h 108"/>
                  <a:gd name="T62" fmla="*/ 1 w 126"/>
                  <a:gd name="T63" fmla="*/ 1 h 108"/>
                  <a:gd name="T64" fmla="*/ 1 w 126"/>
                  <a:gd name="T65" fmla="*/ 1 h 108"/>
                  <a:gd name="T66" fmla="*/ 1 w 126"/>
                  <a:gd name="T67" fmla="*/ 1 h 108"/>
                  <a:gd name="T68" fmla="*/ 1 w 126"/>
                  <a:gd name="T69" fmla="*/ 1 h 108"/>
                  <a:gd name="T70" fmla="*/ 1 w 126"/>
                  <a:gd name="T71" fmla="*/ 1 h 108"/>
                  <a:gd name="T72" fmla="*/ 1 w 126"/>
                  <a:gd name="T73" fmla="*/ 1 h 108"/>
                  <a:gd name="T74" fmla="*/ 1 w 126"/>
                  <a:gd name="T75" fmla="*/ 1 h 108"/>
                  <a:gd name="T76" fmla="*/ 1 w 126"/>
                  <a:gd name="T77" fmla="*/ 1 h 108"/>
                  <a:gd name="T78" fmla="*/ 1 w 126"/>
                  <a:gd name="T79" fmla="*/ 0 h 108"/>
                  <a:gd name="T80" fmla="*/ 1 w 126"/>
                  <a:gd name="T81" fmla="*/ 0 h 108"/>
                  <a:gd name="T82" fmla="*/ 1 w 126"/>
                  <a:gd name="T83" fmla="*/ 0 h 10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26"/>
                  <a:gd name="T127" fmla="*/ 0 h 108"/>
                  <a:gd name="T128" fmla="*/ 126 w 126"/>
                  <a:gd name="T129" fmla="*/ 108 h 10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26" h="108">
                    <a:moveTo>
                      <a:pt x="118" y="0"/>
                    </a:moveTo>
                    <a:lnTo>
                      <a:pt x="109" y="5"/>
                    </a:lnTo>
                    <a:lnTo>
                      <a:pt x="99" y="10"/>
                    </a:lnTo>
                    <a:lnTo>
                      <a:pt x="91" y="15"/>
                    </a:lnTo>
                    <a:lnTo>
                      <a:pt x="82" y="21"/>
                    </a:lnTo>
                    <a:lnTo>
                      <a:pt x="74" y="27"/>
                    </a:lnTo>
                    <a:lnTo>
                      <a:pt x="66" y="33"/>
                    </a:lnTo>
                    <a:lnTo>
                      <a:pt x="57" y="40"/>
                    </a:lnTo>
                    <a:lnTo>
                      <a:pt x="49" y="45"/>
                    </a:lnTo>
                    <a:lnTo>
                      <a:pt x="41" y="51"/>
                    </a:lnTo>
                    <a:lnTo>
                      <a:pt x="34" y="57"/>
                    </a:lnTo>
                    <a:lnTo>
                      <a:pt x="27" y="64"/>
                    </a:lnTo>
                    <a:lnTo>
                      <a:pt x="21" y="70"/>
                    </a:lnTo>
                    <a:lnTo>
                      <a:pt x="15" y="78"/>
                    </a:lnTo>
                    <a:lnTo>
                      <a:pt x="10" y="86"/>
                    </a:lnTo>
                    <a:lnTo>
                      <a:pt x="5" y="94"/>
                    </a:lnTo>
                    <a:lnTo>
                      <a:pt x="0" y="102"/>
                    </a:lnTo>
                    <a:lnTo>
                      <a:pt x="1" y="103"/>
                    </a:lnTo>
                    <a:lnTo>
                      <a:pt x="5" y="104"/>
                    </a:lnTo>
                    <a:lnTo>
                      <a:pt x="8" y="106"/>
                    </a:lnTo>
                    <a:lnTo>
                      <a:pt x="10" y="108"/>
                    </a:lnTo>
                    <a:lnTo>
                      <a:pt x="15" y="100"/>
                    </a:lnTo>
                    <a:lnTo>
                      <a:pt x="21" y="91"/>
                    </a:lnTo>
                    <a:lnTo>
                      <a:pt x="27" y="85"/>
                    </a:lnTo>
                    <a:lnTo>
                      <a:pt x="33" y="78"/>
                    </a:lnTo>
                    <a:lnTo>
                      <a:pt x="40" y="71"/>
                    </a:lnTo>
                    <a:lnTo>
                      <a:pt x="45" y="65"/>
                    </a:lnTo>
                    <a:lnTo>
                      <a:pt x="52" y="58"/>
                    </a:lnTo>
                    <a:lnTo>
                      <a:pt x="60" y="52"/>
                    </a:lnTo>
                    <a:lnTo>
                      <a:pt x="68" y="45"/>
                    </a:lnTo>
                    <a:lnTo>
                      <a:pt x="76" y="40"/>
                    </a:lnTo>
                    <a:lnTo>
                      <a:pt x="84" y="34"/>
                    </a:lnTo>
                    <a:lnTo>
                      <a:pt x="93" y="27"/>
                    </a:lnTo>
                    <a:lnTo>
                      <a:pt x="101" y="22"/>
                    </a:lnTo>
                    <a:lnTo>
                      <a:pt x="109" y="17"/>
                    </a:lnTo>
                    <a:lnTo>
                      <a:pt x="117" y="11"/>
                    </a:lnTo>
                    <a:lnTo>
                      <a:pt x="126" y="6"/>
                    </a:lnTo>
                    <a:lnTo>
                      <a:pt x="125" y="5"/>
                    </a:lnTo>
                    <a:lnTo>
                      <a:pt x="122" y="3"/>
                    </a:lnTo>
                    <a:lnTo>
                      <a:pt x="119" y="0"/>
                    </a:ln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256"/>
            <p:cNvGrpSpPr>
              <a:grpSpLocks/>
            </p:cNvGrpSpPr>
            <p:nvPr/>
          </p:nvGrpSpPr>
          <p:grpSpPr bwMode="auto">
            <a:xfrm rot="719437">
              <a:off x="2383" y="816"/>
              <a:ext cx="881" cy="575"/>
              <a:chOff x="2239" y="2756"/>
              <a:chExt cx="881" cy="575"/>
            </a:xfrm>
          </p:grpSpPr>
          <p:sp>
            <p:nvSpPr>
              <p:cNvPr id="23564" name="Freeform 216"/>
              <p:cNvSpPr>
                <a:spLocks/>
              </p:cNvSpPr>
              <p:nvPr/>
            </p:nvSpPr>
            <p:spPr bwMode="auto">
              <a:xfrm>
                <a:off x="2252" y="2971"/>
                <a:ext cx="502" cy="351"/>
              </a:xfrm>
              <a:custGeom>
                <a:avLst/>
                <a:gdLst>
                  <a:gd name="T0" fmla="*/ 1 w 1003"/>
                  <a:gd name="T1" fmla="*/ 0 h 703"/>
                  <a:gd name="T2" fmla="*/ 1 w 1003"/>
                  <a:gd name="T3" fmla="*/ 0 h 703"/>
                  <a:gd name="T4" fmla="*/ 1 w 1003"/>
                  <a:gd name="T5" fmla="*/ 0 h 703"/>
                  <a:gd name="T6" fmla="*/ 1 w 1003"/>
                  <a:gd name="T7" fmla="*/ 0 h 703"/>
                  <a:gd name="T8" fmla="*/ 1 w 1003"/>
                  <a:gd name="T9" fmla="*/ 0 h 703"/>
                  <a:gd name="T10" fmla="*/ 1 w 1003"/>
                  <a:gd name="T11" fmla="*/ 0 h 703"/>
                  <a:gd name="T12" fmla="*/ 1 w 1003"/>
                  <a:gd name="T13" fmla="*/ 0 h 703"/>
                  <a:gd name="T14" fmla="*/ 1 w 1003"/>
                  <a:gd name="T15" fmla="*/ 0 h 703"/>
                  <a:gd name="T16" fmla="*/ 1 w 1003"/>
                  <a:gd name="T17" fmla="*/ 0 h 703"/>
                  <a:gd name="T18" fmla="*/ 1 w 1003"/>
                  <a:gd name="T19" fmla="*/ 0 h 703"/>
                  <a:gd name="T20" fmla="*/ 1 w 1003"/>
                  <a:gd name="T21" fmla="*/ 0 h 703"/>
                  <a:gd name="T22" fmla="*/ 1 w 1003"/>
                  <a:gd name="T23" fmla="*/ 0 h 703"/>
                  <a:gd name="T24" fmla="*/ 1 w 1003"/>
                  <a:gd name="T25" fmla="*/ 0 h 703"/>
                  <a:gd name="T26" fmla="*/ 1 w 1003"/>
                  <a:gd name="T27" fmla="*/ 0 h 703"/>
                  <a:gd name="T28" fmla="*/ 1 w 1003"/>
                  <a:gd name="T29" fmla="*/ 0 h 703"/>
                  <a:gd name="T30" fmla="*/ 1 w 1003"/>
                  <a:gd name="T31" fmla="*/ 0 h 703"/>
                  <a:gd name="T32" fmla="*/ 1 w 1003"/>
                  <a:gd name="T33" fmla="*/ 0 h 703"/>
                  <a:gd name="T34" fmla="*/ 1 w 1003"/>
                  <a:gd name="T35" fmla="*/ 0 h 703"/>
                  <a:gd name="T36" fmla="*/ 1 w 1003"/>
                  <a:gd name="T37" fmla="*/ 0 h 703"/>
                  <a:gd name="T38" fmla="*/ 1 w 1003"/>
                  <a:gd name="T39" fmla="*/ 0 h 703"/>
                  <a:gd name="T40" fmla="*/ 1 w 1003"/>
                  <a:gd name="T41" fmla="*/ 0 h 703"/>
                  <a:gd name="T42" fmla="*/ 1 w 1003"/>
                  <a:gd name="T43" fmla="*/ 0 h 703"/>
                  <a:gd name="T44" fmla="*/ 1 w 1003"/>
                  <a:gd name="T45" fmla="*/ 0 h 703"/>
                  <a:gd name="T46" fmla="*/ 1 w 1003"/>
                  <a:gd name="T47" fmla="*/ 0 h 703"/>
                  <a:gd name="T48" fmla="*/ 1 w 1003"/>
                  <a:gd name="T49" fmla="*/ 0 h 703"/>
                  <a:gd name="T50" fmla="*/ 1 w 1003"/>
                  <a:gd name="T51" fmla="*/ 0 h 703"/>
                  <a:gd name="T52" fmla="*/ 1 w 1003"/>
                  <a:gd name="T53" fmla="*/ 0 h 703"/>
                  <a:gd name="T54" fmla="*/ 1 w 1003"/>
                  <a:gd name="T55" fmla="*/ 0 h 703"/>
                  <a:gd name="T56" fmla="*/ 1 w 1003"/>
                  <a:gd name="T57" fmla="*/ 0 h 703"/>
                  <a:gd name="T58" fmla="*/ 1 w 1003"/>
                  <a:gd name="T59" fmla="*/ 0 h 703"/>
                  <a:gd name="T60" fmla="*/ 1 w 1003"/>
                  <a:gd name="T61" fmla="*/ 0 h 703"/>
                  <a:gd name="T62" fmla="*/ 1 w 1003"/>
                  <a:gd name="T63" fmla="*/ 0 h 703"/>
                  <a:gd name="T64" fmla="*/ 1 w 1003"/>
                  <a:gd name="T65" fmla="*/ 0 h 703"/>
                  <a:gd name="T66" fmla="*/ 1 w 1003"/>
                  <a:gd name="T67" fmla="*/ 0 h 703"/>
                  <a:gd name="T68" fmla="*/ 1 w 1003"/>
                  <a:gd name="T69" fmla="*/ 0 h 703"/>
                  <a:gd name="T70" fmla="*/ 1 w 1003"/>
                  <a:gd name="T71" fmla="*/ 0 h 703"/>
                  <a:gd name="T72" fmla="*/ 1 w 1003"/>
                  <a:gd name="T73" fmla="*/ 0 h 703"/>
                  <a:gd name="T74" fmla="*/ 1 w 1003"/>
                  <a:gd name="T75" fmla="*/ 0 h 703"/>
                  <a:gd name="T76" fmla="*/ 1 w 1003"/>
                  <a:gd name="T77" fmla="*/ 0 h 703"/>
                  <a:gd name="T78" fmla="*/ 1 w 1003"/>
                  <a:gd name="T79" fmla="*/ 0 h 703"/>
                  <a:gd name="T80" fmla="*/ 1 w 1003"/>
                  <a:gd name="T81" fmla="*/ 0 h 703"/>
                  <a:gd name="T82" fmla="*/ 1 w 1003"/>
                  <a:gd name="T83" fmla="*/ 0 h 703"/>
                  <a:gd name="T84" fmla="*/ 1 w 1003"/>
                  <a:gd name="T85" fmla="*/ 0 h 703"/>
                  <a:gd name="T86" fmla="*/ 1 w 1003"/>
                  <a:gd name="T87" fmla="*/ 0 h 703"/>
                  <a:gd name="T88" fmla="*/ 1 w 1003"/>
                  <a:gd name="T89" fmla="*/ 0 h 703"/>
                  <a:gd name="T90" fmla="*/ 1 w 1003"/>
                  <a:gd name="T91" fmla="*/ 0 h 703"/>
                  <a:gd name="T92" fmla="*/ 1 w 1003"/>
                  <a:gd name="T93" fmla="*/ 0 h 703"/>
                  <a:gd name="T94" fmla="*/ 1 w 1003"/>
                  <a:gd name="T95" fmla="*/ 0 h 703"/>
                  <a:gd name="T96" fmla="*/ 1 w 1003"/>
                  <a:gd name="T97" fmla="*/ 0 h 703"/>
                  <a:gd name="T98" fmla="*/ 1 w 1003"/>
                  <a:gd name="T99" fmla="*/ 0 h 703"/>
                  <a:gd name="T100" fmla="*/ 1 w 1003"/>
                  <a:gd name="T101" fmla="*/ 0 h 703"/>
                  <a:gd name="T102" fmla="*/ 1 w 1003"/>
                  <a:gd name="T103" fmla="*/ 0 h 703"/>
                  <a:gd name="T104" fmla="*/ 1 w 1003"/>
                  <a:gd name="T105" fmla="*/ 0 h 703"/>
                  <a:gd name="T106" fmla="*/ 1 w 1003"/>
                  <a:gd name="T107" fmla="*/ 0 h 703"/>
                  <a:gd name="T108" fmla="*/ 1 w 1003"/>
                  <a:gd name="T109" fmla="*/ 0 h 703"/>
                  <a:gd name="T110" fmla="*/ 1 w 1003"/>
                  <a:gd name="T111" fmla="*/ 0 h 703"/>
                  <a:gd name="T112" fmla="*/ 1 w 1003"/>
                  <a:gd name="T113" fmla="*/ 0 h 703"/>
                  <a:gd name="T114" fmla="*/ 1 w 1003"/>
                  <a:gd name="T115" fmla="*/ 0 h 703"/>
                  <a:gd name="T116" fmla="*/ 1 w 1003"/>
                  <a:gd name="T117" fmla="*/ 0 h 703"/>
                  <a:gd name="T118" fmla="*/ 1 w 1003"/>
                  <a:gd name="T119" fmla="*/ 0 h 703"/>
                  <a:gd name="T120" fmla="*/ 1 w 1003"/>
                  <a:gd name="T121" fmla="*/ 0 h 703"/>
                  <a:gd name="T122" fmla="*/ 1 w 1003"/>
                  <a:gd name="T123" fmla="*/ 0 h 70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003"/>
                  <a:gd name="T187" fmla="*/ 0 h 703"/>
                  <a:gd name="T188" fmla="*/ 1003 w 1003"/>
                  <a:gd name="T189" fmla="*/ 703 h 70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003" h="703">
                    <a:moveTo>
                      <a:pt x="1002" y="279"/>
                    </a:moveTo>
                    <a:lnTo>
                      <a:pt x="971" y="266"/>
                    </a:lnTo>
                    <a:lnTo>
                      <a:pt x="940" y="255"/>
                    </a:lnTo>
                    <a:lnTo>
                      <a:pt x="909" y="242"/>
                    </a:lnTo>
                    <a:lnTo>
                      <a:pt x="876" y="230"/>
                    </a:lnTo>
                    <a:lnTo>
                      <a:pt x="845" y="217"/>
                    </a:lnTo>
                    <a:lnTo>
                      <a:pt x="814" y="205"/>
                    </a:lnTo>
                    <a:lnTo>
                      <a:pt x="783" y="193"/>
                    </a:lnTo>
                    <a:lnTo>
                      <a:pt x="752" y="180"/>
                    </a:lnTo>
                    <a:lnTo>
                      <a:pt x="721" y="169"/>
                    </a:lnTo>
                    <a:lnTo>
                      <a:pt x="690" y="156"/>
                    </a:lnTo>
                    <a:lnTo>
                      <a:pt x="658" y="143"/>
                    </a:lnTo>
                    <a:lnTo>
                      <a:pt x="626" y="132"/>
                    </a:lnTo>
                    <a:lnTo>
                      <a:pt x="595" y="119"/>
                    </a:lnTo>
                    <a:lnTo>
                      <a:pt x="564" y="108"/>
                    </a:lnTo>
                    <a:lnTo>
                      <a:pt x="532" y="95"/>
                    </a:lnTo>
                    <a:lnTo>
                      <a:pt x="501" y="83"/>
                    </a:lnTo>
                    <a:lnTo>
                      <a:pt x="487" y="78"/>
                    </a:lnTo>
                    <a:lnTo>
                      <a:pt x="473" y="73"/>
                    </a:lnTo>
                    <a:lnTo>
                      <a:pt x="459" y="67"/>
                    </a:lnTo>
                    <a:lnTo>
                      <a:pt x="444" y="63"/>
                    </a:lnTo>
                    <a:lnTo>
                      <a:pt x="431" y="57"/>
                    </a:lnTo>
                    <a:lnTo>
                      <a:pt x="417" y="52"/>
                    </a:lnTo>
                    <a:lnTo>
                      <a:pt x="402" y="46"/>
                    </a:lnTo>
                    <a:lnTo>
                      <a:pt x="388" y="42"/>
                    </a:lnTo>
                    <a:lnTo>
                      <a:pt x="373" y="36"/>
                    </a:lnTo>
                    <a:lnTo>
                      <a:pt x="359" y="32"/>
                    </a:lnTo>
                    <a:lnTo>
                      <a:pt x="344" y="27"/>
                    </a:lnTo>
                    <a:lnTo>
                      <a:pt x="329" y="22"/>
                    </a:lnTo>
                    <a:lnTo>
                      <a:pt x="315" y="19"/>
                    </a:lnTo>
                    <a:lnTo>
                      <a:pt x="300" y="14"/>
                    </a:lnTo>
                    <a:lnTo>
                      <a:pt x="285" y="11"/>
                    </a:lnTo>
                    <a:lnTo>
                      <a:pt x="270" y="7"/>
                    </a:lnTo>
                    <a:lnTo>
                      <a:pt x="250" y="4"/>
                    </a:lnTo>
                    <a:lnTo>
                      <a:pt x="229" y="2"/>
                    </a:lnTo>
                    <a:lnTo>
                      <a:pt x="206" y="0"/>
                    </a:lnTo>
                    <a:lnTo>
                      <a:pt x="184" y="0"/>
                    </a:lnTo>
                    <a:lnTo>
                      <a:pt x="161" y="3"/>
                    </a:lnTo>
                    <a:lnTo>
                      <a:pt x="139" y="6"/>
                    </a:lnTo>
                    <a:lnTo>
                      <a:pt x="117" y="12"/>
                    </a:lnTo>
                    <a:lnTo>
                      <a:pt x="96" y="20"/>
                    </a:lnTo>
                    <a:lnTo>
                      <a:pt x="77" y="29"/>
                    </a:lnTo>
                    <a:lnTo>
                      <a:pt x="58" y="41"/>
                    </a:lnTo>
                    <a:lnTo>
                      <a:pt x="42" y="53"/>
                    </a:lnTo>
                    <a:lnTo>
                      <a:pt x="28" y="70"/>
                    </a:lnTo>
                    <a:lnTo>
                      <a:pt x="17" y="87"/>
                    </a:lnTo>
                    <a:lnTo>
                      <a:pt x="8" y="106"/>
                    </a:lnTo>
                    <a:lnTo>
                      <a:pt x="2" y="129"/>
                    </a:lnTo>
                    <a:lnTo>
                      <a:pt x="0" y="154"/>
                    </a:lnTo>
                    <a:lnTo>
                      <a:pt x="3" y="193"/>
                    </a:lnTo>
                    <a:lnTo>
                      <a:pt x="12" y="228"/>
                    </a:lnTo>
                    <a:lnTo>
                      <a:pt x="28" y="261"/>
                    </a:lnTo>
                    <a:lnTo>
                      <a:pt x="50" y="291"/>
                    </a:lnTo>
                    <a:lnTo>
                      <a:pt x="77" y="318"/>
                    </a:lnTo>
                    <a:lnTo>
                      <a:pt x="106" y="342"/>
                    </a:lnTo>
                    <a:lnTo>
                      <a:pt x="138" y="363"/>
                    </a:lnTo>
                    <a:lnTo>
                      <a:pt x="171" y="380"/>
                    </a:lnTo>
                    <a:lnTo>
                      <a:pt x="187" y="387"/>
                    </a:lnTo>
                    <a:lnTo>
                      <a:pt x="204" y="395"/>
                    </a:lnTo>
                    <a:lnTo>
                      <a:pt x="220" y="402"/>
                    </a:lnTo>
                    <a:lnTo>
                      <a:pt x="237" y="409"/>
                    </a:lnTo>
                    <a:lnTo>
                      <a:pt x="253" y="415"/>
                    </a:lnTo>
                    <a:lnTo>
                      <a:pt x="270" y="422"/>
                    </a:lnTo>
                    <a:lnTo>
                      <a:pt x="287" y="428"/>
                    </a:lnTo>
                    <a:lnTo>
                      <a:pt x="304" y="435"/>
                    </a:lnTo>
                    <a:lnTo>
                      <a:pt x="320" y="440"/>
                    </a:lnTo>
                    <a:lnTo>
                      <a:pt x="337" y="447"/>
                    </a:lnTo>
                    <a:lnTo>
                      <a:pt x="353" y="453"/>
                    </a:lnTo>
                    <a:lnTo>
                      <a:pt x="371" y="459"/>
                    </a:lnTo>
                    <a:lnTo>
                      <a:pt x="387" y="466"/>
                    </a:lnTo>
                    <a:lnTo>
                      <a:pt x="404" y="471"/>
                    </a:lnTo>
                    <a:lnTo>
                      <a:pt x="420" y="477"/>
                    </a:lnTo>
                    <a:lnTo>
                      <a:pt x="436" y="484"/>
                    </a:lnTo>
                    <a:lnTo>
                      <a:pt x="470" y="498"/>
                    </a:lnTo>
                    <a:lnTo>
                      <a:pt x="504" y="513"/>
                    </a:lnTo>
                    <a:lnTo>
                      <a:pt x="538" y="527"/>
                    </a:lnTo>
                    <a:lnTo>
                      <a:pt x="571" y="542"/>
                    </a:lnTo>
                    <a:lnTo>
                      <a:pt x="605" y="557"/>
                    </a:lnTo>
                    <a:lnTo>
                      <a:pt x="639" y="570"/>
                    </a:lnTo>
                    <a:lnTo>
                      <a:pt x="673" y="585"/>
                    </a:lnTo>
                    <a:lnTo>
                      <a:pt x="707" y="600"/>
                    </a:lnTo>
                    <a:lnTo>
                      <a:pt x="740" y="614"/>
                    </a:lnTo>
                    <a:lnTo>
                      <a:pt x="775" y="628"/>
                    </a:lnTo>
                    <a:lnTo>
                      <a:pt x="810" y="642"/>
                    </a:lnTo>
                    <a:lnTo>
                      <a:pt x="844" y="656"/>
                    </a:lnTo>
                    <a:lnTo>
                      <a:pt x="878" y="668"/>
                    </a:lnTo>
                    <a:lnTo>
                      <a:pt x="913" y="680"/>
                    </a:lnTo>
                    <a:lnTo>
                      <a:pt x="948" y="691"/>
                    </a:lnTo>
                    <a:lnTo>
                      <a:pt x="982" y="703"/>
                    </a:lnTo>
                    <a:lnTo>
                      <a:pt x="982" y="701"/>
                    </a:lnTo>
                    <a:lnTo>
                      <a:pt x="979" y="694"/>
                    </a:lnTo>
                    <a:lnTo>
                      <a:pt x="976" y="687"/>
                    </a:lnTo>
                    <a:lnTo>
                      <a:pt x="971" y="683"/>
                    </a:lnTo>
                    <a:lnTo>
                      <a:pt x="942" y="671"/>
                    </a:lnTo>
                    <a:lnTo>
                      <a:pt x="913" y="657"/>
                    </a:lnTo>
                    <a:lnTo>
                      <a:pt x="885" y="644"/>
                    </a:lnTo>
                    <a:lnTo>
                      <a:pt x="856" y="633"/>
                    </a:lnTo>
                    <a:lnTo>
                      <a:pt x="827" y="620"/>
                    </a:lnTo>
                    <a:lnTo>
                      <a:pt x="798" y="607"/>
                    </a:lnTo>
                    <a:lnTo>
                      <a:pt x="769" y="596"/>
                    </a:lnTo>
                    <a:lnTo>
                      <a:pt x="740" y="583"/>
                    </a:lnTo>
                    <a:lnTo>
                      <a:pt x="711" y="572"/>
                    </a:lnTo>
                    <a:lnTo>
                      <a:pt x="682" y="560"/>
                    </a:lnTo>
                    <a:lnTo>
                      <a:pt x="653" y="547"/>
                    </a:lnTo>
                    <a:lnTo>
                      <a:pt x="623" y="536"/>
                    </a:lnTo>
                    <a:lnTo>
                      <a:pt x="594" y="524"/>
                    </a:lnTo>
                    <a:lnTo>
                      <a:pt x="565" y="513"/>
                    </a:lnTo>
                    <a:lnTo>
                      <a:pt x="535" y="500"/>
                    </a:lnTo>
                    <a:lnTo>
                      <a:pt x="507" y="489"/>
                    </a:lnTo>
                    <a:lnTo>
                      <a:pt x="492" y="483"/>
                    </a:lnTo>
                    <a:lnTo>
                      <a:pt x="477" y="476"/>
                    </a:lnTo>
                    <a:lnTo>
                      <a:pt x="462" y="470"/>
                    </a:lnTo>
                    <a:lnTo>
                      <a:pt x="447" y="465"/>
                    </a:lnTo>
                    <a:lnTo>
                      <a:pt x="432" y="459"/>
                    </a:lnTo>
                    <a:lnTo>
                      <a:pt x="417" y="452"/>
                    </a:lnTo>
                    <a:lnTo>
                      <a:pt x="402" y="446"/>
                    </a:lnTo>
                    <a:lnTo>
                      <a:pt x="387" y="440"/>
                    </a:lnTo>
                    <a:lnTo>
                      <a:pt x="372" y="435"/>
                    </a:lnTo>
                    <a:lnTo>
                      <a:pt x="357" y="428"/>
                    </a:lnTo>
                    <a:lnTo>
                      <a:pt x="342" y="422"/>
                    </a:lnTo>
                    <a:lnTo>
                      <a:pt x="326" y="416"/>
                    </a:lnTo>
                    <a:lnTo>
                      <a:pt x="311" y="410"/>
                    </a:lnTo>
                    <a:lnTo>
                      <a:pt x="296" y="403"/>
                    </a:lnTo>
                    <a:lnTo>
                      <a:pt x="281" y="398"/>
                    </a:lnTo>
                    <a:lnTo>
                      <a:pt x="266" y="392"/>
                    </a:lnTo>
                    <a:lnTo>
                      <a:pt x="253" y="387"/>
                    </a:lnTo>
                    <a:lnTo>
                      <a:pt x="239" y="382"/>
                    </a:lnTo>
                    <a:lnTo>
                      <a:pt x="227" y="377"/>
                    </a:lnTo>
                    <a:lnTo>
                      <a:pt x="213" y="372"/>
                    </a:lnTo>
                    <a:lnTo>
                      <a:pt x="199" y="368"/>
                    </a:lnTo>
                    <a:lnTo>
                      <a:pt x="186" y="363"/>
                    </a:lnTo>
                    <a:lnTo>
                      <a:pt x="172" y="357"/>
                    </a:lnTo>
                    <a:lnTo>
                      <a:pt x="160" y="353"/>
                    </a:lnTo>
                    <a:lnTo>
                      <a:pt x="134" y="341"/>
                    </a:lnTo>
                    <a:lnTo>
                      <a:pt x="110" y="327"/>
                    </a:lnTo>
                    <a:lnTo>
                      <a:pt x="88" y="311"/>
                    </a:lnTo>
                    <a:lnTo>
                      <a:pt x="68" y="292"/>
                    </a:lnTo>
                    <a:lnTo>
                      <a:pt x="49" y="271"/>
                    </a:lnTo>
                    <a:lnTo>
                      <a:pt x="34" y="247"/>
                    </a:lnTo>
                    <a:lnTo>
                      <a:pt x="24" y="220"/>
                    </a:lnTo>
                    <a:lnTo>
                      <a:pt x="18" y="192"/>
                    </a:lnTo>
                    <a:lnTo>
                      <a:pt x="18" y="172"/>
                    </a:lnTo>
                    <a:lnTo>
                      <a:pt x="20" y="155"/>
                    </a:lnTo>
                    <a:lnTo>
                      <a:pt x="25" y="137"/>
                    </a:lnTo>
                    <a:lnTo>
                      <a:pt x="32" y="120"/>
                    </a:lnTo>
                    <a:lnTo>
                      <a:pt x="41" y="105"/>
                    </a:lnTo>
                    <a:lnTo>
                      <a:pt x="53" y="90"/>
                    </a:lnTo>
                    <a:lnTo>
                      <a:pt x="64" y="76"/>
                    </a:lnTo>
                    <a:lnTo>
                      <a:pt x="77" y="63"/>
                    </a:lnTo>
                    <a:lnTo>
                      <a:pt x="100" y="44"/>
                    </a:lnTo>
                    <a:lnTo>
                      <a:pt x="126" y="30"/>
                    </a:lnTo>
                    <a:lnTo>
                      <a:pt x="155" y="21"/>
                    </a:lnTo>
                    <a:lnTo>
                      <a:pt x="186" y="17"/>
                    </a:lnTo>
                    <a:lnTo>
                      <a:pt x="220" y="17"/>
                    </a:lnTo>
                    <a:lnTo>
                      <a:pt x="253" y="19"/>
                    </a:lnTo>
                    <a:lnTo>
                      <a:pt x="289" y="25"/>
                    </a:lnTo>
                    <a:lnTo>
                      <a:pt x="325" y="33"/>
                    </a:lnTo>
                    <a:lnTo>
                      <a:pt x="360" y="43"/>
                    </a:lnTo>
                    <a:lnTo>
                      <a:pt x="396" y="55"/>
                    </a:lnTo>
                    <a:lnTo>
                      <a:pt x="431" y="66"/>
                    </a:lnTo>
                    <a:lnTo>
                      <a:pt x="464" y="79"/>
                    </a:lnTo>
                    <a:lnTo>
                      <a:pt x="496" y="91"/>
                    </a:lnTo>
                    <a:lnTo>
                      <a:pt x="526" y="103"/>
                    </a:lnTo>
                    <a:lnTo>
                      <a:pt x="553" y="113"/>
                    </a:lnTo>
                    <a:lnTo>
                      <a:pt x="577" y="122"/>
                    </a:lnTo>
                    <a:lnTo>
                      <a:pt x="603" y="132"/>
                    </a:lnTo>
                    <a:lnTo>
                      <a:pt x="630" y="142"/>
                    </a:lnTo>
                    <a:lnTo>
                      <a:pt x="658" y="152"/>
                    </a:lnTo>
                    <a:lnTo>
                      <a:pt x="684" y="162"/>
                    </a:lnTo>
                    <a:lnTo>
                      <a:pt x="711" y="172"/>
                    </a:lnTo>
                    <a:lnTo>
                      <a:pt x="737" y="182"/>
                    </a:lnTo>
                    <a:lnTo>
                      <a:pt x="764" y="192"/>
                    </a:lnTo>
                    <a:lnTo>
                      <a:pt x="790" y="202"/>
                    </a:lnTo>
                    <a:lnTo>
                      <a:pt x="817" y="212"/>
                    </a:lnTo>
                    <a:lnTo>
                      <a:pt x="844" y="222"/>
                    </a:lnTo>
                    <a:lnTo>
                      <a:pt x="871" y="232"/>
                    </a:lnTo>
                    <a:lnTo>
                      <a:pt x="897" y="242"/>
                    </a:lnTo>
                    <a:lnTo>
                      <a:pt x="924" y="251"/>
                    </a:lnTo>
                    <a:lnTo>
                      <a:pt x="950" y="262"/>
                    </a:lnTo>
                    <a:lnTo>
                      <a:pt x="977" y="272"/>
                    </a:lnTo>
                    <a:lnTo>
                      <a:pt x="1003" y="281"/>
                    </a:lnTo>
                    <a:lnTo>
                      <a:pt x="1003" y="280"/>
                    </a:lnTo>
                    <a:lnTo>
                      <a:pt x="1002" y="27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5" name="Freeform 217"/>
              <p:cNvSpPr>
                <a:spLocks/>
              </p:cNvSpPr>
              <p:nvPr/>
            </p:nvSpPr>
            <p:spPr bwMode="auto">
              <a:xfrm>
                <a:off x="2714" y="3016"/>
                <a:ext cx="368" cy="315"/>
              </a:xfrm>
              <a:custGeom>
                <a:avLst/>
                <a:gdLst>
                  <a:gd name="T0" fmla="*/ 1 w 736"/>
                  <a:gd name="T1" fmla="*/ 1 h 629"/>
                  <a:gd name="T2" fmla="*/ 1 w 736"/>
                  <a:gd name="T3" fmla="*/ 1 h 629"/>
                  <a:gd name="T4" fmla="*/ 1 w 736"/>
                  <a:gd name="T5" fmla="*/ 1 h 629"/>
                  <a:gd name="T6" fmla="*/ 1 w 736"/>
                  <a:gd name="T7" fmla="*/ 1 h 629"/>
                  <a:gd name="T8" fmla="*/ 1 w 736"/>
                  <a:gd name="T9" fmla="*/ 1 h 629"/>
                  <a:gd name="T10" fmla="*/ 1 w 736"/>
                  <a:gd name="T11" fmla="*/ 1 h 629"/>
                  <a:gd name="T12" fmla="*/ 1 w 736"/>
                  <a:gd name="T13" fmla="*/ 1 h 629"/>
                  <a:gd name="T14" fmla="*/ 1 w 736"/>
                  <a:gd name="T15" fmla="*/ 1 h 629"/>
                  <a:gd name="T16" fmla="*/ 1 w 736"/>
                  <a:gd name="T17" fmla="*/ 1 h 629"/>
                  <a:gd name="T18" fmla="*/ 1 w 736"/>
                  <a:gd name="T19" fmla="*/ 1 h 629"/>
                  <a:gd name="T20" fmla="*/ 1 w 736"/>
                  <a:gd name="T21" fmla="*/ 1 h 629"/>
                  <a:gd name="T22" fmla="*/ 1 w 736"/>
                  <a:gd name="T23" fmla="*/ 1 h 629"/>
                  <a:gd name="T24" fmla="*/ 1 w 736"/>
                  <a:gd name="T25" fmla="*/ 1 h 629"/>
                  <a:gd name="T26" fmla="*/ 1 w 736"/>
                  <a:gd name="T27" fmla="*/ 1 h 629"/>
                  <a:gd name="T28" fmla="*/ 1 w 736"/>
                  <a:gd name="T29" fmla="*/ 1 h 629"/>
                  <a:gd name="T30" fmla="*/ 1 w 736"/>
                  <a:gd name="T31" fmla="*/ 1 h 629"/>
                  <a:gd name="T32" fmla="*/ 1 w 736"/>
                  <a:gd name="T33" fmla="*/ 1 h 629"/>
                  <a:gd name="T34" fmla="*/ 1 w 736"/>
                  <a:gd name="T35" fmla="*/ 1 h 629"/>
                  <a:gd name="T36" fmla="*/ 1 w 736"/>
                  <a:gd name="T37" fmla="*/ 1 h 629"/>
                  <a:gd name="T38" fmla="*/ 1 w 736"/>
                  <a:gd name="T39" fmla="*/ 1 h 629"/>
                  <a:gd name="T40" fmla="*/ 1 w 736"/>
                  <a:gd name="T41" fmla="*/ 1 h 629"/>
                  <a:gd name="T42" fmla="*/ 1 w 736"/>
                  <a:gd name="T43" fmla="*/ 1 h 629"/>
                  <a:gd name="T44" fmla="*/ 1 w 736"/>
                  <a:gd name="T45" fmla="*/ 1 h 629"/>
                  <a:gd name="T46" fmla="*/ 1 w 736"/>
                  <a:gd name="T47" fmla="*/ 1 h 629"/>
                  <a:gd name="T48" fmla="*/ 1 w 736"/>
                  <a:gd name="T49" fmla="*/ 1 h 629"/>
                  <a:gd name="T50" fmla="*/ 1 w 736"/>
                  <a:gd name="T51" fmla="*/ 1 h 629"/>
                  <a:gd name="T52" fmla="*/ 1 w 736"/>
                  <a:gd name="T53" fmla="*/ 1 h 629"/>
                  <a:gd name="T54" fmla="*/ 1 w 736"/>
                  <a:gd name="T55" fmla="*/ 1 h 629"/>
                  <a:gd name="T56" fmla="*/ 1 w 736"/>
                  <a:gd name="T57" fmla="*/ 1 h 629"/>
                  <a:gd name="T58" fmla="*/ 1 w 736"/>
                  <a:gd name="T59" fmla="*/ 1 h 629"/>
                  <a:gd name="T60" fmla="*/ 1 w 736"/>
                  <a:gd name="T61" fmla="*/ 1 h 629"/>
                  <a:gd name="T62" fmla="*/ 1 w 736"/>
                  <a:gd name="T63" fmla="*/ 1 h 629"/>
                  <a:gd name="T64" fmla="*/ 1 w 736"/>
                  <a:gd name="T65" fmla="*/ 1 h 629"/>
                  <a:gd name="T66" fmla="*/ 1 w 736"/>
                  <a:gd name="T67" fmla="*/ 1 h 629"/>
                  <a:gd name="T68" fmla="*/ 1 w 736"/>
                  <a:gd name="T69" fmla="*/ 1 h 629"/>
                  <a:gd name="T70" fmla="*/ 1 w 736"/>
                  <a:gd name="T71" fmla="*/ 0 h 629"/>
                  <a:gd name="T72" fmla="*/ 1 w 736"/>
                  <a:gd name="T73" fmla="*/ 0 h 62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36"/>
                  <a:gd name="T112" fmla="*/ 0 h 629"/>
                  <a:gd name="T113" fmla="*/ 736 w 736"/>
                  <a:gd name="T114" fmla="*/ 629 h 62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36" h="629">
                    <a:moveTo>
                      <a:pt x="732" y="0"/>
                    </a:moveTo>
                    <a:lnTo>
                      <a:pt x="708" y="18"/>
                    </a:lnTo>
                    <a:lnTo>
                      <a:pt x="684" y="35"/>
                    </a:lnTo>
                    <a:lnTo>
                      <a:pt x="660" y="52"/>
                    </a:lnTo>
                    <a:lnTo>
                      <a:pt x="636" y="69"/>
                    </a:lnTo>
                    <a:lnTo>
                      <a:pt x="612" y="87"/>
                    </a:lnTo>
                    <a:lnTo>
                      <a:pt x="587" y="104"/>
                    </a:lnTo>
                    <a:lnTo>
                      <a:pt x="563" y="121"/>
                    </a:lnTo>
                    <a:lnTo>
                      <a:pt x="539" y="137"/>
                    </a:lnTo>
                    <a:lnTo>
                      <a:pt x="515" y="156"/>
                    </a:lnTo>
                    <a:lnTo>
                      <a:pt x="491" y="173"/>
                    </a:lnTo>
                    <a:lnTo>
                      <a:pt x="466" y="190"/>
                    </a:lnTo>
                    <a:lnTo>
                      <a:pt x="442" y="208"/>
                    </a:lnTo>
                    <a:lnTo>
                      <a:pt x="418" y="225"/>
                    </a:lnTo>
                    <a:lnTo>
                      <a:pt x="395" y="243"/>
                    </a:lnTo>
                    <a:lnTo>
                      <a:pt x="371" y="261"/>
                    </a:lnTo>
                    <a:lnTo>
                      <a:pt x="348" y="279"/>
                    </a:lnTo>
                    <a:lnTo>
                      <a:pt x="325" y="298"/>
                    </a:lnTo>
                    <a:lnTo>
                      <a:pt x="300" y="316"/>
                    </a:lnTo>
                    <a:lnTo>
                      <a:pt x="277" y="334"/>
                    </a:lnTo>
                    <a:lnTo>
                      <a:pt x="254" y="353"/>
                    </a:lnTo>
                    <a:lnTo>
                      <a:pt x="230" y="372"/>
                    </a:lnTo>
                    <a:lnTo>
                      <a:pt x="207" y="392"/>
                    </a:lnTo>
                    <a:lnTo>
                      <a:pt x="184" y="413"/>
                    </a:lnTo>
                    <a:lnTo>
                      <a:pt x="161" y="432"/>
                    </a:lnTo>
                    <a:lnTo>
                      <a:pt x="138" y="453"/>
                    </a:lnTo>
                    <a:lnTo>
                      <a:pt x="116" y="475"/>
                    </a:lnTo>
                    <a:lnTo>
                      <a:pt x="95" y="497"/>
                    </a:lnTo>
                    <a:lnTo>
                      <a:pt x="75" y="519"/>
                    </a:lnTo>
                    <a:lnTo>
                      <a:pt x="54" y="540"/>
                    </a:lnTo>
                    <a:lnTo>
                      <a:pt x="35" y="565"/>
                    </a:lnTo>
                    <a:lnTo>
                      <a:pt x="17" y="588"/>
                    </a:lnTo>
                    <a:lnTo>
                      <a:pt x="0" y="612"/>
                    </a:lnTo>
                    <a:lnTo>
                      <a:pt x="1" y="618"/>
                    </a:lnTo>
                    <a:lnTo>
                      <a:pt x="8" y="623"/>
                    </a:lnTo>
                    <a:lnTo>
                      <a:pt x="16" y="629"/>
                    </a:lnTo>
                    <a:lnTo>
                      <a:pt x="20" y="629"/>
                    </a:lnTo>
                    <a:lnTo>
                      <a:pt x="41" y="607"/>
                    </a:lnTo>
                    <a:lnTo>
                      <a:pt x="63" y="585"/>
                    </a:lnTo>
                    <a:lnTo>
                      <a:pt x="84" y="565"/>
                    </a:lnTo>
                    <a:lnTo>
                      <a:pt x="105" y="543"/>
                    </a:lnTo>
                    <a:lnTo>
                      <a:pt x="125" y="521"/>
                    </a:lnTo>
                    <a:lnTo>
                      <a:pt x="146" y="499"/>
                    </a:lnTo>
                    <a:lnTo>
                      <a:pt x="168" y="478"/>
                    </a:lnTo>
                    <a:lnTo>
                      <a:pt x="189" y="456"/>
                    </a:lnTo>
                    <a:lnTo>
                      <a:pt x="209" y="436"/>
                    </a:lnTo>
                    <a:lnTo>
                      <a:pt x="231" y="415"/>
                    </a:lnTo>
                    <a:lnTo>
                      <a:pt x="252" y="393"/>
                    </a:lnTo>
                    <a:lnTo>
                      <a:pt x="274" y="374"/>
                    </a:lnTo>
                    <a:lnTo>
                      <a:pt x="296" y="353"/>
                    </a:lnTo>
                    <a:lnTo>
                      <a:pt x="319" y="332"/>
                    </a:lnTo>
                    <a:lnTo>
                      <a:pt x="342" y="312"/>
                    </a:lnTo>
                    <a:lnTo>
                      <a:pt x="365" y="293"/>
                    </a:lnTo>
                    <a:lnTo>
                      <a:pt x="388" y="274"/>
                    </a:lnTo>
                    <a:lnTo>
                      <a:pt x="410" y="256"/>
                    </a:lnTo>
                    <a:lnTo>
                      <a:pt x="433" y="238"/>
                    </a:lnTo>
                    <a:lnTo>
                      <a:pt x="456" y="219"/>
                    </a:lnTo>
                    <a:lnTo>
                      <a:pt x="479" y="201"/>
                    </a:lnTo>
                    <a:lnTo>
                      <a:pt x="502" y="182"/>
                    </a:lnTo>
                    <a:lnTo>
                      <a:pt x="525" y="165"/>
                    </a:lnTo>
                    <a:lnTo>
                      <a:pt x="549" y="147"/>
                    </a:lnTo>
                    <a:lnTo>
                      <a:pt x="572" y="128"/>
                    </a:lnTo>
                    <a:lnTo>
                      <a:pt x="595" y="111"/>
                    </a:lnTo>
                    <a:lnTo>
                      <a:pt x="618" y="93"/>
                    </a:lnTo>
                    <a:lnTo>
                      <a:pt x="643" y="75"/>
                    </a:lnTo>
                    <a:lnTo>
                      <a:pt x="666" y="58"/>
                    </a:lnTo>
                    <a:lnTo>
                      <a:pt x="689" y="40"/>
                    </a:lnTo>
                    <a:lnTo>
                      <a:pt x="713" y="22"/>
                    </a:lnTo>
                    <a:lnTo>
                      <a:pt x="736" y="4"/>
                    </a:lnTo>
                    <a:lnTo>
                      <a:pt x="735" y="2"/>
                    </a:lnTo>
                    <a:lnTo>
                      <a:pt x="73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6" name="Freeform 218"/>
              <p:cNvSpPr>
                <a:spLocks/>
              </p:cNvSpPr>
              <p:nvPr/>
            </p:nvSpPr>
            <p:spPr bwMode="auto">
              <a:xfrm>
                <a:off x="2721" y="2879"/>
                <a:ext cx="390" cy="254"/>
              </a:xfrm>
              <a:custGeom>
                <a:avLst/>
                <a:gdLst>
                  <a:gd name="T0" fmla="*/ 0 w 781"/>
                  <a:gd name="T1" fmla="*/ 1 h 508"/>
                  <a:gd name="T2" fmla="*/ 0 w 781"/>
                  <a:gd name="T3" fmla="*/ 1 h 508"/>
                  <a:gd name="T4" fmla="*/ 0 w 781"/>
                  <a:gd name="T5" fmla="*/ 1 h 508"/>
                  <a:gd name="T6" fmla="*/ 0 w 781"/>
                  <a:gd name="T7" fmla="*/ 1 h 508"/>
                  <a:gd name="T8" fmla="*/ 0 w 781"/>
                  <a:gd name="T9" fmla="*/ 1 h 508"/>
                  <a:gd name="T10" fmla="*/ 0 w 781"/>
                  <a:gd name="T11" fmla="*/ 1 h 508"/>
                  <a:gd name="T12" fmla="*/ 0 w 781"/>
                  <a:gd name="T13" fmla="*/ 1 h 508"/>
                  <a:gd name="T14" fmla="*/ 0 w 781"/>
                  <a:gd name="T15" fmla="*/ 1 h 508"/>
                  <a:gd name="T16" fmla="*/ 0 w 781"/>
                  <a:gd name="T17" fmla="*/ 1 h 508"/>
                  <a:gd name="T18" fmla="*/ 0 w 781"/>
                  <a:gd name="T19" fmla="*/ 1 h 508"/>
                  <a:gd name="T20" fmla="*/ 0 w 781"/>
                  <a:gd name="T21" fmla="*/ 1 h 508"/>
                  <a:gd name="T22" fmla="*/ 0 w 781"/>
                  <a:gd name="T23" fmla="*/ 1 h 508"/>
                  <a:gd name="T24" fmla="*/ 0 w 781"/>
                  <a:gd name="T25" fmla="*/ 1 h 508"/>
                  <a:gd name="T26" fmla="*/ 0 w 781"/>
                  <a:gd name="T27" fmla="*/ 1 h 508"/>
                  <a:gd name="T28" fmla="*/ 0 w 781"/>
                  <a:gd name="T29" fmla="*/ 1 h 508"/>
                  <a:gd name="T30" fmla="*/ 0 w 781"/>
                  <a:gd name="T31" fmla="*/ 1 h 508"/>
                  <a:gd name="T32" fmla="*/ 0 w 781"/>
                  <a:gd name="T33" fmla="*/ 1 h 508"/>
                  <a:gd name="T34" fmla="*/ 0 w 781"/>
                  <a:gd name="T35" fmla="*/ 1 h 508"/>
                  <a:gd name="T36" fmla="*/ 0 w 781"/>
                  <a:gd name="T37" fmla="*/ 1 h 508"/>
                  <a:gd name="T38" fmla="*/ 0 w 781"/>
                  <a:gd name="T39" fmla="*/ 1 h 508"/>
                  <a:gd name="T40" fmla="*/ 0 w 781"/>
                  <a:gd name="T41" fmla="*/ 1 h 508"/>
                  <a:gd name="T42" fmla="*/ 0 w 781"/>
                  <a:gd name="T43" fmla="*/ 1 h 508"/>
                  <a:gd name="T44" fmla="*/ 0 w 781"/>
                  <a:gd name="T45" fmla="*/ 1 h 508"/>
                  <a:gd name="T46" fmla="*/ 0 w 781"/>
                  <a:gd name="T47" fmla="*/ 1 h 508"/>
                  <a:gd name="T48" fmla="*/ 0 w 781"/>
                  <a:gd name="T49" fmla="*/ 1 h 508"/>
                  <a:gd name="T50" fmla="*/ 0 w 781"/>
                  <a:gd name="T51" fmla="*/ 1 h 508"/>
                  <a:gd name="T52" fmla="*/ 0 w 781"/>
                  <a:gd name="T53" fmla="*/ 1 h 508"/>
                  <a:gd name="T54" fmla="*/ 0 w 781"/>
                  <a:gd name="T55" fmla="*/ 1 h 508"/>
                  <a:gd name="T56" fmla="*/ 0 w 781"/>
                  <a:gd name="T57" fmla="*/ 1 h 508"/>
                  <a:gd name="T58" fmla="*/ 0 w 781"/>
                  <a:gd name="T59" fmla="*/ 1 h 508"/>
                  <a:gd name="T60" fmla="*/ 0 w 781"/>
                  <a:gd name="T61" fmla="*/ 1 h 508"/>
                  <a:gd name="T62" fmla="*/ 0 w 781"/>
                  <a:gd name="T63" fmla="*/ 1 h 508"/>
                  <a:gd name="T64" fmla="*/ 0 w 781"/>
                  <a:gd name="T65" fmla="*/ 1 h 508"/>
                  <a:gd name="T66" fmla="*/ 0 w 781"/>
                  <a:gd name="T67" fmla="*/ 1 h 508"/>
                  <a:gd name="T68" fmla="*/ 0 w 781"/>
                  <a:gd name="T69" fmla="*/ 1 h 508"/>
                  <a:gd name="T70" fmla="*/ 0 w 781"/>
                  <a:gd name="T71" fmla="*/ 0 h 508"/>
                  <a:gd name="T72" fmla="*/ 0 w 781"/>
                  <a:gd name="T73" fmla="*/ 0 h 50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81"/>
                  <a:gd name="T112" fmla="*/ 0 h 508"/>
                  <a:gd name="T113" fmla="*/ 781 w 781"/>
                  <a:gd name="T114" fmla="*/ 508 h 50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81" h="508">
                    <a:moveTo>
                      <a:pt x="781" y="0"/>
                    </a:moveTo>
                    <a:lnTo>
                      <a:pt x="754" y="12"/>
                    </a:lnTo>
                    <a:lnTo>
                      <a:pt x="728" y="23"/>
                    </a:lnTo>
                    <a:lnTo>
                      <a:pt x="701" y="35"/>
                    </a:lnTo>
                    <a:lnTo>
                      <a:pt x="676" y="48"/>
                    </a:lnTo>
                    <a:lnTo>
                      <a:pt x="649" y="61"/>
                    </a:lnTo>
                    <a:lnTo>
                      <a:pt x="624" y="74"/>
                    </a:lnTo>
                    <a:lnTo>
                      <a:pt x="599" y="88"/>
                    </a:lnTo>
                    <a:lnTo>
                      <a:pt x="573" y="103"/>
                    </a:lnTo>
                    <a:lnTo>
                      <a:pt x="548" y="117"/>
                    </a:lnTo>
                    <a:lnTo>
                      <a:pt x="524" y="132"/>
                    </a:lnTo>
                    <a:lnTo>
                      <a:pt x="498" y="148"/>
                    </a:lnTo>
                    <a:lnTo>
                      <a:pt x="474" y="163"/>
                    </a:lnTo>
                    <a:lnTo>
                      <a:pt x="450" y="179"/>
                    </a:lnTo>
                    <a:lnTo>
                      <a:pt x="426" y="195"/>
                    </a:lnTo>
                    <a:lnTo>
                      <a:pt x="402" y="211"/>
                    </a:lnTo>
                    <a:lnTo>
                      <a:pt x="377" y="227"/>
                    </a:lnTo>
                    <a:lnTo>
                      <a:pt x="353" y="243"/>
                    </a:lnTo>
                    <a:lnTo>
                      <a:pt x="329" y="261"/>
                    </a:lnTo>
                    <a:lnTo>
                      <a:pt x="306" y="277"/>
                    </a:lnTo>
                    <a:lnTo>
                      <a:pt x="282" y="294"/>
                    </a:lnTo>
                    <a:lnTo>
                      <a:pt x="258" y="311"/>
                    </a:lnTo>
                    <a:lnTo>
                      <a:pt x="235" y="329"/>
                    </a:lnTo>
                    <a:lnTo>
                      <a:pt x="210" y="346"/>
                    </a:lnTo>
                    <a:lnTo>
                      <a:pt x="187" y="363"/>
                    </a:lnTo>
                    <a:lnTo>
                      <a:pt x="164" y="379"/>
                    </a:lnTo>
                    <a:lnTo>
                      <a:pt x="140" y="396"/>
                    </a:lnTo>
                    <a:lnTo>
                      <a:pt x="117" y="414"/>
                    </a:lnTo>
                    <a:lnTo>
                      <a:pt x="94" y="431"/>
                    </a:lnTo>
                    <a:lnTo>
                      <a:pt x="70" y="448"/>
                    </a:lnTo>
                    <a:lnTo>
                      <a:pt x="47" y="464"/>
                    </a:lnTo>
                    <a:lnTo>
                      <a:pt x="23" y="482"/>
                    </a:lnTo>
                    <a:lnTo>
                      <a:pt x="0" y="498"/>
                    </a:lnTo>
                    <a:lnTo>
                      <a:pt x="1" y="500"/>
                    </a:lnTo>
                    <a:lnTo>
                      <a:pt x="3" y="504"/>
                    </a:lnTo>
                    <a:lnTo>
                      <a:pt x="8" y="507"/>
                    </a:lnTo>
                    <a:lnTo>
                      <a:pt x="10" y="508"/>
                    </a:lnTo>
                    <a:lnTo>
                      <a:pt x="34" y="493"/>
                    </a:lnTo>
                    <a:lnTo>
                      <a:pt x="58" y="477"/>
                    </a:lnTo>
                    <a:lnTo>
                      <a:pt x="82" y="461"/>
                    </a:lnTo>
                    <a:lnTo>
                      <a:pt x="107" y="445"/>
                    </a:lnTo>
                    <a:lnTo>
                      <a:pt x="131" y="429"/>
                    </a:lnTo>
                    <a:lnTo>
                      <a:pt x="154" y="413"/>
                    </a:lnTo>
                    <a:lnTo>
                      <a:pt x="177" y="395"/>
                    </a:lnTo>
                    <a:lnTo>
                      <a:pt x="201" y="378"/>
                    </a:lnTo>
                    <a:lnTo>
                      <a:pt x="224" y="362"/>
                    </a:lnTo>
                    <a:lnTo>
                      <a:pt x="247" y="345"/>
                    </a:lnTo>
                    <a:lnTo>
                      <a:pt x="271" y="327"/>
                    </a:lnTo>
                    <a:lnTo>
                      <a:pt x="294" y="310"/>
                    </a:lnTo>
                    <a:lnTo>
                      <a:pt x="318" y="293"/>
                    </a:lnTo>
                    <a:lnTo>
                      <a:pt x="341" y="276"/>
                    </a:lnTo>
                    <a:lnTo>
                      <a:pt x="364" y="259"/>
                    </a:lnTo>
                    <a:lnTo>
                      <a:pt x="388" y="242"/>
                    </a:lnTo>
                    <a:lnTo>
                      <a:pt x="411" y="225"/>
                    </a:lnTo>
                    <a:lnTo>
                      <a:pt x="434" y="209"/>
                    </a:lnTo>
                    <a:lnTo>
                      <a:pt x="458" y="191"/>
                    </a:lnTo>
                    <a:lnTo>
                      <a:pt x="482" y="175"/>
                    </a:lnTo>
                    <a:lnTo>
                      <a:pt x="505" y="159"/>
                    </a:lnTo>
                    <a:lnTo>
                      <a:pt x="530" y="143"/>
                    </a:lnTo>
                    <a:lnTo>
                      <a:pt x="554" y="127"/>
                    </a:lnTo>
                    <a:lnTo>
                      <a:pt x="578" y="112"/>
                    </a:lnTo>
                    <a:lnTo>
                      <a:pt x="602" y="97"/>
                    </a:lnTo>
                    <a:lnTo>
                      <a:pt x="627" y="82"/>
                    </a:lnTo>
                    <a:lnTo>
                      <a:pt x="652" y="67"/>
                    </a:lnTo>
                    <a:lnTo>
                      <a:pt x="677" y="53"/>
                    </a:lnTo>
                    <a:lnTo>
                      <a:pt x="702" y="39"/>
                    </a:lnTo>
                    <a:lnTo>
                      <a:pt x="729" y="27"/>
                    </a:lnTo>
                    <a:lnTo>
                      <a:pt x="754" y="14"/>
                    </a:lnTo>
                    <a:lnTo>
                      <a:pt x="781" y="1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7" name="Freeform 219"/>
              <p:cNvSpPr>
                <a:spLocks/>
              </p:cNvSpPr>
              <p:nvPr/>
            </p:nvSpPr>
            <p:spPr bwMode="auto">
              <a:xfrm>
                <a:off x="2264" y="2756"/>
                <a:ext cx="460" cy="264"/>
              </a:xfrm>
              <a:custGeom>
                <a:avLst/>
                <a:gdLst>
                  <a:gd name="T0" fmla="*/ 1 w 919"/>
                  <a:gd name="T1" fmla="*/ 1 h 528"/>
                  <a:gd name="T2" fmla="*/ 1 w 919"/>
                  <a:gd name="T3" fmla="*/ 1 h 528"/>
                  <a:gd name="T4" fmla="*/ 1 w 919"/>
                  <a:gd name="T5" fmla="*/ 1 h 528"/>
                  <a:gd name="T6" fmla="*/ 1 w 919"/>
                  <a:gd name="T7" fmla="*/ 1 h 528"/>
                  <a:gd name="T8" fmla="*/ 1 w 919"/>
                  <a:gd name="T9" fmla="*/ 1 h 528"/>
                  <a:gd name="T10" fmla="*/ 1 w 919"/>
                  <a:gd name="T11" fmla="*/ 1 h 528"/>
                  <a:gd name="T12" fmla="*/ 1 w 919"/>
                  <a:gd name="T13" fmla="*/ 1 h 528"/>
                  <a:gd name="T14" fmla="*/ 1 w 919"/>
                  <a:gd name="T15" fmla="*/ 1 h 528"/>
                  <a:gd name="T16" fmla="*/ 1 w 919"/>
                  <a:gd name="T17" fmla="*/ 1 h 528"/>
                  <a:gd name="T18" fmla="*/ 1 w 919"/>
                  <a:gd name="T19" fmla="*/ 1 h 528"/>
                  <a:gd name="T20" fmla="*/ 1 w 919"/>
                  <a:gd name="T21" fmla="*/ 1 h 528"/>
                  <a:gd name="T22" fmla="*/ 1 w 919"/>
                  <a:gd name="T23" fmla="*/ 1 h 528"/>
                  <a:gd name="T24" fmla="*/ 1 w 919"/>
                  <a:gd name="T25" fmla="*/ 1 h 528"/>
                  <a:gd name="T26" fmla="*/ 1 w 919"/>
                  <a:gd name="T27" fmla="*/ 1 h 528"/>
                  <a:gd name="T28" fmla="*/ 1 w 919"/>
                  <a:gd name="T29" fmla="*/ 1 h 528"/>
                  <a:gd name="T30" fmla="*/ 1 w 919"/>
                  <a:gd name="T31" fmla="*/ 1 h 528"/>
                  <a:gd name="T32" fmla="*/ 1 w 919"/>
                  <a:gd name="T33" fmla="*/ 1 h 528"/>
                  <a:gd name="T34" fmla="*/ 1 w 919"/>
                  <a:gd name="T35" fmla="*/ 1 h 528"/>
                  <a:gd name="T36" fmla="*/ 1 w 919"/>
                  <a:gd name="T37" fmla="*/ 1 h 528"/>
                  <a:gd name="T38" fmla="*/ 1 w 919"/>
                  <a:gd name="T39" fmla="*/ 1 h 528"/>
                  <a:gd name="T40" fmla="*/ 1 w 919"/>
                  <a:gd name="T41" fmla="*/ 1 h 528"/>
                  <a:gd name="T42" fmla="*/ 1 w 919"/>
                  <a:gd name="T43" fmla="*/ 1 h 528"/>
                  <a:gd name="T44" fmla="*/ 1 w 919"/>
                  <a:gd name="T45" fmla="*/ 1 h 528"/>
                  <a:gd name="T46" fmla="*/ 1 w 919"/>
                  <a:gd name="T47" fmla="*/ 1 h 528"/>
                  <a:gd name="T48" fmla="*/ 1 w 919"/>
                  <a:gd name="T49" fmla="*/ 1 h 528"/>
                  <a:gd name="T50" fmla="*/ 1 w 919"/>
                  <a:gd name="T51" fmla="*/ 1 h 528"/>
                  <a:gd name="T52" fmla="*/ 1 w 919"/>
                  <a:gd name="T53" fmla="*/ 1 h 528"/>
                  <a:gd name="T54" fmla="*/ 1 w 919"/>
                  <a:gd name="T55" fmla="*/ 1 h 528"/>
                  <a:gd name="T56" fmla="*/ 1 w 919"/>
                  <a:gd name="T57" fmla="*/ 1 h 528"/>
                  <a:gd name="T58" fmla="*/ 1 w 919"/>
                  <a:gd name="T59" fmla="*/ 1 h 528"/>
                  <a:gd name="T60" fmla="*/ 1 w 919"/>
                  <a:gd name="T61" fmla="*/ 1 h 528"/>
                  <a:gd name="T62" fmla="*/ 1 w 919"/>
                  <a:gd name="T63" fmla="*/ 1 h 528"/>
                  <a:gd name="T64" fmla="*/ 1 w 919"/>
                  <a:gd name="T65" fmla="*/ 1 h 528"/>
                  <a:gd name="T66" fmla="*/ 1 w 919"/>
                  <a:gd name="T67" fmla="*/ 1 h 528"/>
                  <a:gd name="T68" fmla="*/ 1 w 919"/>
                  <a:gd name="T69" fmla="*/ 1 h 528"/>
                  <a:gd name="T70" fmla="*/ 1 w 919"/>
                  <a:gd name="T71" fmla="*/ 0 h 528"/>
                  <a:gd name="T72" fmla="*/ 1 w 919"/>
                  <a:gd name="T73" fmla="*/ 0 h 52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19"/>
                  <a:gd name="T112" fmla="*/ 0 h 528"/>
                  <a:gd name="T113" fmla="*/ 919 w 919"/>
                  <a:gd name="T114" fmla="*/ 528 h 52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19" h="528">
                    <a:moveTo>
                      <a:pt x="918" y="0"/>
                    </a:moveTo>
                    <a:lnTo>
                      <a:pt x="889" y="16"/>
                    </a:lnTo>
                    <a:lnTo>
                      <a:pt x="862" y="32"/>
                    </a:lnTo>
                    <a:lnTo>
                      <a:pt x="834" y="48"/>
                    </a:lnTo>
                    <a:lnTo>
                      <a:pt x="805" y="64"/>
                    </a:lnTo>
                    <a:lnTo>
                      <a:pt x="778" y="80"/>
                    </a:lnTo>
                    <a:lnTo>
                      <a:pt x="750" y="97"/>
                    </a:lnTo>
                    <a:lnTo>
                      <a:pt x="722" y="113"/>
                    </a:lnTo>
                    <a:lnTo>
                      <a:pt x="693" y="129"/>
                    </a:lnTo>
                    <a:lnTo>
                      <a:pt x="666" y="145"/>
                    </a:lnTo>
                    <a:lnTo>
                      <a:pt x="638" y="161"/>
                    </a:lnTo>
                    <a:lnTo>
                      <a:pt x="610" y="177"/>
                    </a:lnTo>
                    <a:lnTo>
                      <a:pt x="582" y="193"/>
                    </a:lnTo>
                    <a:lnTo>
                      <a:pt x="554" y="209"/>
                    </a:lnTo>
                    <a:lnTo>
                      <a:pt x="525" y="224"/>
                    </a:lnTo>
                    <a:lnTo>
                      <a:pt x="498" y="241"/>
                    </a:lnTo>
                    <a:lnTo>
                      <a:pt x="469" y="256"/>
                    </a:lnTo>
                    <a:lnTo>
                      <a:pt x="440" y="272"/>
                    </a:lnTo>
                    <a:lnTo>
                      <a:pt x="410" y="287"/>
                    </a:lnTo>
                    <a:lnTo>
                      <a:pt x="380" y="302"/>
                    </a:lnTo>
                    <a:lnTo>
                      <a:pt x="350" y="318"/>
                    </a:lnTo>
                    <a:lnTo>
                      <a:pt x="320" y="333"/>
                    </a:lnTo>
                    <a:lnTo>
                      <a:pt x="290" y="348"/>
                    </a:lnTo>
                    <a:lnTo>
                      <a:pt x="260" y="364"/>
                    </a:lnTo>
                    <a:lnTo>
                      <a:pt x="230" y="379"/>
                    </a:lnTo>
                    <a:lnTo>
                      <a:pt x="200" y="395"/>
                    </a:lnTo>
                    <a:lnTo>
                      <a:pt x="172" y="411"/>
                    </a:lnTo>
                    <a:lnTo>
                      <a:pt x="142" y="427"/>
                    </a:lnTo>
                    <a:lnTo>
                      <a:pt x="113" y="444"/>
                    </a:lnTo>
                    <a:lnTo>
                      <a:pt x="84" y="462"/>
                    </a:lnTo>
                    <a:lnTo>
                      <a:pt x="55" y="479"/>
                    </a:lnTo>
                    <a:lnTo>
                      <a:pt x="27" y="497"/>
                    </a:lnTo>
                    <a:lnTo>
                      <a:pt x="0" y="516"/>
                    </a:lnTo>
                    <a:lnTo>
                      <a:pt x="1" y="518"/>
                    </a:lnTo>
                    <a:lnTo>
                      <a:pt x="3" y="523"/>
                    </a:lnTo>
                    <a:lnTo>
                      <a:pt x="8" y="527"/>
                    </a:lnTo>
                    <a:lnTo>
                      <a:pt x="10" y="528"/>
                    </a:lnTo>
                    <a:lnTo>
                      <a:pt x="39" y="513"/>
                    </a:lnTo>
                    <a:lnTo>
                      <a:pt x="69" y="499"/>
                    </a:lnTo>
                    <a:lnTo>
                      <a:pt x="98" y="482"/>
                    </a:lnTo>
                    <a:lnTo>
                      <a:pt x="127" y="467"/>
                    </a:lnTo>
                    <a:lnTo>
                      <a:pt x="155" y="451"/>
                    </a:lnTo>
                    <a:lnTo>
                      <a:pt x="184" y="435"/>
                    </a:lnTo>
                    <a:lnTo>
                      <a:pt x="213" y="420"/>
                    </a:lnTo>
                    <a:lnTo>
                      <a:pt x="242" y="404"/>
                    </a:lnTo>
                    <a:lnTo>
                      <a:pt x="271" y="388"/>
                    </a:lnTo>
                    <a:lnTo>
                      <a:pt x="298" y="371"/>
                    </a:lnTo>
                    <a:lnTo>
                      <a:pt x="327" y="355"/>
                    </a:lnTo>
                    <a:lnTo>
                      <a:pt x="356" y="338"/>
                    </a:lnTo>
                    <a:lnTo>
                      <a:pt x="384" y="322"/>
                    </a:lnTo>
                    <a:lnTo>
                      <a:pt x="412" y="305"/>
                    </a:lnTo>
                    <a:lnTo>
                      <a:pt x="440" y="289"/>
                    </a:lnTo>
                    <a:lnTo>
                      <a:pt x="469" y="272"/>
                    </a:lnTo>
                    <a:lnTo>
                      <a:pt x="496" y="256"/>
                    </a:lnTo>
                    <a:lnTo>
                      <a:pt x="525" y="238"/>
                    </a:lnTo>
                    <a:lnTo>
                      <a:pt x="553" y="221"/>
                    </a:lnTo>
                    <a:lnTo>
                      <a:pt x="582" y="205"/>
                    </a:lnTo>
                    <a:lnTo>
                      <a:pt x="609" y="188"/>
                    </a:lnTo>
                    <a:lnTo>
                      <a:pt x="637" y="170"/>
                    </a:lnTo>
                    <a:lnTo>
                      <a:pt x="666" y="154"/>
                    </a:lnTo>
                    <a:lnTo>
                      <a:pt x="693" y="137"/>
                    </a:lnTo>
                    <a:lnTo>
                      <a:pt x="722" y="120"/>
                    </a:lnTo>
                    <a:lnTo>
                      <a:pt x="750" y="102"/>
                    </a:lnTo>
                    <a:lnTo>
                      <a:pt x="779" y="86"/>
                    </a:lnTo>
                    <a:lnTo>
                      <a:pt x="806" y="69"/>
                    </a:lnTo>
                    <a:lnTo>
                      <a:pt x="834" y="53"/>
                    </a:lnTo>
                    <a:lnTo>
                      <a:pt x="863" y="36"/>
                    </a:lnTo>
                    <a:lnTo>
                      <a:pt x="890" y="18"/>
                    </a:lnTo>
                    <a:lnTo>
                      <a:pt x="919" y="2"/>
                    </a:lnTo>
                    <a:lnTo>
                      <a:pt x="919" y="1"/>
                    </a:lnTo>
                    <a:lnTo>
                      <a:pt x="91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8" name="Freeform 220"/>
              <p:cNvSpPr>
                <a:spLocks/>
              </p:cNvSpPr>
              <p:nvPr/>
            </p:nvSpPr>
            <p:spPr bwMode="auto">
              <a:xfrm>
                <a:off x="2640" y="2761"/>
                <a:ext cx="471" cy="110"/>
              </a:xfrm>
              <a:custGeom>
                <a:avLst/>
                <a:gdLst>
                  <a:gd name="T0" fmla="*/ 1 w 942"/>
                  <a:gd name="T1" fmla="*/ 1 h 220"/>
                  <a:gd name="T2" fmla="*/ 1 w 942"/>
                  <a:gd name="T3" fmla="*/ 1 h 220"/>
                  <a:gd name="T4" fmla="*/ 1 w 942"/>
                  <a:gd name="T5" fmla="*/ 1 h 220"/>
                  <a:gd name="T6" fmla="*/ 1 w 942"/>
                  <a:gd name="T7" fmla="*/ 1 h 220"/>
                  <a:gd name="T8" fmla="*/ 1 w 942"/>
                  <a:gd name="T9" fmla="*/ 1 h 220"/>
                  <a:gd name="T10" fmla="*/ 1 w 942"/>
                  <a:gd name="T11" fmla="*/ 1 h 220"/>
                  <a:gd name="T12" fmla="*/ 1 w 942"/>
                  <a:gd name="T13" fmla="*/ 1 h 220"/>
                  <a:gd name="T14" fmla="*/ 1 w 942"/>
                  <a:gd name="T15" fmla="*/ 1 h 220"/>
                  <a:gd name="T16" fmla="*/ 1 w 942"/>
                  <a:gd name="T17" fmla="*/ 1 h 220"/>
                  <a:gd name="T18" fmla="*/ 1 w 942"/>
                  <a:gd name="T19" fmla="*/ 1 h 220"/>
                  <a:gd name="T20" fmla="*/ 1 w 942"/>
                  <a:gd name="T21" fmla="*/ 1 h 220"/>
                  <a:gd name="T22" fmla="*/ 1 w 942"/>
                  <a:gd name="T23" fmla="*/ 1 h 220"/>
                  <a:gd name="T24" fmla="*/ 1 w 942"/>
                  <a:gd name="T25" fmla="*/ 1 h 220"/>
                  <a:gd name="T26" fmla="*/ 1 w 942"/>
                  <a:gd name="T27" fmla="*/ 1 h 220"/>
                  <a:gd name="T28" fmla="*/ 1 w 942"/>
                  <a:gd name="T29" fmla="*/ 1 h 220"/>
                  <a:gd name="T30" fmla="*/ 1 w 942"/>
                  <a:gd name="T31" fmla="*/ 1 h 220"/>
                  <a:gd name="T32" fmla="*/ 1 w 942"/>
                  <a:gd name="T33" fmla="*/ 1 h 220"/>
                  <a:gd name="T34" fmla="*/ 1 w 942"/>
                  <a:gd name="T35" fmla="*/ 1 h 220"/>
                  <a:gd name="T36" fmla="*/ 1 w 942"/>
                  <a:gd name="T37" fmla="*/ 1 h 220"/>
                  <a:gd name="T38" fmla="*/ 1 w 942"/>
                  <a:gd name="T39" fmla="*/ 1 h 220"/>
                  <a:gd name="T40" fmla="*/ 1 w 942"/>
                  <a:gd name="T41" fmla="*/ 1 h 220"/>
                  <a:gd name="T42" fmla="*/ 1 w 942"/>
                  <a:gd name="T43" fmla="*/ 1 h 220"/>
                  <a:gd name="T44" fmla="*/ 1 w 942"/>
                  <a:gd name="T45" fmla="*/ 1 h 220"/>
                  <a:gd name="T46" fmla="*/ 1 w 942"/>
                  <a:gd name="T47" fmla="*/ 1 h 220"/>
                  <a:gd name="T48" fmla="*/ 1 w 942"/>
                  <a:gd name="T49" fmla="*/ 1 h 220"/>
                  <a:gd name="T50" fmla="*/ 1 w 942"/>
                  <a:gd name="T51" fmla="*/ 1 h 220"/>
                  <a:gd name="T52" fmla="*/ 1 w 942"/>
                  <a:gd name="T53" fmla="*/ 1 h 220"/>
                  <a:gd name="T54" fmla="*/ 1 w 942"/>
                  <a:gd name="T55" fmla="*/ 1 h 220"/>
                  <a:gd name="T56" fmla="*/ 1 w 942"/>
                  <a:gd name="T57" fmla="*/ 1 h 220"/>
                  <a:gd name="T58" fmla="*/ 1 w 942"/>
                  <a:gd name="T59" fmla="*/ 1 h 220"/>
                  <a:gd name="T60" fmla="*/ 1 w 942"/>
                  <a:gd name="T61" fmla="*/ 1 h 220"/>
                  <a:gd name="T62" fmla="*/ 1 w 942"/>
                  <a:gd name="T63" fmla="*/ 1 h 220"/>
                  <a:gd name="T64" fmla="*/ 1 w 942"/>
                  <a:gd name="T65" fmla="*/ 1 h 220"/>
                  <a:gd name="T66" fmla="*/ 1 w 942"/>
                  <a:gd name="T67" fmla="*/ 1 h 220"/>
                  <a:gd name="T68" fmla="*/ 1 w 942"/>
                  <a:gd name="T69" fmla="*/ 1 h 220"/>
                  <a:gd name="T70" fmla="*/ 1 w 942"/>
                  <a:gd name="T71" fmla="*/ 1 h 220"/>
                  <a:gd name="T72" fmla="*/ 1 w 942"/>
                  <a:gd name="T73" fmla="*/ 1 h 220"/>
                  <a:gd name="T74" fmla="*/ 1 w 942"/>
                  <a:gd name="T75" fmla="*/ 1 h 220"/>
                  <a:gd name="T76" fmla="*/ 1 w 942"/>
                  <a:gd name="T77" fmla="*/ 1 h 220"/>
                  <a:gd name="T78" fmla="*/ 1 w 942"/>
                  <a:gd name="T79" fmla="*/ 1 h 220"/>
                  <a:gd name="T80" fmla="*/ 1 w 942"/>
                  <a:gd name="T81" fmla="*/ 1 h 220"/>
                  <a:gd name="T82" fmla="*/ 1 w 942"/>
                  <a:gd name="T83" fmla="*/ 1 h 220"/>
                  <a:gd name="T84" fmla="*/ 1 w 942"/>
                  <a:gd name="T85" fmla="*/ 1 h 220"/>
                  <a:gd name="T86" fmla="*/ 1 w 942"/>
                  <a:gd name="T87" fmla="*/ 1 h 220"/>
                  <a:gd name="T88" fmla="*/ 1 w 942"/>
                  <a:gd name="T89" fmla="*/ 1 h 220"/>
                  <a:gd name="T90" fmla="*/ 1 w 942"/>
                  <a:gd name="T91" fmla="*/ 1 h 220"/>
                  <a:gd name="T92" fmla="*/ 1 w 942"/>
                  <a:gd name="T93" fmla="*/ 0 h 220"/>
                  <a:gd name="T94" fmla="*/ 1 w 942"/>
                  <a:gd name="T95" fmla="*/ 1 h 220"/>
                  <a:gd name="T96" fmla="*/ 1 w 942"/>
                  <a:gd name="T97" fmla="*/ 1 h 220"/>
                  <a:gd name="T98" fmla="*/ 1 w 942"/>
                  <a:gd name="T99" fmla="*/ 1 h 220"/>
                  <a:gd name="T100" fmla="*/ 0 w 942"/>
                  <a:gd name="T101" fmla="*/ 1 h 220"/>
                  <a:gd name="T102" fmla="*/ 1 w 942"/>
                  <a:gd name="T103" fmla="*/ 1 h 220"/>
                  <a:gd name="T104" fmla="*/ 1 w 942"/>
                  <a:gd name="T105" fmla="*/ 1 h 220"/>
                  <a:gd name="T106" fmla="*/ 1 w 942"/>
                  <a:gd name="T107" fmla="*/ 1 h 220"/>
                  <a:gd name="T108" fmla="*/ 1 w 942"/>
                  <a:gd name="T109" fmla="*/ 1 h 220"/>
                  <a:gd name="T110" fmla="*/ 1 w 942"/>
                  <a:gd name="T111" fmla="*/ 1 h 220"/>
                  <a:gd name="T112" fmla="*/ 1 w 942"/>
                  <a:gd name="T113" fmla="*/ 1 h 22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942"/>
                  <a:gd name="T172" fmla="*/ 0 h 220"/>
                  <a:gd name="T173" fmla="*/ 942 w 942"/>
                  <a:gd name="T174" fmla="*/ 220 h 22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942" h="220">
                    <a:moveTo>
                      <a:pt x="37" y="90"/>
                    </a:moveTo>
                    <a:lnTo>
                      <a:pt x="21" y="89"/>
                    </a:lnTo>
                    <a:lnTo>
                      <a:pt x="12" y="82"/>
                    </a:lnTo>
                    <a:lnTo>
                      <a:pt x="8" y="73"/>
                    </a:lnTo>
                    <a:lnTo>
                      <a:pt x="9" y="60"/>
                    </a:lnTo>
                    <a:lnTo>
                      <a:pt x="14" y="48"/>
                    </a:lnTo>
                    <a:lnTo>
                      <a:pt x="22" y="37"/>
                    </a:lnTo>
                    <a:lnTo>
                      <a:pt x="31" y="27"/>
                    </a:lnTo>
                    <a:lnTo>
                      <a:pt x="42" y="21"/>
                    </a:lnTo>
                    <a:lnTo>
                      <a:pt x="54" y="16"/>
                    </a:lnTo>
                    <a:lnTo>
                      <a:pt x="69" y="14"/>
                    </a:lnTo>
                    <a:lnTo>
                      <a:pt x="85" y="14"/>
                    </a:lnTo>
                    <a:lnTo>
                      <a:pt x="102" y="14"/>
                    </a:lnTo>
                    <a:lnTo>
                      <a:pt x="118" y="15"/>
                    </a:lnTo>
                    <a:lnTo>
                      <a:pt x="133" y="16"/>
                    </a:lnTo>
                    <a:lnTo>
                      <a:pt x="148" y="19"/>
                    </a:lnTo>
                    <a:lnTo>
                      <a:pt x="160" y="20"/>
                    </a:lnTo>
                    <a:lnTo>
                      <a:pt x="178" y="22"/>
                    </a:lnTo>
                    <a:lnTo>
                      <a:pt x="194" y="24"/>
                    </a:lnTo>
                    <a:lnTo>
                      <a:pt x="211" y="28"/>
                    </a:lnTo>
                    <a:lnTo>
                      <a:pt x="227" y="30"/>
                    </a:lnTo>
                    <a:lnTo>
                      <a:pt x="244" y="33"/>
                    </a:lnTo>
                    <a:lnTo>
                      <a:pt x="261" y="37"/>
                    </a:lnTo>
                    <a:lnTo>
                      <a:pt x="278" y="40"/>
                    </a:lnTo>
                    <a:lnTo>
                      <a:pt x="294" y="44"/>
                    </a:lnTo>
                    <a:lnTo>
                      <a:pt x="311" y="47"/>
                    </a:lnTo>
                    <a:lnTo>
                      <a:pt x="327" y="51"/>
                    </a:lnTo>
                    <a:lnTo>
                      <a:pt x="345" y="55"/>
                    </a:lnTo>
                    <a:lnTo>
                      <a:pt x="361" y="59"/>
                    </a:lnTo>
                    <a:lnTo>
                      <a:pt x="378" y="62"/>
                    </a:lnTo>
                    <a:lnTo>
                      <a:pt x="394" y="67"/>
                    </a:lnTo>
                    <a:lnTo>
                      <a:pt x="412" y="70"/>
                    </a:lnTo>
                    <a:lnTo>
                      <a:pt x="428" y="74"/>
                    </a:lnTo>
                    <a:lnTo>
                      <a:pt x="460" y="81"/>
                    </a:lnTo>
                    <a:lnTo>
                      <a:pt x="493" y="89"/>
                    </a:lnTo>
                    <a:lnTo>
                      <a:pt x="526" y="97"/>
                    </a:lnTo>
                    <a:lnTo>
                      <a:pt x="558" y="105"/>
                    </a:lnTo>
                    <a:lnTo>
                      <a:pt x="590" y="114"/>
                    </a:lnTo>
                    <a:lnTo>
                      <a:pt x="622" y="123"/>
                    </a:lnTo>
                    <a:lnTo>
                      <a:pt x="654" y="133"/>
                    </a:lnTo>
                    <a:lnTo>
                      <a:pt x="686" y="142"/>
                    </a:lnTo>
                    <a:lnTo>
                      <a:pt x="718" y="151"/>
                    </a:lnTo>
                    <a:lnTo>
                      <a:pt x="749" y="161"/>
                    </a:lnTo>
                    <a:lnTo>
                      <a:pt x="781" y="171"/>
                    </a:lnTo>
                    <a:lnTo>
                      <a:pt x="813" y="181"/>
                    </a:lnTo>
                    <a:lnTo>
                      <a:pt x="845" y="191"/>
                    </a:lnTo>
                    <a:lnTo>
                      <a:pt x="877" y="200"/>
                    </a:lnTo>
                    <a:lnTo>
                      <a:pt x="908" y="211"/>
                    </a:lnTo>
                    <a:lnTo>
                      <a:pt x="940" y="220"/>
                    </a:lnTo>
                    <a:lnTo>
                      <a:pt x="942" y="218"/>
                    </a:lnTo>
                    <a:lnTo>
                      <a:pt x="938" y="210"/>
                    </a:lnTo>
                    <a:lnTo>
                      <a:pt x="933" y="202"/>
                    </a:lnTo>
                    <a:lnTo>
                      <a:pt x="929" y="197"/>
                    </a:lnTo>
                    <a:lnTo>
                      <a:pt x="912" y="188"/>
                    </a:lnTo>
                    <a:lnTo>
                      <a:pt x="893" y="180"/>
                    </a:lnTo>
                    <a:lnTo>
                      <a:pt x="875" y="172"/>
                    </a:lnTo>
                    <a:lnTo>
                      <a:pt x="856" y="164"/>
                    </a:lnTo>
                    <a:lnTo>
                      <a:pt x="837" y="157"/>
                    </a:lnTo>
                    <a:lnTo>
                      <a:pt x="817" y="151"/>
                    </a:lnTo>
                    <a:lnTo>
                      <a:pt x="798" y="144"/>
                    </a:lnTo>
                    <a:lnTo>
                      <a:pt x="778" y="138"/>
                    </a:lnTo>
                    <a:lnTo>
                      <a:pt x="757" y="133"/>
                    </a:lnTo>
                    <a:lnTo>
                      <a:pt x="738" y="128"/>
                    </a:lnTo>
                    <a:lnTo>
                      <a:pt x="717" y="122"/>
                    </a:lnTo>
                    <a:lnTo>
                      <a:pt x="697" y="118"/>
                    </a:lnTo>
                    <a:lnTo>
                      <a:pt x="678" y="113"/>
                    </a:lnTo>
                    <a:lnTo>
                      <a:pt x="658" y="107"/>
                    </a:lnTo>
                    <a:lnTo>
                      <a:pt x="639" y="103"/>
                    </a:lnTo>
                    <a:lnTo>
                      <a:pt x="619" y="98"/>
                    </a:lnTo>
                    <a:lnTo>
                      <a:pt x="595" y="92"/>
                    </a:lnTo>
                    <a:lnTo>
                      <a:pt x="572" y="86"/>
                    </a:lnTo>
                    <a:lnTo>
                      <a:pt x="548" y="81"/>
                    </a:lnTo>
                    <a:lnTo>
                      <a:pt x="523" y="75"/>
                    </a:lnTo>
                    <a:lnTo>
                      <a:pt x="500" y="69"/>
                    </a:lnTo>
                    <a:lnTo>
                      <a:pt x="476" y="65"/>
                    </a:lnTo>
                    <a:lnTo>
                      <a:pt x="452" y="59"/>
                    </a:lnTo>
                    <a:lnTo>
                      <a:pt x="428" y="54"/>
                    </a:lnTo>
                    <a:lnTo>
                      <a:pt x="403" y="48"/>
                    </a:lnTo>
                    <a:lnTo>
                      <a:pt x="380" y="44"/>
                    </a:lnTo>
                    <a:lnTo>
                      <a:pt x="356" y="39"/>
                    </a:lnTo>
                    <a:lnTo>
                      <a:pt x="332" y="35"/>
                    </a:lnTo>
                    <a:lnTo>
                      <a:pt x="308" y="31"/>
                    </a:lnTo>
                    <a:lnTo>
                      <a:pt x="284" y="27"/>
                    </a:lnTo>
                    <a:lnTo>
                      <a:pt x="259" y="22"/>
                    </a:lnTo>
                    <a:lnTo>
                      <a:pt x="235" y="19"/>
                    </a:lnTo>
                    <a:lnTo>
                      <a:pt x="221" y="16"/>
                    </a:lnTo>
                    <a:lnTo>
                      <a:pt x="208" y="14"/>
                    </a:lnTo>
                    <a:lnTo>
                      <a:pt x="191" y="10"/>
                    </a:lnTo>
                    <a:lnTo>
                      <a:pt x="175" y="8"/>
                    </a:lnTo>
                    <a:lnTo>
                      <a:pt x="158" y="5"/>
                    </a:lnTo>
                    <a:lnTo>
                      <a:pt x="142" y="2"/>
                    </a:lnTo>
                    <a:lnTo>
                      <a:pt x="125" y="1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4" y="1"/>
                    </a:lnTo>
                    <a:lnTo>
                      <a:pt x="59" y="5"/>
                    </a:lnTo>
                    <a:lnTo>
                      <a:pt x="45" y="9"/>
                    </a:lnTo>
                    <a:lnTo>
                      <a:pt x="31" y="15"/>
                    </a:lnTo>
                    <a:lnTo>
                      <a:pt x="20" y="24"/>
                    </a:lnTo>
                    <a:lnTo>
                      <a:pt x="11" y="35"/>
                    </a:lnTo>
                    <a:lnTo>
                      <a:pt x="3" y="48"/>
                    </a:lnTo>
                    <a:lnTo>
                      <a:pt x="0" y="58"/>
                    </a:lnTo>
                    <a:lnTo>
                      <a:pt x="1" y="66"/>
                    </a:lnTo>
                    <a:lnTo>
                      <a:pt x="4" y="73"/>
                    </a:lnTo>
                    <a:lnTo>
                      <a:pt x="9" y="80"/>
                    </a:lnTo>
                    <a:lnTo>
                      <a:pt x="15" y="84"/>
                    </a:lnTo>
                    <a:lnTo>
                      <a:pt x="22" y="89"/>
                    </a:lnTo>
                    <a:lnTo>
                      <a:pt x="30" y="91"/>
                    </a:lnTo>
                    <a:lnTo>
                      <a:pt x="37" y="91"/>
                    </a:lnTo>
                    <a:lnTo>
                      <a:pt x="37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9" name="Freeform 221"/>
              <p:cNvSpPr>
                <a:spLocks/>
              </p:cNvSpPr>
              <p:nvPr/>
            </p:nvSpPr>
            <p:spPr bwMode="auto">
              <a:xfrm>
                <a:off x="2239" y="2975"/>
                <a:ext cx="531" cy="183"/>
              </a:xfrm>
              <a:custGeom>
                <a:avLst/>
                <a:gdLst>
                  <a:gd name="T0" fmla="*/ 1 w 1061"/>
                  <a:gd name="T1" fmla="*/ 1 h 365"/>
                  <a:gd name="T2" fmla="*/ 1 w 1061"/>
                  <a:gd name="T3" fmla="*/ 1 h 365"/>
                  <a:gd name="T4" fmla="*/ 1 w 1061"/>
                  <a:gd name="T5" fmla="*/ 1 h 365"/>
                  <a:gd name="T6" fmla="*/ 1 w 1061"/>
                  <a:gd name="T7" fmla="*/ 1 h 365"/>
                  <a:gd name="T8" fmla="*/ 1 w 1061"/>
                  <a:gd name="T9" fmla="*/ 1 h 365"/>
                  <a:gd name="T10" fmla="*/ 1 w 1061"/>
                  <a:gd name="T11" fmla="*/ 1 h 365"/>
                  <a:gd name="T12" fmla="*/ 1 w 1061"/>
                  <a:gd name="T13" fmla="*/ 1 h 365"/>
                  <a:gd name="T14" fmla="*/ 1 w 1061"/>
                  <a:gd name="T15" fmla="*/ 1 h 365"/>
                  <a:gd name="T16" fmla="*/ 1 w 1061"/>
                  <a:gd name="T17" fmla="*/ 1 h 365"/>
                  <a:gd name="T18" fmla="*/ 1 w 1061"/>
                  <a:gd name="T19" fmla="*/ 1 h 365"/>
                  <a:gd name="T20" fmla="*/ 1 w 1061"/>
                  <a:gd name="T21" fmla="*/ 1 h 365"/>
                  <a:gd name="T22" fmla="*/ 1 w 1061"/>
                  <a:gd name="T23" fmla="*/ 1 h 365"/>
                  <a:gd name="T24" fmla="*/ 1 w 1061"/>
                  <a:gd name="T25" fmla="*/ 1 h 365"/>
                  <a:gd name="T26" fmla="*/ 1 w 1061"/>
                  <a:gd name="T27" fmla="*/ 1 h 365"/>
                  <a:gd name="T28" fmla="*/ 1 w 1061"/>
                  <a:gd name="T29" fmla="*/ 1 h 365"/>
                  <a:gd name="T30" fmla="*/ 1 w 1061"/>
                  <a:gd name="T31" fmla="*/ 1 h 365"/>
                  <a:gd name="T32" fmla="*/ 1 w 1061"/>
                  <a:gd name="T33" fmla="*/ 1 h 365"/>
                  <a:gd name="T34" fmla="*/ 1 w 1061"/>
                  <a:gd name="T35" fmla="*/ 1 h 365"/>
                  <a:gd name="T36" fmla="*/ 1 w 1061"/>
                  <a:gd name="T37" fmla="*/ 1 h 365"/>
                  <a:gd name="T38" fmla="*/ 1 w 1061"/>
                  <a:gd name="T39" fmla="*/ 1 h 365"/>
                  <a:gd name="T40" fmla="*/ 1 w 1061"/>
                  <a:gd name="T41" fmla="*/ 1 h 365"/>
                  <a:gd name="T42" fmla="*/ 1 w 1061"/>
                  <a:gd name="T43" fmla="*/ 1 h 365"/>
                  <a:gd name="T44" fmla="*/ 1 w 1061"/>
                  <a:gd name="T45" fmla="*/ 1 h 365"/>
                  <a:gd name="T46" fmla="*/ 1 w 1061"/>
                  <a:gd name="T47" fmla="*/ 1 h 365"/>
                  <a:gd name="T48" fmla="*/ 1 w 1061"/>
                  <a:gd name="T49" fmla="*/ 1 h 365"/>
                  <a:gd name="T50" fmla="*/ 1 w 1061"/>
                  <a:gd name="T51" fmla="*/ 1 h 365"/>
                  <a:gd name="T52" fmla="*/ 1 w 1061"/>
                  <a:gd name="T53" fmla="*/ 1 h 365"/>
                  <a:gd name="T54" fmla="*/ 1 w 1061"/>
                  <a:gd name="T55" fmla="*/ 1 h 365"/>
                  <a:gd name="T56" fmla="*/ 1 w 1061"/>
                  <a:gd name="T57" fmla="*/ 1 h 365"/>
                  <a:gd name="T58" fmla="*/ 1 w 1061"/>
                  <a:gd name="T59" fmla="*/ 1 h 365"/>
                  <a:gd name="T60" fmla="*/ 1 w 1061"/>
                  <a:gd name="T61" fmla="*/ 1 h 365"/>
                  <a:gd name="T62" fmla="*/ 1 w 1061"/>
                  <a:gd name="T63" fmla="*/ 1 h 365"/>
                  <a:gd name="T64" fmla="*/ 1 w 1061"/>
                  <a:gd name="T65" fmla="*/ 1 h 365"/>
                  <a:gd name="T66" fmla="*/ 1 w 1061"/>
                  <a:gd name="T67" fmla="*/ 1 h 365"/>
                  <a:gd name="T68" fmla="*/ 1 w 1061"/>
                  <a:gd name="T69" fmla="*/ 1 h 365"/>
                  <a:gd name="T70" fmla="*/ 1 w 1061"/>
                  <a:gd name="T71" fmla="*/ 1 h 365"/>
                  <a:gd name="T72" fmla="*/ 1 w 1061"/>
                  <a:gd name="T73" fmla="*/ 1 h 365"/>
                  <a:gd name="T74" fmla="*/ 1 w 1061"/>
                  <a:gd name="T75" fmla="*/ 1 h 365"/>
                  <a:gd name="T76" fmla="*/ 1 w 1061"/>
                  <a:gd name="T77" fmla="*/ 1 h 365"/>
                  <a:gd name="T78" fmla="*/ 1 w 1061"/>
                  <a:gd name="T79" fmla="*/ 0 h 365"/>
                  <a:gd name="T80" fmla="*/ 1 w 1061"/>
                  <a:gd name="T81" fmla="*/ 1 h 365"/>
                  <a:gd name="T82" fmla="*/ 1 w 1061"/>
                  <a:gd name="T83" fmla="*/ 1 h 365"/>
                  <a:gd name="T84" fmla="*/ 0 w 1061"/>
                  <a:gd name="T85" fmla="*/ 1 h 365"/>
                  <a:gd name="T86" fmla="*/ 0 w 1061"/>
                  <a:gd name="T87" fmla="*/ 1 h 365"/>
                  <a:gd name="T88" fmla="*/ 0 w 1061"/>
                  <a:gd name="T89" fmla="*/ 1 h 36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61"/>
                  <a:gd name="T136" fmla="*/ 0 h 365"/>
                  <a:gd name="T137" fmla="*/ 1061 w 1061"/>
                  <a:gd name="T138" fmla="*/ 365 h 36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61" h="365">
                    <a:moveTo>
                      <a:pt x="0" y="72"/>
                    </a:moveTo>
                    <a:lnTo>
                      <a:pt x="7" y="46"/>
                    </a:lnTo>
                    <a:lnTo>
                      <a:pt x="23" y="27"/>
                    </a:lnTo>
                    <a:lnTo>
                      <a:pt x="45" y="17"/>
                    </a:lnTo>
                    <a:lnTo>
                      <a:pt x="72" y="12"/>
                    </a:lnTo>
                    <a:lnTo>
                      <a:pt x="101" y="12"/>
                    </a:lnTo>
                    <a:lnTo>
                      <a:pt x="130" y="16"/>
                    </a:lnTo>
                    <a:lnTo>
                      <a:pt x="157" y="22"/>
                    </a:lnTo>
                    <a:lnTo>
                      <a:pt x="180" y="28"/>
                    </a:lnTo>
                    <a:lnTo>
                      <a:pt x="198" y="34"/>
                    </a:lnTo>
                    <a:lnTo>
                      <a:pt x="217" y="41"/>
                    </a:lnTo>
                    <a:lnTo>
                      <a:pt x="235" y="47"/>
                    </a:lnTo>
                    <a:lnTo>
                      <a:pt x="254" y="54"/>
                    </a:lnTo>
                    <a:lnTo>
                      <a:pt x="272" y="61"/>
                    </a:lnTo>
                    <a:lnTo>
                      <a:pt x="291" y="68"/>
                    </a:lnTo>
                    <a:lnTo>
                      <a:pt x="309" y="76"/>
                    </a:lnTo>
                    <a:lnTo>
                      <a:pt x="328" y="83"/>
                    </a:lnTo>
                    <a:lnTo>
                      <a:pt x="346" y="89"/>
                    </a:lnTo>
                    <a:lnTo>
                      <a:pt x="363" y="98"/>
                    </a:lnTo>
                    <a:lnTo>
                      <a:pt x="382" y="104"/>
                    </a:lnTo>
                    <a:lnTo>
                      <a:pt x="400" y="111"/>
                    </a:lnTo>
                    <a:lnTo>
                      <a:pt x="419" y="118"/>
                    </a:lnTo>
                    <a:lnTo>
                      <a:pt x="436" y="125"/>
                    </a:lnTo>
                    <a:lnTo>
                      <a:pt x="454" y="132"/>
                    </a:lnTo>
                    <a:lnTo>
                      <a:pt x="473" y="139"/>
                    </a:lnTo>
                    <a:lnTo>
                      <a:pt x="510" y="153"/>
                    </a:lnTo>
                    <a:lnTo>
                      <a:pt x="546" y="167"/>
                    </a:lnTo>
                    <a:lnTo>
                      <a:pt x="583" y="180"/>
                    </a:lnTo>
                    <a:lnTo>
                      <a:pt x="620" y="194"/>
                    </a:lnTo>
                    <a:lnTo>
                      <a:pt x="657" y="208"/>
                    </a:lnTo>
                    <a:lnTo>
                      <a:pt x="694" y="223"/>
                    </a:lnTo>
                    <a:lnTo>
                      <a:pt x="731" y="237"/>
                    </a:lnTo>
                    <a:lnTo>
                      <a:pt x="768" y="252"/>
                    </a:lnTo>
                    <a:lnTo>
                      <a:pt x="803" y="266"/>
                    </a:lnTo>
                    <a:lnTo>
                      <a:pt x="840" y="281"/>
                    </a:lnTo>
                    <a:lnTo>
                      <a:pt x="877" y="294"/>
                    </a:lnTo>
                    <a:lnTo>
                      <a:pt x="914" y="309"/>
                    </a:lnTo>
                    <a:lnTo>
                      <a:pt x="951" y="323"/>
                    </a:lnTo>
                    <a:lnTo>
                      <a:pt x="988" y="337"/>
                    </a:lnTo>
                    <a:lnTo>
                      <a:pt x="1025" y="351"/>
                    </a:lnTo>
                    <a:lnTo>
                      <a:pt x="1061" y="365"/>
                    </a:lnTo>
                    <a:lnTo>
                      <a:pt x="1061" y="361"/>
                    </a:lnTo>
                    <a:lnTo>
                      <a:pt x="1059" y="353"/>
                    </a:lnTo>
                    <a:lnTo>
                      <a:pt x="1055" y="345"/>
                    </a:lnTo>
                    <a:lnTo>
                      <a:pt x="1050" y="339"/>
                    </a:lnTo>
                    <a:lnTo>
                      <a:pt x="1014" y="322"/>
                    </a:lnTo>
                    <a:lnTo>
                      <a:pt x="980" y="306"/>
                    </a:lnTo>
                    <a:lnTo>
                      <a:pt x="943" y="290"/>
                    </a:lnTo>
                    <a:lnTo>
                      <a:pt x="907" y="275"/>
                    </a:lnTo>
                    <a:lnTo>
                      <a:pt x="870" y="260"/>
                    </a:lnTo>
                    <a:lnTo>
                      <a:pt x="833" y="245"/>
                    </a:lnTo>
                    <a:lnTo>
                      <a:pt x="796" y="231"/>
                    </a:lnTo>
                    <a:lnTo>
                      <a:pt x="760" y="217"/>
                    </a:lnTo>
                    <a:lnTo>
                      <a:pt x="723" y="205"/>
                    </a:lnTo>
                    <a:lnTo>
                      <a:pt x="685" y="192"/>
                    </a:lnTo>
                    <a:lnTo>
                      <a:pt x="648" y="178"/>
                    </a:lnTo>
                    <a:lnTo>
                      <a:pt x="611" y="165"/>
                    </a:lnTo>
                    <a:lnTo>
                      <a:pt x="573" y="153"/>
                    </a:lnTo>
                    <a:lnTo>
                      <a:pt x="536" y="141"/>
                    </a:lnTo>
                    <a:lnTo>
                      <a:pt x="499" y="129"/>
                    </a:lnTo>
                    <a:lnTo>
                      <a:pt x="462" y="116"/>
                    </a:lnTo>
                    <a:lnTo>
                      <a:pt x="444" y="110"/>
                    </a:lnTo>
                    <a:lnTo>
                      <a:pt x="427" y="103"/>
                    </a:lnTo>
                    <a:lnTo>
                      <a:pt x="408" y="96"/>
                    </a:lnTo>
                    <a:lnTo>
                      <a:pt x="390" y="91"/>
                    </a:lnTo>
                    <a:lnTo>
                      <a:pt x="371" y="84"/>
                    </a:lnTo>
                    <a:lnTo>
                      <a:pt x="354" y="77"/>
                    </a:lnTo>
                    <a:lnTo>
                      <a:pt x="336" y="71"/>
                    </a:lnTo>
                    <a:lnTo>
                      <a:pt x="318" y="64"/>
                    </a:lnTo>
                    <a:lnTo>
                      <a:pt x="300" y="57"/>
                    </a:lnTo>
                    <a:lnTo>
                      <a:pt x="281" y="51"/>
                    </a:lnTo>
                    <a:lnTo>
                      <a:pt x="264" y="45"/>
                    </a:lnTo>
                    <a:lnTo>
                      <a:pt x="246" y="39"/>
                    </a:lnTo>
                    <a:lnTo>
                      <a:pt x="227" y="32"/>
                    </a:lnTo>
                    <a:lnTo>
                      <a:pt x="209" y="26"/>
                    </a:lnTo>
                    <a:lnTo>
                      <a:pt x="192" y="19"/>
                    </a:lnTo>
                    <a:lnTo>
                      <a:pt x="173" y="13"/>
                    </a:lnTo>
                    <a:lnTo>
                      <a:pt x="148" y="7"/>
                    </a:lnTo>
                    <a:lnTo>
                      <a:pt x="120" y="2"/>
                    </a:lnTo>
                    <a:lnTo>
                      <a:pt x="92" y="0"/>
                    </a:lnTo>
                    <a:lnTo>
                      <a:pt x="65" y="2"/>
                    </a:lnTo>
                    <a:lnTo>
                      <a:pt x="39" y="9"/>
                    </a:lnTo>
                    <a:lnTo>
                      <a:pt x="20" y="23"/>
                    </a:lnTo>
                    <a:lnTo>
                      <a:pt x="6" y="43"/>
                    </a:lnTo>
                    <a:lnTo>
                      <a:pt x="0" y="71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0" name="Freeform 222"/>
              <p:cNvSpPr>
                <a:spLocks/>
              </p:cNvSpPr>
              <p:nvPr/>
            </p:nvSpPr>
            <p:spPr bwMode="auto">
              <a:xfrm>
                <a:off x="2746" y="2879"/>
                <a:ext cx="374" cy="273"/>
              </a:xfrm>
              <a:custGeom>
                <a:avLst/>
                <a:gdLst>
                  <a:gd name="T0" fmla="*/ 1 w 748"/>
                  <a:gd name="T1" fmla="*/ 0 h 547"/>
                  <a:gd name="T2" fmla="*/ 1 w 748"/>
                  <a:gd name="T3" fmla="*/ 0 h 547"/>
                  <a:gd name="T4" fmla="*/ 1 w 748"/>
                  <a:gd name="T5" fmla="*/ 0 h 547"/>
                  <a:gd name="T6" fmla="*/ 1 w 748"/>
                  <a:gd name="T7" fmla="*/ 0 h 547"/>
                  <a:gd name="T8" fmla="*/ 1 w 748"/>
                  <a:gd name="T9" fmla="*/ 0 h 547"/>
                  <a:gd name="T10" fmla="*/ 1 w 748"/>
                  <a:gd name="T11" fmla="*/ 0 h 547"/>
                  <a:gd name="T12" fmla="*/ 1 w 748"/>
                  <a:gd name="T13" fmla="*/ 0 h 547"/>
                  <a:gd name="T14" fmla="*/ 1 w 748"/>
                  <a:gd name="T15" fmla="*/ 0 h 547"/>
                  <a:gd name="T16" fmla="*/ 1 w 748"/>
                  <a:gd name="T17" fmla="*/ 0 h 547"/>
                  <a:gd name="T18" fmla="*/ 1 w 748"/>
                  <a:gd name="T19" fmla="*/ 0 h 547"/>
                  <a:gd name="T20" fmla="*/ 1 w 748"/>
                  <a:gd name="T21" fmla="*/ 0 h 547"/>
                  <a:gd name="T22" fmla="*/ 1 w 748"/>
                  <a:gd name="T23" fmla="*/ 0 h 547"/>
                  <a:gd name="T24" fmla="*/ 1 w 748"/>
                  <a:gd name="T25" fmla="*/ 0 h 547"/>
                  <a:gd name="T26" fmla="*/ 1 w 748"/>
                  <a:gd name="T27" fmla="*/ 0 h 547"/>
                  <a:gd name="T28" fmla="*/ 1 w 748"/>
                  <a:gd name="T29" fmla="*/ 0 h 547"/>
                  <a:gd name="T30" fmla="*/ 1 w 748"/>
                  <a:gd name="T31" fmla="*/ 0 h 547"/>
                  <a:gd name="T32" fmla="*/ 0 w 748"/>
                  <a:gd name="T33" fmla="*/ 0 h 547"/>
                  <a:gd name="T34" fmla="*/ 0 w 748"/>
                  <a:gd name="T35" fmla="*/ 0 h 547"/>
                  <a:gd name="T36" fmla="*/ 1 w 748"/>
                  <a:gd name="T37" fmla="*/ 0 h 547"/>
                  <a:gd name="T38" fmla="*/ 1 w 748"/>
                  <a:gd name="T39" fmla="*/ 0 h 547"/>
                  <a:gd name="T40" fmla="*/ 1 w 748"/>
                  <a:gd name="T41" fmla="*/ 0 h 547"/>
                  <a:gd name="T42" fmla="*/ 1 w 748"/>
                  <a:gd name="T43" fmla="*/ 0 h 547"/>
                  <a:gd name="T44" fmla="*/ 1 w 748"/>
                  <a:gd name="T45" fmla="*/ 0 h 547"/>
                  <a:gd name="T46" fmla="*/ 1 w 748"/>
                  <a:gd name="T47" fmla="*/ 0 h 547"/>
                  <a:gd name="T48" fmla="*/ 1 w 748"/>
                  <a:gd name="T49" fmla="*/ 0 h 547"/>
                  <a:gd name="T50" fmla="*/ 1 w 748"/>
                  <a:gd name="T51" fmla="*/ 0 h 547"/>
                  <a:gd name="T52" fmla="*/ 1 w 748"/>
                  <a:gd name="T53" fmla="*/ 0 h 547"/>
                  <a:gd name="T54" fmla="*/ 1 w 748"/>
                  <a:gd name="T55" fmla="*/ 0 h 547"/>
                  <a:gd name="T56" fmla="*/ 1 w 748"/>
                  <a:gd name="T57" fmla="*/ 0 h 547"/>
                  <a:gd name="T58" fmla="*/ 1 w 748"/>
                  <a:gd name="T59" fmla="*/ 0 h 547"/>
                  <a:gd name="T60" fmla="*/ 1 w 748"/>
                  <a:gd name="T61" fmla="*/ 0 h 547"/>
                  <a:gd name="T62" fmla="*/ 1 w 748"/>
                  <a:gd name="T63" fmla="*/ 0 h 547"/>
                  <a:gd name="T64" fmla="*/ 1 w 748"/>
                  <a:gd name="T65" fmla="*/ 0 h 547"/>
                  <a:gd name="T66" fmla="*/ 1 w 748"/>
                  <a:gd name="T67" fmla="*/ 0 h 547"/>
                  <a:gd name="T68" fmla="*/ 1 w 748"/>
                  <a:gd name="T69" fmla="*/ 0 h 547"/>
                  <a:gd name="T70" fmla="*/ 1 w 748"/>
                  <a:gd name="T71" fmla="*/ 0 h 547"/>
                  <a:gd name="T72" fmla="*/ 1 w 748"/>
                  <a:gd name="T73" fmla="*/ 0 h 547"/>
                  <a:gd name="T74" fmla="*/ 1 w 748"/>
                  <a:gd name="T75" fmla="*/ 0 h 547"/>
                  <a:gd name="T76" fmla="*/ 1 w 748"/>
                  <a:gd name="T77" fmla="*/ 0 h 547"/>
                  <a:gd name="T78" fmla="*/ 1 w 748"/>
                  <a:gd name="T79" fmla="*/ 0 h 547"/>
                  <a:gd name="T80" fmla="*/ 1 w 748"/>
                  <a:gd name="T81" fmla="*/ 0 h 547"/>
                  <a:gd name="T82" fmla="*/ 1 w 748"/>
                  <a:gd name="T83" fmla="*/ 0 h 5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48"/>
                  <a:gd name="T127" fmla="*/ 0 h 547"/>
                  <a:gd name="T128" fmla="*/ 748 w 748"/>
                  <a:gd name="T129" fmla="*/ 547 h 5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48" h="547">
                    <a:moveTo>
                      <a:pt x="748" y="0"/>
                    </a:moveTo>
                    <a:lnTo>
                      <a:pt x="733" y="12"/>
                    </a:lnTo>
                    <a:lnTo>
                      <a:pt x="707" y="30"/>
                    </a:lnTo>
                    <a:lnTo>
                      <a:pt x="671" y="55"/>
                    </a:lnTo>
                    <a:lnTo>
                      <a:pt x="626" y="85"/>
                    </a:lnTo>
                    <a:lnTo>
                      <a:pt x="575" y="119"/>
                    </a:lnTo>
                    <a:lnTo>
                      <a:pt x="519" y="157"/>
                    </a:lnTo>
                    <a:lnTo>
                      <a:pt x="458" y="197"/>
                    </a:lnTo>
                    <a:lnTo>
                      <a:pt x="395" y="239"/>
                    </a:lnTo>
                    <a:lnTo>
                      <a:pt x="332" y="281"/>
                    </a:lnTo>
                    <a:lnTo>
                      <a:pt x="270" y="324"/>
                    </a:lnTo>
                    <a:lnTo>
                      <a:pt x="210" y="365"/>
                    </a:lnTo>
                    <a:lnTo>
                      <a:pt x="153" y="404"/>
                    </a:lnTo>
                    <a:lnTo>
                      <a:pt x="104" y="441"/>
                    </a:lnTo>
                    <a:lnTo>
                      <a:pt x="60" y="475"/>
                    </a:lnTo>
                    <a:lnTo>
                      <a:pt x="26" y="502"/>
                    </a:lnTo>
                    <a:lnTo>
                      <a:pt x="0" y="525"/>
                    </a:lnTo>
                    <a:lnTo>
                      <a:pt x="0" y="531"/>
                    </a:lnTo>
                    <a:lnTo>
                      <a:pt x="4" y="538"/>
                    </a:lnTo>
                    <a:lnTo>
                      <a:pt x="7" y="545"/>
                    </a:lnTo>
                    <a:lnTo>
                      <a:pt x="11" y="547"/>
                    </a:lnTo>
                    <a:lnTo>
                      <a:pt x="38" y="528"/>
                    </a:lnTo>
                    <a:lnTo>
                      <a:pt x="74" y="501"/>
                    </a:lnTo>
                    <a:lnTo>
                      <a:pt x="119" y="469"/>
                    </a:lnTo>
                    <a:lnTo>
                      <a:pt x="170" y="432"/>
                    </a:lnTo>
                    <a:lnTo>
                      <a:pt x="225" y="392"/>
                    </a:lnTo>
                    <a:lnTo>
                      <a:pt x="284" y="349"/>
                    </a:lnTo>
                    <a:lnTo>
                      <a:pt x="345" y="305"/>
                    </a:lnTo>
                    <a:lnTo>
                      <a:pt x="406" y="260"/>
                    </a:lnTo>
                    <a:lnTo>
                      <a:pt x="467" y="216"/>
                    </a:lnTo>
                    <a:lnTo>
                      <a:pt x="526" y="173"/>
                    </a:lnTo>
                    <a:lnTo>
                      <a:pt x="580" y="133"/>
                    </a:lnTo>
                    <a:lnTo>
                      <a:pt x="629" y="96"/>
                    </a:lnTo>
                    <a:lnTo>
                      <a:pt x="673" y="62"/>
                    </a:lnTo>
                    <a:lnTo>
                      <a:pt x="708" y="35"/>
                    </a:lnTo>
                    <a:lnTo>
                      <a:pt x="733" y="14"/>
                    </a:lnTo>
                    <a:lnTo>
                      <a:pt x="7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1" name="Freeform 223"/>
              <p:cNvSpPr>
                <a:spLocks/>
              </p:cNvSpPr>
              <p:nvPr/>
            </p:nvSpPr>
            <p:spPr bwMode="auto">
              <a:xfrm>
                <a:off x="2327" y="3071"/>
                <a:ext cx="406" cy="164"/>
              </a:xfrm>
              <a:custGeom>
                <a:avLst/>
                <a:gdLst>
                  <a:gd name="T0" fmla="*/ 0 w 813"/>
                  <a:gd name="T1" fmla="*/ 1 h 328"/>
                  <a:gd name="T2" fmla="*/ 0 w 813"/>
                  <a:gd name="T3" fmla="*/ 1 h 328"/>
                  <a:gd name="T4" fmla="*/ 0 w 813"/>
                  <a:gd name="T5" fmla="*/ 1 h 328"/>
                  <a:gd name="T6" fmla="*/ 0 w 813"/>
                  <a:gd name="T7" fmla="*/ 1 h 328"/>
                  <a:gd name="T8" fmla="*/ 0 w 813"/>
                  <a:gd name="T9" fmla="*/ 1 h 328"/>
                  <a:gd name="T10" fmla="*/ 0 w 813"/>
                  <a:gd name="T11" fmla="*/ 1 h 328"/>
                  <a:gd name="T12" fmla="*/ 0 w 813"/>
                  <a:gd name="T13" fmla="*/ 1 h 328"/>
                  <a:gd name="T14" fmla="*/ 0 w 813"/>
                  <a:gd name="T15" fmla="*/ 1 h 328"/>
                  <a:gd name="T16" fmla="*/ 0 w 813"/>
                  <a:gd name="T17" fmla="*/ 1 h 328"/>
                  <a:gd name="T18" fmla="*/ 0 w 813"/>
                  <a:gd name="T19" fmla="*/ 1 h 328"/>
                  <a:gd name="T20" fmla="*/ 0 w 813"/>
                  <a:gd name="T21" fmla="*/ 1 h 328"/>
                  <a:gd name="T22" fmla="*/ 0 w 813"/>
                  <a:gd name="T23" fmla="*/ 1 h 328"/>
                  <a:gd name="T24" fmla="*/ 0 w 813"/>
                  <a:gd name="T25" fmla="*/ 1 h 328"/>
                  <a:gd name="T26" fmla="*/ 0 w 813"/>
                  <a:gd name="T27" fmla="*/ 1 h 328"/>
                  <a:gd name="T28" fmla="*/ 0 w 813"/>
                  <a:gd name="T29" fmla="*/ 1 h 328"/>
                  <a:gd name="T30" fmla="*/ 0 w 813"/>
                  <a:gd name="T31" fmla="*/ 1 h 328"/>
                  <a:gd name="T32" fmla="*/ 0 w 813"/>
                  <a:gd name="T33" fmla="*/ 1 h 328"/>
                  <a:gd name="T34" fmla="*/ 0 w 813"/>
                  <a:gd name="T35" fmla="*/ 1 h 328"/>
                  <a:gd name="T36" fmla="*/ 0 w 813"/>
                  <a:gd name="T37" fmla="*/ 1 h 328"/>
                  <a:gd name="T38" fmla="*/ 0 w 813"/>
                  <a:gd name="T39" fmla="*/ 1 h 328"/>
                  <a:gd name="T40" fmla="*/ 0 w 813"/>
                  <a:gd name="T41" fmla="*/ 1 h 328"/>
                  <a:gd name="T42" fmla="*/ 0 w 813"/>
                  <a:gd name="T43" fmla="*/ 1 h 328"/>
                  <a:gd name="T44" fmla="*/ 0 w 813"/>
                  <a:gd name="T45" fmla="*/ 1 h 328"/>
                  <a:gd name="T46" fmla="*/ 0 w 813"/>
                  <a:gd name="T47" fmla="*/ 1 h 328"/>
                  <a:gd name="T48" fmla="*/ 0 w 813"/>
                  <a:gd name="T49" fmla="*/ 1 h 328"/>
                  <a:gd name="T50" fmla="*/ 0 w 813"/>
                  <a:gd name="T51" fmla="*/ 1 h 328"/>
                  <a:gd name="T52" fmla="*/ 0 w 813"/>
                  <a:gd name="T53" fmla="*/ 1 h 328"/>
                  <a:gd name="T54" fmla="*/ 0 w 813"/>
                  <a:gd name="T55" fmla="*/ 1 h 328"/>
                  <a:gd name="T56" fmla="*/ 0 w 813"/>
                  <a:gd name="T57" fmla="*/ 1 h 328"/>
                  <a:gd name="T58" fmla="*/ 0 w 813"/>
                  <a:gd name="T59" fmla="*/ 1 h 328"/>
                  <a:gd name="T60" fmla="*/ 0 w 813"/>
                  <a:gd name="T61" fmla="*/ 1 h 328"/>
                  <a:gd name="T62" fmla="*/ 0 w 813"/>
                  <a:gd name="T63" fmla="*/ 1 h 328"/>
                  <a:gd name="T64" fmla="*/ 0 w 813"/>
                  <a:gd name="T65" fmla="*/ 1 h 328"/>
                  <a:gd name="T66" fmla="*/ 0 w 813"/>
                  <a:gd name="T67" fmla="*/ 1 h 328"/>
                  <a:gd name="T68" fmla="*/ 0 w 813"/>
                  <a:gd name="T69" fmla="*/ 1 h 328"/>
                  <a:gd name="T70" fmla="*/ 0 w 813"/>
                  <a:gd name="T71" fmla="*/ 1 h 328"/>
                  <a:gd name="T72" fmla="*/ 0 w 813"/>
                  <a:gd name="T73" fmla="*/ 1 h 32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13"/>
                  <a:gd name="T112" fmla="*/ 0 h 328"/>
                  <a:gd name="T113" fmla="*/ 813 w 813"/>
                  <a:gd name="T114" fmla="*/ 328 h 32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13" h="328">
                    <a:moveTo>
                      <a:pt x="2" y="1"/>
                    </a:moveTo>
                    <a:lnTo>
                      <a:pt x="21" y="12"/>
                    </a:lnTo>
                    <a:lnTo>
                      <a:pt x="42" y="24"/>
                    </a:lnTo>
                    <a:lnTo>
                      <a:pt x="64" y="35"/>
                    </a:lnTo>
                    <a:lnTo>
                      <a:pt x="86" y="46"/>
                    </a:lnTo>
                    <a:lnTo>
                      <a:pt x="109" y="57"/>
                    </a:lnTo>
                    <a:lnTo>
                      <a:pt x="132" y="68"/>
                    </a:lnTo>
                    <a:lnTo>
                      <a:pt x="155" y="77"/>
                    </a:lnTo>
                    <a:lnTo>
                      <a:pt x="179" y="87"/>
                    </a:lnTo>
                    <a:lnTo>
                      <a:pt x="202" y="97"/>
                    </a:lnTo>
                    <a:lnTo>
                      <a:pt x="226" y="106"/>
                    </a:lnTo>
                    <a:lnTo>
                      <a:pt x="250" y="115"/>
                    </a:lnTo>
                    <a:lnTo>
                      <a:pt x="275" y="124"/>
                    </a:lnTo>
                    <a:lnTo>
                      <a:pt x="299" y="133"/>
                    </a:lnTo>
                    <a:lnTo>
                      <a:pt x="323" y="143"/>
                    </a:lnTo>
                    <a:lnTo>
                      <a:pt x="347" y="152"/>
                    </a:lnTo>
                    <a:lnTo>
                      <a:pt x="370" y="161"/>
                    </a:lnTo>
                    <a:lnTo>
                      <a:pt x="398" y="171"/>
                    </a:lnTo>
                    <a:lnTo>
                      <a:pt x="426" y="182"/>
                    </a:lnTo>
                    <a:lnTo>
                      <a:pt x="453" y="193"/>
                    </a:lnTo>
                    <a:lnTo>
                      <a:pt x="481" y="204"/>
                    </a:lnTo>
                    <a:lnTo>
                      <a:pt x="509" y="214"/>
                    </a:lnTo>
                    <a:lnTo>
                      <a:pt x="536" y="224"/>
                    </a:lnTo>
                    <a:lnTo>
                      <a:pt x="564" y="235"/>
                    </a:lnTo>
                    <a:lnTo>
                      <a:pt x="591" y="245"/>
                    </a:lnTo>
                    <a:lnTo>
                      <a:pt x="619" y="255"/>
                    </a:lnTo>
                    <a:lnTo>
                      <a:pt x="647" y="266"/>
                    </a:lnTo>
                    <a:lnTo>
                      <a:pt x="674" y="276"/>
                    </a:lnTo>
                    <a:lnTo>
                      <a:pt x="702" y="287"/>
                    </a:lnTo>
                    <a:lnTo>
                      <a:pt x="730" y="297"/>
                    </a:lnTo>
                    <a:lnTo>
                      <a:pt x="757" y="307"/>
                    </a:lnTo>
                    <a:lnTo>
                      <a:pt x="785" y="318"/>
                    </a:lnTo>
                    <a:lnTo>
                      <a:pt x="813" y="328"/>
                    </a:lnTo>
                    <a:lnTo>
                      <a:pt x="812" y="327"/>
                    </a:lnTo>
                    <a:lnTo>
                      <a:pt x="812" y="325"/>
                    </a:lnTo>
                    <a:lnTo>
                      <a:pt x="810" y="322"/>
                    </a:lnTo>
                    <a:lnTo>
                      <a:pt x="809" y="321"/>
                    </a:lnTo>
                    <a:lnTo>
                      <a:pt x="784" y="311"/>
                    </a:lnTo>
                    <a:lnTo>
                      <a:pt x="757" y="302"/>
                    </a:lnTo>
                    <a:lnTo>
                      <a:pt x="732" y="291"/>
                    </a:lnTo>
                    <a:lnTo>
                      <a:pt x="707" y="282"/>
                    </a:lnTo>
                    <a:lnTo>
                      <a:pt x="680" y="272"/>
                    </a:lnTo>
                    <a:lnTo>
                      <a:pt x="655" y="262"/>
                    </a:lnTo>
                    <a:lnTo>
                      <a:pt x="630" y="252"/>
                    </a:lnTo>
                    <a:lnTo>
                      <a:pt x="603" y="242"/>
                    </a:lnTo>
                    <a:lnTo>
                      <a:pt x="578" y="232"/>
                    </a:lnTo>
                    <a:lnTo>
                      <a:pt x="552" y="222"/>
                    </a:lnTo>
                    <a:lnTo>
                      <a:pt x="526" y="213"/>
                    </a:lnTo>
                    <a:lnTo>
                      <a:pt x="500" y="202"/>
                    </a:lnTo>
                    <a:lnTo>
                      <a:pt x="474" y="193"/>
                    </a:lnTo>
                    <a:lnTo>
                      <a:pt x="449" y="183"/>
                    </a:lnTo>
                    <a:lnTo>
                      <a:pt x="422" y="174"/>
                    </a:lnTo>
                    <a:lnTo>
                      <a:pt x="397" y="163"/>
                    </a:lnTo>
                    <a:lnTo>
                      <a:pt x="373" y="154"/>
                    </a:lnTo>
                    <a:lnTo>
                      <a:pt x="347" y="145"/>
                    </a:lnTo>
                    <a:lnTo>
                      <a:pt x="322" y="136"/>
                    </a:lnTo>
                    <a:lnTo>
                      <a:pt x="298" y="126"/>
                    </a:lnTo>
                    <a:lnTo>
                      <a:pt x="272" y="117"/>
                    </a:lnTo>
                    <a:lnTo>
                      <a:pt x="247" y="108"/>
                    </a:lnTo>
                    <a:lnTo>
                      <a:pt x="222" y="99"/>
                    </a:lnTo>
                    <a:lnTo>
                      <a:pt x="196" y="90"/>
                    </a:lnTo>
                    <a:lnTo>
                      <a:pt x="171" y="79"/>
                    </a:lnTo>
                    <a:lnTo>
                      <a:pt x="146" y="69"/>
                    </a:lnTo>
                    <a:lnTo>
                      <a:pt x="120" y="59"/>
                    </a:lnTo>
                    <a:lnTo>
                      <a:pt x="96" y="48"/>
                    </a:lnTo>
                    <a:lnTo>
                      <a:pt x="72" y="37"/>
                    </a:lnTo>
                    <a:lnTo>
                      <a:pt x="48" y="25"/>
                    </a:lnTo>
                    <a:lnTo>
                      <a:pt x="23" y="12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2" name="Freeform 224"/>
              <p:cNvSpPr>
                <a:spLocks/>
              </p:cNvSpPr>
              <p:nvPr/>
            </p:nvSpPr>
            <p:spPr bwMode="auto">
              <a:xfrm>
                <a:off x="2349" y="3058"/>
                <a:ext cx="384" cy="144"/>
              </a:xfrm>
              <a:custGeom>
                <a:avLst/>
                <a:gdLst>
                  <a:gd name="T0" fmla="*/ 0 w 770"/>
                  <a:gd name="T1" fmla="*/ 1 h 288"/>
                  <a:gd name="T2" fmla="*/ 0 w 770"/>
                  <a:gd name="T3" fmla="*/ 1 h 288"/>
                  <a:gd name="T4" fmla="*/ 0 w 770"/>
                  <a:gd name="T5" fmla="*/ 1 h 288"/>
                  <a:gd name="T6" fmla="*/ 0 w 770"/>
                  <a:gd name="T7" fmla="*/ 1 h 288"/>
                  <a:gd name="T8" fmla="*/ 0 w 770"/>
                  <a:gd name="T9" fmla="*/ 1 h 288"/>
                  <a:gd name="T10" fmla="*/ 0 w 770"/>
                  <a:gd name="T11" fmla="*/ 1 h 288"/>
                  <a:gd name="T12" fmla="*/ 0 w 770"/>
                  <a:gd name="T13" fmla="*/ 1 h 288"/>
                  <a:gd name="T14" fmla="*/ 0 w 770"/>
                  <a:gd name="T15" fmla="*/ 1 h 288"/>
                  <a:gd name="T16" fmla="*/ 0 w 770"/>
                  <a:gd name="T17" fmla="*/ 1 h 288"/>
                  <a:gd name="T18" fmla="*/ 0 w 770"/>
                  <a:gd name="T19" fmla="*/ 1 h 288"/>
                  <a:gd name="T20" fmla="*/ 0 w 770"/>
                  <a:gd name="T21" fmla="*/ 1 h 288"/>
                  <a:gd name="T22" fmla="*/ 0 w 770"/>
                  <a:gd name="T23" fmla="*/ 1 h 288"/>
                  <a:gd name="T24" fmla="*/ 0 w 770"/>
                  <a:gd name="T25" fmla="*/ 1 h 288"/>
                  <a:gd name="T26" fmla="*/ 0 w 770"/>
                  <a:gd name="T27" fmla="*/ 1 h 288"/>
                  <a:gd name="T28" fmla="*/ 0 w 770"/>
                  <a:gd name="T29" fmla="*/ 1 h 288"/>
                  <a:gd name="T30" fmla="*/ 0 w 770"/>
                  <a:gd name="T31" fmla="*/ 1 h 288"/>
                  <a:gd name="T32" fmla="*/ 0 w 770"/>
                  <a:gd name="T33" fmla="*/ 1 h 288"/>
                  <a:gd name="T34" fmla="*/ 0 w 770"/>
                  <a:gd name="T35" fmla="*/ 1 h 288"/>
                  <a:gd name="T36" fmla="*/ 0 w 770"/>
                  <a:gd name="T37" fmla="*/ 1 h 288"/>
                  <a:gd name="T38" fmla="*/ 0 w 770"/>
                  <a:gd name="T39" fmla="*/ 1 h 288"/>
                  <a:gd name="T40" fmla="*/ 0 w 770"/>
                  <a:gd name="T41" fmla="*/ 1 h 288"/>
                  <a:gd name="T42" fmla="*/ 0 w 770"/>
                  <a:gd name="T43" fmla="*/ 1 h 288"/>
                  <a:gd name="T44" fmla="*/ 0 w 770"/>
                  <a:gd name="T45" fmla="*/ 1 h 288"/>
                  <a:gd name="T46" fmla="*/ 0 w 770"/>
                  <a:gd name="T47" fmla="*/ 1 h 288"/>
                  <a:gd name="T48" fmla="*/ 0 w 770"/>
                  <a:gd name="T49" fmla="*/ 1 h 288"/>
                  <a:gd name="T50" fmla="*/ 0 w 770"/>
                  <a:gd name="T51" fmla="*/ 1 h 288"/>
                  <a:gd name="T52" fmla="*/ 0 w 770"/>
                  <a:gd name="T53" fmla="*/ 1 h 288"/>
                  <a:gd name="T54" fmla="*/ 0 w 770"/>
                  <a:gd name="T55" fmla="*/ 1 h 288"/>
                  <a:gd name="T56" fmla="*/ 0 w 770"/>
                  <a:gd name="T57" fmla="*/ 1 h 288"/>
                  <a:gd name="T58" fmla="*/ 0 w 770"/>
                  <a:gd name="T59" fmla="*/ 1 h 288"/>
                  <a:gd name="T60" fmla="*/ 0 w 770"/>
                  <a:gd name="T61" fmla="*/ 1 h 288"/>
                  <a:gd name="T62" fmla="*/ 0 w 770"/>
                  <a:gd name="T63" fmla="*/ 1 h 288"/>
                  <a:gd name="T64" fmla="*/ 0 w 770"/>
                  <a:gd name="T65" fmla="*/ 1 h 288"/>
                  <a:gd name="T66" fmla="*/ 0 w 770"/>
                  <a:gd name="T67" fmla="*/ 1 h 288"/>
                  <a:gd name="T68" fmla="*/ 0 w 770"/>
                  <a:gd name="T69" fmla="*/ 0 h 288"/>
                  <a:gd name="T70" fmla="*/ 0 w 770"/>
                  <a:gd name="T71" fmla="*/ 0 h 288"/>
                  <a:gd name="T72" fmla="*/ 0 w 770"/>
                  <a:gd name="T73" fmla="*/ 0 h 28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70"/>
                  <a:gd name="T112" fmla="*/ 0 h 288"/>
                  <a:gd name="T113" fmla="*/ 770 w 770"/>
                  <a:gd name="T114" fmla="*/ 288 h 28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70" h="288">
                    <a:moveTo>
                      <a:pt x="0" y="0"/>
                    </a:moveTo>
                    <a:lnTo>
                      <a:pt x="21" y="12"/>
                    </a:lnTo>
                    <a:lnTo>
                      <a:pt x="42" y="22"/>
                    </a:lnTo>
                    <a:lnTo>
                      <a:pt x="64" y="32"/>
                    </a:lnTo>
                    <a:lnTo>
                      <a:pt x="85" y="42"/>
                    </a:lnTo>
                    <a:lnTo>
                      <a:pt x="109" y="51"/>
                    </a:lnTo>
                    <a:lnTo>
                      <a:pt x="132" y="60"/>
                    </a:lnTo>
                    <a:lnTo>
                      <a:pt x="156" y="68"/>
                    </a:lnTo>
                    <a:lnTo>
                      <a:pt x="179" y="78"/>
                    </a:lnTo>
                    <a:lnTo>
                      <a:pt x="203" y="86"/>
                    </a:lnTo>
                    <a:lnTo>
                      <a:pt x="227" y="94"/>
                    </a:lnTo>
                    <a:lnTo>
                      <a:pt x="251" y="102"/>
                    </a:lnTo>
                    <a:lnTo>
                      <a:pt x="274" y="110"/>
                    </a:lnTo>
                    <a:lnTo>
                      <a:pt x="299" y="119"/>
                    </a:lnTo>
                    <a:lnTo>
                      <a:pt x="323" y="127"/>
                    </a:lnTo>
                    <a:lnTo>
                      <a:pt x="346" y="135"/>
                    </a:lnTo>
                    <a:lnTo>
                      <a:pt x="369" y="144"/>
                    </a:lnTo>
                    <a:lnTo>
                      <a:pt x="394" y="154"/>
                    </a:lnTo>
                    <a:lnTo>
                      <a:pt x="418" y="163"/>
                    </a:lnTo>
                    <a:lnTo>
                      <a:pt x="444" y="172"/>
                    </a:lnTo>
                    <a:lnTo>
                      <a:pt x="469" y="181"/>
                    </a:lnTo>
                    <a:lnTo>
                      <a:pt x="493" y="190"/>
                    </a:lnTo>
                    <a:lnTo>
                      <a:pt x="519" y="200"/>
                    </a:lnTo>
                    <a:lnTo>
                      <a:pt x="544" y="208"/>
                    </a:lnTo>
                    <a:lnTo>
                      <a:pt x="569" y="217"/>
                    </a:lnTo>
                    <a:lnTo>
                      <a:pt x="594" y="226"/>
                    </a:lnTo>
                    <a:lnTo>
                      <a:pt x="619" y="235"/>
                    </a:lnTo>
                    <a:lnTo>
                      <a:pt x="644" y="245"/>
                    </a:lnTo>
                    <a:lnTo>
                      <a:pt x="670" y="253"/>
                    </a:lnTo>
                    <a:lnTo>
                      <a:pt x="695" y="262"/>
                    </a:lnTo>
                    <a:lnTo>
                      <a:pt x="719" y="271"/>
                    </a:lnTo>
                    <a:lnTo>
                      <a:pt x="745" y="279"/>
                    </a:lnTo>
                    <a:lnTo>
                      <a:pt x="770" y="288"/>
                    </a:lnTo>
                    <a:lnTo>
                      <a:pt x="769" y="288"/>
                    </a:lnTo>
                    <a:lnTo>
                      <a:pt x="768" y="286"/>
                    </a:lnTo>
                    <a:lnTo>
                      <a:pt x="765" y="285"/>
                    </a:lnTo>
                    <a:lnTo>
                      <a:pt x="764" y="285"/>
                    </a:lnTo>
                    <a:lnTo>
                      <a:pt x="740" y="276"/>
                    </a:lnTo>
                    <a:lnTo>
                      <a:pt x="715" y="266"/>
                    </a:lnTo>
                    <a:lnTo>
                      <a:pt x="690" y="257"/>
                    </a:lnTo>
                    <a:lnTo>
                      <a:pt x="665" y="248"/>
                    </a:lnTo>
                    <a:lnTo>
                      <a:pt x="641" y="240"/>
                    </a:lnTo>
                    <a:lnTo>
                      <a:pt x="615" y="231"/>
                    </a:lnTo>
                    <a:lnTo>
                      <a:pt x="591" y="222"/>
                    </a:lnTo>
                    <a:lnTo>
                      <a:pt x="567" y="212"/>
                    </a:lnTo>
                    <a:lnTo>
                      <a:pt x="542" y="203"/>
                    </a:lnTo>
                    <a:lnTo>
                      <a:pt x="518" y="194"/>
                    </a:lnTo>
                    <a:lnTo>
                      <a:pt x="492" y="185"/>
                    </a:lnTo>
                    <a:lnTo>
                      <a:pt x="468" y="176"/>
                    </a:lnTo>
                    <a:lnTo>
                      <a:pt x="443" y="166"/>
                    </a:lnTo>
                    <a:lnTo>
                      <a:pt x="418" y="156"/>
                    </a:lnTo>
                    <a:lnTo>
                      <a:pt x="393" y="147"/>
                    </a:lnTo>
                    <a:lnTo>
                      <a:pt x="369" y="138"/>
                    </a:lnTo>
                    <a:lnTo>
                      <a:pt x="346" y="129"/>
                    </a:lnTo>
                    <a:lnTo>
                      <a:pt x="323" y="120"/>
                    </a:lnTo>
                    <a:lnTo>
                      <a:pt x="300" y="112"/>
                    </a:lnTo>
                    <a:lnTo>
                      <a:pt x="277" y="105"/>
                    </a:lnTo>
                    <a:lnTo>
                      <a:pt x="254" y="97"/>
                    </a:lnTo>
                    <a:lnTo>
                      <a:pt x="231" y="89"/>
                    </a:lnTo>
                    <a:lnTo>
                      <a:pt x="206" y="81"/>
                    </a:lnTo>
                    <a:lnTo>
                      <a:pt x="183" y="73"/>
                    </a:lnTo>
                    <a:lnTo>
                      <a:pt x="160" y="65"/>
                    </a:lnTo>
                    <a:lnTo>
                      <a:pt x="137" y="57"/>
                    </a:lnTo>
                    <a:lnTo>
                      <a:pt x="114" y="49"/>
                    </a:lnTo>
                    <a:lnTo>
                      <a:pt x="91" y="40"/>
                    </a:lnTo>
                    <a:lnTo>
                      <a:pt x="68" y="30"/>
                    </a:lnTo>
                    <a:lnTo>
                      <a:pt x="45" y="21"/>
                    </a:lnTo>
                    <a:lnTo>
                      <a:pt x="23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3" name="Freeform 225"/>
              <p:cNvSpPr>
                <a:spLocks/>
              </p:cNvSpPr>
              <p:nvPr/>
            </p:nvSpPr>
            <p:spPr bwMode="auto">
              <a:xfrm>
                <a:off x="3046" y="2987"/>
                <a:ext cx="38" cy="44"/>
              </a:xfrm>
              <a:custGeom>
                <a:avLst/>
                <a:gdLst>
                  <a:gd name="T0" fmla="*/ 0 w 78"/>
                  <a:gd name="T1" fmla="*/ 1 h 86"/>
                  <a:gd name="T2" fmla="*/ 0 w 78"/>
                  <a:gd name="T3" fmla="*/ 1 h 86"/>
                  <a:gd name="T4" fmla="*/ 0 w 78"/>
                  <a:gd name="T5" fmla="*/ 1 h 86"/>
                  <a:gd name="T6" fmla="*/ 0 w 78"/>
                  <a:gd name="T7" fmla="*/ 1 h 86"/>
                  <a:gd name="T8" fmla="*/ 0 w 78"/>
                  <a:gd name="T9" fmla="*/ 1 h 86"/>
                  <a:gd name="T10" fmla="*/ 0 w 78"/>
                  <a:gd name="T11" fmla="*/ 1 h 86"/>
                  <a:gd name="T12" fmla="*/ 0 w 78"/>
                  <a:gd name="T13" fmla="*/ 1 h 86"/>
                  <a:gd name="T14" fmla="*/ 0 w 78"/>
                  <a:gd name="T15" fmla="*/ 1 h 86"/>
                  <a:gd name="T16" fmla="*/ 0 w 78"/>
                  <a:gd name="T17" fmla="*/ 1 h 86"/>
                  <a:gd name="T18" fmla="*/ 0 w 78"/>
                  <a:gd name="T19" fmla="*/ 1 h 86"/>
                  <a:gd name="T20" fmla="*/ 0 w 78"/>
                  <a:gd name="T21" fmla="*/ 1 h 86"/>
                  <a:gd name="T22" fmla="*/ 0 w 78"/>
                  <a:gd name="T23" fmla="*/ 1 h 86"/>
                  <a:gd name="T24" fmla="*/ 0 w 78"/>
                  <a:gd name="T25" fmla="*/ 1 h 86"/>
                  <a:gd name="T26" fmla="*/ 0 w 78"/>
                  <a:gd name="T27" fmla="*/ 1 h 86"/>
                  <a:gd name="T28" fmla="*/ 0 w 78"/>
                  <a:gd name="T29" fmla="*/ 1 h 86"/>
                  <a:gd name="T30" fmla="*/ 0 w 78"/>
                  <a:gd name="T31" fmla="*/ 1 h 86"/>
                  <a:gd name="T32" fmla="*/ 0 w 78"/>
                  <a:gd name="T33" fmla="*/ 1 h 86"/>
                  <a:gd name="T34" fmla="*/ 0 w 78"/>
                  <a:gd name="T35" fmla="*/ 1 h 86"/>
                  <a:gd name="T36" fmla="*/ 0 w 78"/>
                  <a:gd name="T37" fmla="*/ 1 h 86"/>
                  <a:gd name="T38" fmla="*/ 0 w 78"/>
                  <a:gd name="T39" fmla="*/ 1 h 86"/>
                  <a:gd name="T40" fmla="*/ 0 w 78"/>
                  <a:gd name="T41" fmla="*/ 1 h 86"/>
                  <a:gd name="T42" fmla="*/ 0 w 78"/>
                  <a:gd name="T43" fmla="*/ 1 h 86"/>
                  <a:gd name="T44" fmla="*/ 0 w 78"/>
                  <a:gd name="T45" fmla="*/ 1 h 86"/>
                  <a:gd name="T46" fmla="*/ 0 w 78"/>
                  <a:gd name="T47" fmla="*/ 1 h 86"/>
                  <a:gd name="T48" fmla="*/ 0 w 78"/>
                  <a:gd name="T49" fmla="*/ 1 h 86"/>
                  <a:gd name="T50" fmla="*/ 0 w 78"/>
                  <a:gd name="T51" fmla="*/ 1 h 86"/>
                  <a:gd name="T52" fmla="*/ 0 w 78"/>
                  <a:gd name="T53" fmla="*/ 1 h 86"/>
                  <a:gd name="T54" fmla="*/ 0 w 78"/>
                  <a:gd name="T55" fmla="*/ 1 h 86"/>
                  <a:gd name="T56" fmla="*/ 0 w 78"/>
                  <a:gd name="T57" fmla="*/ 1 h 86"/>
                  <a:gd name="T58" fmla="*/ 0 w 78"/>
                  <a:gd name="T59" fmla="*/ 1 h 86"/>
                  <a:gd name="T60" fmla="*/ 0 w 78"/>
                  <a:gd name="T61" fmla="*/ 1 h 86"/>
                  <a:gd name="T62" fmla="*/ 0 w 78"/>
                  <a:gd name="T63" fmla="*/ 1 h 86"/>
                  <a:gd name="T64" fmla="*/ 0 w 78"/>
                  <a:gd name="T65" fmla="*/ 1 h 86"/>
                  <a:gd name="T66" fmla="*/ 0 w 78"/>
                  <a:gd name="T67" fmla="*/ 1 h 86"/>
                  <a:gd name="T68" fmla="*/ 0 w 78"/>
                  <a:gd name="T69" fmla="*/ 1 h 86"/>
                  <a:gd name="T70" fmla="*/ 0 w 78"/>
                  <a:gd name="T71" fmla="*/ 1 h 86"/>
                  <a:gd name="T72" fmla="*/ 0 w 78"/>
                  <a:gd name="T73" fmla="*/ 0 h 86"/>
                  <a:gd name="T74" fmla="*/ 0 w 78"/>
                  <a:gd name="T75" fmla="*/ 0 h 86"/>
                  <a:gd name="T76" fmla="*/ 0 w 78"/>
                  <a:gd name="T77" fmla="*/ 0 h 86"/>
                  <a:gd name="T78" fmla="*/ 0 w 78"/>
                  <a:gd name="T79" fmla="*/ 1 h 86"/>
                  <a:gd name="T80" fmla="*/ 0 w 78"/>
                  <a:gd name="T81" fmla="*/ 1 h 86"/>
                  <a:gd name="T82" fmla="*/ 0 w 78"/>
                  <a:gd name="T83" fmla="*/ 1 h 8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8"/>
                  <a:gd name="T127" fmla="*/ 0 h 86"/>
                  <a:gd name="T128" fmla="*/ 78 w 78"/>
                  <a:gd name="T129" fmla="*/ 86 h 8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8" h="86">
                    <a:moveTo>
                      <a:pt x="0" y="1"/>
                    </a:moveTo>
                    <a:lnTo>
                      <a:pt x="8" y="4"/>
                    </a:lnTo>
                    <a:lnTo>
                      <a:pt x="15" y="8"/>
                    </a:lnTo>
                    <a:lnTo>
                      <a:pt x="23" y="10"/>
                    </a:lnTo>
                    <a:lnTo>
                      <a:pt x="31" y="12"/>
                    </a:lnTo>
                    <a:lnTo>
                      <a:pt x="40" y="15"/>
                    </a:lnTo>
                    <a:lnTo>
                      <a:pt x="46" y="17"/>
                    </a:lnTo>
                    <a:lnTo>
                      <a:pt x="55" y="21"/>
                    </a:lnTo>
                    <a:lnTo>
                      <a:pt x="61" y="24"/>
                    </a:lnTo>
                    <a:lnTo>
                      <a:pt x="68" y="30"/>
                    </a:lnTo>
                    <a:lnTo>
                      <a:pt x="71" y="36"/>
                    </a:lnTo>
                    <a:lnTo>
                      <a:pt x="71" y="42"/>
                    </a:lnTo>
                    <a:lnTo>
                      <a:pt x="68" y="48"/>
                    </a:lnTo>
                    <a:lnTo>
                      <a:pt x="64" y="54"/>
                    </a:lnTo>
                    <a:lnTo>
                      <a:pt x="58" y="61"/>
                    </a:lnTo>
                    <a:lnTo>
                      <a:pt x="53" y="67"/>
                    </a:lnTo>
                    <a:lnTo>
                      <a:pt x="50" y="72"/>
                    </a:lnTo>
                    <a:lnTo>
                      <a:pt x="50" y="76"/>
                    </a:lnTo>
                    <a:lnTo>
                      <a:pt x="51" y="80"/>
                    </a:lnTo>
                    <a:lnTo>
                      <a:pt x="55" y="85"/>
                    </a:lnTo>
                    <a:lnTo>
                      <a:pt x="56" y="86"/>
                    </a:lnTo>
                    <a:lnTo>
                      <a:pt x="68" y="75"/>
                    </a:lnTo>
                    <a:lnTo>
                      <a:pt x="76" y="60"/>
                    </a:lnTo>
                    <a:lnTo>
                      <a:pt x="78" y="44"/>
                    </a:lnTo>
                    <a:lnTo>
                      <a:pt x="71" y="27"/>
                    </a:lnTo>
                    <a:lnTo>
                      <a:pt x="65" y="21"/>
                    </a:lnTo>
                    <a:lnTo>
                      <a:pt x="58" y="16"/>
                    </a:lnTo>
                    <a:lnTo>
                      <a:pt x="51" y="11"/>
                    </a:lnTo>
                    <a:lnTo>
                      <a:pt x="42" y="9"/>
                    </a:lnTo>
                    <a:lnTo>
                      <a:pt x="36" y="8"/>
                    </a:lnTo>
                    <a:lnTo>
                      <a:pt x="31" y="7"/>
                    </a:lnTo>
                    <a:lnTo>
                      <a:pt x="26" y="6"/>
                    </a:lnTo>
                    <a:lnTo>
                      <a:pt x="21" y="6"/>
                    </a:lnTo>
                    <a:lnTo>
                      <a:pt x="15" y="4"/>
                    </a:lnTo>
                    <a:lnTo>
                      <a:pt x="11" y="3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4" name="Freeform 226"/>
              <p:cNvSpPr>
                <a:spLocks/>
              </p:cNvSpPr>
              <p:nvPr/>
            </p:nvSpPr>
            <p:spPr bwMode="auto">
              <a:xfrm>
                <a:off x="2686" y="2971"/>
                <a:ext cx="390" cy="251"/>
              </a:xfrm>
              <a:custGeom>
                <a:avLst/>
                <a:gdLst>
                  <a:gd name="T0" fmla="*/ 1 w 780"/>
                  <a:gd name="T1" fmla="*/ 0 h 503"/>
                  <a:gd name="T2" fmla="*/ 1 w 780"/>
                  <a:gd name="T3" fmla="*/ 0 h 503"/>
                  <a:gd name="T4" fmla="*/ 1 w 780"/>
                  <a:gd name="T5" fmla="*/ 0 h 503"/>
                  <a:gd name="T6" fmla="*/ 1 w 780"/>
                  <a:gd name="T7" fmla="*/ 0 h 503"/>
                  <a:gd name="T8" fmla="*/ 1 w 780"/>
                  <a:gd name="T9" fmla="*/ 0 h 503"/>
                  <a:gd name="T10" fmla="*/ 1 w 780"/>
                  <a:gd name="T11" fmla="*/ 0 h 503"/>
                  <a:gd name="T12" fmla="*/ 1 w 780"/>
                  <a:gd name="T13" fmla="*/ 0 h 503"/>
                  <a:gd name="T14" fmla="*/ 1 w 780"/>
                  <a:gd name="T15" fmla="*/ 0 h 503"/>
                  <a:gd name="T16" fmla="*/ 1 w 780"/>
                  <a:gd name="T17" fmla="*/ 0 h 503"/>
                  <a:gd name="T18" fmla="*/ 1 w 780"/>
                  <a:gd name="T19" fmla="*/ 0 h 503"/>
                  <a:gd name="T20" fmla="*/ 1 w 780"/>
                  <a:gd name="T21" fmla="*/ 0 h 503"/>
                  <a:gd name="T22" fmla="*/ 1 w 780"/>
                  <a:gd name="T23" fmla="*/ 0 h 503"/>
                  <a:gd name="T24" fmla="*/ 1 w 780"/>
                  <a:gd name="T25" fmla="*/ 0 h 503"/>
                  <a:gd name="T26" fmla="*/ 1 w 780"/>
                  <a:gd name="T27" fmla="*/ 0 h 503"/>
                  <a:gd name="T28" fmla="*/ 1 w 780"/>
                  <a:gd name="T29" fmla="*/ 0 h 503"/>
                  <a:gd name="T30" fmla="*/ 1 w 780"/>
                  <a:gd name="T31" fmla="*/ 0 h 503"/>
                  <a:gd name="T32" fmla="*/ 0 w 780"/>
                  <a:gd name="T33" fmla="*/ 0 h 503"/>
                  <a:gd name="T34" fmla="*/ 1 w 780"/>
                  <a:gd name="T35" fmla="*/ 0 h 503"/>
                  <a:gd name="T36" fmla="*/ 1 w 780"/>
                  <a:gd name="T37" fmla="*/ 0 h 503"/>
                  <a:gd name="T38" fmla="*/ 1 w 780"/>
                  <a:gd name="T39" fmla="*/ 0 h 503"/>
                  <a:gd name="T40" fmla="*/ 1 w 780"/>
                  <a:gd name="T41" fmla="*/ 0 h 503"/>
                  <a:gd name="T42" fmla="*/ 1 w 780"/>
                  <a:gd name="T43" fmla="*/ 0 h 503"/>
                  <a:gd name="T44" fmla="*/ 1 w 780"/>
                  <a:gd name="T45" fmla="*/ 0 h 503"/>
                  <a:gd name="T46" fmla="*/ 1 w 780"/>
                  <a:gd name="T47" fmla="*/ 0 h 503"/>
                  <a:gd name="T48" fmla="*/ 1 w 780"/>
                  <a:gd name="T49" fmla="*/ 0 h 503"/>
                  <a:gd name="T50" fmla="*/ 1 w 780"/>
                  <a:gd name="T51" fmla="*/ 0 h 503"/>
                  <a:gd name="T52" fmla="*/ 1 w 780"/>
                  <a:gd name="T53" fmla="*/ 0 h 503"/>
                  <a:gd name="T54" fmla="*/ 1 w 780"/>
                  <a:gd name="T55" fmla="*/ 0 h 503"/>
                  <a:gd name="T56" fmla="*/ 1 w 780"/>
                  <a:gd name="T57" fmla="*/ 0 h 503"/>
                  <a:gd name="T58" fmla="*/ 1 w 780"/>
                  <a:gd name="T59" fmla="*/ 0 h 503"/>
                  <a:gd name="T60" fmla="*/ 1 w 780"/>
                  <a:gd name="T61" fmla="*/ 0 h 503"/>
                  <a:gd name="T62" fmla="*/ 1 w 780"/>
                  <a:gd name="T63" fmla="*/ 0 h 503"/>
                  <a:gd name="T64" fmla="*/ 1 w 780"/>
                  <a:gd name="T65" fmla="*/ 0 h 503"/>
                  <a:gd name="T66" fmla="*/ 1 w 780"/>
                  <a:gd name="T67" fmla="*/ 0 h 503"/>
                  <a:gd name="T68" fmla="*/ 1 w 780"/>
                  <a:gd name="T69" fmla="*/ 0 h 503"/>
                  <a:gd name="T70" fmla="*/ 1 w 780"/>
                  <a:gd name="T71" fmla="*/ 0 h 503"/>
                  <a:gd name="T72" fmla="*/ 1 w 780"/>
                  <a:gd name="T73" fmla="*/ 0 h 50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80"/>
                  <a:gd name="T112" fmla="*/ 0 h 503"/>
                  <a:gd name="T113" fmla="*/ 780 w 780"/>
                  <a:gd name="T114" fmla="*/ 503 h 50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80" h="503">
                    <a:moveTo>
                      <a:pt x="779" y="0"/>
                    </a:moveTo>
                    <a:lnTo>
                      <a:pt x="755" y="15"/>
                    </a:lnTo>
                    <a:lnTo>
                      <a:pt x="730" y="30"/>
                    </a:lnTo>
                    <a:lnTo>
                      <a:pt x="705" y="46"/>
                    </a:lnTo>
                    <a:lnTo>
                      <a:pt x="681" y="61"/>
                    </a:lnTo>
                    <a:lnTo>
                      <a:pt x="656" y="76"/>
                    </a:lnTo>
                    <a:lnTo>
                      <a:pt x="632" y="93"/>
                    </a:lnTo>
                    <a:lnTo>
                      <a:pt x="607" y="108"/>
                    </a:lnTo>
                    <a:lnTo>
                      <a:pt x="582" y="122"/>
                    </a:lnTo>
                    <a:lnTo>
                      <a:pt x="558" y="139"/>
                    </a:lnTo>
                    <a:lnTo>
                      <a:pt x="534" y="154"/>
                    </a:lnTo>
                    <a:lnTo>
                      <a:pt x="510" y="170"/>
                    </a:lnTo>
                    <a:lnTo>
                      <a:pt x="484" y="185"/>
                    </a:lnTo>
                    <a:lnTo>
                      <a:pt x="460" y="201"/>
                    </a:lnTo>
                    <a:lnTo>
                      <a:pt x="436" y="216"/>
                    </a:lnTo>
                    <a:lnTo>
                      <a:pt x="412" y="232"/>
                    </a:lnTo>
                    <a:lnTo>
                      <a:pt x="387" y="247"/>
                    </a:lnTo>
                    <a:lnTo>
                      <a:pt x="363" y="263"/>
                    </a:lnTo>
                    <a:lnTo>
                      <a:pt x="339" y="279"/>
                    </a:lnTo>
                    <a:lnTo>
                      <a:pt x="314" y="294"/>
                    </a:lnTo>
                    <a:lnTo>
                      <a:pt x="289" y="310"/>
                    </a:lnTo>
                    <a:lnTo>
                      <a:pt x="265" y="325"/>
                    </a:lnTo>
                    <a:lnTo>
                      <a:pt x="241" y="341"/>
                    </a:lnTo>
                    <a:lnTo>
                      <a:pt x="217" y="357"/>
                    </a:lnTo>
                    <a:lnTo>
                      <a:pt x="193" y="374"/>
                    </a:lnTo>
                    <a:lnTo>
                      <a:pt x="168" y="389"/>
                    </a:lnTo>
                    <a:lnTo>
                      <a:pt x="144" y="405"/>
                    </a:lnTo>
                    <a:lnTo>
                      <a:pt x="120" y="421"/>
                    </a:lnTo>
                    <a:lnTo>
                      <a:pt x="96" y="437"/>
                    </a:lnTo>
                    <a:lnTo>
                      <a:pt x="73" y="452"/>
                    </a:lnTo>
                    <a:lnTo>
                      <a:pt x="49" y="468"/>
                    </a:lnTo>
                    <a:lnTo>
                      <a:pt x="24" y="484"/>
                    </a:lnTo>
                    <a:lnTo>
                      <a:pt x="0" y="500"/>
                    </a:lnTo>
                    <a:lnTo>
                      <a:pt x="1" y="501"/>
                    </a:lnTo>
                    <a:lnTo>
                      <a:pt x="3" y="503"/>
                    </a:lnTo>
                    <a:lnTo>
                      <a:pt x="27" y="486"/>
                    </a:lnTo>
                    <a:lnTo>
                      <a:pt x="51" y="471"/>
                    </a:lnTo>
                    <a:lnTo>
                      <a:pt x="75" y="455"/>
                    </a:lnTo>
                    <a:lnTo>
                      <a:pt x="99" y="440"/>
                    </a:lnTo>
                    <a:lnTo>
                      <a:pt x="124" y="424"/>
                    </a:lnTo>
                    <a:lnTo>
                      <a:pt x="148" y="409"/>
                    </a:lnTo>
                    <a:lnTo>
                      <a:pt x="172" y="393"/>
                    </a:lnTo>
                    <a:lnTo>
                      <a:pt x="196" y="377"/>
                    </a:lnTo>
                    <a:lnTo>
                      <a:pt x="221" y="362"/>
                    </a:lnTo>
                    <a:lnTo>
                      <a:pt x="246" y="346"/>
                    </a:lnTo>
                    <a:lnTo>
                      <a:pt x="270" y="330"/>
                    </a:lnTo>
                    <a:lnTo>
                      <a:pt x="294" y="315"/>
                    </a:lnTo>
                    <a:lnTo>
                      <a:pt x="318" y="299"/>
                    </a:lnTo>
                    <a:lnTo>
                      <a:pt x="342" y="283"/>
                    </a:lnTo>
                    <a:lnTo>
                      <a:pt x="367" y="266"/>
                    </a:lnTo>
                    <a:lnTo>
                      <a:pt x="391" y="251"/>
                    </a:lnTo>
                    <a:lnTo>
                      <a:pt x="415" y="235"/>
                    </a:lnTo>
                    <a:lnTo>
                      <a:pt x="439" y="219"/>
                    </a:lnTo>
                    <a:lnTo>
                      <a:pt x="463" y="204"/>
                    </a:lnTo>
                    <a:lnTo>
                      <a:pt x="488" y="188"/>
                    </a:lnTo>
                    <a:lnTo>
                      <a:pt x="512" y="172"/>
                    </a:lnTo>
                    <a:lnTo>
                      <a:pt x="536" y="157"/>
                    </a:lnTo>
                    <a:lnTo>
                      <a:pt x="560" y="141"/>
                    </a:lnTo>
                    <a:lnTo>
                      <a:pt x="584" y="126"/>
                    </a:lnTo>
                    <a:lnTo>
                      <a:pt x="610" y="110"/>
                    </a:lnTo>
                    <a:lnTo>
                      <a:pt x="634" y="95"/>
                    </a:lnTo>
                    <a:lnTo>
                      <a:pt x="658" y="79"/>
                    </a:lnTo>
                    <a:lnTo>
                      <a:pt x="682" y="64"/>
                    </a:lnTo>
                    <a:lnTo>
                      <a:pt x="707" y="48"/>
                    </a:lnTo>
                    <a:lnTo>
                      <a:pt x="731" y="33"/>
                    </a:lnTo>
                    <a:lnTo>
                      <a:pt x="756" y="17"/>
                    </a:lnTo>
                    <a:lnTo>
                      <a:pt x="780" y="2"/>
                    </a:lnTo>
                    <a:lnTo>
                      <a:pt x="780" y="0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5" name="Freeform 227"/>
              <p:cNvSpPr>
                <a:spLocks/>
              </p:cNvSpPr>
              <p:nvPr/>
            </p:nvSpPr>
            <p:spPr bwMode="auto">
              <a:xfrm>
                <a:off x="2721" y="2996"/>
                <a:ext cx="332" cy="271"/>
              </a:xfrm>
              <a:custGeom>
                <a:avLst/>
                <a:gdLst>
                  <a:gd name="T0" fmla="*/ 1 w 663"/>
                  <a:gd name="T1" fmla="*/ 0 h 542"/>
                  <a:gd name="T2" fmla="*/ 1 w 663"/>
                  <a:gd name="T3" fmla="*/ 1 h 542"/>
                  <a:gd name="T4" fmla="*/ 1 w 663"/>
                  <a:gd name="T5" fmla="*/ 1 h 542"/>
                  <a:gd name="T6" fmla="*/ 1 w 663"/>
                  <a:gd name="T7" fmla="*/ 1 h 542"/>
                  <a:gd name="T8" fmla="*/ 1 w 663"/>
                  <a:gd name="T9" fmla="*/ 1 h 542"/>
                  <a:gd name="T10" fmla="*/ 1 w 663"/>
                  <a:gd name="T11" fmla="*/ 1 h 542"/>
                  <a:gd name="T12" fmla="*/ 1 w 663"/>
                  <a:gd name="T13" fmla="*/ 1 h 542"/>
                  <a:gd name="T14" fmla="*/ 1 w 663"/>
                  <a:gd name="T15" fmla="*/ 1 h 542"/>
                  <a:gd name="T16" fmla="*/ 1 w 663"/>
                  <a:gd name="T17" fmla="*/ 1 h 542"/>
                  <a:gd name="T18" fmla="*/ 1 w 663"/>
                  <a:gd name="T19" fmla="*/ 1 h 542"/>
                  <a:gd name="T20" fmla="*/ 1 w 663"/>
                  <a:gd name="T21" fmla="*/ 1 h 542"/>
                  <a:gd name="T22" fmla="*/ 1 w 663"/>
                  <a:gd name="T23" fmla="*/ 1 h 542"/>
                  <a:gd name="T24" fmla="*/ 1 w 663"/>
                  <a:gd name="T25" fmla="*/ 1 h 542"/>
                  <a:gd name="T26" fmla="*/ 1 w 663"/>
                  <a:gd name="T27" fmla="*/ 1 h 542"/>
                  <a:gd name="T28" fmla="*/ 1 w 663"/>
                  <a:gd name="T29" fmla="*/ 1 h 542"/>
                  <a:gd name="T30" fmla="*/ 1 w 663"/>
                  <a:gd name="T31" fmla="*/ 1 h 542"/>
                  <a:gd name="T32" fmla="*/ 0 w 663"/>
                  <a:gd name="T33" fmla="*/ 1 h 542"/>
                  <a:gd name="T34" fmla="*/ 0 w 663"/>
                  <a:gd name="T35" fmla="*/ 1 h 542"/>
                  <a:gd name="T36" fmla="*/ 1 w 663"/>
                  <a:gd name="T37" fmla="*/ 1 h 542"/>
                  <a:gd name="T38" fmla="*/ 1 w 663"/>
                  <a:gd name="T39" fmla="*/ 1 h 542"/>
                  <a:gd name="T40" fmla="*/ 1 w 663"/>
                  <a:gd name="T41" fmla="*/ 1 h 542"/>
                  <a:gd name="T42" fmla="*/ 1 w 663"/>
                  <a:gd name="T43" fmla="*/ 1 h 542"/>
                  <a:gd name="T44" fmla="*/ 1 w 663"/>
                  <a:gd name="T45" fmla="*/ 1 h 542"/>
                  <a:gd name="T46" fmla="*/ 1 w 663"/>
                  <a:gd name="T47" fmla="*/ 1 h 542"/>
                  <a:gd name="T48" fmla="*/ 1 w 663"/>
                  <a:gd name="T49" fmla="*/ 1 h 542"/>
                  <a:gd name="T50" fmla="*/ 1 w 663"/>
                  <a:gd name="T51" fmla="*/ 1 h 542"/>
                  <a:gd name="T52" fmla="*/ 1 w 663"/>
                  <a:gd name="T53" fmla="*/ 1 h 542"/>
                  <a:gd name="T54" fmla="*/ 1 w 663"/>
                  <a:gd name="T55" fmla="*/ 1 h 542"/>
                  <a:gd name="T56" fmla="*/ 1 w 663"/>
                  <a:gd name="T57" fmla="*/ 1 h 542"/>
                  <a:gd name="T58" fmla="*/ 1 w 663"/>
                  <a:gd name="T59" fmla="*/ 1 h 542"/>
                  <a:gd name="T60" fmla="*/ 1 w 663"/>
                  <a:gd name="T61" fmla="*/ 1 h 542"/>
                  <a:gd name="T62" fmla="*/ 1 w 663"/>
                  <a:gd name="T63" fmla="*/ 1 h 542"/>
                  <a:gd name="T64" fmla="*/ 1 w 663"/>
                  <a:gd name="T65" fmla="*/ 1 h 542"/>
                  <a:gd name="T66" fmla="*/ 1 w 663"/>
                  <a:gd name="T67" fmla="*/ 1 h 542"/>
                  <a:gd name="T68" fmla="*/ 1 w 663"/>
                  <a:gd name="T69" fmla="*/ 1 h 542"/>
                  <a:gd name="T70" fmla="*/ 1 w 663"/>
                  <a:gd name="T71" fmla="*/ 1 h 542"/>
                  <a:gd name="T72" fmla="*/ 1 w 663"/>
                  <a:gd name="T73" fmla="*/ 1 h 542"/>
                  <a:gd name="T74" fmla="*/ 1 w 663"/>
                  <a:gd name="T75" fmla="*/ 1 h 542"/>
                  <a:gd name="T76" fmla="*/ 1 w 663"/>
                  <a:gd name="T77" fmla="*/ 0 h 542"/>
                  <a:gd name="T78" fmla="*/ 1 w 663"/>
                  <a:gd name="T79" fmla="*/ 0 h 542"/>
                  <a:gd name="T80" fmla="*/ 1 w 663"/>
                  <a:gd name="T81" fmla="*/ 0 h 542"/>
                  <a:gd name="T82" fmla="*/ 1 w 663"/>
                  <a:gd name="T83" fmla="*/ 0 h 54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63"/>
                  <a:gd name="T127" fmla="*/ 0 h 542"/>
                  <a:gd name="T128" fmla="*/ 663 w 663"/>
                  <a:gd name="T129" fmla="*/ 542 h 54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63" h="542">
                    <a:moveTo>
                      <a:pt x="663" y="0"/>
                    </a:moveTo>
                    <a:lnTo>
                      <a:pt x="625" y="37"/>
                    </a:lnTo>
                    <a:lnTo>
                      <a:pt x="587" y="73"/>
                    </a:lnTo>
                    <a:lnTo>
                      <a:pt x="547" y="107"/>
                    </a:lnTo>
                    <a:lnTo>
                      <a:pt x="507" y="141"/>
                    </a:lnTo>
                    <a:lnTo>
                      <a:pt x="464" y="174"/>
                    </a:lnTo>
                    <a:lnTo>
                      <a:pt x="423" y="207"/>
                    </a:lnTo>
                    <a:lnTo>
                      <a:pt x="380" y="240"/>
                    </a:lnTo>
                    <a:lnTo>
                      <a:pt x="337" y="272"/>
                    </a:lnTo>
                    <a:lnTo>
                      <a:pt x="293" y="304"/>
                    </a:lnTo>
                    <a:lnTo>
                      <a:pt x="251" y="336"/>
                    </a:lnTo>
                    <a:lnTo>
                      <a:pt x="207" y="370"/>
                    </a:lnTo>
                    <a:lnTo>
                      <a:pt x="164" y="402"/>
                    </a:lnTo>
                    <a:lnTo>
                      <a:pt x="122" y="435"/>
                    </a:lnTo>
                    <a:lnTo>
                      <a:pt x="80" y="469"/>
                    </a:lnTo>
                    <a:lnTo>
                      <a:pt x="40" y="503"/>
                    </a:lnTo>
                    <a:lnTo>
                      <a:pt x="0" y="539"/>
                    </a:lnTo>
                    <a:lnTo>
                      <a:pt x="1" y="540"/>
                    </a:lnTo>
                    <a:lnTo>
                      <a:pt x="2" y="542"/>
                    </a:lnTo>
                    <a:lnTo>
                      <a:pt x="3" y="542"/>
                    </a:lnTo>
                    <a:lnTo>
                      <a:pt x="45" y="508"/>
                    </a:lnTo>
                    <a:lnTo>
                      <a:pt x="86" y="475"/>
                    </a:lnTo>
                    <a:lnTo>
                      <a:pt x="128" y="442"/>
                    </a:lnTo>
                    <a:lnTo>
                      <a:pt x="170" y="410"/>
                    </a:lnTo>
                    <a:lnTo>
                      <a:pt x="213" y="378"/>
                    </a:lnTo>
                    <a:lnTo>
                      <a:pt x="255" y="346"/>
                    </a:lnTo>
                    <a:lnTo>
                      <a:pt x="298" y="313"/>
                    </a:lnTo>
                    <a:lnTo>
                      <a:pt x="341" y="281"/>
                    </a:lnTo>
                    <a:lnTo>
                      <a:pt x="383" y="249"/>
                    </a:lnTo>
                    <a:lnTo>
                      <a:pt x="425" y="215"/>
                    </a:lnTo>
                    <a:lnTo>
                      <a:pt x="466" y="182"/>
                    </a:lnTo>
                    <a:lnTo>
                      <a:pt x="507" y="147"/>
                    </a:lnTo>
                    <a:lnTo>
                      <a:pt x="547" y="113"/>
                    </a:lnTo>
                    <a:lnTo>
                      <a:pt x="587" y="77"/>
                    </a:lnTo>
                    <a:lnTo>
                      <a:pt x="625" y="39"/>
                    </a:lnTo>
                    <a:lnTo>
                      <a:pt x="663" y="1"/>
                    </a:lnTo>
                    <a:lnTo>
                      <a:pt x="66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6" name="Freeform 241"/>
              <p:cNvSpPr>
                <a:spLocks/>
              </p:cNvSpPr>
              <p:nvPr/>
            </p:nvSpPr>
            <p:spPr bwMode="auto">
              <a:xfrm>
                <a:off x="3049" y="2899"/>
                <a:ext cx="43" cy="139"/>
              </a:xfrm>
              <a:custGeom>
                <a:avLst/>
                <a:gdLst>
                  <a:gd name="T0" fmla="*/ 0 w 88"/>
                  <a:gd name="T1" fmla="*/ 0 h 279"/>
                  <a:gd name="T2" fmla="*/ 0 w 88"/>
                  <a:gd name="T3" fmla="*/ 0 h 279"/>
                  <a:gd name="T4" fmla="*/ 0 w 88"/>
                  <a:gd name="T5" fmla="*/ 0 h 279"/>
                  <a:gd name="T6" fmla="*/ 0 w 88"/>
                  <a:gd name="T7" fmla="*/ 0 h 279"/>
                  <a:gd name="T8" fmla="*/ 0 w 88"/>
                  <a:gd name="T9" fmla="*/ 0 h 279"/>
                  <a:gd name="T10" fmla="*/ 0 w 88"/>
                  <a:gd name="T11" fmla="*/ 0 h 279"/>
                  <a:gd name="T12" fmla="*/ 0 w 88"/>
                  <a:gd name="T13" fmla="*/ 0 h 279"/>
                  <a:gd name="T14" fmla="*/ 0 w 88"/>
                  <a:gd name="T15" fmla="*/ 0 h 279"/>
                  <a:gd name="T16" fmla="*/ 0 w 88"/>
                  <a:gd name="T17" fmla="*/ 0 h 279"/>
                  <a:gd name="T18" fmla="*/ 0 w 88"/>
                  <a:gd name="T19" fmla="*/ 0 h 279"/>
                  <a:gd name="T20" fmla="*/ 0 w 88"/>
                  <a:gd name="T21" fmla="*/ 0 h 279"/>
                  <a:gd name="T22" fmla="*/ 0 w 88"/>
                  <a:gd name="T23" fmla="*/ 0 h 279"/>
                  <a:gd name="T24" fmla="*/ 0 w 88"/>
                  <a:gd name="T25" fmla="*/ 0 h 279"/>
                  <a:gd name="T26" fmla="*/ 0 w 88"/>
                  <a:gd name="T27" fmla="*/ 0 h 279"/>
                  <a:gd name="T28" fmla="*/ 0 w 88"/>
                  <a:gd name="T29" fmla="*/ 0 h 279"/>
                  <a:gd name="T30" fmla="*/ 0 w 88"/>
                  <a:gd name="T31" fmla="*/ 0 h 279"/>
                  <a:gd name="T32" fmla="*/ 0 w 88"/>
                  <a:gd name="T33" fmla="*/ 0 h 279"/>
                  <a:gd name="T34" fmla="*/ 0 w 88"/>
                  <a:gd name="T35" fmla="*/ 0 h 279"/>
                  <a:gd name="T36" fmla="*/ 0 w 88"/>
                  <a:gd name="T37" fmla="*/ 0 h 279"/>
                  <a:gd name="T38" fmla="*/ 0 w 88"/>
                  <a:gd name="T39" fmla="*/ 0 h 279"/>
                  <a:gd name="T40" fmla="*/ 0 w 88"/>
                  <a:gd name="T41" fmla="*/ 0 h 279"/>
                  <a:gd name="T42" fmla="*/ 0 w 88"/>
                  <a:gd name="T43" fmla="*/ 0 h 279"/>
                  <a:gd name="T44" fmla="*/ 0 w 88"/>
                  <a:gd name="T45" fmla="*/ 0 h 27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88"/>
                  <a:gd name="T70" fmla="*/ 0 h 279"/>
                  <a:gd name="T71" fmla="*/ 88 w 88"/>
                  <a:gd name="T72" fmla="*/ 279 h 27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88" h="279">
                    <a:moveTo>
                      <a:pt x="88" y="0"/>
                    </a:moveTo>
                    <a:lnTo>
                      <a:pt x="46" y="20"/>
                    </a:lnTo>
                    <a:lnTo>
                      <a:pt x="19" y="58"/>
                    </a:lnTo>
                    <a:lnTo>
                      <a:pt x="4" y="106"/>
                    </a:lnTo>
                    <a:lnTo>
                      <a:pt x="0" y="158"/>
                    </a:lnTo>
                    <a:lnTo>
                      <a:pt x="6" y="209"/>
                    </a:lnTo>
                    <a:lnTo>
                      <a:pt x="21" y="249"/>
                    </a:lnTo>
                    <a:lnTo>
                      <a:pt x="42" y="276"/>
                    </a:lnTo>
                    <a:lnTo>
                      <a:pt x="67" y="279"/>
                    </a:lnTo>
                    <a:lnTo>
                      <a:pt x="69" y="273"/>
                    </a:lnTo>
                    <a:lnTo>
                      <a:pt x="66" y="261"/>
                    </a:lnTo>
                    <a:lnTo>
                      <a:pt x="60" y="249"/>
                    </a:lnTo>
                    <a:lnTo>
                      <a:pt x="54" y="243"/>
                    </a:lnTo>
                    <a:lnTo>
                      <a:pt x="31" y="220"/>
                    </a:lnTo>
                    <a:lnTo>
                      <a:pt x="16" y="189"/>
                    </a:lnTo>
                    <a:lnTo>
                      <a:pt x="10" y="154"/>
                    </a:lnTo>
                    <a:lnTo>
                      <a:pt x="13" y="116"/>
                    </a:lnTo>
                    <a:lnTo>
                      <a:pt x="23" y="79"/>
                    </a:lnTo>
                    <a:lnTo>
                      <a:pt x="39" y="45"/>
                    </a:lnTo>
                    <a:lnTo>
                      <a:pt x="61" y="19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7" name="Freeform 242"/>
              <p:cNvSpPr>
                <a:spLocks/>
              </p:cNvSpPr>
              <p:nvPr/>
            </p:nvSpPr>
            <p:spPr bwMode="auto">
              <a:xfrm>
                <a:off x="2712" y="3147"/>
                <a:ext cx="51" cy="157"/>
              </a:xfrm>
              <a:custGeom>
                <a:avLst/>
                <a:gdLst>
                  <a:gd name="T0" fmla="*/ 0 w 103"/>
                  <a:gd name="T1" fmla="*/ 0 h 313"/>
                  <a:gd name="T2" fmla="*/ 0 w 103"/>
                  <a:gd name="T3" fmla="*/ 1 h 313"/>
                  <a:gd name="T4" fmla="*/ 0 w 103"/>
                  <a:gd name="T5" fmla="*/ 1 h 313"/>
                  <a:gd name="T6" fmla="*/ 0 w 103"/>
                  <a:gd name="T7" fmla="*/ 1 h 313"/>
                  <a:gd name="T8" fmla="*/ 0 w 103"/>
                  <a:gd name="T9" fmla="*/ 1 h 313"/>
                  <a:gd name="T10" fmla="*/ 0 w 103"/>
                  <a:gd name="T11" fmla="*/ 1 h 313"/>
                  <a:gd name="T12" fmla="*/ 0 w 103"/>
                  <a:gd name="T13" fmla="*/ 1 h 313"/>
                  <a:gd name="T14" fmla="*/ 0 w 103"/>
                  <a:gd name="T15" fmla="*/ 1 h 313"/>
                  <a:gd name="T16" fmla="*/ 0 w 103"/>
                  <a:gd name="T17" fmla="*/ 1 h 313"/>
                  <a:gd name="T18" fmla="*/ 0 w 103"/>
                  <a:gd name="T19" fmla="*/ 1 h 313"/>
                  <a:gd name="T20" fmla="*/ 0 w 103"/>
                  <a:gd name="T21" fmla="*/ 1 h 313"/>
                  <a:gd name="T22" fmla="*/ 0 w 103"/>
                  <a:gd name="T23" fmla="*/ 1 h 313"/>
                  <a:gd name="T24" fmla="*/ 0 w 103"/>
                  <a:gd name="T25" fmla="*/ 1 h 313"/>
                  <a:gd name="T26" fmla="*/ 0 w 103"/>
                  <a:gd name="T27" fmla="*/ 1 h 313"/>
                  <a:gd name="T28" fmla="*/ 0 w 103"/>
                  <a:gd name="T29" fmla="*/ 1 h 313"/>
                  <a:gd name="T30" fmla="*/ 0 w 103"/>
                  <a:gd name="T31" fmla="*/ 1 h 313"/>
                  <a:gd name="T32" fmla="*/ 0 w 103"/>
                  <a:gd name="T33" fmla="*/ 1 h 313"/>
                  <a:gd name="T34" fmla="*/ 0 w 103"/>
                  <a:gd name="T35" fmla="*/ 1 h 313"/>
                  <a:gd name="T36" fmla="*/ 0 w 103"/>
                  <a:gd name="T37" fmla="*/ 1 h 313"/>
                  <a:gd name="T38" fmla="*/ 0 w 103"/>
                  <a:gd name="T39" fmla="*/ 1 h 313"/>
                  <a:gd name="T40" fmla="*/ 0 w 103"/>
                  <a:gd name="T41" fmla="*/ 1 h 313"/>
                  <a:gd name="T42" fmla="*/ 0 w 103"/>
                  <a:gd name="T43" fmla="*/ 1 h 313"/>
                  <a:gd name="T44" fmla="*/ 0 w 103"/>
                  <a:gd name="T45" fmla="*/ 1 h 313"/>
                  <a:gd name="T46" fmla="*/ 0 w 103"/>
                  <a:gd name="T47" fmla="*/ 1 h 313"/>
                  <a:gd name="T48" fmla="*/ 0 w 103"/>
                  <a:gd name="T49" fmla="*/ 1 h 313"/>
                  <a:gd name="T50" fmla="*/ 0 w 103"/>
                  <a:gd name="T51" fmla="*/ 1 h 313"/>
                  <a:gd name="T52" fmla="*/ 0 w 103"/>
                  <a:gd name="T53" fmla="*/ 1 h 313"/>
                  <a:gd name="T54" fmla="*/ 0 w 103"/>
                  <a:gd name="T55" fmla="*/ 1 h 313"/>
                  <a:gd name="T56" fmla="*/ 0 w 103"/>
                  <a:gd name="T57" fmla="*/ 1 h 313"/>
                  <a:gd name="T58" fmla="*/ 0 w 103"/>
                  <a:gd name="T59" fmla="*/ 1 h 313"/>
                  <a:gd name="T60" fmla="*/ 0 w 103"/>
                  <a:gd name="T61" fmla="*/ 1 h 313"/>
                  <a:gd name="T62" fmla="*/ 0 w 103"/>
                  <a:gd name="T63" fmla="*/ 1 h 313"/>
                  <a:gd name="T64" fmla="*/ 0 w 103"/>
                  <a:gd name="T65" fmla="*/ 1 h 313"/>
                  <a:gd name="T66" fmla="*/ 0 w 103"/>
                  <a:gd name="T67" fmla="*/ 1 h 313"/>
                  <a:gd name="T68" fmla="*/ 0 w 103"/>
                  <a:gd name="T69" fmla="*/ 1 h 313"/>
                  <a:gd name="T70" fmla="*/ 0 w 103"/>
                  <a:gd name="T71" fmla="*/ 1 h 313"/>
                  <a:gd name="T72" fmla="*/ 0 w 103"/>
                  <a:gd name="T73" fmla="*/ 1 h 313"/>
                  <a:gd name="T74" fmla="*/ 0 w 103"/>
                  <a:gd name="T75" fmla="*/ 1 h 313"/>
                  <a:gd name="T76" fmla="*/ 0 w 103"/>
                  <a:gd name="T77" fmla="*/ 1 h 313"/>
                  <a:gd name="T78" fmla="*/ 0 w 103"/>
                  <a:gd name="T79" fmla="*/ 1 h 313"/>
                  <a:gd name="T80" fmla="*/ 0 w 103"/>
                  <a:gd name="T81" fmla="*/ 0 h 313"/>
                  <a:gd name="T82" fmla="*/ 0 w 103"/>
                  <a:gd name="T83" fmla="*/ 0 h 31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03"/>
                  <a:gd name="T127" fmla="*/ 0 h 313"/>
                  <a:gd name="T128" fmla="*/ 103 w 103"/>
                  <a:gd name="T129" fmla="*/ 313 h 31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03" h="313">
                    <a:moveTo>
                      <a:pt x="99" y="0"/>
                    </a:moveTo>
                    <a:lnTo>
                      <a:pt x="78" y="14"/>
                    </a:lnTo>
                    <a:lnTo>
                      <a:pt x="61" y="28"/>
                    </a:lnTo>
                    <a:lnTo>
                      <a:pt x="45" y="43"/>
                    </a:lnTo>
                    <a:lnTo>
                      <a:pt x="31" y="59"/>
                    </a:lnTo>
                    <a:lnTo>
                      <a:pt x="21" y="77"/>
                    </a:lnTo>
                    <a:lnTo>
                      <a:pt x="12" y="97"/>
                    </a:lnTo>
                    <a:lnTo>
                      <a:pt x="6" y="119"/>
                    </a:lnTo>
                    <a:lnTo>
                      <a:pt x="1" y="143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6"/>
                    </a:lnTo>
                    <a:lnTo>
                      <a:pt x="7" y="228"/>
                    </a:lnTo>
                    <a:lnTo>
                      <a:pt x="13" y="249"/>
                    </a:lnTo>
                    <a:lnTo>
                      <a:pt x="21" y="269"/>
                    </a:lnTo>
                    <a:lnTo>
                      <a:pt x="30" y="289"/>
                    </a:lnTo>
                    <a:lnTo>
                      <a:pt x="40" y="306"/>
                    </a:lnTo>
                    <a:lnTo>
                      <a:pt x="47" y="313"/>
                    </a:lnTo>
                    <a:lnTo>
                      <a:pt x="52" y="312"/>
                    </a:lnTo>
                    <a:lnTo>
                      <a:pt x="54" y="305"/>
                    </a:lnTo>
                    <a:lnTo>
                      <a:pt x="53" y="295"/>
                    </a:lnTo>
                    <a:lnTo>
                      <a:pt x="47" y="272"/>
                    </a:lnTo>
                    <a:lnTo>
                      <a:pt x="40" y="250"/>
                    </a:lnTo>
                    <a:lnTo>
                      <a:pt x="35" y="229"/>
                    </a:lnTo>
                    <a:lnTo>
                      <a:pt x="30" y="207"/>
                    </a:lnTo>
                    <a:lnTo>
                      <a:pt x="27" y="187"/>
                    </a:lnTo>
                    <a:lnTo>
                      <a:pt x="25" y="165"/>
                    </a:lnTo>
                    <a:lnTo>
                      <a:pt x="28" y="142"/>
                    </a:lnTo>
                    <a:lnTo>
                      <a:pt x="32" y="117"/>
                    </a:lnTo>
                    <a:lnTo>
                      <a:pt x="37" y="101"/>
                    </a:lnTo>
                    <a:lnTo>
                      <a:pt x="44" y="86"/>
                    </a:lnTo>
                    <a:lnTo>
                      <a:pt x="52" y="73"/>
                    </a:lnTo>
                    <a:lnTo>
                      <a:pt x="61" y="59"/>
                    </a:lnTo>
                    <a:lnTo>
                      <a:pt x="70" y="45"/>
                    </a:lnTo>
                    <a:lnTo>
                      <a:pt x="81" y="32"/>
                    </a:lnTo>
                    <a:lnTo>
                      <a:pt x="92" y="20"/>
                    </a:lnTo>
                    <a:lnTo>
                      <a:pt x="103" y="7"/>
                    </a:lnTo>
                    <a:lnTo>
                      <a:pt x="103" y="6"/>
                    </a:lnTo>
                    <a:lnTo>
                      <a:pt x="101" y="3"/>
                    </a:lnTo>
                    <a:lnTo>
                      <a:pt x="99" y="1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8" name="Freeform 245"/>
              <p:cNvSpPr>
                <a:spLocks/>
              </p:cNvSpPr>
              <p:nvPr/>
            </p:nvSpPr>
            <p:spPr bwMode="auto">
              <a:xfrm>
                <a:off x="2270" y="3027"/>
                <a:ext cx="443" cy="272"/>
              </a:xfrm>
              <a:custGeom>
                <a:avLst/>
                <a:gdLst>
                  <a:gd name="T0" fmla="*/ 1 w 886"/>
                  <a:gd name="T1" fmla="*/ 0 h 545"/>
                  <a:gd name="T2" fmla="*/ 0 w 886"/>
                  <a:gd name="T3" fmla="*/ 0 h 545"/>
                  <a:gd name="T4" fmla="*/ 1 w 886"/>
                  <a:gd name="T5" fmla="*/ 0 h 545"/>
                  <a:gd name="T6" fmla="*/ 1 w 886"/>
                  <a:gd name="T7" fmla="*/ 0 h 545"/>
                  <a:gd name="T8" fmla="*/ 1 w 886"/>
                  <a:gd name="T9" fmla="*/ 0 h 545"/>
                  <a:gd name="T10" fmla="*/ 1 w 886"/>
                  <a:gd name="T11" fmla="*/ 0 h 545"/>
                  <a:gd name="T12" fmla="*/ 1 w 886"/>
                  <a:gd name="T13" fmla="*/ 0 h 545"/>
                  <a:gd name="T14" fmla="*/ 1 w 886"/>
                  <a:gd name="T15" fmla="*/ 0 h 545"/>
                  <a:gd name="T16" fmla="*/ 1 w 886"/>
                  <a:gd name="T17" fmla="*/ 0 h 545"/>
                  <a:gd name="T18" fmla="*/ 1 w 886"/>
                  <a:gd name="T19" fmla="*/ 0 h 545"/>
                  <a:gd name="T20" fmla="*/ 1 w 886"/>
                  <a:gd name="T21" fmla="*/ 0 h 545"/>
                  <a:gd name="T22" fmla="*/ 1 w 886"/>
                  <a:gd name="T23" fmla="*/ 0 h 545"/>
                  <a:gd name="T24" fmla="*/ 1 w 886"/>
                  <a:gd name="T25" fmla="*/ 0 h 545"/>
                  <a:gd name="T26" fmla="*/ 1 w 886"/>
                  <a:gd name="T27" fmla="*/ 0 h 545"/>
                  <a:gd name="T28" fmla="*/ 1 w 886"/>
                  <a:gd name="T29" fmla="*/ 0 h 545"/>
                  <a:gd name="T30" fmla="*/ 1 w 886"/>
                  <a:gd name="T31" fmla="*/ 0 h 545"/>
                  <a:gd name="T32" fmla="*/ 1 w 886"/>
                  <a:gd name="T33" fmla="*/ 0 h 545"/>
                  <a:gd name="T34" fmla="*/ 1 w 886"/>
                  <a:gd name="T35" fmla="*/ 0 h 545"/>
                  <a:gd name="T36" fmla="*/ 1 w 886"/>
                  <a:gd name="T37" fmla="*/ 0 h 545"/>
                  <a:gd name="T38" fmla="*/ 1 w 886"/>
                  <a:gd name="T39" fmla="*/ 0 h 545"/>
                  <a:gd name="T40" fmla="*/ 1 w 886"/>
                  <a:gd name="T41" fmla="*/ 0 h 545"/>
                  <a:gd name="T42" fmla="*/ 1 w 886"/>
                  <a:gd name="T43" fmla="*/ 0 h 545"/>
                  <a:gd name="T44" fmla="*/ 1 w 886"/>
                  <a:gd name="T45" fmla="*/ 0 h 545"/>
                  <a:gd name="T46" fmla="*/ 1 w 886"/>
                  <a:gd name="T47" fmla="*/ 0 h 545"/>
                  <a:gd name="T48" fmla="*/ 1 w 886"/>
                  <a:gd name="T49" fmla="*/ 0 h 545"/>
                  <a:gd name="T50" fmla="*/ 1 w 886"/>
                  <a:gd name="T51" fmla="*/ 0 h 545"/>
                  <a:gd name="T52" fmla="*/ 1 w 886"/>
                  <a:gd name="T53" fmla="*/ 0 h 545"/>
                  <a:gd name="T54" fmla="*/ 1 w 886"/>
                  <a:gd name="T55" fmla="*/ 0 h 545"/>
                  <a:gd name="T56" fmla="*/ 1 w 886"/>
                  <a:gd name="T57" fmla="*/ 0 h 545"/>
                  <a:gd name="T58" fmla="*/ 1 w 886"/>
                  <a:gd name="T59" fmla="*/ 0 h 545"/>
                  <a:gd name="T60" fmla="*/ 1 w 886"/>
                  <a:gd name="T61" fmla="*/ 0 h 545"/>
                  <a:gd name="T62" fmla="*/ 1 w 886"/>
                  <a:gd name="T63" fmla="*/ 0 h 545"/>
                  <a:gd name="T64" fmla="*/ 1 w 886"/>
                  <a:gd name="T65" fmla="*/ 0 h 545"/>
                  <a:gd name="T66" fmla="*/ 1 w 886"/>
                  <a:gd name="T67" fmla="*/ 0 h 545"/>
                  <a:gd name="T68" fmla="*/ 1 w 886"/>
                  <a:gd name="T69" fmla="*/ 0 h 545"/>
                  <a:gd name="T70" fmla="*/ 1 w 886"/>
                  <a:gd name="T71" fmla="*/ 0 h 545"/>
                  <a:gd name="T72" fmla="*/ 1 w 886"/>
                  <a:gd name="T73" fmla="*/ 0 h 545"/>
                  <a:gd name="T74" fmla="*/ 1 w 886"/>
                  <a:gd name="T75" fmla="*/ 0 h 545"/>
                  <a:gd name="T76" fmla="*/ 1 w 886"/>
                  <a:gd name="T77" fmla="*/ 0 h 545"/>
                  <a:gd name="T78" fmla="*/ 1 w 886"/>
                  <a:gd name="T79" fmla="*/ 0 h 545"/>
                  <a:gd name="T80" fmla="*/ 1 w 886"/>
                  <a:gd name="T81" fmla="*/ 0 h 545"/>
                  <a:gd name="T82" fmla="*/ 1 w 886"/>
                  <a:gd name="T83" fmla="*/ 0 h 545"/>
                  <a:gd name="T84" fmla="*/ 1 w 886"/>
                  <a:gd name="T85" fmla="*/ 0 h 545"/>
                  <a:gd name="T86" fmla="*/ 1 w 886"/>
                  <a:gd name="T87" fmla="*/ 0 h 545"/>
                  <a:gd name="T88" fmla="*/ 1 w 886"/>
                  <a:gd name="T89" fmla="*/ 0 h 54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886"/>
                  <a:gd name="T136" fmla="*/ 0 h 545"/>
                  <a:gd name="T137" fmla="*/ 886 w 886"/>
                  <a:gd name="T138" fmla="*/ 545 h 54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886" h="545">
                    <a:moveTo>
                      <a:pt x="20" y="0"/>
                    </a:moveTo>
                    <a:lnTo>
                      <a:pt x="10" y="21"/>
                    </a:lnTo>
                    <a:lnTo>
                      <a:pt x="3" y="39"/>
                    </a:lnTo>
                    <a:lnTo>
                      <a:pt x="0" y="59"/>
                    </a:lnTo>
                    <a:lnTo>
                      <a:pt x="1" y="77"/>
                    </a:lnTo>
                    <a:lnTo>
                      <a:pt x="6" y="95"/>
                    </a:lnTo>
                    <a:lnTo>
                      <a:pt x="14" y="111"/>
                    </a:lnTo>
                    <a:lnTo>
                      <a:pt x="25" y="127"/>
                    </a:lnTo>
                    <a:lnTo>
                      <a:pt x="36" y="142"/>
                    </a:lnTo>
                    <a:lnTo>
                      <a:pt x="51" y="156"/>
                    </a:lnTo>
                    <a:lnTo>
                      <a:pt x="66" y="170"/>
                    </a:lnTo>
                    <a:lnTo>
                      <a:pt x="83" y="182"/>
                    </a:lnTo>
                    <a:lnTo>
                      <a:pt x="101" y="194"/>
                    </a:lnTo>
                    <a:lnTo>
                      <a:pt x="118" y="205"/>
                    </a:lnTo>
                    <a:lnTo>
                      <a:pt x="136" y="214"/>
                    </a:lnTo>
                    <a:lnTo>
                      <a:pt x="154" y="224"/>
                    </a:lnTo>
                    <a:lnTo>
                      <a:pt x="170" y="232"/>
                    </a:lnTo>
                    <a:lnTo>
                      <a:pt x="190" y="241"/>
                    </a:lnTo>
                    <a:lnTo>
                      <a:pt x="211" y="251"/>
                    </a:lnTo>
                    <a:lnTo>
                      <a:pt x="232" y="259"/>
                    </a:lnTo>
                    <a:lnTo>
                      <a:pt x="254" y="269"/>
                    </a:lnTo>
                    <a:lnTo>
                      <a:pt x="275" y="277"/>
                    </a:lnTo>
                    <a:lnTo>
                      <a:pt x="295" y="286"/>
                    </a:lnTo>
                    <a:lnTo>
                      <a:pt x="317" y="294"/>
                    </a:lnTo>
                    <a:lnTo>
                      <a:pt x="339" y="302"/>
                    </a:lnTo>
                    <a:lnTo>
                      <a:pt x="360" y="310"/>
                    </a:lnTo>
                    <a:lnTo>
                      <a:pt x="382" y="318"/>
                    </a:lnTo>
                    <a:lnTo>
                      <a:pt x="402" y="326"/>
                    </a:lnTo>
                    <a:lnTo>
                      <a:pt x="424" y="334"/>
                    </a:lnTo>
                    <a:lnTo>
                      <a:pt x="445" y="342"/>
                    </a:lnTo>
                    <a:lnTo>
                      <a:pt x="467" y="350"/>
                    </a:lnTo>
                    <a:lnTo>
                      <a:pt x="488" y="358"/>
                    </a:lnTo>
                    <a:lnTo>
                      <a:pt x="508" y="368"/>
                    </a:lnTo>
                    <a:lnTo>
                      <a:pt x="533" y="378"/>
                    </a:lnTo>
                    <a:lnTo>
                      <a:pt x="556" y="388"/>
                    </a:lnTo>
                    <a:lnTo>
                      <a:pt x="580" y="399"/>
                    </a:lnTo>
                    <a:lnTo>
                      <a:pt x="604" y="409"/>
                    </a:lnTo>
                    <a:lnTo>
                      <a:pt x="627" y="421"/>
                    </a:lnTo>
                    <a:lnTo>
                      <a:pt x="651" y="431"/>
                    </a:lnTo>
                    <a:lnTo>
                      <a:pt x="676" y="441"/>
                    </a:lnTo>
                    <a:lnTo>
                      <a:pt x="699" y="453"/>
                    </a:lnTo>
                    <a:lnTo>
                      <a:pt x="723" y="463"/>
                    </a:lnTo>
                    <a:lnTo>
                      <a:pt x="746" y="475"/>
                    </a:lnTo>
                    <a:lnTo>
                      <a:pt x="770" y="486"/>
                    </a:lnTo>
                    <a:lnTo>
                      <a:pt x="793" y="498"/>
                    </a:lnTo>
                    <a:lnTo>
                      <a:pt x="816" y="509"/>
                    </a:lnTo>
                    <a:lnTo>
                      <a:pt x="840" y="521"/>
                    </a:lnTo>
                    <a:lnTo>
                      <a:pt x="863" y="532"/>
                    </a:lnTo>
                    <a:lnTo>
                      <a:pt x="886" y="545"/>
                    </a:lnTo>
                    <a:lnTo>
                      <a:pt x="886" y="544"/>
                    </a:lnTo>
                    <a:lnTo>
                      <a:pt x="884" y="542"/>
                    </a:lnTo>
                    <a:lnTo>
                      <a:pt x="881" y="539"/>
                    </a:lnTo>
                    <a:lnTo>
                      <a:pt x="878" y="537"/>
                    </a:lnTo>
                    <a:lnTo>
                      <a:pt x="847" y="520"/>
                    </a:lnTo>
                    <a:lnTo>
                      <a:pt x="816" y="502"/>
                    </a:lnTo>
                    <a:lnTo>
                      <a:pt x="785" y="486"/>
                    </a:lnTo>
                    <a:lnTo>
                      <a:pt x="754" y="470"/>
                    </a:lnTo>
                    <a:lnTo>
                      <a:pt x="722" y="454"/>
                    </a:lnTo>
                    <a:lnTo>
                      <a:pt x="689" y="439"/>
                    </a:lnTo>
                    <a:lnTo>
                      <a:pt x="657" y="424"/>
                    </a:lnTo>
                    <a:lnTo>
                      <a:pt x="624" y="409"/>
                    </a:lnTo>
                    <a:lnTo>
                      <a:pt x="591" y="395"/>
                    </a:lnTo>
                    <a:lnTo>
                      <a:pt x="558" y="381"/>
                    </a:lnTo>
                    <a:lnTo>
                      <a:pt x="526" y="368"/>
                    </a:lnTo>
                    <a:lnTo>
                      <a:pt x="492" y="354"/>
                    </a:lnTo>
                    <a:lnTo>
                      <a:pt x="460" y="341"/>
                    </a:lnTo>
                    <a:lnTo>
                      <a:pt x="428" y="327"/>
                    </a:lnTo>
                    <a:lnTo>
                      <a:pt x="394" y="315"/>
                    </a:lnTo>
                    <a:lnTo>
                      <a:pt x="362" y="302"/>
                    </a:lnTo>
                    <a:lnTo>
                      <a:pt x="339" y="293"/>
                    </a:lnTo>
                    <a:lnTo>
                      <a:pt x="311" y="284"/>
                    </a:lnTo>
                    <a:lnTo>
                      <a:pt x="281" y="272"/>
                    </a:lnTo>
                    <a:lnTo>
                      <a:pt x="249" y="261"/>
                    </a:lnTo>
                    <a:lnTo>
                      <a:pt x="215" y="247"/>
                    </a:lnTo>
                    <a:lnTo>
                      <a:pt x="181" y="232"/>
                    </a:lnTo>
                    <a:lnTo>
                      <a:pt x="148" y="216"/>
                    </a:lnTo>
                    <a:lnTo>
                      <a:pt x="116" y="198"/>
                    </a:lnTo>
                    <a:lnTo>
                      <a:pt x="87" y="180"/>
                    </a:lnTo>
                    <a:lnTo>
                      <a:pt x="60" y="159"/>
                    </a:lnTo>
                    <a:lnTo>
                      <a:pt x="37" y="137"/>
                    </a:lnTo>
                    <a:lnTo>
                      <a:pt x="21" y="113"/>
                    </a:lnTo>
                    <a:lnTo>
                      <a:pt x="10" y="88"/>
                    </a:lnTo>
                    <a:lnTo>
                      <a:pt x="5" y="60"/>
                    </a:lnTo>
                    <a:lnTo>
                      <a:pt x="8" y="31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9" name="Freeform 246"/>
              <p:cNvSpPr>
                <a:spLocks/>
              </p:cNvSpPr>
              <p:nvPr/>
            </p:nvSpPr>
            <p:spPr bwMode="auto">
              <a:xfrm>
                <a:off x="2288" y="2978"/>
                <a:ext cx="24" cy="143"/>
              </a:xfrm>
              <a:custGeom>
                <a:avLst/>
                <a:gdLst>
                  <a:gd name="T0" fmla="*/ 0 w 49"/>
                  <a:gd name="T1" fmla="*/ 0 h 287"/>
                  <a:gd name="T2" fmla="*/ 0 w 49"/>
                  <a:gd name="T3" fmla="*/ 0 h 287"/>
                  <a:gd name="T4" fmla="*/ 0 w 49"/>
                  <a:gd name="T5" fmla="*/ 0 h 287"/>
                  <a:gd name="T6" fmla="*/ 0 w 49"/>
                  <a:gd name="T7" fmla="*/ 0 h 287"/>
                  <a:gd name="T8" fmla="*/ 0 w 49"/>
                  <a:gd name="T9" fmla="*/ 0 h 287"/>
                  <a:gd name="T10" fmla="*/ 0 w 49"/>
                  <a:gd name="T11" fmla="*/ 0 h 287"/>
                  <a:gd name="T12" fmla="*/ 0 w 49"/>
                  <a:gd name="T13" fmla="*/ 0 h 287"/>
                  <a:gd name="T14" fmla="*/ 0 w 49"/>
                  <a:gd name="T15" fmla="*/ 0 h 287"/>
                  <a:gd name="T16" fmla="*/ 0 w 49"/>
                  <a:gd name="T17" fmla="*/ 0 h 287"/>
                  <a:gd name="T18" fmla="*/ 0 w 49"/>
                  <a:gd name="T19" fmla="*/ 0 h 287"/>
                  <a:gd name="T20" fmla="*/ 0 w 49"/>
                  <a:gd name="T21" fmla="*/ 0 h 287"/>
                  <a:gd name="T22" fmla="*/ 0 w 49"/>
                  <a:gd name="T23" fmla="*/ 0 h 287"/>
                  <a:gd name="T24" fmla="*/ 0 w 49"/>
                  <a:gd name="T25" fmla="*/ 0 h 287"/>
                  <a:gd name="T26" fmla="*/ 0 w 49"/>
                  <a:gd name="T27" fmla="*/ 0 h 287"/>
                  <a:gd name="T28" fmla="*/ 0 w 49"/>
                  <a:gd name="T29" fmla="*/ 0 h 287"/>
                  <a:gd name="T30" fmla="*/ 0 w 49"/>
                  <a:gd name="T31" fmla="*/ 0 h 287"/>
                  <a:gd name="T32" fmla="*/ 0 w 49"/>
                  <a:gd name="T33" fmla="*/ 0 h 287"/>
                  <a:gd name="T34" fmla="*/ 0 w 49"/>
                  <a:gd name="T35" fmla="*/ 0 h 287"/>
                  <a:gd name="T36" fmla="*/ 0 w 49"/>
                  <a:gd name="T37" fmla="*/ 0 h 287"/>
                  <a:gd name="T38" fmla="*/ 0 w 49"/>
                  <a:gd name="T39" fmla="*/ 0 h 287"/>
                  <a:gd name="T40" fmla="*/ 0 w 49"/>
                  <a:gd name="T41" fmla="*/ 0 h 287"/>
                  <a:gd name="T42" fmla="*/ 0 w 49"/>
                  <a:gd name="T43" fmla="*/ 0 h 287"/>
                  <a:gd name="T44" fmla="*/ 0 w 49"/>
                  <a:gd name="T45" fmla="*/ 0 h 287"/>
                  <a:gd name="T46" fmla="*/ 0 w 49"/>
                  <a:gd name="T47" fmla="*/ 0 h 287"/>
                  <a:gd name="T48" fmla="*/ 0 w 49"/>
                  <a:gd name="T49" fmla="*/ 0 h 287"/>
                  <a:gd name="T50" fmla="*/ 0 w 49"/>
                  <a:gd name="T51" fmla="*/ 0 h 287"/>
                  <a:gd name="T52" fmla="*/ 0 w 49"/>
                  <a:gd name="T53" fmla="*/ 0 h 287"/>
                  <a:gd name="T54" fmla="*/ 0 w 49"/>
                  <a:gd name="T55" fmla="*/ 0 h 287"/>
                  <a:gd name="T56" fmla="*/ 0 w 49"/>
                  <a:gd name="T57" fmla="*/ 0 h 287"/>
                  <a:gd name="T58" fmla="*/ 0 w 49"/>
                  <a:gd name="T59" fmla="*/ 0 h 287"/>
                  <a:gd name="T60" fmla="*/ 0 w 49"/>
                  <a:gd name="T61" fmla="*/ 0 h 287"/>
                  <a:gd name="T62" fmla="*/ 0 w 49"/>
                  <a:gd name="T63" fmla="*/ 0 h 287"/>
                  <a:gd name="T64" fmla="*/ 0 w 49"/>
                  <a:gd name="T65" fmla="*/ 0 h 287"/>
                  <a:gd name="T66" fmla="*/ 0 w 49"/>
                  <a:gd name="T67" fmla="*/ 0 h 28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9"/>
                  <a:gd name="T103" fmla="*/ 0 h 287"/>
                  <a:gd name="T104" fmla="*/ 49 w 49"/>
                  <a:gd name="T105" fmla="*/ 287 h 28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9" h="287">
                    <a:moveTo>
                      <a:pt x="0" y="1"/>
                    </a:moveTo>
                    <a:lnTo>
                      <a:pt x="11" y="18"/>
                    </a:lnTo>
                    <a:lnTo>
                      <a:pt x="19" y="36"/>
                    </a:lnTo>
                    <a:lnTo>
                      <a:pt x="26" y="56"/>
                    </a:lnTo>
                    <a:lnTo>
                      <a:pt x="31" y="76"/>
                    </a:lnTo>
                    <a:lnTo>
                      <a:pt x="35" y="97"/>
                    </a:lnTo>
                    <a:lnTo>
                      <a:pt x="37" y="118"/>
                    </a:lnTo>
                    <a:lnTo>
                      <a:pt x="38" y="138"/>
                    </a:lnTo>
                    <a:lnTo>
                      <a:pt x="37" y="158"/>
                    </a:lnTo>
                    <a:lnTo>
                      <a:pt x="35" y="173"/>
                    </a:lnTo>
                    <a:lnTo>
                      <a:pt x="31" y="187"/>
                    </a:lnTo>
                    <a:lnTo>
                      <a:pt x="28" y="201"/>
                    </a:lnTo>
                    <a:lnTo>
                      <a:pt x="23" y="213"/>
                    </a:lnTo>
                    <a:lnTo>
                      <a:pt x="17" y="227"/>
                    </a:lnTo>
                    <a:lnTo>
                      <a:pt x="12" y="240"/>
                    </a:lnTo>
                    <a:lnTo>
                      <a:pt x="7" y="254"/>
                    </a:lnTo>
                    <a:lnTo>
                      <a:pt x="3" y="267"/>
                    </a:lnTo>
                    <a:lnTo>
                      <a:pt x="4" y="272"/>
                    </a:lnTo>
                    <a:lnTo>
                      <a:pt x="8" y="279"/>
                    </a:lnTo>
                    <a:lnTo>
                      <a:pt x="13" y="285"/>
                    </a:lnTo>
                    <a:lnTo>
                      <a:pt x="15" y="287"/>
                    </a:lnTo>
                    <a:lnTo>
                      <a:pt x="31" y="254"/>
                    </a:lnTo>
                    <a:lnTo>
                      <a:pt x="42" y="218"/>
                    </a:lnTo>
                    <a:lnTo>
                      <a:pt x="47" y="180"/>
                    </a:lnTo>
                    <a:lnTo>
                      <a:pt x="49" y="142"/>
                    </a:lnTo>
                    <a:lnTo>
                      <a:pt x="44" y="103"/>
                    </a:lnTo>
                    <a:lnTo>
                      <a:pt x="35" y="66"/>
                    </a:lnTo>
                    <a:lnTo>
                      <a:pt x="20" y="3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17" name="~PP1590.WAV">
            <a:hlinkClick r:id="" action="ppaction://media"/>
          </p:cNvPr>
          <p:cNvPicPr>
            <a:picLocks noRot="1" noChangeAspect="1"/>
          </p:cNvPicPr>
          <p:nvPr>
            <a:wavAudioFile r:embed="rId2" name="~PP1590.WAV"/>
          </p:nvPr>
        </p:nvPicPr>
        <p:blipFill>
          <a:blip r:embed="rId8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0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7"/>
                </p:tgtEl>
              </p:cMediaNode>
            </p:audio>
          </p:childTnLst>
        </p:cTn>
      </p:par>
    </p:tnLst>
    <p:bldLst>
      <p:bldP spid="409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ChangeArrowheads="1"/>
          </p:cNvSpPr>
          <p:nvPr/>
        </p:nvSpPr>
        <p:spPr bwMode="auto">
          <a:xfrm>
            <a:off x="609600" y="990600"/>
            <a:ext cx="7924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>
                <a:solidFill>
                  <a:srgbClr val="FF3300"/>
                </a:solidFill>
              </a:rPr>
              <a:t>Physics is the most basic of the sciences. </a:t>
            </a:r>
          </a:p>
        </p:txBody>
      </p:sp>
      <p:sp>
        <p:nvSpPr>
          <p:cNvPr id="24579" name="Rectangle 12"/>
          <p:cNvSpPr>
            <a:spLocks noChangeArrowheads="1"/>
          </p:cNvSpPr>
          <p:nvPr/>
        </p:nvSpPr>
        <p:spPr bwMode="auto">
          <a:xfrm>
            <a:off x="2819400" y="4419600"/>
            <a:ext cx="38100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>
                <a:solidFill>
                  <a:srgbClr val="FF3300"/>
                </a:solidFill>
              </a:rPr>
              <a:t>Mathematics </a:t>
            </a:r>
          </a:p>
        </p:txBody>
      </p:sp>
      <p:sp>
        <p:nvSpPr>
          <p:cNvPr id="24580" name="Rectangle 15"/>
          <p:cNvSpPr>
            <a:spLocks noChangeArrowheads="1"/>
          </p:cNvSpPr>
          <p:nvPr/>
        </p:nvSpPr>
        <p:spPr bwMode="auto">
          <a:xfrm>
            <a:off x="3200400" y="3810000"/>
            <a:ext cx="30480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>
                <a:solidFill>
                  <a:srgbClr val="FF3300"/>
                </a:solidFill>
              </a:rPr>
              <a:t>Physics </a:t>
            </a:r>
          </a:p>
        </p:txBody>
      </p:sp>
      <p:sp>
        <p:nvSpPr>
          <p:cNvPr id="24581" name="Rectangle 16"/>
          <p:cNvSpPr>
            <a:spLocks noChangeArrowheads="1"/>
          </p:cNvSpPr>
          <p:nvPr/>
        </p:nvSpPr>
        <p:spPr bwMode="auto">
          <a:xfrm>
            <a:off x="3581400" y="3200400"/>
            <a:ext cx="22860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>
                <a:solidFill>
                  <a:srgbClr val="FF3300"/>
                </a:solidFill>
              </a:rPr>
              <a:t>Chemistry </a:t>
            </a:r>
          </a:p>
        </p:txBody>
      </p:sp>
      <p:sp>
        <p:nvSpPr>
          <p:cNvPr id="24582" name="Rectangle 17"/>
          <p:cNvSpPr>
            <a:spLocks noChangeArrowheads="1"/>
          </p:cNvSpPr>
          <p:nvPr/>
        </p:nvSpPr>
        <p:spPr bwMode="auto">
          <a:xfrm>
            <a:off x="3962400" y="2590800"/>
            <a:ext cx="16002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>
                <a:solidFill>
                  <a:srgbClr val="FF3300"/>
                </a:solidFill>
              </a:rPr>
              <a:t>Biology </a:t>
            </a:r>
          </a:p>
        </p:txBody>
      </p:sp>
      <p:pic>
        <p:nvPicPr>
          <p:cNvPr id="29715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2425" y="1781175"/>
            <a:ext cx="104457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6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5100" y="2457450"/>
            <a:ext cx="17145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56" name="Picture 6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025" y="4038600"/>
            <a:ext cx="1730375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9"/>
          <p:cNvGrpSpPr>
            <a:grpSpLocks/>
          </p:cNvGrpSpPr>
          <p:nvPr/>
        </p:nvGrpSpPr>
        <p:grpSpPr bwMode="auto">
          <a:xfrm>
            <a:off x="6858000" y="4267200"/>
            <a:ext cx="1841500" cy="1866900"/>
            <a:chOff x="4320" y="2688"/>
            <a:chExt cx="1160" cy="1176"/>
          </a:xfrm>
        </p:grpSpPr>
        <p:sp>
          <p:nvSpPr>
            <p:cNvPr id="24587" name="AutoShape 66"/>
            <p:cNvSpPr>
              <a:spLocks noChangeAspect="1" noChangeArrowheads="1" noTextEdit="1"/>
            </p:cNvSpPr>
            <p:nvPr/>
          </p:nvSpPr>
          <p:spPr bwMode="auto">
            <a:xfrm>
              <a:off x="4320" y="2688"/>
              <a:ext cx="116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Freeform 69"/>
            <p:cNvSpPr>
              <a:spLocks/>
            </p:cNvSpPr>
            <p:nvPr/>
          </p:nvSpPr>
          <p:spPr bwMode="auto">
            <a:xfrm>
              <a:off x="4494" y="2951"/>
              <a:ext cx="188" cy="395"/>
            </a:xfrm>
            <a:custGeom>
              <a:avLst/>
              <a:gdLst>
                <a:gd name="T0" fmla="*/ 1 w 376"/>
                <a:gd name="T1" fmla="*/ 0 h 790"/>
                <a:gd name="T2" fmla="*/ 0 w 376"/>
                <a:gd name="T3" fmla="*/ 1 h 790"/>
                <a:gd name="T4" fmla="*/ 1 w 376"/>
                <a:gd name="T5" fmla="*/ 1 h 790"/>
                <a:gd name="T6" fmla="*/ 1 w 376"/>
                <a:gd name="T7" fmla="*/ 1 h 790"/>
                <a:gd name="T8" fmla="*/ 1 w 376"/>
                <a:gd name="T9" fmla="*/ 1 h 790"/>
                <a:gd name="T10" fmla="*/ 1 w 376"/>
                <a:gd name="T11" fmla="*/ 1 h 790"/>
                <a:gd name="T12" fmla="*/ 1 w 376"/>
                <a:gd name="T13" fmla="*/ 1 h 790"/>
                <a:gd name="T14" fmla="*/ 1 w 376"/>
                <a:gd name="T15" fmla="*/ 1 h 790"/>
                <a:gd name="T16" fmla="*/ 1 w 376"/>
                <a:gd name="T17" fmla="*/ 1 h 790"/>
                <a:gd name="T18" fmla="*/ 1 w 376"/>
                <a:gd name="T19" fmla="*/ 1 h 790"/>
                <a:gd name="T20" fmla="*/ 1 w 376"/>
                <a:gd name="T21" fmla="*/ 1 h 790"/>
                <a:gd name="T22" fmla="*/ 1 w 376"/>
                <a:gd name="T23" fmla="*/ 0 h 790"/>
                <a:gd name="T24" fmla="*/ 1 w 376"/>
                <a:gd name="T25" fmla="*/ 0 h 7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6"/>
                <a:gd name="T40" fmla="*/ 0 h 790"/>
                <a:gd name="T41" fmla="*/ 376 w 376"/>
                <a:gd name="T42" fmla="*/ 790 h 7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6" h="790">
                  <a:moveTo>
                    <a:pt x="104" y="0"/>
                  </a:moveTo>
                  <a:lnTo>
                    <a:pt x="0" y="141"/>
                  </a:lnTo>
                  <a:lnTo>
                    <a:pt x="11" y="207"/>
                  </a:lnTo>
                  <a:lnTo>
                    <a:pt x="85" y="170"/>
                  </a:lnTo>
                  <a:lnTo>
                    <a:pt x="162" y="668"/>
                  </a:lnTo>
                  <a:lnTo>
                    <a:pt x="114" y="724"/>
                  </a:lnTo>
                  <a:lnTo>
                    <a:pt x="125" y="790"/>
                  </a:lnTo>
                  <a:lnTo>
                    <a:pt x="376" y="709"/>
                  </a:lnTo>
                  <a:lnTo>
                    <a:pt x="364" y="611"/>
                  </a:lnTo>
                  <a:lnTo>
                    <a:pt x="259" y="620"/>
                  </a:lnTo>
                  <a:lnTo>
                    <a:pt x="177" y="8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Freeform 70"/>
            <p:cNvSpPr>
              <a:spLocks/>
            </p:cNvSpPr>
            <p:nvPr/>
          </p:nvSpPr>
          <p:spPr bwMode="auto">
            <a:xfrm>
              <a:off x="4767" y="3152"/>
              <a:ext cx="261" cy="364"/>
            </a:xfrm>
            <a:custGeom>
              <a:avLst/>
              <a:gdLst>
                <a:gd name="T0" fmla="*/ 1 w 522"/>
                <a:gd name="T1" fmla="*/ 1 h 728"/>
                <a:gd name="T2" fmla="*/ 1 w 522"/>
                <a:gd name="T3" fmla="*/ 1 h 728"/>
                <a:gd name="T4" fmla="*/ 1 w 522"/>
                <a:gd name="T5" fmla="*/ 1 h 728"/>
                <a:gd name="T6" fmla="*/ 1 w 522"/>
                <a:gd name="T7" fmla="*/ 1 h 728"/>
                <a:gd name="T8" fmla="*/ 1 w 522"/>
                <a:gd name="T9" fmla="*/ 1 h 728"/>
                <a:gd name="T10" fmla="*/ 1 w 522"/>
                <a:gd name="T11" fmla="*/ 1 h 728"/>
                <a:gd name="T12" fmla="*/ 1 w 522"/>
                <a:gd name="T13" fmla="*/ 1 h 728"/>
                <a:gd name="T14" fmla="*/ 0 w 522"/>
                <a:gd name="T15" fmla="*/ 1 h 728"/>
                <a:gd name="T16" fmla="*/ 1 w 522"/>
                <a:gd name="T17" fmla="*/ 1 h 728"/>
                <a:gd name="T18" fmla="*/ 1 w 522"/>
                <a:gd name="T19" fmla="*/ 1 h 728"/>
                <a:gd name="T20" fmla="*/ 1 w 522"/>
                <a:gd name="T21" fmla="*/ 1 h 728"/>
                <a:gd name="T22" fmla="*/ 1 w 522"/>
                <a:gd name="T23" fmla="*/ 1 h 728"/>
                <a:gd name="T24" fmla="*/ 1 w 522"/>
                <a:gd name="T25" fmla="*/ 1 h 728"/>
                <a:gd name="T26" fmla="*/ 1 w 522"/>
                <a:gd name="T27" fmla="*/ 1 h 728"/>
                <a:gd name="T28" fmla="*/ 1 w 522"/>
                <a:gd name="T29" fmla="*/ 1 h 728"/>
                <a:gd name="T30" fmla="*/ 1 w 522"/>
                <a:gd name="T31" fmla="*/ 1 h 728"/>
                <a:gd name="T32" fmla="*/ 1 w 522"/>
                <a:gd name="T33" fmla="*/ 0 h 728"/>
                <a:gd name="T34" fmla="*/ 1 w 522"/>
                <a:gd name="T35" fmla="*/ 1 h 728"/>
                <a:gd name="T36" fmla="*/ 1 w 522"/>
                <a:gd name="T37" fmla="*/ 1 h 728"/>
                <a:gd name="T38" fmla="*/ 1 w 522"/>
                <a:gd name="T39" fmla="*/ 1 h 72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22"/>
                <a:gd name="T61" fmla="*/ 0 h 728"/>
                <a:gd name="T62" fmla="*/ 522 w 522"/>
                <a:gd name="T63" fmla="*/ 728 h 72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22" h="728">
                  <a:moveTo>
                    <a:pt x="159" y="48"/>
                  </a:moveTo>
                  <a:lnTo>
                    <a:pt x="110" y="404"/>
                  </a:lnTo>
                  <a:lnTo>
                    <a:pt x="348" y="461"/>
                  </a:lnTo>
                  <a:lnTo>
                    <a:pt x="392" y="595"/>
                  </a:lnTo>
                  <a:lnTo>
                    <a:pt x="357" y="668"/>
                  </a:lnTo>
                  <a:lnTo>
                    <a:pt x="224" y="676"/>
                  </a:lnTo>
                  <a:lnTo>
                    <a:pt x="45" y="583"/>
                  </a:lnTo>
                  <a:lnTo>
                    <a:pt x="0" y="684"/>
                  </a:lnTo>
                  <a:lnTo>
                    <a:pt x="187" y="728"/>
                  </a:lnTo>
                  <a:lnTo>
                    <a:pt x="381" y="713"/>
                  </a:lnTo>
                  <a:lnTo>
                    <a:pt x="450" y="587"/>
                  </a:lnTo>
                  <a:lnTo>
                    <a:pt x="437" y="393"/>
                  </a:lnTo>
                  <a:lnTo>
                    <a:pt x="215" y="360"/>
                  </a:lnTo>
                  <a:lnTo>
                    <a:pt x="215" y="133"/>
                  </a:lnTo>
                  <a:lnTo>
                    <a:pt x="352" y="142"/>
                  </a:lnTo>
                  <a:lnTo>
                    <a:pt x="491" y="121"/>
                  </a:lnTo>
                  <a:lnTo>
                    <a:pt x="522" y="0"/>
                  </a:lnTo>
                  <a:lnTo>
                    <a:pt x="304" y="40"/>
                  </a:lnTo>
                  <a:lnTo>
                    <a:pt x="159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Freeform 71"/>
            <p:cNvSpPr>
              <a:spLocks/>
            </p:cNvSpPr>
            <p:nvPr/>
          </p:nvSpPr>
          <p:spPr bwMode="auto">
            <a:xfrm>
              <a:off x="4963" y="2810"/>
              <a:ext cx="201" cy="224"/>
            </a:xfrm>
            <a:custGeom>
              <a:avLst/>
              <a:gdLst>
                <a:gd name="T0" fmla="*/ 1 w 402"/>
                <a:gd name="T1" fmla="*/ 0 h 450"/>
                <a:gd name="T2" fmla="*/ 1 w 402"/>
                <a:gd name="T3" fmla="*/ 0 h 450"/>
                <a:gd name="T4" fmla="*/ 1 w 402"/>
                <a:gd name="T5" fmla="*/ 0 h 450"/>
                <a:gd name="T6" fmla="*/ 1 w 402"/>
                <a:gd name="T7" fmla="*/ 0 h 450"/>
                <a:gd name="T8" fmla="*/ 1 w 402"/>
                <a:gd name="T9" fmla="*/ 0 h 450"/>
                <a:gd name="T10" fmla="*/ 1 w 402"/>
                <a:gd name="T11" fmla="*/ 0 h 450"/>
                <a:gd name="T12" fmla="*/ 1 w 402"/>
                <a:gd name="T13" fmla="*/ 0 h 450"/>
                <a:gd name="T14" fmla="*/ 1 w 402"/>
                <a:gd name="T15" fmla="*/ 0 h 450"/>
                <a:gd name="T16" fmla="*/ 1 w 402"/>
                <a:gd name="T17" fmla="*/ 0 h 450"/>
                <a:gd name="T18" fmla="*/ 1 w 402"/>
                <a:gd name="T19" fmla="*/ 0 h 450"/>
                <a:gd name="T20" fmla="*/ 0 w 402"/>
                <a:gd name="T21" fmla="*/ 0 h 450"/>
                <a:gd name="T22" fmla="*/ 1 w 402"/>
                <a:gd name="T23" fmla="*/ 0 h 450"/>
                <a:gd name="T24" fmla="*/ 1 w 402"/>
                <a:gd name="T25" fmla="*/ 0 h 450"/>
                <a:gd name="T26" fmla="*/ 1 w 402"/>
                <a:gd name="T27" fmla="*/ 0 h 450"/>
                <a:gd name="T28" fmla="*/ 1 w 402"/>
                <a:gd name="T29" fmla="*/ 0 h 450"/>
                <a:gd name="T30" fmla="*/ 1 w 402"/>
                <a:gd name="T31" fmla="*/ 0 h 450"/>
                <a:gd name="T32" fmla="*/ 1 w 402"/>
                <a:gd name="T33" fmla="*/ 0 h 450"/>
                <a:gd name="T34" fmla="*/ 1 w 402"/>
                <a:gd name="T35" fmla="*/ 0 h 450"/>
                <a:gd name="T36" fmla="*/ 1 w 402"/>
                <a:gd name="T37" fmla="*/ 0 h 450"/>
                <a:gd name="T38" fmla="*/ 1 w 402"/>
                <a:gd name="T39" fmla="*/ 0 h 4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2"/>
                <a:gd name="T61" fmla="*/ 0 h 450"/>
                <a:gd name="T62" fmla="*/ 402 w 402"/>
                <a:gd name="T63" fmla="*/ 450 h 4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2" h="450">
                  <a:moveTo>
                    <a:pt x="337" y="29"/>
                  </a:moveTo>
                  <a:lnTo>
                    <a:pt x="256" y="0"/>
                  </a:lnTo>
                  <a:lnTo>
                    <a:pt x="192" y="20"/>
                  </a:lnTo>
                  <a:lnTo>
                    <a:pt x="122" y="105"/>
                  </a:lnTo>
                  <a:lnTo>
                    <a:pt x="203" y="155"/>
                  </a:lnTo>
                  <a:lnTo>
                    <a:pt x="225" y="77"/>
                  </a:lnTo>
                  <a:lnTo>
                    <a:pt x="309" y="81"/>
                  </a:lnTo>
                  <a:lnTo>
                    <a:pt x="321" y="105"/>
                  </a:lnTo>
                  <a:lnTo>
                    <a:pt x="281" y="191"/>
                  </a:lnTo>
                  <a:lnTo>
                    <a:pt x="118" y="191"/>
                  </a:lnTo>
                  <a:lnTo>
                    <a:pt x="0" y="276"/>
                  </a:lnTo>
                  <a:lnTo>
                    <a:pt x="155" y="421"/>
                  </a:lnTo>
                  <a:lnTo>
                    <a:pt x="329" y="450"/>
                  </a:lnTo>
                  <a:lnTo>
                    <a:pt x="402" y="303"/>
                  </a:lnTo>
                  <a:lnTo>
                    <a:pt x="211" y="332"/>
                  </a:lnTo>
                  <a:lnTo>
                    <a:pt x="118" y="251"/>
                  </a:lnTo>
                  <a:lnTo>
                    <a:pt x="313" y="232"/>
                  </a:lnTo>
                  <a:lnTo>
                    <a:pt x="377" y="142"/>
                  </a:lnTo>
                  <a:lnTo>
                    <a:pt x="337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1" name="Freeform 72"/>
            <p:cNvSpPr>
              <a:spLocks/>
            </p:cNvSpPr>
            <p:nvPr/>
          </p:nvSpPr>
          <p:spPr bwMode="auto">
            <a:xfrm>
              <a:off x="4640" y="2719"/>
              <a:ext cx="261" cy="390"/>
            </a:xfrm>
            <a:custGeom>
              <a:avLst/>
              <a:gdLst>
                <a:gd name="T0" fmla="*/ 0 w 522"/>
                <a:gd name="T1" fmla="*/ 0 h 782"/>
                <a:gd name="T2" fmla="*/ 1 w 522"/>
                <a:gd name="T3" fmla="*/ 0 h 782"/>
                <a:gd name="T4" fmla="*/ 1 w 522"/>
                <a:gd name="T5" fmla="*/ 0 h 782"/>
                <a:gd name="T6" fmla="*/ 1 w 522"/>
                <a:gd name="T7" fmla="*/ 0 h 782"/>
                <a:gd name="T8" fmla="*/ 1 w 522"/>
                <a:gd name="T9" fmla="*/ 0 h 782"/>
                <a:gd name="T10" fmla="*/ 1 w 522"/>
                <a:gd name="T11" fmla="*/ 0 h 782"/>
                <a:gd name="T12" fmla="*/ 1 w 522"/>
                <a:gd name="T13" fmla="*/ 0 h 782"/>
                <a:gd name="T14" fmla="*/ 1 w 522"/>
                <a:gd name="T15" fmla="*/ 0 h 782"/>
                <a:gd name="T16" fmla="*/ 1 w 522"/>
                <a:gd name="T17" fmla="*/ 0 h 782"/>
                <a:gd name="T18" fmla="*/ 1 w 522"/>
                <a:gd name="T19" fmla="*/ 0 h 782"/>
                <a:gd name="T20" fmla="*/ 1 w 522"/>
                <a:gd name="T21" fmla="*/ 0 h 782"/>
                <a:gd name="T22" fmla="*/ 1 w 522"/>
                <a:gd name="T23" fmla="*/ 0 h 782"/>
                <a:gd name="T24" fmla="*/ 1 w 522"/>
                <a:gd name="T25" fmla="*/ 0 h 782"/>
                <a:gd name="T26" fmla="*/ 1 w 522"/>
                <a:gd name="T27" fmla="*/ 0 h 782"/>
                <a:gd name="T28" fmla="*/ 1 w 522"/>
                <a:gd name="T29" fmla="*/ 0 h 782"/>
                <a:gd name="T30" fmla="*/ 1 w 522"/>
                <a:gd name="T31" fmla="*/ 0 h 782"/>
                <a:gd name="T32" fmla="*/ 0 w 522"/>
                <a:gd name="T33" fmla="*/ 0 h 782"/>
                <a:gd name="T34" fmla="*/ 0 w 522"/>
                <a:gd name="T35" fmla="*/ 0 h 7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2"/>
                <a:gd name="T55" fmla="*/ 0 h 782"/>
                <a:gd name="T56" fmla="*/ 522 w 522"/>
                <a:gd name="T57" fmla="*/ 782 h 7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2" h="782">
                  <a:moveTo>
                    <a:pt x="0" y="40"/>
                  </a:moveTo>
                  <a:lnTo>
                    <a:pt x="4" y="251"/>
                  </a:lnTo>
                  <a:lnTo>
                    <a:pt x="376" y="191"/>
                  </a:lnTo>
                  <a:lnTo>
                    <a:pt x="121" y="393"/>
                  </a:lnTo>
                  <a:lnTo>
                    <a:pt x="311" y="458"/>
                  </a:lnTo>
                  <a:lnTo>
                    <a:pt x="308" y="563"/>
                  </a:lnTo>
                  <a:lnTo>
                    <a:pt x="182" y="563"/>
                  </a:lnTo>
                  <a:lnTo>
                    <a:pt x="166" y="458"/>
                  </a:lnTo>
                  <a:lnTo>
                    <a:pt x="32" y="445"/>
                  </a:lnTo>
                  <a:lnTo>
                    <a:pt x="45" y="762"/>
                  </a:lnTo>
                  <a:lnTo>
                    <a:pt x="380" y="782"/>
                  </a:lnTo>
                  <a:lnTo>
                    <a:pt x="517" y="588"/>
                  </a:lnTo>
                  <a:lnTo>
                    <a:pt x="513" y="340"/>
                  </a:lnTo>
                  <a:lnTo>
                    <a:pt x="417" y="296"/>
                  </a:lnTo>
                  <a:lnTo>
                    <a:pt x="522" y="110"/>
                  </a:lnTo>
                  <a:lnTo>
                    <a:pt x="498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Freeform 73"/>
            <p:cNvSpPr>
              <a:spLocks/>
            </p:cNvSpPr>
            <p:nvPr/>
          </p:nvSpPr>
          <p:spPr bwMode="auto">
            <a:xfrm>
              <a:off x="4357" y="3381"/>
              <a:ext cx="305" cy="379"/>
            </a:xfrm>
            <a:custGeom>
              <a:avLst/>
              <a:gdLst>
                <a:gd name="T0" fmla="*/ 0 w 611"/>
                <a:gd name="T1" fmla="*/ 0 h 758"/>
                <a:gd name="T2" fmla="*/ 0 w 611"/>
                <a:gd name="T3" fmla="*/ 1 h 758"/>
                <a:gd name="T4" fmla="*/ 0 w 611"/>
                <a:gd name="T5" fmla="*/ 1 h 758"/>
                <a:gd name="T6" fmla="*/ 0 w 611"/>
                <a:gd name="T7" fmla="*/ 1 h 758"/>
                <a:gd name="T8" fmla="*/ 0 w 611"/>
                <a:gd name="T9" fmla="*/ 1 h 758"/>
                <a:gd name="T10" fmla="*/ 0 w 611"/>
                <a:gd name="T11" fmla="*/ 1 h 758"/>
                <a:gd name="T12" fmla="*/ 0 w 611"/>
                <a:gd name="T13" fmla="*/ 1 h 758"/>
                <a:gd name="T14" fmla="*/ 0 w 611"/>
                <a:gd name="T15" fmla="*/ 1 h 758"/>
                <a:gd name="T16" fmla="*/ 0 w 611"/>
                <a:gd name="T17" fmla="*/ 1 h 758"/>
                <a:gd name="T18" fmla="*/ 0 w 611"/>
                <a:gd name="T19" fmla="*/ 1 h 758"/>
                <a:gd name="T20" fmla="*/ 0 w 611"/>
                <a:gd name="T21" fmla="*/ 1 h 758"/>
                <a:gd name="T22" fmla="*/ 0 w 611"/>
                <a:gd name="T23" fmla="*/ 1 h 758"/>
                <a:gd name="T24" fmla="*/ 0 w 611"/>
                <a:gd name="T25" fmla="*/ 1 h 758"/>
                <a:gd name="T26" fmla="*/ 0 w 611"/>
                <a:gd name="T27" fmla="*/ 1 h 758"/>
                <a:gd name="T28" fmla="*/ 0 w 611"/>
                <a:gd name="T29" fmla="*/ 1 h 758"/>
                <a:gd name="T30" fmla="*/ 0 w 611"/>
                <a:gd name="T31" fmla="*/ 1 h 758"/>
                <a:gd name="T32" fmla="*/ 0 w 611"/>
                <a:gd name="T33" fmla="*/ 0 h 758"/>
                <a:gd name="T34" fmla="*/ 0 w 611"/>
                <a:gd name="T35" fmla="*/ 0 h 7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11"/>
                <a:gd name="T55" fmla="*/ 0 h 758"/>
                <a:gd name="T56" fmla="*/ 611 w 611"/>
                <a:gd name="T57" fmla="*/ 758 h 7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11" h="758">
                  <a:moveTo>
                    <a:pt x="101" y="0"/>
                  </a:moveTo>
                  <a:lnTo>
                    <a:pt x="0" y="186"/>
                  </a:lnTo>
                  <a:lnTo>
                    <a:pt x="198" y="223"/>
                  </a:lnTo>
                  <a:lnTo>
                    <a:pt x="218" y="110"/>
                  </a:lnTo>
                  <a:lnTo>
                    <a:pt x="445" y="122"/>
                  </a:lnTo>
                  <a:lnTo>
                    <a:pt x="348" y="320"/>
                  </a:lnTo>
                  <a:lnTo>
                    <a:pt x="209" y="333"/>
                  </a:lnTo>
                  <a:lnTo>
                    <a:pt x="205" y="405"/>
                  </a:lnTo>
                  <a:lnTo>
                    <a:pt x="315" y="414"/>
                  </a:lnTo>
                  <a:lnTo>
                    <a:pt x="255" y="758"/>
                  </a:lnTo>
                  <a:lnTo>
                    <a:pt x="526" y="749"/>
                  </a:lnTo>
                  <a:lnTo>
                    <a:pt x="513" y="438"/>
                  </a:lnTo>
                  <a:lnTo>
                    <a:pt x="607" y="422"/>
                  </a:lnTo>
                  <a:lnTo>
                    <a:pt x="602" y="325"/>
                  </a:lnTo>
                  <a:lnTo>
                    <a:pt x="541" y="296"/>
                  </a:lnTo>
                  <a:lnTo>
                    <a:pt x="611" y="32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3" name="Freeform 74"/>
            <p:cNvSpPr>
              <a:spLocks/>
            </p:cNvSpPr>
            <p:nvPr/>
          </p:nvSpPr>
          <p:spPr bwMode="auto">
            <a:xfrm>
              <a:off x="5067" y="3283"/>
              <a:ext cx="285" cy="432"/>
            </a:xfrm>
            <a:custGeom>
              <a:avLst/>
              <a:gdLst>
                <a:gd name="T0" fmla="*/ 0 w 571"/>
                <a:gd name="T1" fmla="*/ 1 h 862"/>
                <a:gd name="T2" fmla="*/ 0 w 571"/>
                <a:gd name="T3" fmla="*/ 1 h 862"/>
                <a:gd name="T4" fmla="*/ 0 w 571"/>
                <a:gd name="T5" fmla="*/ 1 h 862"/>
                <a:gd name="T6" fmla="*/ 0 w 571"/>
                <a:gd name="T7" fmla="*/ 1 h 862"/>
                <a:gd name="T8" fmla="*/ 0 w 571"/>
                <a:gd name="T9" fmla="*/ 1 h 862"/>
                <a:gd name="T10" fmla="*/ 0 w 571"/>
                <a:gd name="T11" fmla="*/ 1 h 862"/>
                <a:gd name="T12" fmla="*/ 0 w 571"/>
                <a:gd name="T13" fmla="*/ 1 h 862"/>
                <a:gd name="T14" fmla="*/ 0 w 571"/>
                <a:gd name="T15" fmla="*/ 1 h 862"/>
                <a:gd name="T16" fmla="*/ 0 w 571"/>
                <a:gd name="T17" fmla="*/ 1 h 862"/>
                <a:gd name="T18" fmla="*/ 0 w 571"/>
                <a:gd name="T19" fmla="*/ 0 h 862"/>
                <a:gd name="T20" fmla="*/ 0 w 571"/>
                <a:gd name="T21" fmla="*/ 1 h 862"/>
                <a:gd name="T22" fmla="*/ 0 w 571"/>
                <a:gd name="T23" fmla="*/ 1 h 862"/>
                <a:gd name="T24" fmla="*/ 0 w 571"/>
                <a:gd name="T25" fmla="*/ 1 h 862"/>
                <a:gd name="T26" fmla="*/ 0 w 571"/>
                <a:gd name="T27" fmla="*/ 1 h 862"/>
                <a:gd name="T28" fmla="*/ 0 w 571"/>
                <a:gd name="T29" fmla="*/ 1 h 862"/>
                <a:gd name="T30" fmla="*/ 0 w 571"/>
                <a:gd name="T31" fmla="*/ 1 h 8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1"/>
                <a:gd name="T49" fmla="*/ 0 h 862"/>
                <a:gd name="T50" fmla="*/ 571 w 571"/>
                <a:gd name="T51" fmla="*/ 862 h 86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1" h="862">
                  <a:moveTo>
                    <a:pt x="0" y="243"/>
                  </a:moveTo>
                  <a:lnTo>
                    <a:pt x="66" y="563"/>
                  </a:lnTo>
                  <a:lnTo>
                    <a:pt x="279" y="510"/>
                  </a:lnTo>
                  <a:lnTo>
                    <a:pt x="417" y="862"/>
                  </a:lnTo>
                  <a:lnTo>
                    <a:pt x="571" y="814"/>
                  </a:lnTo>
                  <a:lnTo>
                    <a:pt x="430" y="469"/>
                  </a:lnTo>
                  <a:lnTo>
                    <a:pt x="543" y="424"/>
                  </a:lnTo>
                  <a:lnTo>
                    <a:pt x="530" y="308"/>
                  </a:lnTo>
                  <a:lnTo>
                    <a:pt x="401" y="405"/>
                  </a:lnTo>
                  <a:lnTo>
                    <a:pt x="284" y="0"/>
                  </a:lnTo>
                  <a:lnTo>
                    <a:pt x="207" y="16"/>
                  </a:lnTo>
                  <a:lnTo>
                    <a:pt x="308" y="442"/>
                  </a:lnTo>
                  <a:lnTo>
                    <a:pt x="170" y="461"/>
                  </a:lnTo>
                  <a:lnTo>
                    <a:pt x="70" y="223"/>
                  </a:lnTo>
                  <a:lnTo>
                    <a:pt x="0" y="2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Freeform 75"/>
            <p:cNvSpPr>
              <a:spLocks/>
            </p:cNvSpPr>
            <p:nvPr/>
          </p:nvSpPr>
          <p:spPr bwMode="auto">
            <a:xfrm>
              <a:off x="5180" y="3018"/>
              <a:ext cx="162" cy="146"/>
            </a:xfrm>
            <a:custGeom>
              <a:avLst/>
              <a:gdLst>
                <a:gd name="T0" fmla="*/ 1 w 324"/>
                <a:gd name="T1" fmla="*/ 1 h 292"/>
                <a:gd name="T2" fmla="*/ 1 w 324"/>
                <a:gd name="T3" fmla="*/ 0 h 292"/>
                <a:gd name="T4" fmla="*/ 1 w 324"/>
                <a:gd name="T5" fmla="*/ 1 h 292"/>
                <a:gd name="T6" fmla="*/ 0 w 324"/>
                <a:gd name="T7" fmla="*/ 1 h 292"/>
                <a:gd name="T8" fmla="*/ 1 w 324"/>
                <a:gd name="T9" fmla="*/ 1 h 292"/>
                <a:gd name="T10" fmla="*/ 1 w 324"/>
                <a:gd name="T11" fmla="*/ 1 h 292"/>
                <a:gd name="T12" fmla="*/ 1 w 324"/>
                <a:gd name="T13" fmla="*/ 1 h 292"/>
                <a:gd name="T14" fmla="*/ 1 w 324"/>
                <a:gd name="T15" fmla="*/ 1 h 292"/>
                <a:gd name="T16" fmla="*/ 1 w 324"/>
                <a:gd name="T17" fmla="*/ 1 h 292"/>
                <a:gd name="T18" fmla="*/ 1 w 324"/>
                <a:gd name="T19" fmla="*/ 1 h 292"/>
                <a:gd name="T20" fmla="*/ 1 w 324"/>
                <a:gd name="T21" fmla="*/ 1 h 292"/>
                <a:gd name="T22" fmla="*/ 1 w 324"/>
                <a:gd name="T23" fmla="*/ 1 h 292"/>
                <a:gd name="T24" fmla="*/ 1 w 324"/>
                <a:gd name="T25" fmla="*/ 1 h 292"/>
                <a:gd name="T26" fmla="*/ 1 w 324"/>
                <a:gd name="T27" fmla="*/ 1 h 2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4"/>
                <a:gd name="T43" fmla="*/ 0 h 292"/>
                <a:gd name="T44" fmla="*/ 324 w 324"/>
                <a:gd name="T45" fmla="*/ 292 h 29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4" h="292">
                  <a:moveTo>
                    <a:pt x="307" y="8"/>
                  </a:moveTo>
                  <a:lnTo>
                    <a:pt x="154" y="0"/>
                  </a:lnTo>
                  <a:lnTo>
                    <a:pt x="4" y="94"/>
                  </a:lnTo>
                  <a:lnTo>
                    <a:pt x="0" y="252"/>
                  </a:lnTo>
                  <a:lnTo>
                    <a:pt x="118" y="292"/>
                  </a:lnTo>
                  <a:lnTo>
                    <a:pt x="255" y="268"/>
                  </a:lnTo>
                  <a:lnTo>
                    <a:pt x="324" y="158"/>
                  </a:lnTo>
                  <a:lnTo>
                    <a:pt x="267" y="138"/>
                  </a:lnTo>
                  <a:lnTo>
                    <a:pt x="137" y="227"/>
                  </a:lnTo>
                  <a:lnTo>
                    <a:pt x="69" y="167"/>
                  </a:lnTo>
                  <a:lnTo>
                    <a:pt x="174" y="69"/>
                  </a:lnTo>
                  <a:lnTo>
                    <a:pt x="320" y="90"/>
                  </a:lnTo>
                  <a:lnTo>
                    <a:pt x="307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5" name="Freeform 76"/>
            <p:cNvSpPr>
              <a:spLocks/>
            </p:cNvSpPr>
            <p:nvPr/>
          </p:nvSpPr>
          <p:spPr bwMode="auto">
            <a:xfrm>
              <a:off x="5310" y="3022"/>
              <a:ext cx="117" cy="302"/>
            </a:xfrm>
            <a:custGeom>
              <a:avLst/>
              <a:gdLst>
                <a:gd name="T0" fmla="*/ 0 w 236"/>
                <a:gd name="T1" fmla="*/ 0 h 605"/>
                <a:gd name="T2" fmla="*/ 0 w 236"/>
                <a:gd name="T3" fmla="*/ 0 h 605"/>
                <a:gd name="T4" fmla="*/ 0 w 236"/>
                <a:gd name="T5" fmla="*/ 0 h 605"/>
                <a:gd name="T6" fmla="*/ 0 w 236"/>
                <a:gd name="T7" fmla="*/ 0 h 605"/>
                <a:gd name="T8" fmla="*/ 0 w 236"/>
                <a:gd name="T9" fmla="*/ 0 h 605"/>
                <a:gd name="T10" fmla="*/ 0 w 236"/>
                <a:gd name="T11" fmla="*/ 0 h 6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6"/>
                <a:gd name="T19" fmla="*/ 0 h 605"/>
                <a:gd name="T20" fmla="*/ 236 w 236"/>
                <a:gd name="T21" fmla="*/ 605 h 6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6" h="605">
                  <a:moveTo>
                    <a:pt x="52" y="0"/>
                  </a:moveTo>
                  <a:lnTo>
                    <a:pt x="236" y="568"/>
                  </a:lnTo>
                  <a:lnTo>
                    <a:pt x="114" y="605"/>
                  </a:lnTo>
                  <a:lnTo>
                    <a:pt x="0" y="13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6" name="Freeform 77"/>
            <p:cNvSpPr>
              <a:spLocks/>
            </p:cNvSpPr>
            <p:nvPr/>
          </p:nvSpPr>
          <p:spPr bwMode="auto">
            <a:xfrm>
              <a:off x="4877" y="3571"/>
              <a:ext cx="228" cy="269"/>
            </a:xfrm>
            <a:custGeom>
              <a:avLst/>
              <a:gdLst>
                <a:gd name="T0" fmla="*/ 0 w 457"/>
                <a:gd name="T1" fmla="*/ 0 h 539"/>
                <a:gd name="T2" fmla="*/ 0 w 457"/>
                <a:gd name="T3" fmla="*/ 0 h 539"/>
                <a:gd name="T4" fmla="*/ 0 w 457"/>
                <a:gd name="T5" fmla="*/ 0 h 539"/>
                <a:gd name="T6" fmla="*/ 0 w 457"/>
                <a:gd name="T7" fmla="*/ 0 h 539"/>
                <a:gd name="T8" fmla="*/ 0 w 457"/>
                <a:gd name="T9" fmla="*/ 0 h 539"/>
                <a:gd name="T10" fmla="*/ 0 w 457"/>
                <a:gd name="T11" fmla="*/ 0 h 539"/>
                <a:gd name="T12" fmla="*/ 0 w 457"/>
                <a:gd name="T13" fmla="*/ 0 h 539"/>
                <a:gd name="T14" fmla="*/ 0 w 457"/>
                <a:gd name="T15" fmla="*/ 0 h 539"/>
                <a:gd name="T16" fmla="*/ 0 w 457"/>
                <a:gd name="T17" fmla="*/ 0 h 539"/>
                <a:gd name="T18" fmla="*/ 0 w 457"/>
                <a:gd name="T19" fmla="*/ 0 h 539"/>
                <a:gd name="T20" fmla="*/ 0 w 457"/>
                <a:gd name="T21" fmla="*/ 0 h 539"/>
                <a:gd name="T22" fmla="*/ 0 w 457"/>
                <a:gd name="T23" fmla="*/ 0 h 539"/>
                <a:gd name="T24" fmla="*/ 0 w 457"/>
                <a:gd name="T25" fmla="*/ 0 h 539"/>
                <a:gd name="T26" fmla="*/ 0 w 457"/>
                <a:gd name="T27" fmla="*/ 0 h 539"/>
                <a:gd name="T28" fmla="*/ 0 w 457"/>
                <a:gd name="T29" fmla="*/ 0 h 5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57"/>
                <a:gd name="T46" fmla="*/ 0 h 539"/>
                <a:gd name="T47" fmla="*/ 457 w 457"/>
                <a:gd name="T48" fmla="*/ 539 h 5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57" h="539">
                  <a:moveTo>
                    <a:pt x="114" y="0"/>
                  </a:moveTo>
                  <a:lnTo>
                    <a:pt x="17" y="219"/>
                  </a:lnTo>
                  <a:lnTo>
                    <a:pt x="0" y="466"/>
                  </a:lnTo>
                  <a:lnTo>
                    <a:pt x="150" y="539"/>
                  </a:lnTo>
                  <a:lnTo>
                    <a:pt x="384" y="535"/>
                  </a:lnTo>
                  <a:lnTo>
                    <a:pt x="457" y="356"/>
                  </a:lnTo>
                  <a:lnTo>
                    <a:pt x="324" y="235"/>
                  </a:lnTo>
                  <a:lnTo>
                    <a:pt x="187" y="239"/>
                  </a:lnTo>
                  <a:lnTo>
                    <a:pt x="336" y="393"/>
                  </a:lnTo>
                  <a:lnTo>
                    <a:pt x="195" y="429"/>
                  </a:lnTo>
                  <a:lnTo>
                    <a:pt x="106" y="320"/>
                  </a:lnTo>
                  <a:lnTo>
                    <a:pt x="133" y="194"/>
                  </a:lnTo>
                  <a:lnTo>
                    <a:pt x="214" y="44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7" name="Freeform 78"/>
            <p:cNvSpPr>
              <a:spLocks/>
            </p:cNvSpPr>
            <p:nvPr/>
          </p:nvSpPr>
          <p:spPr bwMode="auto">
            <a:xfrm>
              <a:off x="4921" y="3662"/>
              <a:ext cx="122" cy="67"/>
            </a:xfrm>
            <a:custGeom>
              <a:avLst/>
              <a:gdLst>
                <a:gd name="T0" fmla="*/ 1 w 243"/>
                <a:gd name="T1" fmla="*/ 0 h 133"/>
                <a:gd name="T2" fmla="*/ 1 w 243"/>
                <a:gd name="T3" fmla="*/ 1 h 133"/>
                <a:gd name="T4" fmla="*/ 1 w 243"/>
                <a:gd name="T5" fmla="*/ 1 h 133"/>
                <a:gd name="T6" fmla="*/ 0 w 243"/>
                <a:gd name="T7" fmla="*/ 1 h 133"/>
                <a:gd name="T8" fmla="*/ 1 w 243"/>
                <a:gd name="T9" fmla="*/ 0 h 133"/>
                <a:gd name="T10" fmla="*/ 1 w 243"/>
                <a:gd name="T11" fmla="*/ 0 h 1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3"/>
                <a:gd name="T19" fmla="*/ 0 h 133"/>
                <a:gd name="T20" fmla="*/ 243 w 243"/>
                <a:gd name="T21" fmla="*/ 133 h 1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3" h="133">
                  <a:moveTo>
                    <a:pt x="17" y="0"/>
                  </a:moveTo>
                  <a:lnTo>
                    <a:pt x="243" y="59"/>
                  </a:lnTo>
                  <a:lnTo>
                    <a:pt x="235" y="133"/>
                  </a:lnTo>
                  <a:lnTo>
                    <a:pt x="0" y="12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8" name="Freeform 79"/>
            <p:cNvSpPr>
              <a:spLocks/>
            </p:cNvSpPr>
            <p:nvPr/>
          </p:nvSpPr>
          <p:spPr bwMode="auto">
            <a:xfrm>
              <a:off x="4690" y="3176"/>
              <a:ext cx="114" cy="150"/>
            </a:xfrm>
            <a:custGeom>
              <a:avLst/>
              <a:gdLst>
                <a:gd name="T0" fmla="*/ 0 w 227"/>
                <a:gd name="T1" fmla="*/ 1 h 300"/>
                <a:gd name="T2" fmla="*/ 1 w 227"/>
                <a:gd name="T3" fmla="*/ 1 h 300"/>
                <a:gd name="T4" fmla="*/ 1 w 227"/>
                <a:gd name="T5" fmla="*/ 1 h 300"/>
                <a:gd name="T6" fmla="*/ 1 w 227"/>
                <a:gd name="T7" fmla="*/ 1 h 300"/>
                <a:gd name="T8" fmla="*/ 1 w 227"/>
                <a:gd name="T9" fmla="*/ 1 h 300"/>
                <a:gd name="T10" fmla="*/ 1 w 227"/>
                <a:gd name="T11" fmla="*/ 1 h 300"/>
                <a:gd name="T12" fmla="*/ 1 w 227"/>
                <a:gd name="T13" fmla="*/ 1 h 300"/>
                <a:gd name="T14" fmla="*/ 1 w 227"/>
                <a:gd name="T15" fmla="*/ 1 h 300"/>
                <a:gd name="T16" fmla="*/ 1 w 227"/>
                <a:gd name="T17" fmla="*/ 1 h 300"/>
                <a:gd name="T18" fmla="*/ 1 w 227"/>
                <a:gd name="T19" fmla="*/ 0 h 300"/>
                <a:gd name="T20" fmla="*/ 1 w 227"/>
                <a:gd name="T21" fmla="*/ 1 h 300"/>
                <a:gd name="T22" fmla="*/ 1 w 227"/>
                <a:gd name="T23" fmla="*/ 1 h 300"/>
                <a:gd name="T24" fmla="*/ 0 w 227"/>
                <a:gd name="T25" fmla="*/ 1 h 300"/>
                <a:gd name="T26" fmla="*/ 0 w 227"/>
                <a:gd name="T27" fmla="*/ 1 h 3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7"/>
                <a:gd name="T43" fmla="*/ 0 h 300"/>
                <a:gd name="T44" fmla="*/ 227 w 227"/>
                <a:gd name="T45" fmla="*/ 300 h 3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7" h="300">
                  <a:moveTo>
                    <a:pt x="0" y="44"/>
                  </a:moveTo>
                  <a:lnTo>
                    <a:pt x="93" y="142"/>
                  </a:lnTo>
                  <a:lnTo>
                    <a:pt x="37" y="264"/>
                  </a:lnTo>
                  <a:lnTo>
                    <a:pt x="105" y="300"/>
                  </a:lnTo>
                  <a:lnTo>
                    <a:pt x="129" y="186"/>
                  </a:lnTo>
                  <a:lnTo>
                    <a:pt x="210" y="239"/>
                  </a:lnTo>
                  <a:lnTo>
                    <a:pt x="227" y="142"/>
                  </a:lnTo>
                  <a:lnTo>
                    <a:pt x="138" y="130"/>
                  </a:lnTo>
                  <a:lnTo>
                    <a:pt x="166" y="12"/>
                  </a:lnTo>
                  <a:lnTo>
                    <a:pt x="134" y="0"/>
                  </a:lnTo>
                  <a:lnTo>
                    <a:pt x="105" y="105"/>
                  </a:lnTo>
                  <a:lnTo>
                    <a:pt x="40" y="8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9" name="Freeform 80"/>
            <p:cNvSpPr>
              <a:spLocks/>
            </p:cNvSpPr>
            <p:nvPr/>
          </p:nvSpPr>
          <p:spPr bwMode="auto">
            <a:xfrm>
              <a:off x="5045" y="3065"/>
              <a:ext cx="125" cy="201"/>
            </a:xfrm>
            <a:custGeom>
              <a:avLst/>
              <a:gdLst>
                <a:gd name="T0" fmla="*/ 0 w 251"/>
                <a:gd name="T1" fmla="*/ 0 h 401"/>
                <a:gd name="T2" fmla="*/ 0 w 251"/>
                <a:gd name="T3" fmla="*/ 1 h 401"/>
                <a:gd name="T4" fmla="*/ 0 w 251"/>
                <a:gd name="T5" fmla="*/ 1 h 401"/>
                <a:gd name="T6" fmla="*/ 0 w 251"/>
                <a:gd name="T7" fmla="*/ 1 h 401"/>
                <a:gd name="T8" fmla="*/ 0 w 251"/>
                <a:gd name="T9" fmla="*/ 1 h 401"/>
                <a:gd name="T10" fmla="*/ 0 w 251"/>
                <a:gd name="T11" fmla="*/ 1 h 401"/>
                <a:gd name="T12" fmla="*/ 0 w 251"/>
                <a:gd name="T13" fmla="*/ 1 h 401"/>
                <a:gd name="T14" fmla="*/ 0 w 251"/>
                <a:gd name="T15" fmla="*/ 1 h 401"/>
                <a:gd name="T16" fmla="*/ 0 w 251"/>
                <a:gd name="T17" fmla="*/ 1 h 401"/>
                <a:gd name="T18" fmla="*/ 0 w 251"/>
                <a:gd name="T19" fmla="*/ 1 h 401"/>
                <a:gd name="T20" fmla="*/ 0 w 251"/>
                <a:gd name="T21" fmla="*/ 1 h 401"/>
                <a:gd name="T22" fmla="*/ 0 w 251"/>
                <a:gd name="T23" fmla="*/ 1 h 401"/>
                <a:gd name="T24" fmla="*/ 0 w 251"/>
                <a:gd name="T25" fmla="*/ 0 h 401"/>
                <a:gd name="T26" fmla="*/ 0 w 251"/>
                <a:gd name="T27" fmla="*/ 0 h 4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51"/>
                <a:gd name="T43" fmla="*/ 0 h 401"/>
                <a:gd name="T44" fmla="*/ 251 w 251"/>
                <a:gd name="T45" fmla="*/ 401 h 4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51" h="401">
                  <a:moveTo>
                    <a:pt x="69" y="0"/>
                  </a:moveTo>
                  <a:lnTo>
                    <a:pt x="69" y="104"/>
                  </a:lnTo>
                  <a:lnTo>
                    <a:pt x="4" y="104"/>
                  </a:lnTo>
                  <a:lnTo>
                    <a:pt x="0" y="218"/>
                  </a:lnTo>
                  <a:lnTo>
                    <a:pt x="73" y="198"/>
                  </a:lnTo>
                  <a:lnTo>
                    <a:pt x="65" y="401"/>
                  </a:lnTo>
                  <a:lnTo>
                    <a:pt x="162" y="393"/>
                  </a:lnTo>
                  <a:lnTo>
                    <a:pt x="146" y="190"/>
                  </a:lnTo>
                  <a:lnTo>
                    <a:pt x="251" y="190"/>
                  </a:lnTo>
                  <a:lnTo>
                    <a:pt x="231" y="108"/>
                  </a:lnTo>
                  <a:lnTo>
                    <a:pt x="146" y="126"/>
                  </a:lnTo>
                  <a:lnTo>
                    <a:pt x="137" y="4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0" name="Freeform 81"/>
            <p:cNvSpPr>
              <a:spLocks/>
            </p:cNvSpPr>
            <p:nvPr/>
          </p:nvSpPr>
          <p:spPr bwMode="auto">
            <a:xfrm>
              <a:off x="5184" y="2832"/>
              <a:ext cx="111" cy="85"/>
            </a:xfrm>
            <a:custGeom>
              <a:avLst/>
              <a:gdLst>
                <a:gd name="T0" fmla="*/ 0 w 223"/>
                <a:gd name="T1" fmla="*/ 0 h 170"/>
                <a:gd name="T2" fmla="*/ 0 w 223"/>
                <a:gd name="T3" fmla="*/ 1 h 170"/>
                <a:gd name="T4" fmla="*/ 0 w 223"/>
                <a:gd name="T5" fmla="*/ 1 h 170"/>
                <a:gd name="T6" fmla="*/ 0 w 223"/>
                <a:gd name="T7" fmla="*/ 1 h 170"/>
                <a:gd name="T8" fmla="*/ 0 w 223"/>
                <a:gd name="T9" fmla="*/ 0 h 170"/>
                <a:gd name="T10" fmla="*/ 0 w 223"/>
                <a:gd name="T11" fmla="*/ 0 h 1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3"/>
                <a:gd name="T19" fmla="*/ 0 h 170"/>
                <a:gd name="T20" fmla="*/ 223 w 223"/>
                <a:gd name="T21" fmla="*/ 170 h 1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3" h="170">
                  <a:moveTo>
                    <a:pt x="24" y="0"/>
                  </a:moveTo>
                  <a:lnTo>
                    <a:pt x="223" y="111"/>
                  </a:lnTo>
                  <a:lnTo>
                    <a:pt x="195" y="170"/>
                  </a:lnTo>
                  <a:lnTo>
                    <a:pt x="0" y="5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1" name="Freeform 82"/>
            <p:cNvSpPr>
              <a:spLocks/>
            </p:cNvSpPr>
            <p:nvPr/>
          </p:nvSpPr>
          <p:spPr bwMode="auto">
            <a:xfrm>
              <a:off x="5243" y="2808"/>
              <a:ext cx="30" cy="30"/>
            </a:xfrm>
            <a:custGeom>
              <a:avLst/>
              <a:gdLst>
                <a:gd name="T0" fmla="*/ 0 w 61"/>
                <a:gd name="T1" fmla="*/ 0 h 61"/>
                <a:gd name="T2" fmla="*/ 0 w 61"/>
                <a:gd name="T3" fmla="*/ 0 h 61"/>
                <a:gd name="T4" fmla="*/ 0 w 61"/>
                <a:gd name="T5" fmla="*/ 0 h 61"/>
                <a:gd name="T6" fmla="*/ 0 w 61"/>
                <a:gd name="T7" fmla="*/ 0 h 61"/>
                <a:gd name="T8" fmla="*/ 0 w 61"/>
                <a:gd name="T9" fmla="*/ 0 h 61"/>
                <a:gd name="T10" fmla="*/ 0 w 61"/>
                <a:gd name="T11" fmla="*/ 0 h 61"/>
                <a:gd name="T12" fmla="*/ 0 w 61"/>
                <a:gd name="T13" fmla="*/ 0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"/>
                <a:gd name="T22" fmla="*/ 0 h 61"/>
                <a:gd name="T23" fmla="*/ 61 w 61"/>
                <a:gd name="T24" fmla="*/ 61 h 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" h="61">
                  <a:moveTo>
                    <a:pt x="24" y="0"/>
                  </a:moveTo>
                  <a:lnTo>
                    <a:pt x="0" y="28"/>
                  </a:lnTo>
                  <a:lnTo>
                    <a:pt x="24" y="61"/>
                  </a:lnTo>
                  <a:lnTo>
                    <a:pt x="61" y="45"/>
                  </a:lnTo>
                  <a:lnTo>
                    <a:pt x="56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2" name="Freeform 83"/>
            <p:cNvSpPr>
              <a:spLocks/>
            </p:cNvSpPr>
            <p:nvPr/>
          </p:nvSpPr>
          <p:spPr bwMode="auto">
            <a:xfrm>
              <a:off x="5186" y="2897"/>
              <a:ext cx="37" cy="30"/>
            </a:xfrm>
            <a:custGeom>
              <a:avLst/>
              <a:gdLst>
                <a:gd name="T0" fmla="*/ 1 w 72"/>
                <a:gd name="T1" fmla="*/ 0 h 62"/>
                <a:gd name="T2" fmla="*/ 0 w 72"/>
                <a:gd name="T3" fmla="*/ 0 h 62"/>
                <a:gd name="T4" fmla="*/ 1 w 72"/>
                <a:gd name="T5" fmla="*/ 0 h 62"/>
                <a:gd name="T6" fmla="*/ 1 w 72"/>
                <a:gd name="T7" fmla="*/ 0 h 62"/>
                <a:gd name="T8" fmla="*/ 1 w 72"/>
                <a:gd name="T9" fmla="*/ 0 h 62"/>
                <a:gd name="T10" fmla="*/ 1 w 72"/>
                <a:gd name="T11" fmla="*/ 0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2"/>
                <a:gd name="T19" fmla="*/ 0 h 62"/>
                <a:gd name="T20" fmla="*/ 72 w 72"/>
                <a:gd name="T21" fmla="*/ 62 h 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2" h="62">
                  <a:moveTo>
                    <a:pt x="60" y="0"/>
                  </a:moveTo>
                  <a:lnTo>
                    <a:pt x="0" y="17"/>
                  </a:lnTo>
                  <a:lnTo>
                    <a:pt x="15" y="62"/>
                  </a:lnTo>
                  <a:lnTo>
                    <a:pt x="72" y="6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3" name="Freeform 84"/>
            <p:cNvSpPr>
              <a:spLocks/>
            </p:cNvSpPr>
            <p:nvPr/>
          </p:nvSpPr>
          <p:spPr bwMode="auto">
            <a:xfrm>
              <a:off x="4414" y="2840"/>
              <a:ext cx="102" cy="79"/>
            </a:xfrm>
            <a:custGeom>
              <a:avLst/>
              <a:gdLst>
                <a:gd name="T0" fmla="*/ 0 w 206"/>
                <a:gd name="T1" fmla="*/ 1 h 157"/>
                <a:gd name="T2" fmla="*/ 0 w 206"/>
                <a:gd name="T3" fmla="*/ 0 h 157"/>
                <a:gd name="T4" fmla="*/ 0 w 206"/>
                <a:gd name="T5" fmla="*/ 1 h 157"/>
                <a:gd name="T6" fmla="*/ 0 w 206"/>
                <a:gd name="T7" fmla="*/ 1 h 157"/>
                <a:gd name="T8" fmla="*/ 0 w 206"/>
                <a:gd name="T9" fmla="*/ 1 h 157"/>
                <a:gd name="T10" fmla="*/ 0 w 206"/>
                <a:gd name="T11" fmla="*/ 1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6"/>
                <a:gd name="T19" fmla="*/ 0 h 157"/>
                <a:gd name="T20" fmla="*/ 206 w 206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6" h="157">
                  <a:moveTo>
                    <a:pt x="0" y="97"/>
                  </a:moveTo>
                  <a:lnTo>
                    <a:pt x="186" y="0"/>
                  </a:lnTo>
                  <a:lnTo>
                    <a:pt x="206" y="40"/>
                  </a:lnTo>
                  <a:lnTo>
                    <a:pt x="32" y="157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4" name="Freeform 85"/>
            <p:cNvSpPr>
              <a:spLocks/>
            </p:cNvSpPr>
            <p:nvPr/>
          </p:nvSpPr>
          <p:spPr bwMode="auto">
            <a:xfrm>
              <a:off x="4660" y="3609"/>
              <a:ext cx="144" cy="148"/>
            </a:xfrm>
            <a:custGeom>
              <a:avLst/>
              <a:gdLst>
                <a:gd name="T0" fmla="*/ 1 w 287"/>
                <a:gd name="T1" fmla="*/ 0 h 295"/>
                <a:gd name="T2" fmla="*/ 1 w 287"/>
                <a:gd name="T3" fmla="*/ 1 h 295"/>
                <a:gd name="T4" fmla="*/ 1 w 287"/>
                <a:gd name="T5" fmla="*/ 1 h 295"/>
                <a:gd name="T6" fmla="*/ 0 w 287"/>
                <a:gd name="T7" fmla="*/ 1 h 295"/>
                <a:gd name="T8" fmla="*/ 1 w 287"/>
                <a:gd name="T9" fmla="*/ 1 h 295"/>
                <a:gd name="T10" fmla="*/ 1 w 287"/>
                <a:gd name="T11" fmla="*/ 1 h 295"/>
                <a:gd name="T12" fmla="*/ 1 w 287"/>
                <a:gd name="T13" fmla="*/ 1 h 295"/>
                <a:gd name="T14" fmla="*/ 1 w 287"/>
                <a:gd name="T15" fmla="*/ 1 h 295"/>
                <a:gd name="T16" fmla="*/ 1 w 287"/>
                <a:gd name="T17" fmla="*/ 1 h 295"/>
                <a:gd name="T18" fmla="*/ 1 w 287"/>
                <a:gd name="T19" fmla="*/ 1 h 295"/>
                <a:gd name="T20" fmla="*/ 1 w 287"/>
                <a:gd name="T21" fmla="*/ 1 h 295"/>
                <a:gd name="T22" fmla="*/ 1 w 287"/>
                <a:gd name="T23" fmla="*/ 0 h 295"/>
                <a:gd name="T24" fmla="*/ 1 w 287"/>
                <a:gd name="T25" fmla="*/ 0 h 295"/>
                <a:gd name="T26" fmla="*/ 1 w 287"/>
                <a:gd name="T27" fmla="*/ 0 h 29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87"/>
                <a:gd name="T43" fmla="*/ 0 h 295"/>
                <a:gd name="T44" fmla="*/ 287 w 287"/>
                <a:gd name="T45" fmla="*/ 295 h 29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87" h="295">
                  <a:moveTo>
                    <a:pt x="161" y="0"/>
                  </a:moveTo>
                  <a:lnTo>
                    <a:pt x="145" y="109"/>
                  </a:lnTo>
                  <a:lnTo>
                    <a:pt x="8" y="89"/>
                  </a:lnTo>
                  <a:lnTo>
                    <a:pt x="0" y="129"/>
                  </a:lnTo>
                  <a:lnTo>
                    <a:pt x="133" y="154"/>
                  </a:lnTo>
                  <a:lnTo>
                    <a:pt x="113" y="279"/>
                  </a:lnTo>
                  <a:lnTo>
                    <a:pt x="165" y="295"/>
                  </a:lnTo>
                  <a:lnTo>
                    <a:pt x="182" y="165"/>
                  </a:lnTo>
                  <a:lnTo>
                    <a:pt x="283" y="183"/>
                  </a:lnTo>
                  <a:lnTo>
                    <a:pt x="287" y="138"/>
                  </a:lnTo>
                  <a:lnTo>
                    <a:pt x="194" y="121"/>
                  </a:lnTo>
                  <a:lnTo>
                    <a:pt x="210" y="0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5" name="Freeform 86"/>
            <p:cNvSpPr>
              <a:spLocks/>
            </p:cNvSpPr>
            <p:nvPr/>
          </p:nvSpPr>
          <p:spPr bwMode="auto">
            <a:xfrm>
              <a:off x="5065" y="3589"/>
              <a:ext cx="109" cy="105"/>
            </a:xfrm>
            <a:custGeom>
              <a:avLst/>
              <a:gdLst>
                <a:gd name="T0" fmla="*/ 0 w 219"/>
                <a:gd name="T1" fmla="*/ 1 h 209"/>
                <a:gd name="T2" fmla="*/ 0 w 219"/>
                <a:gd name="T3" fmla="*/ 0 h 209"/>
                <a:gd name="T4" fmla="*/ 0 w 219"/>
                <a:gd name="T5" fmla="*/ 1 h 209"/>
                <a:gd name="T6" fmla="*/ 0 w 219"/>
                <a:gd name="T7" fmla="*/ 1 h 209"/>
                <a:gd name="T8" fmla="*/ 0 w 219"/>
                <a:gd name="T9" fmla="*/ 1 h 209"/>
                <a:gd name="T10" fmla="*/ 0 w 219"/>
                <a:gd name="T11" fmla="*/ 1 h 2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9"/>
                <a:gd name="T19" fmla="*/ 0 h 209"/>
                <a:gd name="T20" fmla="*/ 219 w 219"/>
                <a:gd name="T21" fmla="*/ 209 h 20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9" h="209">
                  <a:moveTo>
                    <a:pt x="0" y="169"/>
                  </a:moveTo>
                  <a:lnTo>
                    <a:pt x="191" y="0"/>
                  </a:lnTo>
                  <a:lnTo>
                    <a:pt x="219" y="32"/>
                  </a:lnTo>
                  <a:lnTo>
                    <a:pt x="29" y="209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6" name="Freeform 87"/>
            <p:cNvSpPr>
              <a:spLocks/>
            </p:cNvSpPr>
            <p:nvPr/>
          </p:nvSpPr>
          <p:spPr bwMode="auto">
            <a:xfrm>
              <a:off x="5267" y="3269"/>
              <a:ext cx="43" cy="43"/>
            </a:xfrm>
            <a:custGeom>
              <a:avLst/>
              <a:gdLst>
                <a:gd name="T0" fmla="*/ 1 w 85"/>
                <a:gd name="T1" fmla="*/ 1 h 85"/>
                <a:gd name="T2" fmla="*/ 1 w 85"/>
                <a:gd name="T3" fmla="*/ 0 h 85"/>
                <a:gd name="T4" fmla="*/ 0 w 85"/>
                <a:gd name="T5" fmla="*/ 1 h 85"/>
                <a:gd name="T6" fmla="*/ 1 w 85"/>
                <a:gd name="T7" fmla="*/ 1 h 85"/>
                <a:gd name="T8" fmla="*/ 1 w 85"/>
                <a:gd name="T9" fmla="*/ 1 h 85"/>
                <a:gd name="T10" fmla="*/ 1 w 85"/>
                <a:gd name="T11" fmla="*/ 1 h 85"/>
                <a:gd name="T12" fmla="*/ 1 w 85"/>
                <a:gd name="T13" fmla="*/ 1 h 85"/>
                <a:gd name="T14" fmla="*/ 1 w 85"/>
                <a:gd name="T15" fmla="*/ 1 h 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85"/>
                <a:gd name="T26" fmla="*/ 85 w 85"/>
                <a:gd name="T27" fmla="*/ 85 h 8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85">
                  <a:moveTo>
                    <a:pt x="57" y="8"/>
                  </a:moveTo>
                  <a:lnTo>
                    <a:pt x="20" y="0"/>
                  </a:lnTo>
                  <a:lnTo>
                    <a:pt x="0" y="37"/>
                  </a:lnTo>
                  <a:lnTo>
                    <a:pt x="20" y="85"/>
                  </a:lnTo>
                  <a:lnTo>
                    <a:pt x="81" y="74"/>
                  </a:lnTo>
                  <a:lnTo>
                    <a:pt x="85" y="33"/>
                  </a:lnTo>
                  <a:lnTo>
                    <a:pt x="57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7" name="Freeform 88"/>
            <p:cNvSpPr>
              <a:spLocks/>
            </p:cNvSpPr>
            <p:nvPr/>
          </p:nvSpPr>
          <p:spPr bwMode="auto">
            <a:xfrm>
              <a:off x="4391" y="3150"/>
              <a:ext cx="57" cy="57"/>
            </a:xfrm>
            <a:custGeom>
              <a:avLst/>
              <a:gdLst>
                <a:gd name="T0" fmla="*/ 1 w 114"/>
                <a:gd name="T1" fmla="*/ 0 h 113"/>
                <a:gd name="T2" fmla="*/ 1 w 114"/>
                <a:gd name="T3" fmla="*/ 1 h 113"/>
                <a:gd name="T4" fmla="*/ 0 w 114"/>
                <a:gd name="T5" fmla="*/ 1 h 113"/>
                <a:gd name="T6" fmla="*/ 1 w 114"/>
                <a:gd name="T7" fmla="*/ 1 h 113"/>
                <a:gd name="T8" fmla="*/ 1 w 114"/>
                <a:gd name="T9" fmla="*/ 1 h 113"/>
                <a:gd name="T10" fmla="*/ 1 w 114"/>
                <a:gd name="T11" fmla="*/ 1 h 113"/>
                <a:gd name="T12" fmla="*/ 1 w 114"/>
                <a:gd name="T13" fmla="*/ 0 h 113"/>
                <a:gd name="T14" fmla="*/ 1 w 114"/>
                <a:gd name="T15" fmla="*/ 0 h 1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4"/>
                <a:gd name="T25" fmla="*/ 0 h 113"/>
                <a:gd name="T26" fmla="*/ 114 w 114"/>
                <a:gd name="T27" fmla="*/ 113 h 1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4" h="113">
                  <a:moveTo>
                    <a:pt x="93" y="0"/>
                  </a:moveTo>
                  <a:lnTo>
                    <a:pt x="8" y="8"/>
                  </a:lnTo>
                  <a:lnTo>
                    <a:pt x="0" y="93"/>
                  </a:lnTo>
                  <a:lnTo>
                    <a:pt x="57" y="113"/>
                  </a:lnTo>
                  <a:lnTo>
                    <a:pt x="110" y="93"/>
                  </a:lnTo>
                  <a:lnTo>
                    <a:pt x="114" y="52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3" name="~PP410.WAV">
            <a:hlinkClick r:id="" action="ppaction://media"/>
          </p:cNvPr>
          <p:cNvPicPr>
            <a:picLocks noRot="1" noChangeAspect="1"/>
          </p:cNvPicPr>
          <p:nvPr>
            <a:wavAudioFile r:embed="rId2" name="~PP410.WAV"/>
          </p:nvPr>
        </p:nvPicPr>
        <p:blipFill>
          <a:blip r:embed="rId7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9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-0.0666 L 4.44444E-6 -5.43353E-6 " pathEditMode="relative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9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167 -0.12208 L -1.38889E-6 -1.50289E-6 " pathEditMode="relative" ptsTypes="AA">
                                      <p:cBhvr>
                                        <p:cTn id="24" dur="2000" fill="hold"/>
                                        <p:tgtEl>
                                          <p:spTgt spid="297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166 0.04439 L -3.33333E-6 -2.71676E-6 " pathEditMode="relative" ptsTypes="AA">
                                      <p:cBhvr>
                                        <p:cTn id="33" dur="20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65896E-6 L 0.28333 0.03329 " pathEditMode="relative" ptsTypes="AA">
                                      <p:cBhvr>
                                        <p:cTn id="42" dur="2000" spd="-1000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4"/>
          <p:cNvSpPr>
            <a:spLocks noChangeArrowheads="1"/>
          </p:cNvSpPr>
          <p:nvPr/>
        </p:nvSpPr>
        <p:spPr bwMode="auto">
          <a:xfrm>
            <a:off x="3276600" y="44196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>
                <a:solidFill>
                  <a:srgbClr val="FF3300"/>
                </a:solidFill>
              </a:rPr>
              <a:t>few equations 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867400" y="3581400"/>
            <a:ext cx="2667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/>
              <a:t>describe many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800"/>
              <a:t>phenomena</a:t>
            </a:r>
          </a:p>
        </p:txBody>
      </p:sp>
      <p:sp>
        <p:nvSpPr>
          <p:cNvPr id="1033" name="Rectangle 13"/>
          <p:cNvSpPr>
            <a:spLocks noChangeArrowheads="1"/>
          </p:cNvSpPr>
          <p:nvPr/>
        </p:nvSpPr>
        <p:spPr bwMode="auto">
          <a:xfrm>
            <a:off x="3352800" y="3429000"/>
            <a:ext cx="2438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>
                <a:solidFill>
                  <a:srgbClr val="FF3300"/>
                </a:solidFill>
              </a:rPr>
              <a:t>few concepts</a:t>
            </a:r>
          </a:p>
        </p:txBody>
      </p:sp>
      <p:sp>
        <p:nvSpPr>
          <p:cNvPr id="1034" name="Rectangle 14"/>
          <p:cNvSpPr>
            <a:spLocks noChangeArrowheads="1"/>
          </p:cNvSpPr>
          <p:nvPr/>
        </p:nvSpPr>
        <p:spPr bwMode="auto">
          <a:xfrm>
            <a:off x="1676400" y="1058863"/>
            <a:ext cx="3810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u="sng">
                <a:solidFill>
                  <a:srgbClr val="FF3300"/>
                </a:solidFill>
              </a:rPr>
              <a:t>Physics</a:t>
            </a:r>
            <a:r>
              <a:rPr lang="en-US" sz="2800">
                <a:solidFill>
                  <a:srgbClr val="FF3300"/>
                </a:solidFill>
              </a:rPr>
              <a:t>: </a:t>
            </a:r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3124200" y="1058863"/>
            <a:ext cx="2667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/>
              <a:t>the study of the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800"/>
              <a:t>natural world</a:t>
            </a:r>
          </a:p>
        </p:txBody>
      </p:sp>
      <p:pic>
        <p:nvPicPr>
          <p:cNvPr id="1036" name="Picture 22" descr="pe04053_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5538" y="754063"/>
            <a:ext cx="1490662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800100" y="2057400"/>
            <a:ext cx="2552700" cy="2514600"/>
            <a:chOff x="272" y="1248"/>
            <a:chExt cx="1608" cy="1584"/>
          </a:xfrm>
        </p:grpSpPr>
        <p:pic>
          <p:nvPicPr>
            <p:cNvPr id="1041" name="Picture 23" descr="j0187587[1]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563" y="1687"/>
              <a:ext cx="973" cy="1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2" name="Picture 24" descr="j0349997[1]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72" y="1584"/>
              <a:ext cx="208" cy="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3" name="Picture 25" descr="j0349997[1]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44" y="1344"/>
              <a:ext cx="208" cy="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" name="Picture 26" descr="j0349997[1]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60" y="1248"/>
              <a:ext cx="208" cy="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5" name="Picture 27" descr="j0349997[1]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6" y="1344"/>
              <a:ext cx="208" cy="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6" name="Picture 28" descr="j0349997[1]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2" y="1632"/>
              <a:ext cx="208" cy="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026" name="Object 42"/>
          <p:cNvGraphicFramePr>
            <a:graphicFrameLocks noChangeAspect="1"/>
          </p:cNvGraphicFramePr>
          <p:nvPr>
            <p:ph sz="quarter" idx="1"/>
          </p:nvPr>
        </p:nvGraphicFramePr>
        <p:xfrm>
          <a:off x="2222500" y="2497138"/>
          <a:ext cx="508000" cy="393700"/>
        </p:xfrm>
        <a:graphic>
          <a:graphicData uri="http://schemas.openxmlformats.org/presentationml/2006/ole">
            <p:oleObj spid="_x0000_s1026" name="Equation" r:id="rId8" imgW="507960" imgH="393480" progId="Equation.3">
              <p:embed/>
            </p:oleObj>
          </a:graphicData>
        </a:graphic>
      </p:graphicFrame>
      <p:graphicFrame>
        <p:nvGraphicFramePr>
          <p:cNvPr id="1027" name="Object 35"/>
          <p:cNvGraphicFramePr>
            <a:graphicFrameLocks noChangeAspect="1"/>
          </p:cNvGraphicFramePr>
          <p:nvPr>
            <p:ph sz="quarter" idx="2"/>
          </p:nvPr>
        </p:nvGraphicFramePr>
        <p:xfrm>
          <a:off x="736600" y="5232400"/>
          <a:ext cx="1016000" cy="787400"/>
        </p:xfrm>
        <a:graphic>
          <a:graphicData uri="http://schemas.openxmlformats.org/presentationml/2006/ole">
            <p:oleObj spid="_x0000_s1027" name="Equation" r:id="rId9" imgW="507960" imgH="393480" progId="Equation.3">
              <p:embed/>
            </p:oleObj>
          </a:graphicData>
        </a:graphic>
      </p:graphicFrame>
      <p:graphicFrame>
        <p:nvGraphicFramePr>
          <p:cNvPr id="1028" name="Object 38"/>
          <p:cNvGraphicFramePr>
            <a:graphicFrameLocks noChangeAspect="1"/>
          </p:cNvGraphicFramePr>
          <p:nvPr>
            <p:ph sz="quarter" idx="3"/>
          </p:nvPr>
        </p:nvGraphicFramePr>
        <p:xfrm>
          <a:off x="2235200" y="4949825"/>
          <a:ext cx="812800" cy="165100"/>
        </p:xfrm>
        <a:graphic>
          <a:graphicData uri="http://schemas.openxmlformats.org/presentationml/2006/ole">
            <p:oleObj spid="_x0000_s1028" name="Equation" r:id="rId10" imgW="482400" imgH="164880" progId="Equation.3">
              <p:embed/>
            </p:oleObj>
          </a:graphicData>
        </a:graphic>
      </p:graphicFrame>
      <p:graphicFrame>
        <p:nvGraphicFramePr>
          <p:cNvPr id="1029" name="Object 46"/>
          <p:cNvGraphicFramePr>
            <a:graphicFrameLocks noChangeAspect="1"/>
          </p:cNvGraphicFramePr>
          <p:nvPr/>
        </p:nvGraphicFramePr>
        <p:xfrm>
          <a:off x="5562600" y="5410200"/>
          <a:ext cx="1066800" cy="412750"/>
        </p:xfrm>
        <a:graphic>
          <a:graphicData uri="http://schemas.openxmlformats.org/presentationml/2006/ole">
            <p:oleObj spid="_x0000_s1029" name="Equation" r:id="rId11" imgW="457200" imgH="177480" progId="Equation.3">
              <p:embed/>
            </p:oleObj>
          </a:graphicData>
        </a:graphic>
      </p:graphicFrame>
      <p:graphicFrame>
        <p:nvGraphicFramePr>
          <p:cNvPr id="1030" name="Object 47"/>
          <p:cNvGraphicFramePr>
            <a:graphicFrameLocks noChangeAspect="1"/>
          </p:cNvGraphicFramePr>
          <p:nvPr/>
        </p:nvGraphicFramePr>
        <p:xfrm>
          <a:off x="7188200" y="5181600"/>
          <a:ext cx="1041400" cy="850900"/>
        </p:xfrm>
        <a:graphic>
          <a:graphicData uri="http://schemas.openxmlformats.org/presentationml/2006/ole">
            <p:oleObj spid="_x0000_s1030" name="Equation" r:id="rId12" imgW="482400" imgH="393480" progId="Equation.3">
              <p:embed/>
            </p:oleObj>
          </a:graphicData>
        </a:graphic>
      </p:graphicFrame>
      <p:sp>
        <p:nvSpPr>
          <p:cNvPr id="1038" name="Text Box 49"/>
          <p:cNvSpPr txBox="1">
            <a:spLocks noChangeArrowheads="1"/>
          </p:cNvSpPr>
          <p:nvPr/>
        </p:nvSpPr>
        <p:spPr bwMode="auto">
          <a:xfrm>
            <a:off x="6537325" y="5141913"/>
            <a:ext cx="473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39" name="AutoShape 50"/>
          <p:cNvSpPr>
            <a:spLocks/>
          </p:cNvSpPr>
          <p:nvPr/>
        </p:nvSpPr>
        <p:spPr bwMode="auto">
          <a:xfrm>
            <a:off x="5562600" y="3429000"/>
            <a:ext cx="304800" cy="1524000"/>
          </a:xfrm>
          <a:prstGeom prst="rightBrace">
            <a:avLst>
              <a:gd name="adj1" fmla="val 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" name="~PP1694.WAV">
            <a:hlinkClick r:id="" action="ppaction://media"/>
          </p:cNvPr>
          <p:cNvPicPr>
            <a:picLocks noRot="1" noChangeAspect="1"/>
          </p:cNvPicPr>
          <p:nvPr>
            <a:wavAudioFile r:embed="rId3" name="~PP1694.WAV"/>
          </p:nvPr>
        </p:nvPicPr>
        <p:blipFill>
          <a:blip r:embed="rId13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82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9224" grpId="0"/>
      <p:bldP spid="92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Why Study Physics?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smtClean="0"/>
              <a:t>The </a:t>
            </a:r>
            <a:r>
              <a:rPr lang="en-US" sz="2400" b="1" smtClean="0">
                <a:solidFill>
                  <a:srgbClr val="FF0000"/>
                </a:solidFill>
              </a:rPr>
              <a:t>goal of physics</a:t>
            </a:r>
            <a:r>
              <a:rPr lang="en-US" sz="2400" smtClean="0">
                <a:solidFill>
                  <a:srgbClr val="FF0000"/>
                </a:solidFill>
              </a:rPr>
              <a:t> </a:t>
            </a:r>
            <a:r>
              <a:rPr lang="en-US" sz="2400" smtClean="0"/>
              <a:t>is to use a small number of basic </a:t>
            </a:r>
            <a:r>
              <a:rPr lang="en-US" sz="2400" b="1" smtClean="0">
                <a:solidFill>
                  <a:srgbClr val="FF0000"/>
                </a:solidFill>
              </a:rPr>
              <a:t>concepts, equations,</a:t>
            </a:r>
            <a:r>
              <a:rPr lang="en-US" sz="2400" smtClean="0">
                <a:solidFill>
                  <a:srgbClr val="FF0000"/>
                </a:solidFill>
              </a:rPr>
              <a:t> </a:t>
            </a:r>
            <a:r>
              <a:rPr lang="en-US" sz="2400" smtClean="0"/>
              <a:t>and </a:t>
            </a:r>
            <a:r>
              <a:rPr lang="en-US" sz="2400" b="1" smtClean="0">
                <a:solidFill>
                  <a:srgbClr val="FF0000"/>
                </a:solidFill>
              </a:rPr>
              <a:t>assumptions</a:t>
            </a:r>
            <a:r>
              <a:rPr lang="en-US" sz="2400" smtClean="0"/>
              <a:t> to describe the physical world.</a:t>
            </a:r>
          </a:p>
          <a:p>
            <a:pPr>
              <a:lnSpc>
                <a:spcPct val="90000"/>
              </a:lnSpc>
            </a:pPr>
            <a:endParaRPr lang="en-US" sz="2400" smtClean="0"/>
          </a:p>
          <a:p>
            <a:pPr>
              <a:lnSpc>
                <a:spcPct val="90000"/>
              </a:lnSpc>
            </a:pPr>
            <a:r>
              <a:rPr lang="en-US" sz="2400" smtClean="0"/>
              <a:t>These physics principles can then be used to make </a:t>
            </a:r>
            <a:r>
              <a:rPr lang="en-US" sz="2400" b="1" smtClean="0">
                <a:solidFill>
                  <a:srgbClr val="FF0000"/>
                </a:solidFill>
              </a:rPr>
              <a:t>predictions</a:t>
            </a:r>
            <a:r>
              <a:rPr lang="en-US" sz="2400" b="1" smtClean="0"/>
              <a:t> </a:t>
            </a:r>
            <a:r>
              <a:rPr lang="en-US" sz="2400" smtClean="0"/>
              <a:t>about a broad range of phenomena.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smtClean="0"/>
          </a:p>
          <a:p>
            <a:pPr>
              <a:lnSpc>
                <a:spcPct val="90000"/>
              </a:lnSpc>
            </a:pPr>
            <a:r>
              <a:rPr lang="en-US" sz="2400" smtClean="0"/>
              <a:t>Physics discoveries often turn out to have unexpected </a:t>
            </a:r>
            <a:r>
              <a:rPr lang="en-US" sz="2400" smtClean="0">
                <a:solidFill>
                  <a:srgbClr val="FF0000"/>
                </a:solidFill>
              </a:rPr>
              <a:t>practical applications</a:t>
            </a:r>
            <a:r>
              <a:rPr lang="en-US" sz="2400" smtClean="0"/>
              <a:t>, and </a:t>
            </a:r>
            <a:r>
              <a:rPr lang="en-US" sz="2400" smtClean="0">
                <a:solidFill>
                  <a:srgbClr val="FF0000"/>
                </a:solidFill>
              </a:rPr>
              <a:t>advances</a:t>
            </a:r>
            <a:r>
              <a:rPr lang="en-US" sz="2400" smtClean="0"/>
              <a:t> in </a:t>
            </a:r>
            <a:r>
              <a:rPr lang="en-US" sz="2400" smtClean="0">
                <a:solidFill>
                  <a:srgbClr val="FF0000"/>
                </a:solidFill>
              </a:rPr>
              <a:t>technology</a:t>
            </a:r>
            <a:r>
              <a:rPr lang="en-US" sz="2400" smtClean="0"/>
              <a:t> can in turn lead to new physics discoveries.</a:t>
            </a:r>
          </a:p>
          <a:p>
            <a:pPr eaLnBrk="1" hangingPunct="1">
              <a:buFont typeface="Wingdings 2" pitchFamily="18" charset="2"/>
              <a:buNone/>
            </a:pPr>
            <a:endParaRPr lang="en-US" smtClean="0"/>
          </a:p>
        </p:txBody>
      </p:sp>
      <p:pic>
        <p:nvPicPr>
          <p:cNvPr id="5" name="~PP3891.WAV">
            <a:hlinkClick r:id="" action="ppaction://media"/>
          </p:cNvPr>
          <p:cNvPicPr>
            <a:picLocks noRot="1" noChangeAspect="1"/>
          </p:cNvPicPr>
          <p:nvPr>
            <a:wavAudioFile r:embed="rId2" name="~PP3891.WAV"/>
          </p:nvPr>
        </p:nvPicPr>
        <p:blipFill>
          <a:blip r:embed="rId4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8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ChangeArrowheads="1"/>
          </p:cNvSpPr>
          <p:nvPr/>
        </p:nvSpPr>
        <p:spPr bwMode="auto">
          <a:xfrm>
            <a:off x="609600" y="236220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i="1">
                <a:solidFill>
                  <a:srgbClr val="FF3300"/>
                </a:solidFill>
              </a:rPr>
              <a:t>Areas of Physics</a:t>
            </a:r>
          </a:p>
        </p:txBody>
      </p:sp>
      <p:pic>
        <p:nvPicPr>
          <p:cNvPr id="4" name="~PP856.WAV">
            <a:hlinkClick r:id="" action="ppaction://media"/>
          </p:cNvPr>
          <p:cNvPicPr>
            <a:picLocks noRot="1" noChangeAspect="1"/>
          </p:cNvPicPr>
          <p:nvPr>
            <a:wavAudioFile r:embed="rId1" name="~PP856.WAV"/>
          </p:nvPr>
        </p:nvPicPr>
        <p:blipFill>
          <a:blip r:embed="rId3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ChangeArrowheads="1"/>
          </p:cNvSpPr>
          <p:nvPr/>
        </p:nvSpPr>
        <p:spPr bwMode="auto">
          <a:xfrm>
            <a:off x="1676400" y="3048000"/>
            <a:ext cx="259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600">
                <a:solidFill>
                  <a:srgbClr val="FF3300"/>
                </a:solidFill>
              </a:rPr>
              <a:t>Mechanics:</a:t>
            </a:r>
            <a:r>
              <a:rPr lang="en-US" sz="28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4267200" y="3048000"/>
            <a:ext cx="3886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600"/>
              <a:t>forces and motion</a:t>
            </a:r>
          </a:p>
        </p:txBody>
      </p:sp>
      <p:pic>
        <p:nvPicPr>
          <p:cNvPr id="17412" name="Picture 12" descr="j033313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066800"/>
            <a:ext cx="1824038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3" descr="j025431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990600"/>
            <a:ext cx="1093788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5" descr="j0254308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30350" y="4038600"/>
            <a:ext cx="12128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6" descr="bs00900_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800" y="4343400"/>
            <a:ext cx="156210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7" descr="j0240939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4105275"/>
            <a:ext cx="181927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1384300" y="1143000"/>
            <a:ext cx="1587500" cy="1535113"/>
            <a:chOff x="3840" y="768"/>
            <a:chExt cx="1000" cy="967"/>
          </a:xfrm>
        </p:grpSpPr>
        <p:sp>
          <p:nvSpPr>
            <p:cNvPr id="17418" name="AutoShape 18"/>
            <p:cNvSpPr>
              <a:spLocks noChangeAspect="1" noChangeArrowheads="1" noTextEdit="1"/>
            </p:cNvSpPr>
            <p:nvPr/>
          </p:nvSpPr>
          <p:spPr bwMode="auto">
            <a:xfrm>
              <a:off x="3840" y="768"/>
              <a:ext cx="1000" cy="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19" name="Freeform 21"/>
            <p:cNvSpPr>
              <a:spLocks/>
            </p:cNvSpPr>
            <p:nvPr/>
          </p:nvSpPr>
          <p:spPr bwMode="auto">
            <a:xfrm>
              <a:off x="3840" y="1487"/>
              <a:ext cx="385" cy="229"/>
            </a:xfrm>
            <a:custGeom>
              <a:avLst/>
              <a:gdLst>
                <a:gd name="T0" fmla="*/ 0 w 770"/>
                <a:gd name="T1" fmla="*/ 1 h 458"/>
                <a:gd name="T2" fmla="*/ 0 w 770"/>
                <a:gd name="T3" fmla="*/ 1 h 458"/>
                <a:gd name="T4" fmla="*/ 0 w 770"/>
                <a:gd name="T5" fmla="*/ 1 h 458"/>
                <a:gd name="T6" fmla="*/ 0 w 770"/>
                <a:gd name="T7" fmla="*/ 1 h 458"/>
                <a:gd name="T8" fmla="*/ 1 w 770"/>
                <a:gd name="T9" fmla="*/ 1 h 458"/>
                <a:gd name="T10" fmla="*/ 1 w 770"/>
                <a:gd name="T11" fmla="*/ 1 h 458"/>
                <a:gd name="T12" fmla="*/ 1 w 770"/>
                <a:gd name="T13" fmla="*/ 1 h 458"/>
                <a:gd name="T14" fmla="*/ 1 w 770"/>
                <a:gd name="T15" fmla="*/ 1 h 458"/>
                <a:gd name="T16" fmla="*/ 1 w 770"/>
                <a:gd name="T17" fmla="*/ 1 h 458"/>
                <a:gd name="T18" fmla="*/ 1 w 770"/>
                <a:gd name="T19" fmla="*/ 1 h 458"/>
                <a:gd name="T20" fmla="*/ 1 w 770"/>
                <a:gd name="T21" fmla="*/ 1 h 458"/>
                <a:gd name="T22" fmla="*/ 1 w 770"/>
                <a:gd name="T23" fmla="*/ 1 h 458"/>
                <a:gd name="T24" fmla="*/ 1 w 770"/>
                <a:gd name="T25" fmla="*/ 1 h 458"/>
                <a:gd name="T26" fmla="*/ 1 w 770"/>
                <a:gd name="T27" fmla="*/ 1 h 458"/>
                <a:gd name="T28" fmla="*/ 1 w 770"/>
                <a:gd name="T29" fmla="*/ 1 h 458"/>
                <a:gd name="T30" fmla="*/ 1 w 770"/>
                <a:gd name="T31" fmla="*/ 1 h 458"/>
                <a:gd name="T32" fmla="*/ 1 w 770"/>
                <a:gd name="T33" fmla="*/ 1 h 458"/>
                <a:gd name="T34" fmla="*/ 1 w 770"/>
                <a:gd name="T35" fmla="*/ 1 h 458"/>
                <a:gd name="T36" fmla="*/ 1 w 770"/>
                <a:gd name="T37" fmla="*/ 1 h 458"/>
                <a:gd name="T38" fmla="*/ 1 w 770"/>
                <a:gd name="T39" fmla="*/ 1 h 458"/>
                <a:gd name="T40" fmla="*/ 1 w 770"/>
                <a:gd name="T41" fmla="*/ 1 h 458"/>
                <a:gd name="T42" fmla="*/ 1 w 770"/>
                <a:gd name="T43" fmla="*/ 1 h 458"/>
                <a:gd name="T44" fmla="*/ 1 w 770"/>
                <a:gd name="T45" fmla="*/ 1 h 458"/>
                <a:gd name="T46" fmla="*/ 1 w 770"/>
                <a:gd name="T47" fmla="*/ 1 h 458"/>
                <a:gd name="T48" fmla="*/ 1 w 770"/>
                <a:gd name="T49" fmla="*/ 1 h 458"/>
                <a:gd name="T50" fmla="*/ 1 w 770"/>
                <a:gd name="T51" fmla="*/ 1 h 458"/>
                <a:gd name="T52" fmla="*/ 1 w 770"/>
                <a:gd name="T53" fmla="*/ 1 h 458"/>
                <a:gd name="T54" fmla="*/ 1 w 770"/>
                <a:gd name="T55" fmla="*/ 1 h 458"/>
                <a:gd name="T56" fmla="*/ 1 w 770"/>
                <a:gd name="T57" fmla="*/ 1 h 458"/>
                <a:gd name="T58" fmla="*/ 1 w 770"/>
                <a:gd name="T59" fmla="*/ 1 h 458"/>
                <a:gd name="T60" fmla="*/ 1 w 770"/>
                <a:gd name="T61" fmla="*/ 1 h 458"/>
                <a:gd name="T62" fmla="*/ 1 w 770"/>
                <a:gd name="T63" fmla="*/ 1 h 458"/>
                <a:gd name="T64" fmla="*/ 1 w 770"/>
                <a:gd name="T65" fmla="*/ 1 h 458"/>
                <a:gd name="T66" fmla="*/ 1 w 770"/>
                <a:gd name="T67" fmla="*/ 1 h 458"/>
                <a:gd name="T68" fmla="*/ 1 w 770"/>
                <a:gd name="T69" fmla="*/ 1 h 458"/>
                <a:gd name="T70" fmla="*/ 1 w 770"/>
                <a:gd name="T71" fmla="*/ 1 h 458"/>
                <a:gd name="T72" fmla="*/ 1 w 770"/>
                <a:gd name="T73" fmla="*/ 1 h 458"/>
                <a:gd name="T74" fmla="*/ 1 w 770"/>
                <a:gd name="T75" fmla="*/ 1 h 458"/>
                <a:gd name="T76" fmla="*/ 1 w 770"/>
                <a:gd name="T77" fmla="*/ 1 h 458"/>
                <a:gd name="T78" fmla="*/ 1 w 770"/>
                <a:gd name="T79" fmla="*/ 1 h 458"/>
                <a:gd name="T80" fmla="*/ 1 w 770"/>
                <a:gd name="T81" fmla="*/ 1 h 458"/>
                <a:gd name="T82" fmla="*/ 1 w 770"/>
                <a:gd name="T83" fmla="*/ 1 h 458"/>
                <a:gd name="T84" fmla="*/ 1 w 770"/>
                <a:gd name="T85" fmla="*/ 1 h 458"/>
                <a:gd name="T86" fmla="*/ 1 w 770"/>
                <a:gd name="T87" fmla="*/ 0 h 458"/>
                <a:gd name="T88" fmla="*/ 1 w 770"/>
                <a:gd name="T89" fmla="*/ 0 h 458"/>
                <a:gd name="T90" fmla="*/ 1 w 770"/>
                <a:gd name="T91" fmla="*/ 1 h 458"/>
                <a:gd name="T92" fmla="*/ 1 w 770"/>
                <a:gd name="T93" fmla="*/ 1 h 458"/>
                <a:gd name="T94" fmla="*/ 1 w 770"/>
                <a:gd name="T95" fmla="*/ 1 h 458"/>
                <a:gd name="T96" fmla="*/ 1 w 770"/>
                <a:gd name="T97" fmla="*/ 1 h 458"/>
                <a:gd name="T98" fmla="*/ 1 w 770"/>
                <a:gd name="T99" fmla="*/ 1 h 458"/>
                <a:gd name="T100" fmla="*/ 1 w 770"/>
                <a:gd name="T101" fmla="*/ 1 h 458"/>
                <a:gd name="T102" fmla="*/ 1 w 770"/>
                <a:gd name="T103" fmla="*/ 1 h 458"/>
                <a:gd name="T104" fmla="*/ 1 w 770"/>
                <a:gd name="T105" fmla="*/ 1 h 458"/>
                <a:gd name="T106" fmla="*/ 1 w 770"/>
                <a:gd name="T107" fmla="*/ 1 h 458"/>
                <a:gd name="T108" fmla="*/ 1 w 770"/>
                <a:gd name="T109" fmla="*/ 1 h 458"/>
                <a:gd name="T110" fmla="*/ 1 w 770"/>
                <a:gd name="T111" fmla="*/ 1 h 458"/>
                <a:gd name="T112" fmla="*/ 1 w 770"/>
                <a:gd name="T113" fmla="*/ 1 h 458"/>
                <a:gd name="T114" fmla="*/ 1 w 770"/>
                <a:gd name="T115" fmla="*/ 1 h 458"/>
                <a:gd name="T116" fmla="*/ 1 w 770"/>
                <a:gd name="T117" fmla="*/ 1 h 458"/>
                <a:gd name="T118" fmla="*/ 0 w 770"/>
                <a:gd name="T119" fmla="*/ 1 h 4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70"/>
                <a:gd name="T181" fmla="*/ 0 h 458"/>
                <a:gd name="T182" fmla="*/ 770 w 770"/>
                <a:gd name="T183" fmla="*/ 458 h 4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70" h="458">
                  <a:moveTo>
                    <a:pt x="0" y="458"/>
                  </a:moveTo>
                  <a:lnTo>
                    <a:pt x="0" y="456"/>
                  </a:lnTo>
                  <a:lnTo>
                    <a:pt x="0" y="454"/>
                  </a:lnTo>
                  <a:lnTo>
                    <a:pt x="0" y="450"/>
                  </a:lnTo>
                  <a:lnTo>
                    <a:pt x="0" y="448"/>
                  </a:lnTo>
                  <a:lnTo>
                    <a:pt x="0" y="441"/>
                  </a:lnTo>
                  <a:lnTo>
                    <a:pt x="0" y="435"/>
                  </a:lnTo>
                  <a:lnTo>
                    <a:pt x="0" y="431"/>
                  </a:lnTo>
                  <a:lnTo>
                    <a:pt x="2" y="428"/>
                  </a:lnTo>
                  <a:lnTo>
                    <a:pt x="4" y="424"/>
                  </a:lnTo>
                  <a:lnTo>
                    <a:pt x="6" y="422"/>
                  </a:lnTo>
                  <a:lnTo>
                    <a:pt x="8" y="416"/>
                  </a:lnTo>
                  <a:lnTo>
                    <a:pt x="10" y="412"/>
                  </a:lnTo>
                  <a:lnTo>
                    <a:pt x="11" y="407"/>
                  </a:lnTo>
                  <a:lnTo>
                    <a:pt x="13" y="403"/>
                  </a:lnTo>
                  <a:lnTo>
                    <a:pt x="15" y="397"/>
                  </a:lnTo>
                  <a:lnTo>
                    <a:pt x="19" y="391"/>
                  </a:lnTo>
                  <a:lnTo>
                    <a:pt x="21" y="386"/>
                  </a:lnTo>
                  <a:lnTo>
                    <a:pt x="25" y="382"/>
                  </a:lnTo>
                  <a:lnTo>
                    <a:pt x="27" y="374"/>
                  </a:lnTo>
                  <a:lnTo>
                    <a:pt x="30" y="369"/>
                  </a:lnTo>
                  <a:lnTo>
                    <a:pt x="34" y="363"/>
                  </a:lnTo>
                  <a:lnTo>
                    <a:pt x="38" y="357"/>
                  </a:lnTo>
                  <a:lnTo>
                    <a:pt x="42" y="350"/>
                  </a:lnTo>
                  <a:lnTo>
                    <a:pt x="46" y="344"/>
                  </a:lnTo>
                  <a:lnTo>
                    <a:pt x="49" y="336"/>
                  </a:lnTo>
                  <a:lnTo>
                    <a:pt x="55" y="331"/>
                  </a:lnTo>
                  <a:lnTo>
                    <a:pt x="59" y="323"/>
                  </a:lnTo>
                  <a:lnTo>
                    <a:pt x="63" y="317"/>
                  </a:lnTo>
                  <a:lnTo>
                    <a:pt x="68" y="310"/>
                  </a:lnTo>
                  <a:lnTo>
                    <a:pt x="74" y="302"/>
                  </a:lnTo>
                  <a:lnTo>
                    <a:pt x="78" y="294"/>
                  </a:lnTo>
                  <a:lnTo>
                    <a:pt x="84" y="287"/>
                  </a:lnTo>
                  <a:lnTo>
                    <a:pt x="89" y="281"/>
                  </a:lnTo>
                  <a:lnTo>
                    <a:pt x="97" y="274"/>
                  </a:lnTo>
                  <a:lnTo>
                    <a:pt x="103" y="266"/>
                  </a:lnTo>
                  <a:lnTo>
                    <a:pt x="108" y="258"/>
                  </a:lnTo>
                  <a:lnTo>
                    <a:pt x="114" y="249"/>
                  </a:lnTo>
                  <a:lnTo>
                    <a:pt x="122" y="243"/>
                  </a:lnTo>
                  <a:lnTo>
                    <a:pt x="129" y="234"/>
                  </a:lnTo>
                  <a:lnTo>
                    <a:pt x="137" y="228"/>
                  </a:lnTo>
                  <a:lnTo>
                    <a:pt x="144" y="218"/>
                  </a:lnTo>
                  <a:lnTo>
                    <a:pt x="152" y="213"/>
                  </a:lnTo>
                  <a:lnTo>
                    <a:pt x="160" y="205"/>
                  </a:lnTo>
                  <a:lnTo>
                    <a:pt x="169" y="196"/>
                  </a:lnTo>
                  <a:lnTo>
                    <a:pt x="177" y="188"/>
                  </a:lnTo>
                  <a:lnTo>
                    <a:pt x="186" y="180"/>
                  </a:lnTo>
                  <a:lnTo>
                    <a:pt x="196" y="173"/>
                  </a:lnTo>
                  <a:lnTo>
                    <a:pt x="205" y="165"/>
                  </a:lnTo>
                  <a:lnTo>
                    <a:pt x="215" y="158"/>
                  </a:lnTo>
                  <a:lnTo>
                    <a:pt x="224" y="150"/>
                  </a:lnTo>
                  <a:lnTo>
                    <a:pt x="236" y="142"/>
                  </a:lnTo>
                  <a:lnTo>
                    <a:pt x="245" y="135"/>
                  </a:lnTo>
                  <a:lnTo>
                    <a:pt x="257" y="127"/>
                  </a:lnTo>
                  <a:lnTo>
                    <a:pt x="268" y="119"/>
                  </a:lnTo>
                  <a:lnTo>
                    <a:pt x="279" y="112"/>
                  </a:lnTo>
                  <a:lnTo>
                    <a:pt x="291" y="106"/>
                  </a:lnTo>
                  <a:lnTo>
                    <a:pt x="302" y="99"/>
                  </a:lnTo>
                  <a:lnTo>
                    <a:pt x="316" y="91"/>
                  </a:lnTo>
                  <a:lnTo>
                    <a:pt x="327" y="83"/>
                  </a:lnTo>
                  <a:lnTo>
                    <a:pt x="340" y="78"/>
                  </a:lnTo>
                  <a:lnTo>
                    <a:pt x="352" y="72"/>
                  </a:lnTo>
                  <a:lnTo>
                    <a:pt x="365" y="66"/>
                  </a:lnTo>
                  <a:lnTo>
                    <a:pt x="375" y="59"/>
                  </a:lnTo>
                  <a:lnTo>
                    <a:pt x="388" y="55"/>
                  </a:lnTo>
                  <a:lnTo>
                    <a:pt x="399" y="49"/>
                  </a:lnTo>
                  <a:lnTo>
                    <a:pt x="411" y="45"/>
                  </a:lnTo>
                  <a:lnTo>
                    <a:pt x="422" y="40"/>
                  </a:lnTo>
                  <a:lnTo>
                    <a:pt x="433" y="36"/>
                  </a:lnTo>
                  <a:lnTo>
                    <a:pt x="443" y="32"/>
                  </a:lnTo>
                  <a:lnTo>
                    <a:pt x="456" y="28"/>
                  </a:lnTo>
                  <a:lnTo>
                    <a:pt x="466" y="24"/>
                  </a:lnTo>
                  <a:lnTo>
                    <a:pt x="477" y="22"/>
                  </a:lnTo>
                  <a:lnTo>
                    <a:pt x="487" y="19"/>
                  </a:lnTo>
                  <a:lnTo>
                    <a:pt x="498" y="17"/>
                  </a:lnTo>
                  <a:lnTo>
                    <a:pt x="508" y="15"/>
                  </a:lnTo>
                  <a:lnTo>
                    <a:pt x="517" y="11"/>
                  </a:lnTo>
                  <a:lnTo>
                    <a:pt x="529" y="9"/>
                  </a:lnTo>
                  <a:lnTo>
                    <a:pt x="538" y="7"/>
                  </a:lnTo>
                  <a:lnTo>
                    <a:pt x="548" y="5"/>
                  </a:lnTo>
                  <a:lnTo>
                    <a:pt x="557" y="5"/>
                  </a:lnTo>
                  <a:lnTo>
                    <a:pt x="567" y="3"/>
                  </a:lnTo>
                  <a:lnTo>
                    <a:pt x="576" y="3"/>
                  </a:lnTo>
                  <a:lnTo>
                    <a:pt x="584" y="2"/>
                  </a:lnTo>
                  <a:lnTo>
                    <a:pt x="593" y="2"/>
                  </a:lnTo>
                  <a:lnTo>
                    <a:pt x="601" y="2"/>
                  </a:lnTo>
                  <a:lnTo>
                    <a:pt x="610" y="2"/>
                  </a:lnTo>
                  <a:lnTo>
                    <a:pt x="618" y="0"/>
                  </a:lnTo>
                  <a:lnTo>
                    <a:pt x="625" y="0"/>
                  </a:lnTo>
                  <a:lnTo>
                    <a:pt x="633" y="0"/>
                  </a:lnTo>
                  <a:lnTo>
                    <a:pt x="643" y="2"/>
                  </a:lnTo>
                  <a:lnTo>
                    <a:pt x="648" y="2"/>
                  </a:lnTo>
                  <a:lnTo>
                    <a:pt x="656" y="2"/>
                  </a:lnTo>
                  <a:lnTo>
                    <a:pt x="662" y="2"/>
                  </a:lnTo>
                  <a:lnTo>
                    <a:pt x="669" y="2"/>
                  </a:lnTo>
                  <a:lnTo>
                    <a:pt x="677" y="2"/>
                  </a:lnTo>
                  <a:lnTo>
                    <a:pt x="683" y="3"/>
                  </a:lnTo>
                  <a:lnTo>
                    <a:pt x="688" y="3"/>
                  </a:lnTo>
                  <a:lnTo>
                    <a:pt x="696" y="5"/>
                  </a:lnTo>
                  <a:lnTo>
                    <a:pt x="702" y="5"/>
                  </a:lnTo>
                  <a:lnTo>
                    <a:pt x="707" y="5"/>
                  </a:lnTo>
                  <a:lnTo>
                    <a:pt x="711" y="7"/>
                  </a:lnTo>
                  <a:lnTo>
                    <a:pt x="717" y="7"/>
                  </a:lnTo>
                  <a:lnTo>
                    <a:pt x="722" y="9"/>
                  </a:lnTo>
                  <a:lnTo>
                    <a:pt x="726" y="11"/>
                  </a:lnTo>
                  <a:lnTo>
                    <a:pt x="730" y="11"/>
                  </a:lnTo>
                  <a:lnTo>
                    <a:pt x="736" y="13"/>
                  </a:lnTo>
                  <a:lnTo>
                    <a:pt x="740" y="13"/>
                  </a:lnTo>
                  <a:lnTo>
                    <a:pt x="743" y="15"/>
                  </a:lnTo>
                  <a:lnTo>
                    <a:pt x="745" y="15"/>
                  </a:lnTo>
                  <a:lnTo>
                    <a:pt x="749" y="17"/>
                  </a:lnTo>
                  <a:lnTo>
                    <a:pt x="755" y="19"/>
                  </a:lnTo>
                  <a:lnTo>
                    <a:pt x="760" y="21"/>
                  </a:lnTo>
                  <a:lnTo>
                    <a:pt x="764" y="21"/>
                  </a:lnTo>
                  <a:lnTo>
                    <a:pt x="766" y="22"/>
                  </a:lnTo>
                  <a:lnTo>
                    <a:pt x="768" y="22"/>
                  </a:lnTo>
                  <a:lnTo>
                    <a:pt x="770" y="24"/>
                  </a:lnTo>
                  <a:lnTo>
                    <a:pt x="445" y="452"/>
                  </a:lnTo>
                  <a:lnTo>
                    <a:pt x="0" y="4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0" name="Freeform 22"/>
            <p:cNvSpPr>
              <a:spLocks/>
            </p:cNvSpPr>
            <p:nvPr/>
          </p:nvSpPr>
          <p:spPr bwMode="auto">
            <a:xfrm>
              <a:off x="4058" y="922"/>
              <a:ext cx="430" cy="751"/>
            </a:xfrm>
            <a:custGeom>
              <a:avLst/>
              <a:gdLst>
                <a:gd name="T0" fmla="*/ 0 w 862"/>
                <a:gd name="T1" fmla="*/ 1 h 1502"/>
                <a:gd name="T2" fmla="*/ 0 w 862"/>
                <a:gd name="T3" fmla="*/ 1 h 1502"/>
                <a:gd name="T4" fmla="*/ 0 w 862"/>
                <a:gd name="T5" fmla="*/ 1 h 1502"/>
                <a:gd name="T6" fmla="*/ 0 w 862"/>
                <a:gd name="T7" fmla="*/ 1 h 1502"/>
                <a:gd name="T8" fmla="*/ 0 w 862"/>
                <a:gd name="T9" fmla="*/ 1 h 1502"/>
                <a:gd name="T10" fmla="*/ 0 w 862"/>
                <a:gd name="T11" fmla="*/ 1 h 1502"/>
                <a:gd name="T12" fmla="*/ 0 w 862"/>
                <a:gd name="T13" fmla="*/ 1 h 1502"/>
                <a:gd name="T14" fmla="*/ 0 w 862"/>
                <a:gd name="T15" fmla="*/ 1 h 1502"/>
                <a:gd name="T16" fmla="*/ 0 w 862"/>
                <a:gd name="T17" fmla="*/ 1 h 1502"/>
                <a:gd name="T18" fmla="*/ 0 w 862"/>
                <a:gd name="T19" fmla="*/ 1 h 1502"/>
                <a:gd name="T20" fmla="*/ 0 w 862"/>
                <a:gd name="T21" fmla="*/ 1 h 1502"/>
                <a:gd name="T22" fmla="*/ 0 w 862"/>
                <a:gd name="T23" fmla="*/ 1 h 1502"/>
                <a:gd name="T24" fmla="*/ 0 w 862"/>
                <a:gd name="T25" fmla="*/ 1 h 1502"/>
                <a:gd name="T26" fmla="*/ 0 w 862"/>
                <a:gd name="T27" fmla="*/ 1 h 1502"/>
                <a:gd name="T28" fmla="*/ 0 w 862"/>
                <a:gd name="T29" fmla="*/ 1 h 1502"/>
                <a:gd name="T30" fmla="*/ 0 w 862"/>
                <a:gd name="T31" fmla="*/ 1 h 1502"/>
                <a:gd name="T32" fmla="*/ 0 w 862"/>
                <a:gd name="T33" fmla="*/ 1 h 1502"/>
                <a:gd name="T34" fmla="*/ 0 w 862"/>
                <a:gd name="T35" fmla="*/ 1 h 1502"/>
                <a:gd name="T36" fmla="*/ 0 w 862"/>
                <a:gd name="T37" fmla="*/ 1 h 1502"/>
                <a:gd name="T38" fmla="*/ 0 w 862"/>
                <a:gd name="T39" fmla="*/ 1 h 1502"/>
                <a:gd name="T40" fmla="*/ 0 w 862"/>
                <a:gd name="T41" fmla="*/ 1 h 1502"/>
                <a:gd name="T42" fmla="*/ 0 w 862"/>
                <a:gd name="T43" fmla="*/ 1 h 1502"/>
                <a:gd name="T44" fmla="*/ 0 w 862"/>
                <a:gd name="T45" fmla="*/ 1 h 1502"/>
                <a:gd name="T46" fmla="*/ 0 w 862"/>
                <a:gd name="T47" fmla="*/ 1 h 1502"/>
                <a:gd name="T48" fmla="*/ 0 w 862"/>
                <a:gd name="T49" fmla="*/ 1 h 1502"/>
                <a:gd name="T50" fmla="*/ 0 w 862"/>
                <a:gd name="T51" fmla="*/ 1 h 1502"/>
                <a:gd name="T52" fmla="*/ 0 w 862"/>
                <a:gd name="T53" fmla="*/ 1 h 1502"/>
                <a:gd name="T54" fmla="*/ 0 w 862"/>
                <a:gd name="T55" fmla="*/ 1 h 1502"/>
                <a:gd name="T56" fmla="*/ 0 w 862"/>
                <a:gd name="T57" fmla="*/ 1 h 1502"/>
                <a:gd name="T58" fmla="*/ 0 w 862"/>
                <a:gd name="T59" fmla="*/ 1 h 1502"/>
                <a:gd name="T60" fmla="*/ 0 w 862"/>
                <a:gd name="T61" fmla="*/ 1 h 1502"/>
                <a:gd name="T62" fmla="*/ 0 w 862"/>
                <a:gd name="T63" fmla="*/ 1 h 1502"/>
                <a:gd name="T64" fmla="*/ 0 w 862"/>
                <a:gd name="T65" fmla="*/ 1 h 1502"/>
                <a:gd name="T66" fmla="*/ 0 w 862"/>
                <a:gd name="T67" fmla="*/ 1 h 1502"/>
                <a:gd name="T68" fmla="*/ 0 w 862"/>
                <a:gd name="T69" fmla="*/ 1 h 1502"/>
                <a:gd name="T70" fmla="*/ 0 w 862"/>
                <a:gd name="T71" fmla="*/ 1 h 1502"/>
                <a:gd name="T72" fmla="*/ 0 w 862"/>
                <a:gd name="T73" fmla="*/ 1 h 1502"/>
                <a:gd name="T74" fmla="*/ 0 w 862"/>
                <a:gd name="T75" fmla="*/ 1 h 1502"/>
                <a:gd name="T76" fmla="*/ 0 w 862"/>
                <a:gd name="T77" fmla="*/ 1 h 1502"/>
                <a:gd name="T78" fmla="*/ 0 w 862"/>
                <a:gd name="T79" fmla="*/ 1 h 1502"/>
                <a:gd name="T80" fmla="*/ 0 w 862"/>
                <a:gd name="T81" fmla="*/ 1 h 1502"/>
                <a:gd name="T82" fmla="*/ 0 w 862"/>
                <a:gd name="T83" fmla="*/ 1 h 1502"/>
                <a:gd name="T84" fmla="*/ 0 w 862"/>
                <a:gd name="T85" fmla="*/ 1 h 1502"/>
                <a:gd name="T86" fmla="*/ 0 w 862"/>
                <a:gd name="T87" fmla="*/ 1 h 1502"/>
                <a:gd name="T88" fmla="*/ 0 w 862"/>
                <a:gd name="T89" fmla="*/ 1 h 1502"/>
                <a:gd name="T90" fmla="*/ 0 w 862"/>
                <a:gd name="T91" fmla="*/ 1 h 1502"/>
                <a:gd name="T92" fmla="*/ 0 w 862"/>
                <a:gd name="T93" fmla="*/ 1 h 1502"/>
                <a:gd name="T94" fmla="*/ 0 w 862"/>
                <a:gd name="T95" fmla="*/ 1 h 1502"/>
                <a:gd name="T96" fmla="*/ 0 w 862"/>
                <a:gd name="T97" fmla="*/ 1 h 1502"/>
                <a:gd name="T98" fmla="*/ 0 w 862"/>
                <a:gd name="T99" fmla="*/ 1 h 1502"/>
                <a:gd name="T100" fmla="*/ 0 w 862"/>
                <a:gd name="T101" fmla="*/ 1 h 1502"/>
                <a:gd name="T102" fmla="*/ 0 w 862"/>
                <a:gd name="T103" fmla="*/ 1 h 1502"/>
                <a:gd name="T104" fmla="*/ 0 w 862"/>
                <a:gd name="T105" fmla="*/ 1 h 1502"/>
                <a:gd name="T106" fmla="*/ 0 w 862"/>
                <a:gd name="T107" fmla="*/ 1 h 1502"/>
                <a:gd name="T108" fmla="*/ 0 w 862"/>
                <a:gd name="T109" fmla="*/ 1 h 1502"/>
                <a:gd name="T110" fmla="*/ 0 w 862"/>
                <a:gd name="T111" fmla="*/ 1 h 1502"/>
                <a:gd name="T112" fmla="*/ 0 w 862"/>
                <a:gd name="T113" fmla="*/ 1 h 1502"/>
                <a:gd name="T114" fmla="*/ 0 w 862"/>
                <a:gd name="T115" fmla="*/ 1 h 1502"/>
                <a:gd name="T116" fmla="*/ 0 w 862"/>
                <a:gd name="T117" fmla="*/ 1 h 15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62"/>
                <a:gd name="T178" fmla="*/ 0 h 1502"/>
                <a:gd name="T179" fmla="*/ 862 w 862"/>
                <a:gd name="T180" fmla="*/ 1502 h 15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62" h="1502">
                  <a:moveTo>
                    <a:pt x="230" y="456"/>
                  </a:moveTo>
                  <a:lnTo>
                    <a:pt x="382" y="728"/>
                  </a:lnTo>
                  <a:lnTo>
                    <a:pt x="402" y="728"/>
                  </a:lnTo>
                  <a:lnTo>
                    <a:pt x="398" y="730"/>
                  </a:lnTo>
                  <a:lnTo>
                    <a:pt x="392" y="734"/>
                  </a:lnTo>
                  <a:lnTo>
                    <a:pt x="388" y="738"/>
                  </a:lnTo>
                  <a:lnTo>
                    <a:pt x="384" y="742"/>
                  </a:lnTo>
                  <a:lnTo>
                    <a:pt x="379" y="747"/>
                  </a:lnTo>
                  <a:lnTo>
                    <a:pt x="375" y="753"/>
                  </a:lnTo>
                  <a:lnTo>
                    <a:pt x="371" y="755"/>
                  </a:lnTo>
                  <a:lnTo>
                    <a:pt x="367" y="759"/>
                  </a:lnTo>
                  <a:lnTo>
                    <a:pt x="365" y="763"/>
                  </a:lnTo>
                  <a:lnTo>
                    <a:pt x="362" y="766"/>
                  </a:lnTo>
                  <a:lnTo>
                    <a:pt x="358" y="770"/>
                  </a:lnTo>
                  <a:lnTo>
                    <a:pt x="354" y="774"/>
                  </a:lnTo>
                  <a:lnTo>
                    <a:pt x="352" y="778"/>
                  </a:lnTo>
                  <a:lnTo>
                    <a:pt x="348" y="784"/>
                  </a:lnTo>
                  <a:lnTo>
                    <a:pt x="344" y="787"/>
                  </a:lnTo>
                  <a:lnTo>
                    <a:pt x="341" y="791"/>
                  </a:lnTo>
                  <a:lnTo>
                    <a:pt x="337" y="797"/>
                  </a:lnTo>
                  <a:lnTo>
                    <a:pt x="335" y="803"/>
                  </a:lnTo>
                  <a:lnTo>
                    <a:pt x="331" y="806"/>
                  </a:lnTo>
                  <a:lnTo>
                    <a:pt x="327" y="812"/>
                  </a:lnTo>
                  <a:lnTo>
                    <a:pt x="324" y="818"/>
                  </a:lnTo>
                  <a:lnTo>
                    <a:pt x="322" y="823"/>
                  </a:lnTo>
                  <a:lnTo>
                    <a:pt x="318" y="829"/>
                  </a:lnTo>
                  <a:lnTo>
                    <a:pt x="314" y="835"/>
                  </a:lnTo>
                  <a:lnTo>
                    <a:pt x="310" y="841"/>
                  </a:lnTo>
                  <a:lnTo>
                    <a:pt x="308" y="848"/>
                  </a:lnTo>
                  <a:lnTo>
                    <a:pt x="305" y="854"/>
                  </a:lnTo>
                  <a:lnTo>
                    <a:pt x="301" y="862"/>
                  </a:lnTo>
                  <a:lnTo>
                    <a:pt x="297" y="867"/>
                  </a:lnTo>
                  <a:lnTo>
                    <a:pt x="295" y="875"/>
                  </a:lnTo>
                  <a:lnTo>
                    <a:pt x="293" y="882"/>
                  </a:lnTo>
                  <a:lnTo>
                    <a:pt x="289" y="890"/>
                  </a:lnTo>
                  <a:lnTo>
                    <a:pt x="287" y="896"/>
                  </a:lnTo>
                  <a:lnTo>
                    <a:pt x="286" y="905"/>
                  </a:lnTo>
                  <a:lnTo>
                    <a:pt x="284" y="913"/>
                  </a:lnTo>
                  <a:lnTo>
                    <a:pt x="282" y="920"/>
                  </a:lnTo>
                  <a:lnTo>
                    <a:pt x="280" y="928"/>
                  </a:lnTo>
                  <a:lnTo>
                    <a:pt x="278" y="938"/>
                  </a:lnTo>
                  <a:lnTo>
                    <a:pt x="276" y="945"/>
                  </a:lnTo>
                  <a:lnTo>
                    <a:pt x="274" y="953"/>
                  </a:lnTo>
                  <a:lnTo>
                    <a:pt x="274" y="962"/>
                  </a:lnTo>
                  <a:lnTo>
                    <a:pt x="272" y="972"/>
                  </a:lnTo>
                  <a:lnTo>
                    <a:pt x="272" y="979"/>
                  </a:lnTo>
                  <a:lnTo>
                    <a:pt x="272" y="989"/>
                  </a:lnTo>
                  <a:lnTo>
                    <a:pt x="272" y="998"/>
                  </a:lnTo>
                  <a:lnTo>
                    <a:pt x="272" y="1008"/>
                  </a:lnTo>
                  <a:lnTo>
                    <a:pt x="272" y="1017"/>
                  </a:lnTo>
                  <a:lnTo>
                    <a:pt x="272" y="1027"/>
                  </a:lnTo>
                  <a:lnTo>
                    <a:pt x="272" y="1038"/>
                  </a:lnTo>
                  <a:lnTo>
                    <a:pt x="274" y="1048"/>
                  </a:lnTo>
                  <a:lnTo>
                    <a:pt x="276" y="1057"/>
                  </a:lnTo>
                  <a:lnTo>
                    <a:pt x="278" y="1067"/>
                  </a:lnTo>
                  <a:lnTo>
                    <a:pt x="280" y="1078"/>
                  </a:lnTo>
                  <a:lnTo>
                    <a:pt x="282" y="1090"/>
                  </a:lnTo>
                  <a:lnTo>
                    <a:pt x="274" y="1094"/>
                  </a:lnTo>
                  <a:lnTo>
                    <a:pt x="265" y="1099"/>
                  </a:lnTo>
                  <a:lnTo>
                    <a:pt x="257" y="1103"/>
                  </a:lnTo>
                  <a:lnTo>
                    <a:pt x="249" y="1109"/>
                  </a:lnTo>
                  <a:lnTo>
                    <a:pt x="242" y="1114"/>
                  </a:lnTo>
                  <a:lnTo>
                    <a:pt x="234" y="1118"/>
                  </a:lnTo>
                  <a:lnTo>
                    <a:pt x="227" y="1126"/>
                  </a:lnTo>
                  <a:lnTo>
                    <a:pt x="221" y="1132"/>
                  </a:lnTo>
                  <a:lnTo>
                    <a:pt x="213" y="1135"/>
                  </a:lnTo>
                  <a:lnTo>
                    <a:pt x="206" y="1143"/>
                  </a:lnTo>
                  <a:lnTo>
                    <a:pt x="200" y="1149"/>
                  </a:lnTo>
                  <a:lnTo>
                    <a:pt x="194" y="1154"/>
                  </a:lnTo>
                  <a:lnTo>
                    <a:pt x="189" y="1160"/>
                  </a:lnTo>
                  <a:lnTo>
                    <a:pt x="183" y="1166"/>
                  </a:lnTo>
                  <a:lnTo>
                    <a:pt x="175" y="1172"/>
                  </a:lnTo>
                  <a:lnTo>
                    <a:pt x="171" y="1179"/>
                  </a:lnTo>
                  <a:lnTo>
                    <a:pt x="166" y="1185"/>
                  </a:lnTo>
                  <a:lnTo>
                    <a:pt x="160" y="1191"/>
                  </a:lnTo>
                  <a:lnTo>
                    <a:pt x="154" y="1198"/>
                  </a:lnTo>
                  <a:lnTo>
                    <a:pt x="151" y="1204"/>
                  </a:lnTo>
                  <a:lnTo>
                    <a:pt x="147" y="1210"/>
                  </a:lnTo>
                  <a:lnTo>
                    <a:pt x="141" y="1217"/>
                  </a:lnTo>
                  <a:lnTo>
                    <a:pt x="137" y="1223"/>
                  </a:lnTo>
                  <a:lnTo>
                    <a:pt x="133" y="1230"/>
                  </a:lnTo>
                  <a:lnTo>
                    <a:pt x="130" y="1236"/>
                  </a:lnTo>
                  <a:lnTo>
                    <a:pt x="126" y="1242"/>
                  </a:lnTo>
                  <a:lnTo>
                    <a:pt x="122" y="1249"/>
                  </a:lnTo>
                  <a:lnTo>
                    <a:pt x="118" y="1257"/>
                  </a:lnTo>
                  <a:lnTo>
                    <a:pt x="114" y="1263"/>
                  </a:lnTo>
                  <a:lnTo>
                    <a:pt x="113" y="1270"/>
                  </a:lnTo>
                  <a:lnTo>
                    <a:pt x="109" y="1276"/>
                  </a:lnTo>
                  <a:lnTo>
                    <a:pt x="107" y="1284"/>
                  </a:lnTo>
                  <a:lnTo>
                    <a:pt x="103" y="1289"/>
                  </a:lnTo>
                  <a:lnTo>
                    <a:pt x="101" y="1297"/>
                  </a:lnTo>
                  <a:lnTo>
                    <a:pt x="97" y="1305"/>
                  </a:lnTo>
                  <a:lnTo>
                    <a:pt x="95" y="1310"/>
                  </a:lnTo>
                  <a:lnTo>
                    <a:pt x="94" y="1318"/>
                  </a:lnTo>
                  <a:lnTo>
                    <a:pt x="92" y="1326"/>
                  </a:lnTo>
                  <a:lnTo>
                    <a:pt x="90" y="1331"/>
                  </a:lnTo>
                  <a:lnTo>
                    <a:pt x="86" y="1339"/>
                  </a:lnTo>
                  <a:lnTo>
                    <a:pt x="84" y="1345"/>
                  </a:lnTo>
                  <a:lnTo>
                    <a:pt x="82" y="1352"/>
                  </a:lnTo>
                  <a:lnTo>
                    <a:pt x="80" y="1360"/>
                  </a:lnTo>
                  <a:lnTo>
                    <a:pt x="78" y="1365"/>
                  </a:lnTo>
                  <a:lnTo>
                    <a:pt x="76" y="1373"/>
                  </a:lnTo>
                  <a:lnTo>
                    <a:pt x="76" y="1381"/>
                  </a:lnTo>
                  <a:lnTo>
                    <a:pt x="75" y="1388"/>
                  </a:lnTo>
                  <a:lnTo>
                    <a:pt x="73" y="1394"/>
                  </a:lnTo>
                  <a:lnTo>
                    <a:pt x="71" y="1402"/>
                  </a:lnTo>
                  <a:lnTo>
                    <a:pt x="71" y="1407"/>
                  </a:lnTo>
                  <a:lnTo>
                    <a:pt x="69" y="1415"/>
                  </a:lnTo>
                  <a:lnTo>
                    <a:pt x="67" y="1423"/>
                  </a:lnTo>
                  <a:lnTo>
                    <a:pt x="67" y="1428"/>
                  </a:lnTo>
                  <a:lnTo>
                    <a:pt x="65" y="1436"/>
                  </a:lnTo>
                  <a:lnTo>
                    <a:pt x="65" y="1442"/>
                  </a:lnTo>
                  <a:lnTo>
                    <a:pt x="63" y="1449"/>
                  </a:lnTo>
                  <a:lnTo>
                    <a:pt x="63" y="1455"/>
                  </a:lnTo>
                  <a:lnTo>
                    <a:pt x="61" y="1462"/>
                  </a:lnTo>
                  <a:lnTo>
                    <a:pt x="61" y="1468"/>
                  </a:lnTo>
                  <a:lnTo>
                    <a:pt x="59" y="1476"/>
                  </a:lnTo>
                  <a:lnTo>
                    <a:pt x="59" y="1481"/>
                  </a:lnTo>
                  <a:lnTo>
                    <a:pt x="59" y="1489"/>
                  </a:lnTo>
                  <a:lnTo>
                    <a:pt x="57" y="1495"/>
                  </a:lnTo>
                  <a:lnTo>
                    <a:pt x="57" y="1502"/>
                  </a:lnTo>
                  <a:lnTo>
                    <a:pt x="381" y="1170"/>
                  </a:lnTo>
                  <a:lnTo>
                    <a:pt x="510" y="938"/>
                  </a:lnTo>
                  <a:lnTo>
                    <a:pt x="706" y="1097"/>
                  </a:lnTo>
                  <a:lnTo>
                    <a:pt x="704" y="1107"/>
                  </a:lnTo>
                  <a:lnTo>
                    <a:pt x="702" y="1116"/>
                  </a:lnTo>
                  <a:lnTo>
                    <a:pt x="702" y="1124"/>
                  </a:lnTo>
                  <a:lnTo>
                    <a:pt x="700" y="1133"/>
                  </a:lnTo>
                  <a:lnTo>
                    <a:pt x="700" y="1141"/>
                  </a:lnTo>
                  <a:lnTo>
                    <a:pt x="700" y="1151"/>
                  </a:lnTo>
                  <a:lnTo>
                    <a:pt x="700" y="1158"/>
                  </a:lnTo>
                  <a:lnTo>
                    <a:pt x="700" y="1168"/>
                  </a:lnTo>
                  <a:lnTo>
                    <a:pt x="698" y="1175"/>
                  </a:lnTo>
                  <a:lnTo>
                    <a:pt x="698" y="1183"/>
                  </a:lnTo>
                  <a:lnTo>
                    <a:pt x="698" y="1191"/>
                  </a:lnTo>
                  <a:lnTo>
                    <a:pt x="700" y="1200"/>
                  </a:lnTo>
                  <a:lnTo>
                    <a:pt x="700" y="1208"/>
                  </a:lnTo>
                  <a:lnTo>
                    <a:pt x="700" y="1215"/>
                  </a:lnTo>
                  <a:lnTo>
                    <a:pt x="702" y="1223"/>
                  </a:lnTo>
                  <a:lnTo>
                    <a:pt x="704" y="1230"/>
                  </a:lnTo>
                  <a:lnTo>
                    <a:pt x="704" y="1238"/>
                  </a:lnTo>
                  <a:lnTo>
                    <a:pt x="706" y="1246"/>
                  </a:lnTo>
                  <a:lnTo>
                    <a:pt x="706" y="1251"/>
                  </a:lnTo>
                  <a:lnTo>
                    <a:pt x="708" y="1259"/>
                  </a:lnTo>
                  <a:lnTo>
                    <a:pt x="709" y="1267"/>
                  </a:lnTo>
                  <a:lnTo>
                    <a:pt x="711" y="1274"/>
                  </a:lnTo>
                  <a:lnTo>
                    <a:pt x="713" y="1282"/>
                  </a:lnTo>
                  <a:lnTo>
                    <a:pt x="715" y="1288"/>
                  </a:lnTo>
                  <a:lnTo>
                    <a:pt x="717" y="1293"/>
                  </a:lnTo>
                  <a:lnTo>
                    <a:pt x="719" y="1301"/>
                  </a:lnTo>
                  <a:lnTo>
                    <a:pt x="723" y="1307"/>
                  </a:lnTo>
                  <a:lnTo>
                    <a:pt x="725" y="1314"/>
                  </a:lnTo>
                  <a:lnTo>
                    <a:pt x="727" y="1320"/>
                  </a:lnTo>
                  <a:lnTo>
                    <a:pt x="730" y="1327"/>
                  </a:lnTo>
                  <a:lnTo>
                    <a:pt x="734" y="1333"/>
                  </a:lnTo>
                  <a:lnTo>
                    <a:pt x="736" y="1341"/>
                  </a:lnTo>
                  <a:lnTo>
                    <a:pt x="738" y="1346"/>
                  </a:lnTo>
                  <a:lnTo>
                    <a:pt x="742" y="1352"/>
                  </a:lnTo>
                  <a:lnTo>
                    <a:pt x="744" y="1358"/>
                  </a:lnTo>
                  <a:lnTo>
                    <a:pt x="748" y="1364"/>
                  </a:lnTo>
                  <a:lnTo>
                    <a:pt x="751" y="1369"/>
                  </a:lnTo>
                  <a:lnTo>
                    <a:pt x="755" y="1375"/>
                  </a:lnTo>
                  <a:lnTo>
                    <a:pt x="759" y="1381"/>
                  </a:lnTo>
                  <a:lnTo>
                    <a:pt x="763" y="1386"/>
                  </a:lnTo>
                  <a:lnTo>
                    <a:pt x="765" y="1392"/>
                  </a:lnTo>
                  <a:lnTo>
                    <a:pt x="768" y="1398"/>
                  </a:lnTo>
                  <a:lnTo>
                    <a:pt x="772" y="1402"/>
                  </a:lnTo>
                  <a:lnTo>
                    <a:pt x="776" y="1409"/>
                  </a:lnTo>
                  <a:lnTo>
                    <a:pt x="780" y="1413"/>
                  </a:lnTo>
                  <a:lnTo>
                    <a:pt x="784" y="1419"/>
                  </a:lnTo>
                  <a:lnTo>
                    <a:pt x="789" y="1424"/>
                  </a:lnTo>
                  <a:lnTo>
                    <a:pt x="793" y="1430"/>
                  </a:lnTo>
                  <a:lnTo>
                    <a:pt x="797" y="1434"/>
                  </a:lnTo>
                  <a:lnTo>
                    <a:pt x="801" y="1440"/>
                  </a:lnTo>
                  <a:lnTo>
                    <a:pt x="805" y="1443"/>
                  </a:lnTo>
                  <a:lnTo>
                    <a:pt x="808" y="1449"/>
                  </a:lnTo>
                  <a:lnTo>
                    <a:pt x="812" y="1453"/>
                  </a:lnTo>
                  <a:lnTo>
                    <a:pt x="818" y="1459"/>
                  </a:lnTo>
                  <a:lnTo>
                    <a:pt x="822" y="1462"/>
                  </a:lnTo>
                  <a:lnTo>
                    <a:pt x="827" y="1468"/>
                  </a:lnTo>
                  <a:lnTo>
                    <a:pt x="831" y="1472"/>
                  </a:lnTo>
                  <a:lnTo>
                    <a:pt x="835" y="1476"/>
                  </a:lnTo>
                  <a:lnTo>
                    <a:pt x="839" y="1481"/>
                  </a:lnTo>
                  <a:lnTo>
                    <a:pt x="844" y="1485"/>
                  </a:lnTo>
                  <a:lnTo>
                    <a:pt x="848" y="1489"/>
                  </a:lnTo>
                  <a:lnTo>
                    <a:pt x="852" y="1495"/>
                  </a:lnTo>
                  <a:lnTo>
                    <a:pt x="858" y="1499"/>
                  </a:lnTo>
                  <a:lnTo>
                    <a:pt x="862" y="1502"/>
                  </a:lnTo>
                  <a:lnTo>
                    <a:pt x="846" y="1092"/>
                  </a:lnTo>
                  <a:lnTo>
                    <a:pt x="844" y="1090"/>
                  </a:lnTo>
                  <a:lnTo>
                    <a:pt x="844" y="1088"/>
                  </a:lnTo>
                  <a:lnTo>
                    <a:pt x="844" y="1084"/>
                  </a:lnTo>
                  <a:lnTo>
                    <a:pt x="843" y="1078"/>
                  </a:lnTo>
                  <a:lnTo>
                    <a:pt x="841" y="1073"/>
                  </a:lnTo>
                  <a:lnTo>
                    <a:pt x="839" y="1065"/>
                  </a:lnTo>
                  <a:lnTo>
                    <a:pt x="839" y="1061"/>
                  </a:lnTo>
                  <a:lnTo>
                    <a:pt x="837" y="1057"/>
                  </a:lnTo>
                  <a:lnTo>
                    <a:pt x="837" y="1054"/>
                  </a:lnTo>
                  <a:lnTo>
                    <a:pt x="835" y="1048"/>
                  </a:lnTo>
                  <a:lnTo>
                    <a:pt x="833" y="1044"/>
                  </a:lnTo>
                  <a:lnTo>
                    <a:pt x="833" y="1038"/>
                  </a:lnTo>
                  <a:lnTo>
                    <a:pt x="831" y="1033"/>
                  </a:lnTo>
                  <a:lnTo>
                    <a:pt x="829" y="1027"/>
                  </a:lnTo>
                  <a:lnTo>
                    <a:pt x="827" y="1021"/>
                  </a:lnTo>
                  <a:lnTo>
                    <a:pt x="825" y="1016"/>
                  </a:lnTo>
                  <a:lnTo>
                    <a:pt x="824" y="1010"/>
                  </a:lnTo>
                  <a:lnTo>
                    <a:pt x="822" y="1004"/>
                  </a:lnTo>
                  <a:lnTo>
                    <a:pt x="818" y="997"/>
                  </a:lnTo>
                  <a:lnTo>
                    <a:pt x="816" y="991"/>
                  </a:lnTo>
                  <a:lnTo>
                    <a:pt x="814" y="983"/>
                  </a:lnTo>
                  <a:lnTo>
                    <a:pt x="812" y="978"/>
                  </a:lnTo>
                  <a:lnTo>
                    <a:pt x="808" y="970"/>
                  </a:lnTo>
                  <a:lnTo>
                    <a:pt x="805" y="962"/>
                  </a:lnTo>
                  <a:lnTo>
                    <a:pt x="803" y="957"/>
                  </a:lnTo>
                  <a:lnTo>
                    <a:pt x="801" y="949"/>
                  </a:lnTo>
                  <a:lnTo>
                    <a:pt x="797" y="941"/>
                  </a:lnTo>
                  <a:lnTo>
                    <a:pt x="793" y="934"/>
                  </a:lnTo>
                  <a:lnTo>
                    <a:pt x="789" y="926"/>
                  </a:lnTo>
                  <a:lnTo>
                    <a:pt x="786" y="919"/>
                  </a:lnTo>
                  <a:lnTo>
                    <a:pt x="780" y="911"/>
                  </a:lnTo>
                  <a:lnTo>
                    <a:pt x="776" y="903"/>
                  </a:lnTo>
                  <a:lnTo>
                    <a:pt x="772" y="896"/>
                  </a:lnTo>
                  <a:lnTo>
                    <a:pt x="768" y="888"/>
                  </a:lnTo>
                  <a:lnTo>
                    <a:pt x="763" y="881"/>
                  </a:lnTo>
                  <a:lnTo>
                    <a:pt x="759" y="873"/>
                  </a:lnTo>
                  <a:lnTo>
                    <a:pt x="753" y="865"/>
                  </a:lnTo>
                  <a:lnTo>
                    <a:pt x="749" y="858"/>
                  </a:lnTo>
                  <a:lnTo>
                    <a:pt x="744" y="850"/>
                  </a:lnTo>
                  <a:lnTo>
                    <a:pt x="738" y="843"/>
                  </a:lnTo>
                  <a:lnTo>
                    <a:pt x="732" y="837"/>
                  </a:lnTo>
                  <a:lnTo>
                    <a:pt x="727" y="829"/>
                  </a:lnTo>
                  <a:lnTo>
                    <a:pt x="721" y="822"/>
                  </a:lnTo>
                  <a:lnTo>
                    <a:pt x="715" y="814"/>
                  </a:lnTo>
                  <a:lnTo>
                    <a:pt x="708" y="806"/>
                  </a:lnTo>
                  <a:lnTo>
                    <a:pt x="702" y="801"/>
                  </a:lnTo>
                  <a:lnTo>
                    <a:pt x="694" y="793"/>
                  </a:lnTo>
                  <a:lnTo>
                    <a:pt x="689" y="785"/>
                  </a:lnTo>
                  <a:lnTo>
                    <a:pt x="681" y="780"/>
                  </a:lnTo>
                  <a:lnTo>
                    <a:pt x="673" y="772"/>
                  </a:lnTo>
                  <a:lnTo>
                    <a:pt x="666" y="766"/>
                  </a:lnTo>
                  <a:lnTo>
                    <a:pt x="658" y="761"/>
                  </a:lnTo>
                  <a:lnTo>
                    <a:pt x="651" y="753"/>
                  </a:lnTo>
                  <a:lnTo>
                    <a:pt x="641" y="749"/>
                  </a:lnTo>
                  <a:lnTo>
                    <a:pt x="633" y="744"/>
                  </a:lnTo>
                  <a:lnTo>
                    <a:pt x="624" y="738"/>
                  </a:lnTo>
                  <a:lnTo>
                    <a:pt x="616" y="732"/>
                  </a:lnTo>
                  <a:lnTo>
                    <a:pt x="607" y="728"/>
                  </a:lnTo>
                  <a:lnTo>
                    <a:pt x="624" y="725"/>
                  </a:lnTo>
                  <a:lnTo>
                    <a:pt x="635" y="420"/>
                  </a:lnTo>
                  <a:lnTo>
                    <a:pt x="643" y="418"/>
                  </a:lnTo>
                  <a:lnTo>
                    <a:pt x="652" y="417"/>
                  </a:lnTo>
                  <a:lnTo>
                    <a:pt x="662" y="415"/>
                  </a:lnTo>
                  <a:lnTo>
                    <a:pt x="671" y="411"/>
                  </a:lnTo>
                  <a:lnTo>
                    <a:pt x="679" y="407"/>
                  </a:lnTo>
                  <a:lnTo>
                    <a:pt x="687" y="405"/>
                  </a:lnTo>
                  <a:lnTo>
                    <a:pt x="694" y="401"/>
                  </a:lnTo>
                  <a:lnTo>
                    <a:pt x="702" y="398"/>
                  </a:lnTo>
                  <a:lnTo>
                    <a:pt x="708" y="394"/>
                  </a:lnTo>
                  <a:lnTo>
                    <a:pt x="715" y="388"/>
                  </a:lnTo>
                  <a:lnTo>
                    <a:pt x="721" y="384"/>
                  </a:lnTo>
                  <a:lnTo>
                    <a:pt x="727" y="380"/>
                  </a:lnTo>
                  <a:lnTo>
                    <a:pt x="732" y="375"/>
                  </a:lnTo>
                  <a:lnTo>
                    <a:pt x="738" y="369"/>
                  </a:lnTo>
                  <a:lnTo>
                    <a:pt x="744" y="363"/>
                  </a:lnTo>
                  <a:lnTo>
                    <a:pt x="748" y="358"/>
                  </a:lnTo>
                  <a:lnTo>
                    <a:pt x="753" y="352"/>
                  </a:lnTo>
                  <a:lnTo>
                    <a:pt x="757" y="346"/>
                  </a:lnTo>
                  <a:lnTo>
                    <a:pt x="759" y="339"/>
                  </a:lnTo>
                  <a:lnTo>
                    <a:pt x="763" y="333"/>
                  </a:lnTo>
                  <a:lnTo>
                    <a:pt x="767" y="325"/>
                  </a:lnTo>
                  <a:lnTo>
                    <a:pt x="770" y="320"/>
                  </a:lnTo>
                  <a:lnTo>
                    <a:pt x="772" y="312"/>
                  </a:lnTo>
                  <a:lnTo>
                    <a:pt x="774" y="306"/>
                  </a:lnTo>
                  <a:lnTo>
                    <a:pt x="776" y="299"/>
                  </a:lnTo>
                  <a:lnTo>
                    <a:pt x="778" y="291"/>
                  </a:lnTo>
                  <a:lnTo>
                    <a:pt x="778" y="283"/>
                  </a:lnTo>
                  <a:lnTo>
                    <a:pt x="780" y="276"/>
                  </a:lnTo>
                  <a:lnTo>
                    <a:pt x="780" y="268"/>
                  </a:lnTo>
                  <a:lnTo>
                    <a:pt x="782" y="261"/>
                  </a:lnTo>
                  <a:lnTo>
                    <a:pt x="782" y="253"/>
                  </a:lnTo>
                  <a:lnTo>
                    <a:pt x="782" y="245"/>
                  </a:lnTo>
                  <a:lnTo>
                    <a:pt x="780" y="238"/>
                  </a:lnTo>
                  <a:lnTo>
                    <a:pt x="780" y="228"/>
                  </a:lnTo>
                  <a:lnTo>
                    <a:pt x="778" y="221"/>
                  </a:lnTo>
                  <a:lnTo>
                    <a:pt x="776" y="213"/>
                  </a:lnTo>
                  <a:lnTo>
                    <a:pt x="774" y="204"/>
                  </a:lnTo>
                  <a:lnTo>
                    <a:pt x="772" y="196"/>
                  </a:lnTo>
                  <a:lnTo>
                    <a:pt x="770" y="188"/>
                  </a:lnTo>
                  <a:lnTo>
                    <a:pt x="767" y="179"/>
                  </a:lnTo>
                  <a:lnTo>
                    <a:pt x="763" y="171"/>
                  </a:lnTo>
                  <a:lnTo>
                    <a:pt x="761" y="164"/>
                  </a:lnTo>
                  <a:lnTo>
                    <a:pt x="757" y="154"/>
                  </a:lnTo>
                  <a:lnTo>
                    <a:pt x="753" y="146"/>
                  </a:lnTo>
                  <a:lnTo>
                    <a:pt x="748" y="139"/>
                  </a:lnTo>
                  <a:lnTo>
                    <a:pt x="744" y="131"/>
                  </a:lnTo>
                  <a:lnTo>
                    <a:pt x="738" y="124"/>
                  </a:lnTo>
                  <a:lnTo>
                    <a:pt x="734" y="116"/>
                  </a:lnTo>
                  <a:lnTo>
                    <a:pt x="728" y="107"/>
                  </a:lnTo>
                  <a:lnTo>
                    <a:pt x="723" y="99"/>
                  </a:lnTo>
                  <a:lnTo>
                    <a:pt x="715" y="91"/>
                  </a:lnTo>
                  <a:lnTo>
                    <a:pt x="709" y="84"/>
                  </a:lnTo>
                  <a:lnTo>
                    <a:pt x="702" y="74"/>
                  </a:lnTo>
                  <a:lnTo>
                    <a:pt x="694" y="69"/>
                  </a:lnTo>
                  <a:lnTo>
                    <a:pt x="689" y="61"/>
                  </a:lnTo>
                  <a:lnTo>
                    <a:pt x="681" y="53"/>
                  </a:lnTo>
                  <a:lnTo>
                    <a:pt x="671" y="46"/>
                  </a:lnTo>
                  <a:lnTo>
                    <a:pt x="664" y="38"/>
                  </a:lnTo>
                  <a:lnTo>
                    <a:pt x="656" y="32"/>
                  </a:lnTo>
                  <a:lnTo>
                    <a:pt x="647" y="25"/>
                  </a:lnTo>
                  <a:lnTo>
                    <a:pt x="637" y="19"/>
                  </a:lnTo>
                  <a:lnTo>
                    <a:pt x="628" y="13"/>
                  </a:lnTo>
                  <a:lnTo>
                    <a:pt x="618" y="6"/>
                  </a:lnTo>
                  <a:lnTo>
                    <a:pt x="609" y="0"/>
                  </a:lnTo>
                  <a:lnTo>
                    <a:pt x="609" y="2"/>
                  </a:lnTo>
                  <a:lnTo>
                    <a:pt x="609" y="4"/>
                  </a:lnTo>
                  <a:lnTo>
                    <a:pt x="607" y="6"/>
                  </a:lnTo>
                  <a:lnTo>
                    <a:pt x="607" y="11"/>
                  </a:lnTo>
                  <a:lnTo>
                    <a:pt x="607" y="13"/>
                  </a:lnTo>
                  <a:lnTo>
                    <a:pt x="607" y="19"/>
                  </a:lnTo>
                  <a:lnTo>
                    <a:pt x="607" y="23"/>
                  </a:lnTo>
                  <a:lnTo>
                    <a:pt x="607" y="30"/>
                  </a:lnTo>
                  <a:lnTo>
                    <a:pt x="607" y="34"/>
                  </a:lnTo>
                  <a:lnTo>
                    <a:pt x="605" y="42"/>
                  </a:lnTo>
                  <a:lnTo>
                    <a:pt x="605" y="48"/>
                  </a:lnTo>
                  <a:lnTo>
                    <a:pt x="605" y="55"/>
                  </a:lnTo>
                  <a:lnTo>
                    <a:pt x="605" y="59"/>
                  </a:lnTo>
                  <a:lnTo>
                    <a:pt x="605" y="63"/>
                  </a:lnTo>
                  <a:lnTo>
                    <a:pt x="605" y="67"/>
                  </a:lnTo>
                  <a:lnTo>
                    <a:pt x="605" y="70"/>
                  </a:lnTo>
                  <a:lnTo>
                    <a:pt x="605" y="74"/>
                  </a:lnTo>
                  <a:lnTo>
                    <a:pt x="607" y="80"/>
                  </a:lnTo>
                  <a:lnTo>
                    <a:pt x="607" y="84"/>
                  </a:lnTo>
                  <a:lnTo>
                    <a:pt x="607" y="88"/>
                  </a:lnTo>
                  <a:lnTo>
                    <a:pt x="607" y="91"/>
                  </a:lnTo>
                  <a:lnTo>
                    <a:pt x="607" y="95"/>
                  </a:lnTo>
                  <a:lnTo>
                    <a:pt x="609" y="101"/>
                  </a:lnTo>
                  <a:lnTo>
                    <a:pt x="609" y="105"/>
                  </a:lnTo>
                  <a:lnTo>
                    <a:pt x="609" y="108"/>
                  </a:lnTo>
                  <a:lnTo>
                    <a:pt x="611" y="112"/>
                  </a:lnTo>
                  <a:lnTo>
                    <a:pt x="611" y="118"/>
                  </a:lnTo>
                  <a:lnTo>
                    <a:pt x="613" y="124"/>
                  </a:lnTo>
                  <a:lnTo>
                    <a:pt x="613" y="127"/>
                  </a:lnTo>
                  <a:lnTo>
                    <a:pt x="614" y="133"/>
                  </a:lnTo>
                  <a:lnTo>
                    <a:pt x="614" y="137"/>
                  </a:lnTo>
                  <a:lnTo>
                    <a:pt x="616" y="141"/>
                  </a:lnTo>
                  <a:lnTo>
                    <a:pt x="616" y="146"/>
                  </a:lnTo>
                  <a:lnTo>
                    <a:pt x="618" y="152"/>
                  </a:lnTo>
                  <a:lnTo>
                    <a:pt x="620" y="156"/>
                  </a:lnTo>
                  <a:lnTo>
                    <a:pt x="622" y="162"/>
                  </a:lnTo>
                  <a:lnTo>
                    <a:pt x="624" y="166"/>
                  </a:lnTo>
                  <a:lnTo>
                    <a:pt x="626" y="171"/>
                  </a:lnTo>
                  <a:lnTo>
                    <a:pt x="628" y="175"/>
                  </a:lnTo>
                  <a:lnTo>
                    <a:pt x="630" y="181"/>
                  </a:lnTo>
                  <a:lnTo>
                    <a:pt x="632" y="185"/>
                  </a:lnTo>
                  <a:lnTo>
                    <a:pt x="633" y="190"/>
                  </a:lnTo>
                  <a:lnTo>
                    <a:pt x="635" y="194"/>
                  </a:lnTo>
                  <a:lnTo>
                    <a:pt x="639" y="200"/>
                  </a:lnTo>
                  <a:lnTo>
                    <a:pt x="641" y="204"/>
                  </a:lnTo>
                  <a:lnTo>
                    <a:pt x="643" y="209"/>
                  </a:lnTo>
                  <a:lnTo>
                    <a:pt x="647" y="213"/>
                  </a:lnTo>
                  <a:lnTo>
                    <a:pt x="651" y="219"/>
                  </a:lnTo>
                  <a:lnTo>
                    <a:pt x="652" y="223"/>
                  </a:lnTo>
                  <a:lnTo>
                    <a:pt x="656" y="228"/>
                  </a:lnTo>
                  <a:lnTo>
                    <a:pt x="660" y="232"/>
                  </a:lnTo>
                  <a:lnTo>
                    <a:pt x="664" y="238"/>
                  </a:lnTo>
                  <a:lnTo>
                    <a:pt x="658" y="238"/>
                  </a:lnTo>
                  <a:lnTo>
                    <a:pt x="652" y="238"/>
                  </a:lnTo>
                  <a:lnTo>
                    <a:pt x="647" y="238"/>
                  </a:lnTo>
                  <a:lnTo>
                    <a:pt x="641" y="240"/>
                  </a:lnTo>
                  <a:lnTo>
                    <a:pt x="637" y="240"/>
                  </a:lnTo>
                  <a:lnTo>
                    <a:pt x="632" y="240"/>
                  </a:lnTo>
                  <a:lnTo>
                    <a:pt x="626" y="242"/>
                  </a:lnTo>
                  <a:lnTo>
                    <a:pt x="622" y="242"/>
                  </a:lnTo>
                  <a:lnTo>
                    <a:pt x="616" y="243"/>
                  </a:lnTo>
                  <a:lnTo>
                    <a:pt x="611" y="243"/>
                  </a:lnTo>
                  <a:lnTo>
                    <a:pt x="605" y="245"/>
                  </a:lnTo>
                  <a:lnTo>
                    <a:pt x="601" y="247"/>
                  </a:lnTo>
                  <a:lnTo>
                    <a:pt x="595" y="249"/>
                  </a:lnTo>
                  <a:lnTo>
                    <a:pt x="592" y="251"/>
                  </a:lnTo>
                  <a:lnTo>
                    <a:pt x="586" y="253"/>
                  </a:lnTo>
                  <a:lnTo>
                    <a:pt x="582" y="257"/>
                  </a:lnTo>
                  <a:lnTo>
                    <a:pt x="576" y="259"/>
                  </a:lnTo>
                  <a:lnTo>
                    <a:pt x="573" y="263"/>
                  </a:lnTo>
                  <a:lnTo>
                    <a:pt x="567" y="264"/>
                  </a:lnTo>
                  <a:lnTo>
                    <a:pt x="563" y="268"/>
                  </a:lnTo>
                  <a:lnTo>
                    <a:pt x="559" y="272"/>
                  </a:lnTo>
                  <a:lnTo>
                    <a:pt x="554" y="276"/>
                  </a:lnTo>
                  <a:lnTo>
                    <a:pt x="550" y="282"/>
                  </a:lnTo>
                  <a:lnTo>
                    <a:pt x="546" y="285"/>
                  </a:lnTo>
                  <a:lnTo>
                    <a:pt x="540" y="291"/>
                  </a:lnTo>
                  <a:lnTo>
                    <a:pt x="536" y="297"/>
                  </a:lnTo>
                  <a:lnTo>
                    <a:pt x="531" y="302"/>
                  </a:lnTo>
                  <a:lnTo>
                    <a:pt x="527" y="308"/>
                  </a:lnTo>
                  <a:lnTo>
                    <a:pt x="523" y="316"/>
                  </a:lnTo>
                  <a:lnTo>
                    <a:pt x="519" y="321"/>
                  </a:lnTo>
                  <a:lnTo>
                    <a:pt x="517" y="327"/>
                  </a:lnTo>
                  <a:lnTo>
                    <a:pt x="514" y="331"/>
                  </a:lnTo>
                  <a:lnTo>
                    <a:pt x="512" y="335"/>
                  </a:lnTo>
                  <a:lnTo>
                    <a:pt x="510" y="339"/>
                  </a:lnTo>
                  <a:lnTo>
                    <a:pt x="506" y="337"/>
                  </a:lnTo>
                  <a:lnTo>
                    <a:pt x="500" y="335"/>
                  </a:lnTo>
                  <a:lnTo>
                    <a:pt x="497" y="335"/>
                  </a:lnTo>
                  <a:lnTo>
                    <a:pt x="491" y="333"/>
                  </a:lnTo>
                  <a:lnTo>
                    <a:pt x="485" y="331"/>
                  </a:lnTo>
                  <a:lnTo>
                    <a:pt x="479" y="331"/>
                  </a:lnTo>
                  <a:lnTo>
                    <a:pt x="474" y="329"/>
                  </a:lnTo>
                  <a:lnTo>
                    <a:pt x="468" y="329"/>
                  </a:lnTo>
                  <a:lnTo>
                    <a:pt x="462" y="329"/>
                  </a:lnTo>
                  <a:lnTo>
                    <a:pt x="455" y="327"/>
                  </a:lnTo>
                  <a:lnTo>
                    <a:pt x="449" y="327"/>
                  </a:lnTo>
                  <a:lnTo>
                    <a:pt x="441" y="327"/>
                  </a:lnTo>
                  <a:lnTo>
                    <a:pt x="436" y="327"/>
                  </a:lnTo>
                  <a:lnTo>
                    <a:pt x="428" y="327"/>
                  </a:lnTo>
                  <a:lnTo>
                    <a:pt x="421" y="327"/>
                  </a:lnTo>
                  <a:lnTo>
                    <a:pt x="415" y="327"/>
                  </a:lnTo>
                  <a:lnTo>
                    <a:pt x="411" y="327"/>
                  </a:lnTo>
                  <a:lnTo>
                    <a:pt x="407" y="327"/>
                  </a:lnTo>
                  <a:lnTo>
                    <a:pt x="403" y="327"/>
                  </a:lnTo>
                  <a:lnTo>
                    <a:pt x="400" y="327"/>
                  </a:lnTo>
                  <a:lnTo>
                    <a:pt x="396" y="327"/>
                  </a:lnTo>
                  <a:lnTo>
                    <a:pt x="392" y="327"/>
                  </a:lnTo>
                  <a:lnTo>
                    <a:pt x="388" y="327"/>
                  </a:lnTo>
                  <a:lnTo>
                    <a:pt x="384" y="327"/>
                  </a:lnTo>
                  <a:lnTo>
                    <a:pt x="381" y="327"/>
                  </a:lnTo>
                  <a:lnTo>
                    <a:pt x="377" y="327"/>
                  </a:lnTo>
                  <a:lnTo>
                    <a:pt x="373" y="327"/>
                  </a:lnTo>
                  <a:lnTo>
                    <a:pt x="369" y="329"/>
                  </a:lnTo>
                  <a:lnTo>
                    <a:pt x="362" y="329"/>
                  </a:lnTo>
                  <a:lnTo>
                    <a:pt x="356" y="331"/>
                  </a:lnTo>
                  <a:lnTo>
                    <a:pt x="352" y="331"/>
                  </a:lnTo>
                  <a:lnTo>
                    <a:pt x="348" y="331"/>
                  </a:lnTo>
                  <a:lnTo>
                    <a:pt x="344" y="331"/>
                  </a:lnTo>
                  <a:lnTo>
                    <a:pt x="341" y="333"/>
                  </a:lnTo>
                  <a:lnTo>
                    <a:pt x="333" y="333"/>
                  </a:lnTo>
                  <a:lnTo>
                    <a:pt x="327" y="335"/>
                  </a:lnTo>
                  <a:lnTo>
                    <a:pt x="320" y="337"/>
                  </a:lnTo>
                  <a:lnTo>
                    <a:pt x="312" y="339"/>
                  </a:lnTo>
                  <a:lnTo>
                    <a:pt x="306" y="340"/>
                  </a:lnTo>
                  <a:lnTo>
                    <a:pt x="301" y="344"/>
                  </a:lnTo>
                  <a:lnTo>
                    <a:pt x="297" y="340"/>
                  </a:lnTo>
                  <a:lnTo>
                    <a:pt x="295" y="337"/>
                  </a:lnTo>
                  <a:lnTo>
                    <a:pt x="293" y="333"/>
                  </a:lnTo>
                  <a:lnTo>
                    <a:pt x="289" y="329"/>
                  </a:lnTo>
                  <a:lnTo>
                    <a:pt x="286" y="323"/>
                  </a:lnTo>
                  <a:lnTo>
                    <a:pt x="280" y="318"/>
                  </a:lnTo>
                  <a:lnTo>
                    <a:pt x="274" y="312"/>
                  </a:lnTo>
                  <a:lnTo>
                    <a:pt x="268" y="304"/>
                  </a:lnTo>
                  <a:lnTo>
                    <a:pt x="263" y="301"/>
                  </a:lnTo>
                  <a:lnTo>
                    <a:pt x="257" y="297"/>
                  </a:lnTo>
                  <a:lnTo>
                    <a:pt x="251" y="291"/>
                  </a:lnTo>
                  <a:lnTo>
                    <a:pt x="244" y="287"/>
                  </a:lnTo>
                  <a:lnTo>
                    <a:pt x="238" y="283"/>
                  </a:lnTo>
                  <a:lnTo>
                    <a:pt x="232" y="280"/>
                  </a:lnTo>
                  <a:lnTo>
                    <a:pt x="227" y="278"/>
                  </a:lnTo>
                  <a:lnTo>
                    <a:pt x="221" y="274"/>
                  </a:lnTo>
                  <a:lnTo>
                    <a:pt x="215" y="272"/>
                  </a:lnTo>
                  <a:lnTo>
                    <a:pt x="208" y="270"/>
                  </a:lnTo>
                  <a:lnTo>
                    <a:pt x="202" y="268"/>
                  </a:lnTo>
                  <a:lnTo>
                    <a:pt x="196" y="266"/>
                  </a:lnTo>
                  <a:lnTo>
                    <a:pt x="189" y="264"/>
                  </a:lnTo>
                  <a:lnTo>
                    <a:pt x="183" y="264"/>
                  </a:lnTo>
                  <a:lnTo>
                    <a:pt x="177" y="263"/>
                  </a:lnTo>
                  <a:lnTo>
                    <a:pt x="171" y="263"/>
                  </a:lnTo>
                  <a:lnTo>
                    <a:pt x="166" y="263"/>
                  </a:lnTo>
                  <a:lnTo>
                    <a:pt x="160" y="263"/>
                  </a:lnTo>
                  <a:lnTo>
                    <a:pt x="154" y="263"/>
                  </a:lnTo>
                  <a:lnTo>
                    <a:pt x="151" y="264"/>
                  </a:lnTo>
                  <a:lnTo>
                    <a:pt x="145" y="264"/>
                  </a:lnTo>
                  <a:lnTo>
                    <a:pt x="141" y="266"/>
                  </a:lnTo>
                  <a:lnTo>
                    <a:pt x="135" y="268"/>
                  </a:lnTo>
                  <a:lnTo>
                    <a:pt x="132" y="270"/>
                  </a:lnTo>
                  <a:lnTo>
                    <a:pt x="128" y="272"/>
                  </a:lnTo>
                  <a:lnTo>
                    <a:pt x="126" y="274"/>
                  </a:lnTo>
                  <a:lnTo>
                    <a:pt x="128" y="268"/>
                  </a:lnTo>
                  <a:lnTo>
                    <a:pt x="130" y="261"/>
                  </a:lnTo>
                  <a:lnTo>
                    <a:pt x="133" y="255"/>
                  </a:lnTo>
                  <a:lnTo>
                    <a:pt x="135" y="247"/>
                  </a:lnTo>
                  <a:lnTo>
                    <a:pt x="135" y="243"/>
                  </a:lnTo>
                  <a:lnTo>
                    <a:pt x="137" y="242"/>
                  </a:lnTo>
                  <a:lnTo>
                    <a:pt x="137" y="238"/>
                  </a:lnTo>
                  <a:lnTo>
                    <a:pt x="139" y="234"/>
                  </a:lnTo>
                  <a:lnTo>
                    <a:pt x="139" y="230"/>
                  </a:lnTo>
                  <a:lnTo>
                    <a:pt x="139" y="226"/>
                  </a:lnTo>
                  <a:lnTo>
                    <a:pt x="141" y="223"/>
                  </a:lnTo>
                  <a:lnTo>
                    <a:pt x="141" y="219"/>
                  </a:lnTo>
                  <a:lnTo>
                    <a:pt x="141" y="213"/>
                  </a:lnTo>
                  <a:lnTo>
                    <a:pt x="143" y="209"/>
                  </a:lnTo>
                  <a:lnTo>
                    <a:pt x="143" y="205"/>
                  </a:lnTo>
                  <a:lnTo>
                    <a:pt x="143" y="202"/>
                  </a:lnTo>
                  <a:lnTo>
                    <a:pt x="143" y="198"/>
                  </a:lnTo>
                  <a:lnTo>
                    <a:pt x="145" y="194"/>
                  </a:lnTo>
                  <a:lnTo>
                    <a:pt x="145" y="190"/>
                  </a:lnTo>
                  <a:lnTo>
                    <a:pt x="145" y="186"/>
                  </a:lnTo>
                  <a:lnTo>
                    <a:pt x="145" y="181"/>
                  </a:lnTo>
                  <a:lnTo>
                    <a:pt x="145" y="177"/>
                  </a:lnTo>
                  <a:lnTo>
                    <a:pt x="145" y="173"/>
                  </a:lnTo>
                  <a:lnTo>
                    <a:pt x="145" y="169"/>
                  </a:lnTo>
                  <a:lnTo>
                    <a:pt x="145" y="164"/>
                  </a:lnTo>
                  <a:lnTo>
                    <a:pt x="145" y="160"/>
                  </a:lnTo>
                  <a:lnTo>
                    <a:pt x="145" y="156"/>
                  </a:lnTo>
                  <a:lnTo>
                    <a:pt x="145" y="152"/>
                  </a:lnTo>
                  <a:lnTo>
                    <a:pt x="145" y="146"/>
                  </a:lnTo>
                  <a:lnTo>
                    <a:pt x="143" y="143"/>
                  </a:lnTo>
                  <a:lnTo>
                    <a:pt x="143" y="137"/>
                  </a:lnTo>
                  <a:lnTo>
                    <a:pt x="143" y="133"/>
                  </a:lnTo>
                  <a:lnTo>
                    <a:pt x="141" y="127"/>
                  </a:lnTo>
                  <a:lnTo>
                    <a:pt x="141" y="124"/>
                  </a:lnTo>
                  <a:lnTo>
                    <a:pt x="141" y="120"/>
                  </a:lnTo>
                  <a:lnTo>
                    <a:pt x="141" y="116"/>
                  </a:lnTo>
                  <a:lnTo>
                    <a:pt x="139" y="110"/>
                  </a:lnTo>
                  <a:lnTo>
                    <a:pt x="139" y="107"/>
                  </a:lnTo>
                  <a:lnTo>
                    <a:pt x="137" y="101"/>
                  </a:lnTo>
                  <a:lnTo>
                    <a:pt x="137" y="97"/>
                  </a:lnTo>
                  <a:lnTo>
                    <a:pt x="137" y="93"/>
                  </a:lnTo>
                  <a:lnTo>
                    <a:pt x="137" y="88"/>
                  </a:lnTo>
                  <a:lnTo>
                    <a:pt x="135" y="84"/>
                  </a:lnTo>
                  <a:lnTo>
                    <a:pt x="135" y="80"/>
                  </a:lnTo>
                  <a:lnTo>
                    <a:pt x="133" y="76"/>
                  </a:lnTo>
                  <a:lnTo>
                    <a:pt x="133" y="72"/>
                  </a:lnTo>
                  <a:lnTo>
                    <a:pt x="132" y="67"/>
                  </a:lnTo>
                  <a:lnTo>
                    <a:pt x="132" y="63"/>
                  </a:lnTo>
                  <a:lnTo>
                    <a:pt x="130" y="59"/>
                  </a:lnTo>
                  <a:lnTo>
                    <a:pt x="130" y="55"/>
                  </a:lnTo>
                  <a:lnTo>
                    <a:pt x="128" y="51"/>
                  </a:lnTo>
                  <a:lnTo>
                    <a:pt x="128" y="48"/>
                  </a:lnTo>
                  <a:lnTo>
                    <a:pt x="126" y="44"/>
                  </a:lnTo>
                  <a:lnTo>
                    <a:pt x="126" y="40"/>
                  </a:lnTo>
                  <a:lnTo>
                    <a:pt x="122" y="36"/>
                  </a:lnTo>
                  <a:lnTo>
                    <a:pt x="122" y="32"/>
                  </a:lnTo>
                  <a:lnTo>
                    <a:pt x="120" y="29"/>
                  </a:lnTo>
                  <a:lnTo>
                    <a:pt x="120" y="23"/>
                  </a:lnTo>
                  <a:lnTo>
                    <a:pt x="118" y="21"/>
                  </a:lnTo>
                  <a:lnTo>
                    <a:pt x="118" y="17"/>
                  </a:lnTo>
                  <a:lnTo>
                    <a:pt x="111" y="23"/>
                  </a:lnTo>
                  <a:lnTo>
                    <a:pt x="103" y="30"/>
                  </a:lnTo>
                  <a:lnTo>
                    <a:pt x="95" y="36"/>
                  </a:lnTo>
                  <a:lnTo>
                    <a:pt x="90" y="44"/>
                  </a:lnTo>
                  <a:lnTo>
                    <a:pt x="84" y="50"/>
                  </a:lnTo>
                  <a:lnTo>
                    <a:pt x="78" y="57"/>
                  </a:lnTo>
                  <a:lnTo>
                    <a:pt x="73" y="67"/>
                  </a:lnTo>
                  <a:lnTo>
                    <a:pt x="67" y="74"/>
                  </a:lnTo>
                  <a:lnTo>
                    <a:pt x="61" y="82"/>
                  </a:lnTo>
                  <a:lnTo>
                    <a:pt x="55" y="89"/>
                  </a:lnTo>
                  <a:lnTo>
                    <a:pt x="50" y="97"/>
                  </a:lnTo>
                  <a:lnTo>
                    <a:pt x="46" y="107"/>
                  </a:lnTo>
                  <a:lnTo>
                    <a:pt x="40" y="114"/>
                  </a:lnTo>
                  <a:lnTo>
                    <a:pt x="36" y="124"/>
                  </a:lnTo>
                  <a:lnTo>
                    <a:pt x="33" y="131"/>
                  </a:lnTo>
                  <a:lnTo>
                    <a:pt x="29" y="141"/>
                  </a:lnTo>
                  <a:lnTo>
                    <a:pt x="25" y="148"/>
                  </a:lnTo>
                  <a:lnTo>
                    <a:pt x="21" y="158"/>
                  </a:lnTo>
                  <a:lnTo>
                    <a:pt x="17" y="167"/>
                  </a:lnTo>
                  <a:lnTo>
                    <a:pt x="16" y="175"/>
                  </a:lnTo>
                  <a:lnTo>
                    <a:pt x="12" y="185"/>
                  </a:lnTo>
                  <a:lnTo>
                    <a:pt x="10" y="194"/>
                  </a:lnTo>
                  <a:lnTo>
                    <a:pt x="8" y="204"/>
                  </a:lnTo>
                  <a:lnTo>
                    <a:pt x="6" y="211"/>
                  </a:lnTo>
                  <a:lnTo>
                    <a:pt x="4" y="221"/>
                  </a:lnTo>
                  <a:lnTo>
                    <a:pt x="2" y="228"/>
                  </a:lnTo>
                  <a:lnTo>
                    <a:pt x="2" y="238"/>
                  </a:lnTo>
                  <a:lnTo>
                    <a:pt x="2" y="247"/>
                  </a:lnTo>
                  <a:lnTo>
                    <a:pt x="0" y="255"/>
                  </a:lnTo>
                  <a:lnTo>
                    <a:pt x="0" y="264"/>
                  </a:lnTo>
                  <a:lnTo>
                    <a:pt x="2" y="274"/>
                  </a:lnTo>
                  <a:lnTo>
                    <a:pt x="2" y="282"/>
                  </a:lnTo>
                  <a:lnTo>
                    <a:pt x="2" y="291"/>
                  </a:lnTo>
                  <a:lnTo>
                    <a:pt x="4" y="299"/>
                  </a:lnTo>
                  <a:lnTo>
                    <a:pt x="6" y="306"/>
                  </a:lnTo>
                  <a:lnTo>
                    <a:pt x="8" y="316"/>
                  </a:lnTo>
                  <a:lnTo>
                    <a:pt x="10" y="323"/>
                  </a:lnTo>
                  <a:lnTo>
                    <a:pt x="12" y="331"/>
                  </a:lnTo>
                  <a:lnTo>
                    <a:pt x="16" y="339"/>
                  </a:lnTo>
                  <a:lnTo>
                    <a:pt x="19" y="346"/>
                  </a:lnTo>
                  <a:lnTo>
                    <a:pt x="23" y="354"/>
                  </a:lnTo>
                  <a:lnTo>
                    <a:pt x="27" y="361"/>
                  </a:lnTo>
                  <a:lnTo>
                    <a:pt x="33" y="367"/>
                  </a:lnTo>
                  <a:lnTo>
                    <a:pt x="38" y="375"/>
                  </a:lnTo>
                  <a:lnTo>
                    <a:pt x="42" y="382"/>
                  </a:lnTo>
                  <a:lnTo>
                    <a:pt x="48" y="388"/>
                  </a:lnTo>
                  <a:lnTo>
                    <a:pt x="55" y="394"/>
                  </a:lnTo>
                  <a:lnTo>
                    <a:pt x="61" y="401"/>
                  </a:lnTo>
                  <a:lnTo>
                    <a:pt x="69" y="405"/>
                  </a:lnTo>
                  <a:lnTo>
                    <a:pt x="76" y="413"/>
                  </a:lnTo>
                  <a:lnTo>
                    <a:pt x="84" y="417"/>
                  </a:lnTo>
                  <a:lnTo>
                    <a:pt x="92" y="422"/>
                  </a:lnTo>
                  <a:lnTo>
                    <a:pt x="101" y="426"/>
                  </a:lnTo>
                  <a:lnTo>
                    <a:pt x="111" y="432"/>
                  </a:lnTo>
                  <a:lnTo>
                    <a:pt x="120" y="436"/>
                  </a:lnTo>
                  <a:lnTo>
                    <a:pt x="132" y="439"/>
                  </a:lnTo>
                  <a:lnTo>
                    <a:pt x="141" y="441"/>
                  </a:lnTo>
                  <a:lnTo>
                    <a:pt x="152" y="445"/>
                  </a:lnTo>
                  <a:lnTo>
                    <a:pt x="164" y="447"/>
                  </a:lnTo>
                  <a:lnTo>
                    <a:pt x="175" y="451"/>
                  </a:lnTo>
                  <a:lnTo>
                    <a:pt x="189" y="453"/>
                  </a:lnTo>
                  <a:lnTo>
                    <a:pt x="202" y="455"/>
                  </a:lnTo>
                  <a:lnTo>
                    <a:pt x="215" y="456"/>
                  </a:lnTo>
                  <a:lnTo>
                    <a:pt x="230" y="4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1" name="Freeform 23"/>
            <p:cNvSpPr>
              <a:spLocks/>
            </p:cNvSpPr>
            <p:nvPr/>
          </p:nvSpPr>
          <p:spPr bwMode="auto">
            <a:xfrm>
              <a:off x="4219" y="999"/>
              <a:ext cx="79" cy="99"/>
            </a:xfrm>
            <a:custGeom>
              <a:avLst/>
              <a:gdLst>
                <a:gd name="T0" fmla="*/ 1 w 157"/>
                <a:gd name="T1" fmla="*/ 1 h 198"/>
                <a:gd name="T2" fmla="*/ 1 w 157"/>
                <a:gd name="T3" fmla="*/ 1 h 198"/>
                <a:gd name="T4" fmla="*/ 1 w 157"/>
                <a:gd name="T5" fmla="*/ 1 h 198"/>
                <a:gd name="T6" fmla="*/ 1 w 157"/>
                <a:gd name="T7" fmla="*/ 1 h 198"/>
                <a:gd name="T8" fmla="*/ 1 w 157"/>
                <a:gd name="T9" fmla="*/ 1 h 198"/>
                <a:gd name="T10" fmla="*/ 1 w 157"/>
                <a:gd name="T11" fmla="*/ 1 h 198"/>
                <a:gd name="T12" fmla="*/ 1 w 157"/>
                <a:gd name="T13" fmla="*/ 1 h 198"/>
                <a:gd name="T14" fmla="*/ 1 w 157"/>
                <a:gd name="T15" fmla="*/ 1 h 198"/>
                <a:gd name="T16" fmla="*/ 1 w 157"/>
                <a:gd name="T17" fmla="*/ 1 h 198"/>
                <a:gd name="T18" fmla="*/ 1 w 157"/>
                <a:gd name="T19" fmla="*/ 1 h 198"/>
                <a:gd name="T20" fmla="*/ 1 w 157"/>
                <a:gd name="T21" fmla="*/ 1 h 198"/>
                <a:gd name="T22" fmla="*/ 1 w 157"/>
                <a:gd name="T23" fmla="*/ 1 h 198"/>
                <a:gd name="T24" fmla="*/ 1 w 157"/>
                <a:gd name="T25" fmla="*/ 1 h 198"/>
                <a:gd name="T26" fmla="*/ 1 w 157"/>
                <a:gd name="T27" fmla="*/ 1 h 198"/>
                <a:gd name="T28" fmla="*/ 1 w 157"/>
                <a:gd name="T29" fmla="*/ 1 h 198"/>
                <a:gd name="T30" fmla="*/ 1 w 157"/>
                <a:gd name="T31" fmla="*/ 1 h 198"/>
                <a:gd name="T32" fmla="*/ 1 w 157"/>
                <a:gd name="T33" fmla="*/ 1 h 198"/>
                <a:gd name="T34" fmla="*/ 1 w 157"/>
                <a:gd name="T35" fmla="*/ 1 h 198"/>
                <a:gd name="T36" fmla="*/ 1 w 157"/>
                <a:gd name="T37" fmla="*/ 1 h 198"/>
                <a:gd name="T38" fmla="*/ 1 w 157"/>
                <a:gd name="T39" fmla="*/ 1 h 198"/>
                <a:gd name="T40" fmla="*/ 1 w 157"/>
                <a:gd name="T41" fmla="*/ 1 h 198"/>
                <a:gd name="T42" fmla="*/ 1 w 157"/>
                <a:gd name="T43" fmla="*/ 1 h 198"/>
                <a:gd name="T44" fmla="*/ 1 w 157"/>
                <a:gd name="T45" fmla="*/ 1 h 198"/>
                <a:gd name="T46" fmla="*/ 1 w 157"/>
                <a:gd name="T47" fmla="*/ 1 h 198"/>
                <a:gd name="T48" fmla="*/ 1 w 157"/>
                <a:gd name="T49" fmla="*/ 1 h 198"/>
                <a:gd name="T50" fmla="*/ 1 w 157"/>
                <a:gd name="T51" fmla="*/ 1 h 198"/>
                <a:gd name="T52" fmla="*/ 1 w 157"/>
                <a:gd name="T53" fmla="*/ 1 h 198"/>
                <a:gd name="T54" fmla="*/ 1 w 157"/>
                <a:gd name="T55" fmla="*/ 1 h 198"/>
                <a:gd name="T56" fmla="*/ 1 w 157"/>
                <a:gd name="T57" fmla="*/ 1 h 198"/>
                <a:gd name="T58" fmla="*/ 1 w 157"/>
                <a:gd name="T59" fmla="*/ 0 h 198"/>
                <a:gd name="T60" fmla="*/ 1 w 157"/>
                <a:gd name="T61" fmla="*/ 0 h 198"/>
                <a:gd name="T62" fmla="*/ 1 w 157"/>
                <a:gd name="T63" fmla="*/ 0 h 198"/>
                <a:gd name="T64" fmla="*/ 1 w 157"/>
                <a:gd name="T65" fmla="*/ 1 h 198"/>
                <a:gd name="T66" fmla="*/ 1 w 157"/>
                <a:gd name="T67" fmla="*/ 1 h 198"/>
                <a:gd name="T68" fmla="*/ 1 w 157"/>
                <a:gd name="T69" fmla="*/ 1 h 198"/>
                <a:gd name="T70" fmla="*/ 1 w 157"/>
                <a:gd name="T71" fmla="*/ 1 h 198"/>
                <a:gd name="T72" fmla="*/ 1 w 157"/>
                <a:gd name="T73" fmla="*/ 1 h 198"/>
                <a:gd name="T74" fmla="*/ 1 w 157"/>
                <a:gd name="T75" fmla="*/ 1 h 198"/>
                <a:gd name="T76" fmla="*/ 1 w 157"/>
                <a:gd name="T77" fmla="*/ 1 h 198"/>
                <a:gd name="T78" fmla="*/ 1 w 157"/>
                <a:gd name="T79" fmla="*/ 1 h 198"/>
                <a:gd name="T80" fmla="*/ 1 w 157"/>
                <a:gd name="T81" fmla="*/ 1 h 1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7"/>
                <a:gd name="T124" fmla="*/ 0 h 198"/>
                <a:gd name="T125" fmla="*/ 157 w 157"/>
                <a:gd name="T126" fmla="*/ 198 h 1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7" h="198">
                  <a:moveTo>
                    <a:pt x="43" y="186"/>
                  </a:moveTo>
                  <a:lnTo>
                    <a:pt x="55" y="120"/>
                  </a:lnTo>
                  <a:lnTo>
                    <a:pt x="17" y="129"/>
                  </a:lnTo>
                  <a:lnTo>
                    <a:pt x="17" y="126"/>
                  </a:lnTo>
                  <a:lnTo>
                    <a:pt x="19" y="122"/>
                  </a:lnTo>
                  <a:lnTo>
                    <a:pt x="19" y="118"/>
                  </a:lnTo>
                  <a:lnTo>
                    <a:pt x="20" y="116"/>
                  </a:lnTo>
                  <a:lnTo>
                    <a:pt x="22" y="110"/>
                  </a:lnTo>
                  <a:lnTo>
                    <a:pt x="24" y="105"/>
                  </a:lnTo>
                  <a:lnTo>
                    <a:pt x="28" y="99"/>
                  </a:lnTo>
                  <a:lnTo>
                    <a:pt x="32" y="95"/>
                  </a:lnTo>
                  <a:lnTo>
                    <a:pt x="36" y="93"/>
                  </a:lnTo>
                  <a:lnTo>
                    <a:pt x="39" y="91"/>
                  </a:lnTo>
                  <a:lnTo>
                    <a:pt x="43" y="89"/>
                  </a:lnTo>
                  <a:lnTo>
                    <a:pt x="49" y="89"/>
                  </a:lnTo>
                  <a:lnTo>
                    <a:pt x="3" y="97"/>
                  </a:lnTo>
                  <a:lnTo>
                    <a:pt x="5" y="91"/>
                  </a:lnTo>
                  <a:lnTo>
                    <a:pt x="9" y="86"/>
                  </a:lnTo>
                  <a:lnTo>
                    <a:pt x="11" y="82"/>
                  </a:lnTo>
                  <a:lnTo>
                    <a:pt x="15" y="80"/>
                  </a:lnTo>
                  <a:lnTo>
                    <a:pt x="19" y="76"/>
                  </a:lnTo>
                  <a:lnTo>
                    <a:pt x="22" y="74"/>
                  </a:lnTo>
                  <a:lnTo>
                    <a:pt x="24" y="70"/>
                  </a:lnTo>
                  <a:lnTo>
                    <a:pt x="28" y="69"/>
                  </a:lnTo>
                  <a:lnTo>
                    <a:pt x="34" y="65"/>
                  </a:lnTo>
                  <a:lnTo>
                    <a:pt x="39" y="61"/>
                  </a:lnTo>
                  <a:lnTo>
                    <a:pt x="43" y="59"/>
                  </a:lnTo>
                  <a:lnTo>
                    <a:pt x="49" y="57"/>
                  </a:lnTo>
                  <a:lnTo>
                    <a:pt x="55" y="55"/>
                  </a:lnTo>
                  <a:lnTo>
                    <a:pt x="60" y="53"/>
                  </a:lnTo>
                  <a:lnTo>
                    <a:pt x="0" y="65"/>
                  </a:lnTo>
                  <a:lnTo>
                    <a:pt x="1" y="61"/>
                  </a:lnTo>
                  <a:lnTo>
                    <a:pt x="3" y="55"/>
                  </a:lnTo>
                  <a:lnTo>
                    <a:pt x="7" y="51"/>
                  </a:lnTo>
                  <a:lnTo>
                    <a:pt x="11" y="48"/>
                  </a:lnTo>
                  <a:lnTo>
                    <a:pt x="15" y="42"/>
                  </a:lnTo>
                  <a:lnTo>
                    <a:pt x="20" y="38"/>
                  </a:lnTo>
                  <a:lnTo>
                    <a:pt x="26" y="34"/>
                  </a:lnTo>
                  <a:lnTo>
                    <a:pt x="34" y="31"/>
                  </a:lnTo>
                  <a:lnTo>
                    <a:pt x="39" y="25"/>
                  </a:lnTo>
                  <a:lnTo>
                    <a:pt x="47" y="21"/>
                  </a:lnTo>
                  <a:lnTo>
                    <a:pt x="51" y="19"/>
                  </a:lnTo>
                  <a:lnTo>
                    <a:pt x="55" y="17"/>
                  </a:lnTo>
                  <a:lnTo>
                    <a:pt x="58" y="17"/>
                  </a:lnTo>
                  <a:lnTo>
                    <a:pt x="62" y="15"/>
                  </a:lnTo>
                  <a:lnTo>
                    <a:pt x="66" y="15"/>
                  </a:lnTo>
                  <a:lnTo>
                    <a:pt x="70" y="13"/>
                  </a:lnTo>
                  <a:lnTo>
                    <a:pt x="74" y="13"/>
                  </a:lnTo>
                  <a:lnTo>
                    <a:pt x="79" y="13"/>
                  </a:lnTo>
                  <a:lnTo>
                    <a:pt x="83" y="13"/>
                  </a:lnTo>
                  <a:lnTo>
                    <a:pt x="87" y="13"/>
                  </a:lnTo>
                  <a:lnTo>
                    <a:pt x="91" y="13"/>
                  </a:lnTo>
                  <a:lnTo>
                    <a:pt x="97" y="13"/>
                  </a:lnTo>
                  <a:lnTo>
                    <a:pt x="98" y="10"/>
                  </a:lnTo>
                  <a:lnTo>
                    <a:pt x="100" y="8"/>
                  </a:lnTo>
                  <a:lnTo>
                    <a:pt x="106" y="6"/>
                  </a:lnTo>
                  <a:lnTo>
                    <a:pt x="110" y="4"/>
                  </a:lnTo>
                  <a:lnTo>
                    <a:pt x="114" y="2"/>
                  </a:lnTo>
                  <a:lnTo>
                    <a:pt x="117" y="2"/>
                  </a:lnTo>
                  <a:lnTo>
                    <a:pt x="121" y="0"/>
                  </a:lnTo>
                  <a:lnTo>
                    <a:pt x="125" y="0"/>
                  </a:lnTo>
                  <a:lnTo>
                    <a:pt x="129" y="0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8" y="2"/>
                  </a:lnTo>
                  <a:lnTo>
                    <a:pt x="154" y="6"/>
                  </a:lnTo>
                  <a:lnTo>
                    <a:pt x="140" y="25"/>
                  </a:lnTo>
                  <a:lnTo>
                    <a:pt x="157" y="95"/>
                  </a:lnTo>
                  <a:lnTo>
                    <a:pt x="148" y="97"/>
                  </a:lnTo>
                  <a:lnTo>
                    <a:pt x="152" y="128"/>
                  </a:lnTo>
                  <a:lnTo>
                    <a:pt x="150" y="129"/>
                  </a:lnTo>
                  <a:lnTo>
                    <a:pt x="146" y="131"/>
                  </a:lnTo>
                  <a:lnTo>
                    <a:pt x="142" y="133"/>
                  </a:lnTo>
                  <a:lnTo>
                    <a:pt x="135" y="133"/>
                  </a:lnTo>
                  <a:lnTo>
                    <a:pt x="129" y="135"/>
                  </a:lnTo>
                  <a:lnTo>
                    <a:pt x="123" y="137"/>
                  </a:lnTo>
                  <a:lnTo>
                    <a:pt x="119" y="137"/>
                  </a:lnTo>
                  <a:lnTo>
                    <a:pt x="142" y="198"/>
                  </a:lnTo>
                  <a:lnTo>
                    <a:pt x="43" y="18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2" name="Freeform 24"/>
            <p:cNvSpPr>
              <a:spLocks/>
            </p:cNvSpPr>
            <p:nvPr/>
          </p:nvSpPr>
          <p:spPr bwMode="auto">
            <a:xfrm>
              <a:off x="4346" y="906"/>
              <a:ext cx="36" cy="33"/>
            </a:xfrm>
            <a:custGeom>
              <a:avLst/>
              <a:gdLst>
                <a:gd name="T0" fmla="*/ 0 w 73"/>
                <a:gd name="T1" fmla="*/ 1 h 66"/>
                <a:gd name="T2" fmla="*/ 0 w 73"/>
                <a:gd name="T3" fmla="*/ 1 h 66"/>
                <a:gd name="T4" fmla="*/ 0 w 73"/>
                <a:gd name="T5" fmla="*/ 1 h 66"/>
                <a:gd name="T6" fmla="*/ 0 w 73"/>
                <a:gd name="T7" fmla="*/ 1 h 66"/>
                <a:gd name="T8" fmla="*/ 0 w 73"/>
                <a:gd name="T9" fmla="*/ 1 h 66"/>
                <a:gd name="T10" fmla="*/ 0 w 73"/>
                <a:gd name="T11" fmla="*/ 0 h 66"/>
                <a:gd name="T12" fmla="*/ 0 w 73"/>
                <a:gd name="T13" fmla="*/ 0 h 66"/>
                <a:gd name="T14" fmla="*/ 0 w 73"/>
                <a:gd name="T15" fmla="*/ 0 h 66"/>
                <a:gd name="T16" fmla="*/ 0 w 73"/>
                <a:gd name="T17" fmla="*/ 1 h 66"/>
                <a:gd name="T18" fmla="*/ 0 w 73"/>
                <a:gd name="T19" fmla="*/ 1 h 66"/>
                <a:gd name="T20" fmla="*/ 0 w 73"/>
                <a:gd name="T21" fmla="*/ 1 h 66"/>
                <a:gd name="T22" fmla="*/ 0 w 73"/>
                <a:gd name="T23" fmla="*/ 1 h 66"/>
                <a:gd name="T24" fmla="*/ 0 w 73"/>
                <a:gd name="T25" fmla="*/ 1 h 66"/>
                <a:gd name="T26" fmla="*/ 0 w 73"/>
                <a:gd name="T27" fmla="*/ 1 h 66"/>
                <a:gd name="T28" fmla="*/ 0 w 73"/>
                <a:gd name="T29" fmla="*/ 1 h 66"/>
                <a:gd name="T30" fmla="*/ 0 w 73"/>
                <a:gd name="T31" fmla="*/ 1 h 66"/>
                <a:gd name="T32" fmla="*/ 0 w 73"/>
                <a:gd name="T33" fmla="*/ 1 h 66"/>
                <a:gd name="T34" fmla="*/ 0 w 73"/>
                <a:gd name="T35" fmla="*/ 1 h 66"/>
                <a:gd name="T36" fmla="*/ 0 w 73"/>
                <a:gd name="T37" fmla="*/ 1 h 66"/>
                <a:gd name="T38" fmla="*/ 0 w 73"/>
                <a:gd name="T39" fmla="*/ 1 h 66"/>
                <a:gd name="T40" fmla="*/ 0 w 73"/>
                <a:gd name="T41" fmla="*/ 1 h 66"/>
                <a:gd name="T42" fmla="*/ 0 w 73"/>
                <a:gd name="T43" fmla="*/ 1 h 66"/>
                <a:gd name="T44" fmla="*/ 0 w 73"/>
                <a:gd name="T45" fmla="*/ 1 h 66"/>
                <a:gd name="T46" fmla="*/ 0 w 73"/>
                <a:gd name="T47" fmla="*/ 1 h 66"/>
                <a:gd name="T48" fmla="*/ 0 w 73"/>
                <a:gd name="T49" fmla="*/ 1 h 66"/>
                <a:gd name="T50" fmla="*/ 0 w 73"/>
                <a:gd name="T51" fmla="*/ 1 h 66"/>
                <a:gd name="T52" fmla="*/ 0 w 73"/>
                <a:gd name="T53" fmla="*/ 1 h 66"/>
                <a:gd name="T54" fmla="*/ 0 w 73"/>
                <a:gd name="T55" fmla="*/ 1 h 66"/>
                <a:gd name="T56" fmla="*/ 0 w 73"/>
                <a:gd name="T57" fmla="*/ 1 h 66"/>
                <a:gd name="T58" fmla="*/ 0 w 73"/>
                <a:gd name="T59" fmla="*/ 1 h 66"/>
                <a:gd name="T60" fmla="*/ 0 w 73"/>
                <a:gd name="T61" fmla="*/ 1 h 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3"/>
                <a:gd name="T94" fmla="*/ 0 h 66"/>
                <a:gd name="T95" fmla="*/ 73 w 73"/>
                <a:gd name="T96" fmla="*/ 66 h 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3" h="66">
                  <a:moveTo>
                    <a:pt x="40" y="66"/>
                  </a:moveTo>
                  <a:lnTo>
                    <a:pt x="0" y="47"/>
                  </a:lnTo>
                  <a:lnTo>
                    <a:pt x="2" y="2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5" y="2"/>
                  </a:lnTo>
                  <a:lnTo>
                    <a:pt x="29" y="2"/>
                  </a:lnTo>
                  <a:lnTo>
                    <a:pt x="35" y="2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5"/>
                  </a:lnTo>
                  <a:lnTo>
                    <a:pt x="52" y="9"/>
                  </a:lnTo>
                  <a:lnTo>
                    <a:pt x="56" y="11"/>
                  </a:lnTo>
                  <a:lnTo>
                    <a:pt x="59" y="15"/>
                  </a:lnTo>
                  <a:lnTo>
                    <a:pt x="61" y="19"/>
                  </a:lnTo>
                  <a:lnTo>
                    <a:pt x="63" y="21"/>
                  </a:lnTo>
                  <a:lnTo>
                    <a:pt x="63" y="26"/>
                  </a:lnTo>
                  <a:lnTo>
                    <a:pt x="65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9" y="40"/>
                  </a:lnTo>
                  <a:lnTo>
                    <a:pt x="71" y="45"/>
                  </a:lnTo>
                  <a:lnTo>
                    <a:pt x="71" y="51"/>
                  </a:lnTo>
                  <a:lnTo>
                    <a:pt x="71" y="55"/>
                  </a:lnTo>
                  <a:lnTo>
                    <a:pt x="71" y="59"/>
                  </a:lnTo>
                  <a:lnTo>
                    <a:pt x="73" y="61"/>
                  </a:lnTo>
                  <a:lnTo>
                    <a:pt x="40" y="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3" name="Freeform 25"/>
            <p:cNvSpPr>
              <a:spLocks/>
            </p:cNvSpPr>
            <p:nvPr/>
          </p:nvSpPr>
          <p:spPr bwMode="auto">
            <a:xfrm>
              <a:off x="4336" y="909"/>
              <a:ext cx="16" cy="23"/>
            </a:xfrm>
            <a:custGeom>
              <a:avLst/>
              <a:gdLst>
                <a:gd name="T0" fmla="*/ 0 w 33"/>
                <a:gd name="T1" fmla="*/ 1 h 46"/>
                <a:gd name="T2" fmla="*/ 0 w 33"/>
                <a:gd name="T3" fmla="*/ 1 h 46"/>
                <a:gd name="T4" fmla="*/ 0 w 33"/>
                <a:gd name="T5" fmla="*/ 0 h 46"/>
                <a:gd name="T6" fmla="*/ 0 w 33"/>
                <a:gd name="T7" fmla="*/ 0 h 46"/>
                <a:gd name="T8" fmla="*/ 0 w 33"/>
                <a:gd name="T9" fmla="*/ 0 h 46"/>
                <a:gd name="T10" fmla="*/ 0 w 33"/>
                <a:gd name="T11" fmla="*/ 0 h 46"/>
                <a:gd name="T12" fmla="*/ 0 w 33"/>
                <a:gd name="T13" fmla="*/ 1 h 46"/>
                <a:gd name="T14" fmla="*/ 0 w 33"/>
                <a:gd name="T15" fmla="*/ 1 h 46"/>
                <a:gd name="T16" fmla="*/ 0 w 33"/>
                <a:gd name="T17" fmla="*/ 1 h 46"/>
                <a:gd name="T18" fmla="*/ 0 w 33"/>
                <a:gd name="T19" fmla="*/ 1 h 46"/>
                <a:gd name="T20" fmla="*/ 0 w 33"/>
                <a:gd name="T21" fmla="*/ 1 h 46"/>
                <a:gd name="T22" fmla="*/ 0 w 33"/>
                <a:gd name="T23" fmla="*/ 1 h 46"/>
                <a:gd name="T24" fmla="*/ 0 w 33"/>
                <a:gd name="T25" fmla="*/ 1 h 46"/>
                <a:gd name="T26" fmla="*/ 0 w 33"/>
                <a:gd name="T27" fmla="*/ 1 h 46"/>
                <a:gd name="T28" fmla="*/ 0 w 33"/>
                <a:gd name="T29" fmla="*/ 1 h 46"/>
                <a:gd name="T30" fmla="*/ 0 w 33"/>
                <a:gd name="T31" fmla="*/ 1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"/>
                <a:gd name="T49" fmla="*/ 0 h 46"/>
                <a:gd name="T50" fmla="*/ 33 w 33"/>
                <a:gd name="T51" fmla="*/ 46 h 4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" h="46">
                  <a:moveTo>
                    <a:pt x="27" y="46"/>
                  </a:moveTo>
                  <a:lnTo>
                    <a:pt x="4" y="38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4" y="16"/>
                  </a:lnTo>
                  <a:lnTo>
                    <a:pt x="14" y="19"/>
                  </a:lnTo>
                  <a:lnTo>
                    <a:pt x="12" y="25"/>
                  </a:lnTo>
                  <a:lnTo>
                    <a:pt x="12" y="27"/>
                  </a:lnTo>
                  <a:lnTo>
                    <a:pt x="33" y="35"/>
                  </a:lnTo>
                  <a:lnTo>
                    <a:pt x="27" y="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4" name="Freeform 26"/>
            <p:cNvSpPr>
              <a:spLocks/>
            </p:cNvSpPr>
            <p:nvPr/>
          </p:nvSpPr>
          <p:spPr bwMode="auto">
            <a:xfrm>
              <a:off x="4104" y="911"/>
              <a:ext cx="36" cy="34"/>
            </a:xfrm>
            <a:custGeom>
              <a:avLst/>
              <a:gdLst>
                <a:gd name="T0" fmla="*/ 1 w 72"/>
                <a:gd name="T1" fmla="*/ 0 h 69"/>
                <a:gd name="T2" fmla="*/ 1 w 72"/>
                <a:gd name="T3" fmla="*/ 0 h 69"/>
                <a:gd name="T4" fmla="*/ 1 w 72"/>
                <a:gd name="T5" fmla="*/ 0 h 69"/>
                <a:gd name="T6" fmla="*/ 1 w 72"/>
                <a:gd name="T7" fmla="*/ 0 h 69"/>
                <a:gd name="T8" fmla="*/ 1 w 72"/>
                <a:gd name="T9" fmla="*/ 0 h 69"/>
                <a:gd name="T10" fmla="*/ 1 w 72"/>
                <a:gd name="T11" fmla="*/ 0 h 69"/>
                <a:gd name="T12" fmla="*/ 1 w 72"/>
                <a:gd name="T13" fmla="*/ 0 h 69"/>
                <a:gd name="T14" fmla="*/ 1 w 72"/>
                <a:gd name="T15" fmla="*/ 0 h 69"/>
                <a:gd name="T16" fmla="*/ 1 w 72"/>
                <a:gd name="T17" fmla="*/ 0 h 69"/>
                <a:gd name="T18" fmla="*/ 1 w 72"/>
                <a:gd name="T19" fmla="*/ 0 h 69"/>
                <a:gd name="T20" fmla="*/ 1 w 72"/>
                <a:gd name="T21" fmla="*/ 0 h 69"/>
                <a:gd name="T22" fmla="*/ 1 w 72"/>
                <a:gd name="T23" fmla="*/ 0 h 69"/>
                <a:gd name="T24" fmla="*/ 1 w 72"/>
                <a:gd name="T25" fmla="*/ 0 h 69"/>
                <a:gd name="T26" fmla="*/ 1 w 72"/>
                <a:gd name="T27" fmla="*/ 0 h 69"/>
                <a:gd name="T28" fmla="*/ 1 w 72"/>
                <a:gd name="T29" fmla="*/ 0 h 69"/>
                <a:gd name="T30" fmla="*/ 1 w 72"/>
                <a:gd name="T31" fmla="*/ 0 h 69"/>
                <a:gd name="T32" fmla="*/ 1 w 72"/>
                <a:gd name="T33" fmla="*/ 0 h 69"/>
                <a:gd name="T34" fmla="*/ 1 w 72"/>
                <a:gd name="T35" fmla="*/ 0 h 69"/>
                <a:gd name="T36" fmla="*/ 1 w 72"/>
                <a:gd name="T37" fmla="*/ 0 h 69"/>
                <a:gd name="T38" fmla="*/ 1 w 72"/>
                <a:gd name="T39" fmla="*/ 0 h 69"/>
                <a:gd name="T40" fmla="*/ 1 w 72"/>
                <a:gd name="T41" fmla="*/ 0 h 69"/>
                <a:gd name="T42" fmla="*/ 1 w 72"/>
                <a:gd name="T43" fmla="*/ 0 h 69"/>
                <a:gd name="T44" fmla="*/ 0 w 72"/>
                <a:gd name="T45" fmla="*/ 0 h 69"/>
                <a:gd name="T46" fmla="*/ 0 w 72"/>
                <a:gd name="T47" fmla="*/ 0 h 69"/>
                <a:gd name="T48" fmla="*/ 0 w 72"/>
                <a:gd name="T49" fmla="*/ 0 h 69"/>
                <a:gd name="T50" fmla="*/ 0 w 72"/>
                <a:gd name="T51" fmla="*/ 0 h 69"/>
                <a:gd name="T52" fmla="*/ 0 w 72"/>
                <a:gd name="T53" fmla="*/ 0 h 69"/>
                <a:gd name="T54" fmla="*/ 0 w 72"/>
                <a:gd name="T55" fmla="*/ 0 h 69"/>
                <a:gd name="T56" fmla="*/ 1 w 72"/>
                <a:gd name="T57" fmla="*/ 0 h 69"/>
                <a:gd name="T58" fmla="*/ 1 w 72"/>
                <a:gd name="T59" fmla="*/ 0 h 69"/>
                <a:gd name="T60" fmla="*/ 1 w 72"/>
                <a:gd name="T61" fmla="*/ 0 h 6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2"/>
                <a:gd name="T94" fmla="*/ 0 h 69"/>
                <a:gd name="T95" fmla="*/ 72 w 72"/>
                <a:gd name="T96" fmla="*/ 69 h 6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2" h="69">
                  <a:moveTo>
                    <a:pt x="32" y="69"/>
                  </a:moveTo>
                  <a:lnTo>
                    <a:pt x="72" y="48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5" y="0"/>
                  </a:lnTo>
                  <a:lnTo>
                    <a:pt x="41" y="2"/>
                  </a:lnTo>
                  <a:lnTo>
                    <a:pt x="36" y="2"/>
                  </a:lnTo>
                  <a:lnTo>
                    <a:pt x="32" y="2"/>
                  </a:lnTo>
                  <a:lnTo>
                    <a:pt x="26" y="4"/>
                  </a:lnTo>
                  <a:lnTo>
                    <a:pt x="22" y="6"/>
                  </a:lnTo>
                  <a:lnTo>
                    <a:pt x="17" y="8"/>
                  </a:lnTo>
                  <a:lnTo>
                    <a:pt x="15" y="12"/>
                  </a:lnTo>
                  <a:lnTo>
                    <a:pt x="11" y="14"/>
                  </a:lnTo>
                  <a:lnTo>
                    <a:pt x="9" y="19"/>
                  </a:lnTo>
                  <a:lnTo>
                    <a:pt x="5" y="23"/>
                  </a:lnTo>
                  <a:lnTo>
                    <a:pt x="3" y="27"/>
                  </a:lnTo>
                  <a:lnTo>
                    <a:pt x="3" y="31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0"/>
                  </a:lnTo>
                  <a:lnTo>
                    <a:pt x="0" y="55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1" y="67"/>
                  </a:lnTo>
                  <a:lnTo>
                    <a:pt x="32" y="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5" name="Freeform 27"/>
            <p:cNvSpPr>
              <a:spLocks/>
            </p:cNvSpPr>
            <p:nvPr/>
          </p:nvSpPr>
          <p:spPr bwMode="auto">
            <a:xfrm>
              <a:off x="4133" y="912"/>
              <a:ext cx="15" cy="25"/>
            </a:xfrm>
            <a:custGeom>
              <a:avLst/>
              <a:gdLst>
                <a:gd name="T0" fmla="*/ 1 w 30"/>
                <a:gd name="T1" fmla="*/ 0 h 51"/>
                <a:gd name="T2" fmla="*/ 1 w 30"/>
                <a:gd name="T3" fmla="*/ 0 h 51"/>
                <a:gd name="T4" fmla="*/ 1 w 30"/>
                <a:gd name="T5" fmla="*/ 0 h 51"/>
                <a:gd name="T6" fmla="*/ 1 w 30"/>
                <a:gd name="T7" fmla="*/ 0 h 51"/>
                <a:gd name="T8" fmla="*/ 1 w 30"/>
                <a:gd name="T9" fmla="*/ 0 h 51"/>
                <a:gd name="T10" fmla="*/ 1 w 30"/>
                <a:gd name="T11" fmla="*/ 0 h 51"/>
                <a:gd name="T12" fmla="*/ 1 w 30"/>
                <a:gd name="T13" fmla="*/ 0 h 51"/>
                <a:gd name="T14" fmla="*/ 1 w 30"/>
                <a:gd name="T15" fmla="*/ 0 h 51"/>
                <a:gd name="T16" fmla="*/ 1 w 30"/>
                <a:gd name="T17" fmla="*/ 0 h 51"/>
                <a:gd name="T18" fmla="*/ 1 w 30"/>
                <a:gd name="T19" fmla="*/ 0 h 51"/>
                <a:gd name="T20" fmla="*/ 1 w 30"/>
                <a:gd name="T21" fmla="*/ 0 h 51"/>
                <a:gd name="T22" fmla="*/ 1 w 30"/>
                <a:gd name="T23" fmla="*/ 0 h 51"/>
                <a:gd name="T24" fmla="*/ 1 w 30"/>
                <a:gd name="T25" fmla="*/ 0 h 51"/>
                <a:gd name="T26" fmla="*/ 1 w 30"/>
                <a:gd name="T27" fmla="*/ 0 h 51"/>
                <a:gd name="T28" fmla="*/ 1 w 30"/>
                <a:gd name="T29" fmla="*/ 0 h 51"/>
                <a:gd name="T30" fmla="*/ 0 w 30"/>
                <a:gd name="T31" fmla="*/ 0 h 51"/>
                <a:gd name="T32" fmla="*/ 1 w 30"/>
                <a:gd name="T33" fmla="*/ 0 h 51"/>
                <a:gd name="T34" fmla="*/ 1 w 30"/>
                <a:gd name="T35" fmla="*/ 0 h 5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"/>
                <a:gd name="T55" fmla="*/ 0 h 51"/>
                <a:gd name="T56" fmla="*/ 30 w 30"/>
                <a:gd name="T57" fmla="*/ 51 h 5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" h="51">
                  <a:moveTo>
                    <a:pt x="7" y="51"/>
                  </a:moveTo>
                  <a:lnTo>
                    <a:pt x="30" y="38"/>
                  </a:lnTo>
                  <a:lnTo>
                    <a:pt x="30" y="2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2"/>
                  </a:lnTo>
                  <a:lnTo>
                    <a:pt x="17" y="4"/>
                  </a:lnTo>
                  <a:lnTo>
                    <a:pt x="17" y="8"/>
                  </a:lnTo>
                  <a:lnTo>
                    <a:pt x="15" y="10"/>
                  </a:lnTo>
                  <a:lnTo>
                    <a:pt x="15" y="15"/>
                  </a:lnTo>
                  <a:lnTo>
                    <a:pt x="17" y="17"/>
                  </a:lnTo>
                  <a:lnTo>
                    <a:pt x="19" y="21"/>
                  </a:lnTo>
                  <a:lnTo>
                    <a:pt x="20" y="27"/>
                  </a:lnTo>
                  <a:lnTo>
                    <a:pt x="22" y="29"/>
                  </a:lnTo>
                  <a:lnTo>
                    <a:pt x="0" y="38"/>
                  </a:lnTo>
                  <a:lnTo>
                    <a:pt x="7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6" name="Freeform 28"/>
            <p:cNvSpPr>
              <a:spLocks/>
            </p:cNvSpPr>
            <p:nvPr/>
          </p:nvSpPr>
          <p:spPr bwMode="auto">
            <a:xfrm>
              <a:off x="4059" y="1664"/>
              <a:ext cx="41" cy="21"/>
            </a:xfrm>
            <a:custGeom>
              <a:avLst/>
              <a:gdLst>
                <a:gd name="T0" fmla="*/ 0 w 84"/>
                <a:gd name="T1" fmla="*/ 0 h 42"/>
                <a:gd name="T2" fmla="*/ 0 w 84"/>
                <a:gd name="T3" fmla="*/ 1 h 42"/>
                <a:gd name="T4" fmla="*/ 0 w 84"/>
                <a:gd name="T5" fmla="*/ 1 h 42"/>
                <a:gd name="T6" fmla="*/ 0 w 84"/>
                <a:gd name="T7" fmla="*/ 0 h 42"/>
                <a:gd name="T8" fmla="*/ 0 w 84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42"/>
                <a:gd name="T17" fmla="*/ 84 w 84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42">
                  <a:moveTo>
                    <a:pt x="63" y="0"/>
                  </a:moveTo>
                  <a:lnTo>
                    <a:pt x="84" y="42"/>
                  </a:lnTo>
                  <a:lnTo>
                    <a:pt x="0" y="4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7" name="Freeform 29"/>
            <p:cNvSpPr>
              <a:spLocks/>
            </p:cNvSpPr>
            <p:nvPr/>
          </p:nvSpPr>
          <p:spPr bwMode="auto">
            <a:xfrm>
              <a:off x="4479" y="1662"/>
              <a:ext cx="46" cy="25"/>
            </a:xfrm>
            <a:custGeom>
              <a:avLst/>
              <a:gdLst>
                <a:gd name="T0" fmla="*/ 0 w 93"/>
                <a:gd name="T1" fmla="*/ 0 h 49"/>
                <a:gd name="T2" fmla="*/ 0 w 93"/>
                <a:gd name="T3" fmla="*/ 1 h 49"/>
                <a:gd name="T4" fmla="*/ 0 w 93"/>
                <a:gd name="T5" fmla="*/ 1 h 49"/>
                <a:gd name="T6" fmla="*/ 0 w 93"/>
                <a:gd name="T7" fmla="*/ 0 h 49"/>
                <a:gd name="T8" fmla="*/ 0 w 93"/>
                <a:gd name="T9" fmla="*/ 0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49"/>
                <a:gd name="T17" fmla="*/ 93 w 93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49">
                  <a:moveTo>
                    <a:pt x="5" y="0"/>
                  </a:moveTo>
                  <a:lnTo>
                    <a:pt x="93" y="49"/>
                  </a:lnTo>
                  <a:lnTo>
                    <a:pt x="0" y="4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8" name="Freeform 30"/>
            <p:cNvSpPr>
              <a:spLocks/>
            </p:cNvSpPr>
            <p:nvPr/>
          </p:nvSpPr>
          <p:spPr bwMode="auto">
            <a:xfrm>
              <a:off x="3951" y="914"/>
              <a:ext cx="612" cy="18"/>
            </a:xfrm>
            <a:custGeom>
              <a:avLst/>
              <a:gdLst>
                <a:gd name="T0" fmla="*/ 0 w 1225"/>
                <a:gd name="T1" fmla="*/ 1 h 34"/>
                <a:gd name="T2" fmla="*/ 0 w 1225"/>
                <a:gd name="T3" fmla="*/ 1 h 34"/>
                <a:gd name="T4" fmla="*/ 0 w 1225"/>
                <a:gd name="T5" fmla="*/ 0 h 34"/>
                <a:gd name="T6" fmla="*/ 0 w 1225"/>
                <a:gd name="T7" fmla="*/ 1 h 34"/>
                <a:gd name="T8" fmla="*/ 0 w 1225"/>
                <a:gd name="T9" fmla="*/ 1 h 34"/>
                <a:gd name="T10" fmla="*/ 0 w 1225"/>
                <a:gd name="T11" fmla="*/ 1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25"/>
                <a:gd name="T19" fmla="*/ 0 h 34"/>
                <a:gd name="T20" fmla="*/ 1225 w 1225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25" h="34">
                  <a:moveTo>
                    <a:pt x="0" y="34"/>
                  </a:moveTo>
                  <a:lnTo>
                    <a:pt x="1225" y="32"/>
                  </a:lnTo>
                  <a:lnTo>
                    <a:pt x="1225" y="0"/>
                  </a:lnTo>
                  <a:lnTo>
                    <a:pt x="0" y="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9" name="Freeform 31"/>
            <p:cNvSpPr>
              <a:spLocks/>
            </p:cNvSpPr>
            <p:nvPr/>
          </p:nvSpPr>
          <p:spPr bwMode="auto">
            <a:xfrm>
              <a:off x="3955" y="789"/>
              <a:ext cx="115" cy="274"/>
            </a:xfrm>
            <a:custGeom>
              <a:avLst/>
              <a:gdLst>
                <a:gd name="T0" fmla="*/ 1 w 230"/>
                <a:gd name="T1" fmla="*/ 1 h 548"/>
                <a:gd name="T2" fmla="*/ 1 w 230"/>
                <a:gd name="T3" fmla="*/ 1 h 548"/>
                <a:gd name="T4" fmla="*/ 1 w 230"/>
                <a:gd name="T5" fmla="*/ 1 h 548"/>
                <a:gd name="T6" fmla="*/ 1 w 230"/>
                <a:gd name="T7" fmla="*/ 1 h 548"/>
                <a:gd name="T8" fmla="*/ 1 w 230"/>
                <a:gd name="T9" fmla="*/ 1 h 548"/>
                <a:gd name="T10" fmla="*/ 1 w 230"/>
                <a:gd name="T11" fmla="*/ 1 h 548"/>
                <a:gd name="T12" fmla="*/ 1 w 230"/>
                <a:gd name="T13" fmla="*/ 1 h 548"/>
                <a:gd name="T14" fmla="*/ 1 w 230"/>
                <a:gd name="T15" fmla="*/ 1 h 548"/>
                <a:gd name="T16" fmla="*/ 1 w 230"/>
                <a:gd name="T17" fmla="*/ 1 h 548"/>
                <a:gd name="T18" fmla="*/ 1 w 230"/>
                <a:gd name="T19" fmla="*/ 1 h 548"/>
                <a:gd name="T20" fmla="*/ 1 w 230"/>
                <a:gd name="T21" fmla="*/ 1 h 548"/>
                <a:gd name="T22" fmla="*/ 1 w 230"/>
                <a:gd name="T23" fmla="*/ 1 h 548"/>
                <a:gd name="T24" fmla="*/ 1 w 230"/>
                <a:gd name="T25" fmla="*/ 1 h 548"/>
                <a:gd name="T26" fmla="*/ 1 w 230"/>
                <a:gd name="T27" fmla="*/ 1 h 548"/>
                <a:gd name="T28" fmla="*/ 1 w 230"/>
                <a:gd name="T29" fmla="*/ 1 h 548"/>
                <a:gd name="T30" fmla="*/ 1 w 230"/>
                <a:gd name="T31" fmla="*/ 1 h 548"/>
                <a:gd name="T32" fmla="*/ 1 w 230"/>
                <a:gd name="T33" fmla="*/ 1 h 548"/>
                <a:gd name="T34" fmla="*/ 1 w 230"/>
                <a:gd name="T35" fmla="*/ 1 h 548"/>
                <a:gd name="T36" fmla="*/ 1 w 230"/>
                <a:gd name="T37" fmla="*/ 1 h 548"/>
                <a:gd name="T38" fmla="*/ 1 w 230"/>
                <a:gd name="T39" fmla="*/ 1 h 548"/>
                <a:gd name="T40" fmla="*/ 1 w 230"/>
                <a:gd name="T41" fmla="*/ 1 h 548"/>
                <a:gd name="T42" fmla="*/ 1 w 230"/>
                <a:gd name="T43" fmla="*/ 1 h 548"/>
                <a:gd name="T44" fmla="*/ 1 w 230"/>
                <a:gd name="T45" fmla="*/ 1 h 548"/>
                <a:gd name="T46" fmla="*/ 1 w 230"/>
                <a:gd name="T47" fmla="*/ 1 h 548"/>
                <a:gd name="T48" fmla="*/ 1 w 230"/>
                <a:gd name="T49" fmla="*/ 1 h 548"/>
                <a:gd name="T50" fmla="*/ 1 w 230"/>
                <a:gd name="T51" fmla="*/ 1 h 548"/>
                <a:gd name="T52" fmla="*/ 1 w 230"/>
                <a:gd name="T53" fmla="*/ 0 h 548"/>
                <a:gd name="T54" fmla="*/ 1 w 230"/>
                <a:gd name="T55" fmla="*/ 1 h 548"/>
                <a:gd name="T56" fmla="*/ 1 w 230"/>
                <a:gd name="T57" fmla="*/ 1 h 548"/>
                <a:gd name="T58" fmla="*/ 1 w 230"/>
                <a:gd name="T59" fmla="*/ 1 h 548"/>
                <a:gd name="T60" fmla="*/ 1 w 230"/>
                <a:gd name="T61" fmla="*/ 1 h 548"/>
                <a:gd name="T62" fmla="*/ 1 w 230"/>
                <a:gd name="T63" fmla="*/ 1 h 548"/>
                <a:gd name="T64" fmla="*/ 1 w 230"/>
                <a:gd name="T65" fmla="*/ 1 h 548"/>
                <a:gd name="T66" fmla="*/ 1 w 230"/>
                <a:gd name="T67" fmla="*/ 1 h 548"/>
                <a:gd name="T68" fmla="*/ 1 w 230"/>
                <a:gd name="T69" fmla="*/ 1 h 548"/>
                <a:gd name="T70" fmla="*/ 1 w 230"/>
                <a:gd name="T71" fmla="*/ 1 h 548"/>
                <a:gd name="T72" fmla="*/ 1 w 230"/>
                <a:gd name="T73" fmla="*/ 1 h 548"/>
                <a:gd name="T74" fmla="*/ 1 w 230"/>
                <a:gd name="T75" fmla="*/ 1 h 548"/>
                <a:gd name="T76" fmla="*/ 0 w 230"/>
                <a:gd name="T77" fmla="*/ 1 h 548"/>
                <a:gd name="T78" fmla="*/ 0 w 230"/>
                <a:gd name="T79" fmla="*/ 1 h 548"/>
                <a:gd name="T80" fmla="*/ 0 w 230"/>
                <a:gd name="T81" fmla="*/ 1 h 548"/>
                <a:gd name="T82" fmla="*/ 1 w 230"/>
                <a:gd name="T83" fmla="*/ 1 h 548"/>
                <a:gd name="T84" fmla="*/ 1 w 230"/>
                <a:gd name="T85" fmla="*/ 1 h 548"/>
                <a:gd name="T86" fmla="*/ 1 w 230"/>
                <a:gd name="T87" fmla="*/ 1 h 548"/>
                <a:gd name="T88" fmla="*/ 1 w 230"/>
                <a:gd name="T89" fmla="*/ 1 h 548"/>
                <a:gd name="T90" fmla="*/ 1 w 230"/>
                <a:gd name="T91" fmla="*/ 1 h 548"/>
                <a:gd name="T92" fmla="*/ 1 w 230"/>
                <a:gd name="T93" fmla="*/ 1 h 548"/>
                <a:gd name="T94" fmla="*/ 1 w 230"/>
                <a:gd name="T95" fmla="*/ 1 h 548"/>
                <a:gd name="T96" fmla="*/ 1 w 230"/>
                <a:gd name="T97" fmla="*/ 1 h 548"/>
                <a:gd name="T98" fmla="*/ 1 w 230"/>
                <a:gd name="T99" fmla="*/ 1 h 548"/>
                <a:gd name="T100" fmla="*/ 1 w 230"/>
                <a:gd name="T101" fmla="*/ 1 h 548"/>
                <a:gd name="T102" fmla="*/ 1 w 230"/>
                <a:gd name="T103" fmla="*/ 1 h 548"/>
                <a:gd name="T104" fmla="*/ 1 w 230"/>
                <a:gd name="T105" fmla="*/ 1 h 54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30"/>
                <a:gd name="T160" fmla="*/ 0 h 548"/>
                <a:gd name="T161" fmla="*/ 230 w 230"/>
                <a:gd name="T162" fmla="*/ 548 h 54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30" h="548">
                  <a:moveTo>
                    <a:pt x="116" y="548"/>
                  </a:moveTo>
                  <a:lnTo>
                    <a:pt x="122" y="546"/>
                  </a:lnTo>
                  <a:lnTo>
                    <a:pt x="127" y="546"/>
                  </a:lnTo>
                  <a:lnTo>
                    <a:pt x="131" y="544"/>
                  </a:lnTo>
                  <a:lnTo>
                    <a:pt x="139" y="542"/>
                  </a:lnTo>
                  <a:lnTo>
                    <a:pt x="143" y="536"/>
                  </a:lnTo>
                  <a:lnTo>
                    <a:pt x="148" y="534"/>
                  </a:lnTo>
                  <a:lnTo>
                    <a:pt x="154" y="529"/>
                  </a:lnTo>
                  <a:lnTo>
                    <a:pt x="160" y="525"/>
                  </a:lnTo>
                  <a:lnTo>
                    <a:pt x="164" y="519"/>
                  </a:lnTo>
                  <a:lnTo>
                    <a:pt x="169" y="513"/>
                  </a:lnTo>
                  <a:lnTo>
                    <a:pt x="173" y="506"/>
                  </a:lnTo>
                  <a:lnTo>
                    <a:pt x="179" y="500"/>
                  </a:lnTo>
                  <a:lnTo>
                    <a:pt x="181" y="496"/>
                  </a:lnTo>
                  <a:lnTo>
                    <a:pt x="183" y="492"/>
                  </a:lnTo>
                  <a:lnTo>
                    <a:pt x="184" y="489"/>
                  </a:lnTo>
                  <a:lnTo>
                    <a:pt x="186" y="483"/>
                  </a:lnTo>
                  <a:lnTo>
                    <a:pt x="188" y="479"/>
                  </a:lnTo>
                  <a:lnTo>
                    <a:pt x="190" y="475"/>
                  </a:lnTo>
                  <a:lnTo>
                    <a:pt x="192" y="471"/>
                  </a:lnTo>
                  <a:lnTo>
                    <a:pt x="196" y="466"/>
                  </a:lnTo>
                  <a:lnTo>
                    <a:pt x="196" y="462"/>
                  </a:lnTo>
                  <a:lnTo>
                    <a:pt x="198" y="456"/>
                  </a:lnTo>
                  <a:lnTo>
                    <a:pt x="200" y="452"/>
                  </a:lnTo>
                  <a:lnTo>
                    <a:pt x="203" y="447"/>
                  </a:lnTo>
                  <a:lnTo>
                    <a:pt x="203" y="441"/>
                  </a:lnTo>
                  <a:lnTo>
                    <a:pt x="205" y="437"/>
                  </a:lnTo>
                  <a:lnTo>
                    <a:pt x="207" y="430"/>
                  </a:lnTo>
                  <a:lnTo>
                    <a:pt x="209" y="426"/>
                  </a:lnTo>
                  <a:lnTo>
                    <a:pt x="211" y="420"/>
                  </a:lnTo>
                  <a:lnTo>
                    <a:pt x="211" y="414"/>
                  </a:lnTo>
                  <a:lnTo>
                    <a:pt x="213" y="409"/>
                  </a:lnTo>
                  <a:lnTo>
                    <a:pt x="215" y="403"/>
                  </a:lnTo>
                  <a:lnTo>
                    <a:pt x="215" y="397"/>
                  </a:lnTo>
                  <a:lnTo>
                    <a:pt x="217" y="392"/>
                  </a:lnTo>
                  <a:lnTo>
                    <a:pt x="219" y="386"/>
                  </a:lnTo>
                  <a:lnTo>
                    <a:pt x="221" y="380"/>
                  </a:lnTo>
                  <a:lnTo>
                    <a:pt x="221" y="373"/>
                  </a:lnTo>
                  <a:lnTo>
                    <a:pt x="222" y="367"/>
                  </a:lnTo>
                  <a:lnTo>
                    <a:pt x="222" y="359"/>
                  </a:lnTo>
                  <a:lnTo>
                    <a:pt x="224" y="354"/>
                  </a:lnTo>
                  <a:lnTo>
                    <a:pt x="224" y="348"/>
                  </a:lnTo>
                  <a:lnTo>
                    <a:pt x="224" y="340"/>
                  </a:lnTo>
                  <a:lnTo>
                    <a:pt x="226" y="335"/>
                  </a:lnTo>
                  <a:lnTo>
                    <a:pt x="226" y="329"/>
                  </a:lnTo>
                  <a:lnTo>
                    <a:pt x="226" y="321"/>
                  </a:lnTo>
                  <a:lnTo>
                    <a:pt x="228" y="314"/>
                  </a:lnTo>
                  <a:lnTo>
                    <a:pt x="228" y="306"/>
                  </a:lnTo>
                  <a:lnTo>
                    <a:pt x="228" y="300"/>
                  </a:lnTo>
                  <a:lnTo>
                    <a:pt x="228" y="293"/>
                  </a:lnTo>
                  <a:lnTo>
                    <a:pt x="228" y="287"/>
                  </a:lnTo>
                  <a:lnTo>
                    <a:pt x="228" y="279"/>
                  </a:lnTo>
                  <a:lnTo>
                    <a:pt x="230" y="274"/>
                  </a:lnTo>
                  <a:lnTo>
                    <a:pt x="228" y="266"/>
                  </a:lnTo>
                  <a:lnTo>
                    <a:pt x="228" y="258"/>
                  </a:lnTo>
                  <a:lnTo>
                    <a:pt x="228" y="251"/>
                  </a:lnTo>
                  <a:lnTo>
                    <a:pt x="228" y="245"/>
                  </a:lnTo>
                  <a:lnTo>
                    <a:pt x="228" y="238"/>
                  </a:lnTo>
                  <a:lnTo>
                    <a:pt x="228" y="230"/>
                  </a:lnTo>
                  <a:lnTo>
                    <a:pt x="226" y="222"/>
                  </a:lnTo>
                  <a:lnTo>
                    <a:pt x="226" y="217"/>
                  </a:lnTo>
                  <a:lnTo>
                    <a:pt x="226" y="211"/>
                  </a:lnTo>
                  <a:lnTo>
                    <a:pt x="224" y="203"/>
                  </a:lnTo>
                  <a:lnTo>
                    <a:pt x="224" y="198"/>
                  </a:lnTo>
                  <a:lnTo>
                    <a:pt x="224" y="192"/>
                  </a:lnTo>
                  <a:lnTo>
                    <a:pt x="222" y="184"/>
                  </a:lnTo>
                  <a:lnTo>
                    <a:pt x="222" y="179"/>
                  </a:lnTo>
                  <a:lnTo>
                    <a:pt x="221" y="171"/>
                  </a:lnTo>
                  <a:lnTo>
                    <a:pt x="221" y="165"/>
                  </a:lnTo>
                  <a:lnTo>
                    <a:pt x="219" y="160"/>
                  </a:lnTo>
                  <a:lnTo>
                    <a:pt x="217" y="154"/>
                  </a:lnTo>
                  <a:lnTo>
                    <a:pt x="215" y="148"/>
                  </a:lnTo>
                  <a:lnTo>
                    <a:pt x="215" y="142"/>
                  </a:lnTo>
                  <a:lnTo>
                    <a:pt x="213" y="135"/>
                  </a:lnTo>
                  <a:lnTo>
                    <a:pt x="211" y="131"/>
                  </a:lnTo>
                  <a:lnTo>
                    <a:pt x="211" y="125"/>
                  </a:lnTo>
                  <a:lnTo>
                    <a:pt x="209" y="120"/>
                  </a:lnTo>
                  <a:lnTo>
                    <a:pt x="207" y="114"/>
                  </a:lnTo>
                  <a:lnTo>
                    <a:pt x="205" y="108"/>
                  </a:lnTo>
                  <a:lnTo>
                    <a:pt x="203" y="103"/>
                  </a:lnTo>
                  <a:lnTo>
                    <a:pt x="203" y="99"/>
                  </a:lnTo>
                  <a:lnTo>
                    <a:pt x="200" y="93"/>
                  </a:lnTo>
                  <a:lnTo>
                    <a:pt x="198" y="89"/>
                  </a:lnTo>
                  <a:lnTo>
                    <a:pt x="196" y="84"/>
                  </a:lnTo>
                  <a:lnTo>
                    <a:pt x="196" y="80"/>
                  </a:lnTo>
                  <a:lnTo>
                    <a:pt x="192" y="74"/>
                  </a:lnTo>
                  <a:lnTo>
                    <a:pt x="190" y="68"/>
                  </a:lnTo>
                  <a:lnTo>
                    <a:pt x="188" y="64"/>
                  </a:lnTo>
                  <a:lnTo>
                    <a:pt x="186" y="61"/>
                  </a:lnTo>
                  <a:lnTo>
                    <a:pt x="184" y="57"/>
                  </a:lnTo>
                  <a:lnTo>
                    <a:pt x="183" y="53"/>
                  </a:lnTo>
                  <a:lnTo>
                    <a:pt x="181" y="49"/>
                  </a:lnTo>
                  <a:lnTo>
                    <a:pt x="179" y="45"/>
                  </a:lnTo>
                  <a:lnTo>
                    <a:pt x="175" y="42"/>
                  </a:lnTo>
                  <a:lnTo>
                    <a:pt x="173" y="38"/>
                  </a:lnTo>
                  <a:lnTo>
                    <a:pt x="171" y="34"/>
                  </a:lnTo>
                  <a:lnTo>
                    <a:pt x="169" y="32"/>
                  </a:lnTo>
                  <a:lnTo>
                    <a:pt x="164" y="25"/>
                  </a:lnTo>
                  <a:lnTo>
                    <a:pt x="160" y="21"/>
                  </a:lnTo>
                  <a:lnTo>
                    <a:pt x="154" y="15"/>
                  </a:lnTo>
                  <a:lnTo>
                    <a:pt x="148" y="11"/>
                  </a:lnTo>
                  <a:lnTo>
                    <a:pt x="143" y="7"/>
                  </a:lnTo>
                  <a:lnTo>
                    <a:pt x="139" y="6"/>
                  </a:lnTo>
                  <a:lnTo>
                    <a:pt x="131" y="2"/>
                  </a:lnTo>
                  <a:lnTo>
                    <a:pt x="127" y="0"/>
                  </a:lnTo>
                  <a:lnTo>
                    <a:pt x="122" y="0"/>
                  </a:lnTo>
                  <a:lnTo>
                    <a:pt x="116" y="0"/>
                  </a:lnTo>
                  <a:lnTo>
                    <a:pt x="108" y="0"/>
                  </a:lnTo>
                  <a:lnTo>
                    <a:pt x="103" y="0"/>
                  </a:lnTo>
                  <a:lnTo>
                    <a:pt x="97" y="2"/>
                  </a:lnTo>
                  <a:lnTo>
                    <a:pt x="91" y="6"/>
                  </a:lnTo>
                  <a:lnTo>
                    <a:pt x="86" y="7"/>
                  </a:lnTo>
                  <a:lnTo>
                    <a:pt x="80" y="11"/>
                  </a:lnTo>
                  <a:lnTo>
                    <a:pt x="74" y="15"/>
                  </a:lnTo>
                  <a:lnTo>
                    <a:pt x="70" y="21"/>
                  </a:lnTo>
                  <a:lnTo>
                    <a:pt x="65" y="25"/>
                  </a:lnTo>
                  <a:lnTo>
                    <a:pt x="61" y="32"/>
                  </a:lnTo>
                  <a:lnTo>
                    <a:pt x="57" y="34"/>
                  </a:lnTo>
                  <a:lnTo>
                    <a:pt x="55" y="38"/>
                  </a:lnTo>
                  <a:lnTo>
                    <a:pt x="53" y="42"/>
                  </a:lnTo>
                  <a:lnTo>
                    <a:pt x="51" y="45"/>
                  </a:lnTo>
                  <a:lnTo>
                    <a:pt x="48" y="49"/>
                  </a:lnTo>
                  <a:lnTo>
                    <a:pt x="46" y="53"/>
                  </a:lnTo>
                  <a:lnTo>
                    <a:pt x="44" y="57"/>
                  </a:lnTo>
                  <a:lnTo>
                    <a:pt x="42" y="61"/>
                  </a:lnTo>
                  <a:lnTo>
                    <a:pt x="40" y="64"/>
                  </a:lnTo>
                  <a:lnTo>
                    <a:pt x="38" y="68"/>
                  </a:lnTo>
                  <a:lnTo>
                    <a:pt x="36" y="74"/>
                  </a:lnTo>
                  <a:lnTo>
                    <a:pt x="34" y="80"/>
                  </a:lnTo>
                  <a:lnTo>
                    <a:pt x="32" y="84"/>
                  </a:lnTo>
                  <a:lnTo>
                    <a:pt x="30" y="89"/>
                  </a:lnTo>
                  <a:lnTo>
                    <a:pt x="29" y="93"/>
                  </a:lnTo>
                  <a:lnTo>
                    <a:pt x="27" y="99"/>
                  </a:lnTo>
                  <a:lnTo>
                    <a:pt x="25" y="103"/>
                  </a:lnTo>
                  <a:lnTo>
                    <a:pt x="23" y="108"/>
                  </a:lnTo>
                  <a:lnTo>
                    <a:pt x="21" y="114"/>
                  </a:lnTo>
                  <a:lnTo>
                    <a:pt x="19" y="120"/>
                  </a:lnTo>
                  <a:lnTo>
                    <a:pt x="17" y="125"/>
                  </a:lnTo>
                  <a:lnTo>
                    <a:pt x="15" y="131"/>
                  </a:lnTo>
                  <a:lnTo>
                    <a:pt x="15" y="135"/>
                  </a:lnTo>
                  <a:lnTo>
                    <a:pt x="13" y="142"/>
                  </a:lnTo>
                  <a:lnTo>
                    <a:pt x="11" y="148"/>
                  </a:lnTo>
                  <a:lnTo>
                    <a:pt x="11" y="154"/>
                  </a:lnTo>
                  <a:lnTo>
                    <a:pt x="10" y="160"/>
                  </a:lnTo>
                  <a:lnTo>
                    <a:pt x="10" y="165"/>
                  </a:lnTo>
                  <a:lnTo>
                    <a:pt x="8" y="171"/>
                  </a:lnTo>
                  <a:lnTo>
                    <a:pt x="6" y="179"/>
                  </a:lnTo>
                  <a:lnTo>
                    <a:pt x="6" y="184"/>
                  </a:lnTo>
                  <a:lnTo>
                    <a:pt x="4" y="192"/>
                  </a:lnTo>
                  <a:lnTo>
                    <a:pt x="4" y="198"/>
                  </a:lnTo>
                  <a:lnTo>
                    <a:pt x="4" y="203"/>
                  </a:lnTo>
                  <a:lnTo>
                    <a:pt x="2" y="211"/>
                  </a:lnTo>
                  <a:lnTo>
                    <a:pt x="2" y="217"/>
                  </a:lnTo>
                  <a:lnTo>
                    <a:pt x="2" y="222"/>
                  </a:lnTo>
                  <a:lnTo>
                    <a:pt x="0" y="230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0" y="251"/>
                  </a:lnTo>
                  <a:lnTo>
                    <a:pt x="0" y="258"/>
                  </a:lnTo>
                  <a:lnTo>
                    <a:pt x="0" y="266"/>
                  </a:lnTo>
                  <a:lnTo>
                    <a:pt x="0" y="274"/>
                  </a:lnTo>
                  <a:lnTo>
                    <a:pt x="0" y="279"/>
                  </a:lnTo>
                  <a:lnTo>
                    <a:pt x="0" y="287"/>
                  </a:lnTo>
                  <a:lnTo>
                    <a:pt x="0" y="293"/>
                  </a:lnTo>
                  <a:lnTo>
                    <a:pt x="0" y="300"/>
                  </a:lnTo>
                  <a:lnTo>
                    <a:pt x="0" y="306"/>
                  </a:lnTo>
                  <a:lnTo>
                    <a:pt x="0" y="314"/>
                  </a:lnTo>
                  <a:lnTo>
                    <a:pt x="2" y="321"/>
                  </a:lnTo>
                  <a:lnTo>
                    <a:pt x="2" y="329"/>
                  </a:lnTo>
                  <a:lnTo>
                    <a:pt x="2" y="335"/>
                  </a:lnTo>
                  <a:lnTo>
                    <a:pt x="4" y="340"/>
                  </a:lnTo>
                  <a:lnTo>
                    <a:pt x="4" y="348"/>
                  </a:lnTo>
                  <a:lnTo>
                    <a:pt x="4" y="354"/>
                  </a:lnTo>
                  <a:lnTo>
                    <a:pt x="6" y="359"/>
                  </a:lnTo>
                  <a:lnTo>
                    <a:pt x="6" y="367"/>
                  </a:lnTo>
                  <a:lnTo>
                    <a:pt x="8" y="373"/>
                  </a:lnTo>
                  <a:lnTo>
                    <a:pt x="10" y="380"/>
                  </a:lnTo>
                  <a:lnTo>
                    <a:pt x="10" y="386"/>
                  </a:lnTo>
                  <a:lnTo>
                    <a:pt x="11" y="392"/>
                  </a:lnTo>
                  <a:lnTo>
                    <a:pt x="11" y="397"/>
                  </a:lnTo>
                  <a:lnTo>
                    <a:pt x="13" y="403"/>
                  </a:lnTo>
                  <a:lnTo>
                    <a:pt x="15" y="409"/>
                  </a:lnTo>
                  <a:lnTo>
                    <a:pt x="15" y="414"/>
                  </a:lnTo>
                  <a:lnTo>
                    <a:pt x="17" y="420"/>
                  </a:lnTo>
                  <a:lnTo>
                    <a:pt x="19" y="426"/>
                  </a:lnTo>
                  <a:lnTo>
                    <a:pt x="21" y="430"/>
                  </a:lnTo>
                  <a:lnTo>
                    <a:pt x="23" y="437"/>
                  </a:lnTo>
                  <a:lnTo>
                    <a:pt x="25" y="441"/>
                  </a:lnTo>
                  <a:lnTo>
                    <a:pt x="27" y="447"/>
                  </a:lnTo>
                  <a:lnTo>
                    <a:pt x="29" y="452"/>
                  </a:lnTo>
                  <a:lnTo>
                    <a:pt x="30" y="456"/>
                  </a:lnTo>
                  <a:lnTo>
                    <a:pt x="32" y="462"/>
                  </a:lnTo>
                  <a:lnTo>
                    <a:pt x="34" y="466"/>
                  </a:lnTo>
                  <a:lnTo>
                    <a:pt x="36" y="471"/>
                  </a:lnTo>
                  <a:lnTo>
                    <a:pt x="38" y="475"/>
                  </a:lnTo>
                  <a:lnTo>
                    <a:pt x="40" y="479"/>
                  </a:lnTo>
                  <a:lnTo>
                    <a:pt x="42" y="483"/>
                  </a:lnTo>
                  <a:lnTo>
                    <a:pt x="44" y="489"/>
                  </a:lnTo>
                  <a:lnTo>
                    <a:pt x="46" y="492"/>
                  </a:lnTo>
                  <a:lnTo>
                    <a:pt x="48" y="496"/>
                  </a:lnTo>
                  <a:lnTo>
                    <a:pt x="51" y="500"/>
                  </a:lnTo>
                  <a:lnTo>
                    <a:pt x="55" y="506"/>
                  </a:lnTo>
                  <a:lnTo>
                    <a:pt x="61" y="513"/>
                  </a:lnTo>
                  <a:lnTo>
                    <a:pt x="65" y="519"/>
                  </a:lnTo>
                  <a:lnTo>
                    <a:pt x="70" y="525"/>
                  </a:lnTo>
                  <a:lnTo>
                    <a:pt x="74" y="529"/>
                  </a:lnTo>
                  <a:lnTo>
                    <a:pt x="80" y="534"/>
                  </a:lnTo>
                  <a:lnTo>
                    <a:pt x="86" y="536"/>
                  </a:lnTo>
                  <a:lnTo>
                    <a:pt x="91" y="542"/>
                  </a:lnTo>
                  <a:lnTo>
                    <a:pt x="97" y="544"/>
                  </a:lnTo>
                  <a:lnTo>
                    <a:pt x="103" y="546"/>
                  </a:lnTo>
                  <a:lnTo>
                    <a:pt x="108" y="546"/>
                  </a:lnTo>
                  <a:lnTo>
                    <a:pt x="116" y="5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0" name="Freeform 32"/>
            <p:cNvSpPr>
              <a:spLocks/>
            </p:cNvSpPr>
            <p:nvPr/>
          </p:nvSpPr>
          <p:spPr bwMode="auto">
            <a:xfrm>
              <a:off x="3988" y="899"/>
              <a:ext cx="24" cy="50"/>
            </a:xfrm>
            <a:custGeom>
              <a:avLst/>
              <a:gdLst>
                <a:gd name="T0" fmla="*/ 1 w 47"/>
                <a:gd name="T1" fmla="*/ 1 h 99"/>
                <a:gd name="T2" fmla="*/ 1 w 47"/>
                <a:gd name="T3" fmla="*/ 1 h 99"/>
                <a:gd name="T4" fmla="*/ 1 w 47"/>
                <a:gd name="T5" fmla="*/ 1 h 99"/>
                <a:gd name="T6" fmla="*/ 1 w 47"/>
                <a:gd name="T7" fmla="*/ 1 h 99"/>
                <a:gd name="T8" fmla="*/ 1 w 47"/>
                <a:gd name="T9" fmla="*/ 1 h 99"/>
                <a:gd name="T10" fmla="*/ 1 w 47"/>
                <a:gd name="T11" fmla="*/ 1 h 99"/>
                <a:gd name="T12" fmla="*/ 1 w 47"/>
                <a:gd name="T13" fmla="*/ 1 h 99"/>
                <a:gd name="T14" fmla="*/ 1 w 47"/>
                <a:gd name="T15" fmla="*/ 1 h 99"/>
                <a:gd name="T16" fmla="*/ 1 w 47"/>
                <a:gd name="T17" fmla="*/ 1 h 99"/>
                <a:gd name="T18" fmla="*/ 1 w 47"/>
                <a:gd name="T19" fmla="*/ 1 h 99"/>
                <a:gd name="T20" fmla="*/ 1 w 47"/>
                <a:gd name="T21" fmla="*/ 1 h 99"/>
                <a:gd name="T22" fmla="*/ 1 w 47"/>
                <a:gd name="T23" fmla="*/ 1 h 99"/>
                <a:gd name="T24" fmla="*/ 1 w 47"/>
                <a:gd name="T25" fmla="*/ 1 h 99"/>
                <a:gd name="T26" fmla="*/ 1 w 47"/>
                <a:gd name="T27" fmla="*/ 1 h 99"/>
                <a:gd name="T28" fmla="*/ 1 w 47"/>
                <a:gd name="T29" fmla="*/ 1 h 99"/>
                <a:gd name="T30" fmla="*/ 1 w 47"/>
                <a:gd name="T31" fmla="*/ 1 h 99"/>
                <a:gd name="T32" fmla="*/ 1 w 47"/>
                <a:gd name="T33" fmla="*/ 1 h 99"/>
                <a:gd name="T34" fmla="*/ 1 w 47"/>
                <a:gd name="T35" fmla="*/ 1 h 99"/>
                <a:gd name="T36" fmla="*/ 1 w 47"/>
                <a:gd name="T37" fmla="*/ 1 h 99"/>
                <a:gd name="T38" fmla="*/ 1 w 47"/>
                <a:gd name="T39" fmla="*/ 1 h 99"/>
                <a:gd name="T40" fmla="*/ 1 w 47"/>
                <a:gd name="T41" fmla="*/ 1 h 99"/>
                <a:gd name="T42" fmla="*/ 1 w 47"/>
                <a:gd name="T43" fmla="*/ 1 h 99"/>
                <a:gd name="T44" fmla="*/ 1 w 47"/>
                <a:gd name="T45" fmla="*/ 1 h 99"/>
                <a:gd name="T46" fmla="*/ 1 w 47"/>
                <a:gd name="T47" fmla="*/ 0 h 99"/>
                <a:gd name="T48" fmla="*/ 1 w 47"/>
                <a:gd name="T49" fmla="*/ 0 h 99"/>
                <a:gd name="T50" fmla="*/ 1 w 47"/>
                <a:gd name="T51" fmla="*/ 0 h 99"/>
                <a:gd name="T52" fmla="*/ 1 w 47"/>
                <a:gd name="T53" fmla="*/ 1 h 99"/>
                <a:gd name="T54" fmla="*/ 1 w 47"/>
                <a:gd name="T55" fmla="*/ 1 h 99"/>
                <a:gd name="T56" fmla="*/ 1 w 47"/>
                <a:gd name="T57" fmla="*/ 1 h 99"/>
                <a:gd name="T58" fmla="*/ 1 w 47"/>
                <a:gd name="T59" fmla="*/ 1 h 99"/>
                <a:gd name="T60" fmla="*/ 1 w 47"/>
                <a:gd name="T61" fmla="*/ 1 h 99"/>
                <a:gd name="T62" fmla="*/ 1 w 47"/>
                <a:gd name="T63" fmla="*/ 1 h 99"/>
                <a:gd name="T64" fmla="*/ 0 w 47"/>
                <a:gd name="T65" fmla="*/ 1 h 99"/>
                <a:gd name="T66" fmla="*/ 0 w 47"/>
                <a:gd name="T67" fmla="*/ 1 h 99"/>
                <a:gd name="T68" fmla="*/ 0 w 47"/>
                <a:gd name="T69" fmla="*/ 1 h 99"/>
                <a:gd name="T70" fmla="*/ 0 w 47"/>
                <a:gd name="T71" fmla="*/ 1 h 99"/>
                <a:gd name="T72" fmla="*/ 0 w 47"/>
                <a:gd name="T73" fmla="*/ 1 h 99"/>
                <a:gd name="T74" fmla="*/ 0 w 47"/>
                <a:gd name="T75" fmla="*/ 1 h 99"/>
                <a:gd name="T76" fmla="*/ 0 w 47"/>
                <a:gd name="T77" fmla="*/ 1 h 99"/>
                <a:gd name="T78" fmla="*/ 0 w 47"/>
                <a:gd name="T79" fmla="*/ 1 h 99"/>
                <a:gd name="T80" fmla="*/ 0 w 47"/>
                <a:gd name="T81" fmla="*/ 1 h 99"/>
                <a:gd name="T82" fmla="*/ 1 w 47"/>
                <a:gd name="T83" fmla="*/ 1 h 99"/>
                <a:gd name="T84" fmla="*/ 1 w 47"/>
                <a:gd name="T85" fmla="*/ 1 h 99"/>
                <a:gd name="T86" fmla="*/ 1 w 47"/>
                <a:gd name="T87" fmla="*/ 1 h 99"/>
                <a:gd name="T88" fmla="*/ 1 w 47"/>
                <a:gd name="T89" fmla="*/ 1 h 99"/>
                <a:gd name="T90" fmla="*/ 1 w 47"/>
                <a:gd name="T91" fmla="*/ 1 h 99"/>
                <a:gd name="T92" fmla="*/ 1 w 47"/>
                <a:gd name="T93" fmla="*/ 1 h 99"/>
                <a:gd name="T94" fmla="*/ 1 w 47"/>
                <a:gd name="T95" fmla="*/ 1 h 99"/>
                <a:gd name="T96" fmla="*/ 1 w 47"/>
                <a:gd name="T97" fmla="*/ 1 h 99"/>
                <a:gd name="T98" fmla="*/ 1 w 47"/>
                <a:gd name="T99" fmla="*/ 1 h 9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7"/>
                <a:gd name="T151" fmla="*/ 0 h 99"/>
                <a:gd name="T152" fmla="*/ 47 w 47"/>
                <a:gd name="T153" fmla="*/ 99 h 9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7" h="99">
                  <a:moveTo>
                    <a:pt x="24" y="99"/>
                  </a:moveTo>
                  <a:lnTo>
                    <a:pt x="28" y="97"/>
                  </a:lnTo>
                  <a:lnTo>
                    <a:pt x="34" y="94"/>
                  </a:lnTo>
                  <a:lnTo>
                    <a:pt x="36" y="90"/>
                  </a:lnTo>
                  <a:lnTo>
                    <a:pt x="40" y="84"/>
                  </a:lnTo>
                  <a:lnTo>
                    <a:pt x="41" y="80"/>
                  </a:lnTo>
                  <a:lnTo>
                    <a:pt x="43" y="76"/>
                  </a:lnTo>
                  <a:lnTo>
                    <a:pt x="43" y="73"/>
                  </a:lnTo>
                  <a:lnTo>
                    <a:pt x="45" y="69"/>
                  </a:lnTo>
                  <a:lnTo>
                    <a:pt x="45" y="63"/>
                  </a:lnTo>
                  <a:lnTo>
                    <a:pt x="47" y="59"/>
                  </a:lnTo>
                  <a:lnTo>
                    <a:pt x="47" y="54"/>
                  </a:lnTo>
                  <a:lnTo>
                    <a:pt x="47" y="50"/>
                  </a:lnTo>
                  <a:lnTo>
                    <a:pt x="47" y="44"/>
                  </a:lnTo>
                  <a:lnTo>
                    <a:pt x="47" y="40"/>
                  </a:lnTo>
                  <a:lnTo>
                    <a:pt x="45" y="35"/>
                  </a:lnTo>
                  <a:lnTo>
                    <a:pt x="45" y="31"/>
                  </a:lnTo>
                  <a:lnTo>
                    <a:pt x="43" y="25"/>
                  </a:lnTo>
                  <a:lnTo>
                    <a:pt x="43" y="21"/>
                  </a:lnTo>
                  <a:lnTo>
                    <a:pt x="41" y="18"/>
                  </a:lnTo>
                  <a:lnTo>
                    <a:pt x="40" y="14"/>
                  </a:lnTo>
                  <a:lnTo>
                    <a:pt x="36" y="8"/>
                  </a:lnTo>
                  <a:lnTo>
                    <a:pt x="34" y="2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5" y="2"/>
                  </a:lnTo>
                  <a:lnTo>
                    <a:pt x="9" y="8"/>
                  </a:lnTo>
                  <a:lnTo>
                    <a:pt x="5" y="14"/>
                  </a:lnTo>
                  <a:lnTo>
                    <a:pt x="3" y="18"/>
                  </a:lnTo>
                  <a:lnTo>
                    <a:pt x="1" y="21"/>
                  </a:lnTo>
                  <a:lnTo>
                    <a:pt x="1" y="25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0" y="69"/>
                  </a:lnTo>
                  <a:lnTo>
                    <a:pt x="1" y="73"/>
                  </a:lnTo>
                  <a:lnTo>
                    <a:pt x="1" y="76"/>
                  </a:lnTo>
                  <a:lnTo>
                    <a:pt x="3" y="80"/>
                  </a:lnTo>
                  <a:lnTo>
                    <a:pt x="5" y="84"/>
                  </a:lnTo>
                  <a:lnTo>
                    <a:pt x="9" y="90"/>
                  </a:lnTo>
                  <a:lnTo>
                    <a:pt x="15" y="94"/>
                  </a:lnTo>
                  <a:lnTo>
                    <a:pt x="19" y="97"/>
                  </a:lnTo>
                  <a:lnTo>
                    <a:pt x="24" y="9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1" name="Freeform 33"/>
            <p:cNvSpPr>
              <a:spLocks/>
            </p:cNvSpPr>
            <p:nvPr/>
          </p:nvSpPr>
          <p:spPr bwMode="auto">
            <a:xfrm>
              <a:off x="3946" y="915"/>
              <a:ext cx="55" cy="16"/>
            </a:xfrm>
            <a:custGeom>
              <a:avLst/>
              <a:gdLst>
                <a:gd name="T0" fmla="*/ 0 w 108"/>
                <a:gd name="T1" fmla="*/ 1 h 30"/>
                <a:gd name="T2" fmla="*/ 1 w 108"/>
                <a:gd name="T3" fmla="*/ 1 h 30"/>
                <a:gd name="T4" fmla="*/ 1 w 108"/>
                <a:gd name="T5" fmla="*/ 0 h 30"/>
                <a:gd name="T6" fmla="*/ 0 w 108"/>
                <a:gd name="T7" fmla="*/ 0 h 30"/>
                <a:gd name="T8" fmla="*/ 0 w 108"/>
                <a:gd name="T9" fmla="*/ 1 h 30"/>
                <a:gd name="T10" fmla="*/ 0 w 108"/>
                <a:gd name="T11" fmla="*/ 1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8"/>
                <a:gd name="T19" fmla="*/ 0 h 30"/>
                <a:gd name="T20" fmla="*/ 108 w 10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8" h="30">
                  <a:moveTo>
                    <a:pt x="0" y="30"/>
                  </a:moveTo>
                  <a:lnTo>
                    <a:pt x="108" y="30"/>
                  </a:lnTo>
                  <a:lnTo>
                    <a:pt x="108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2" name="Freeform 34"/>
            <p:cNvSpPr>
              <a:spLocks/>
            </p:cNvSpPr>
            <p:nvPr/>
          </p:nvSpPr>
          <p:spPr bwMode="auto">
            <a:xfrm>
              <a:off x="4003" y="795"/>
              <a:ext cx="56" cy="123"/>
            </a:xfrm>
            <a:custGeom>
              <a:avLst/>
              <a:gdLst>
                <a:gd name="T0" fmla="*/ 0 w 110"/>
                <a:gd name="T1" fmla="*/ 0 h 247"/>
                <a:gd name="T2" fmla="*/ 1 w 110"/>
                <a:gd name="T3" fmla="*/ 0 h 247"/>
                <a:gd name="T4" fmla="*/ 1 w 110"/>
                <a:gd name="T5" fmla="*/ 0 h 247"/>
                <a:gd name="T6" fmla="*/ 1 w 110"/>
                <a:gd name="T7" fmla="*/ 0 h 247"/>
                <a:gd name="T8" fmla="*/ 1 w 110"/>
                <a:gd name="T9" fmla="*/ 0 h 247"/>
                <a:gd name="T10" fmla="*/ 1 w 110"/>
                <a:gd name="T11" fmla="*/ 0 h 247"/>
                <a:gd name="T12" fmla="*/ 1 w 110"/>
                <a:gd name="T13" fmla="*/ 0 h 247"/>
                <a:gd name="T14" fmla="*/ 1 w 110"/>
                <a:gd name="T15" fmla="*/ 0 h 247"/>
                <a:gd name="T16" fmla="*/ 1 w 110"/>
                <a:gd name="T17" fmla="*/ 0 h 247"/>
                <a:gd name="T18" fmla="*/ 1 w 110"/>
                <a:gd name="T19" fmla="*/ 0 h 247"/>
                <a:gd name="T20" fmla="*/ 1 w 110"/>
                <a:gd name="T21" fmla="*/ 0 h 247"/>
                <a:gd name="T22" fmla="*/ 1 w 110"/>
                <a:gd name="T23" fmla="*/ 0 h 247"/>
                <a:gd name="T24" fmla="*/ 1 w 110"/>
                <a:gd name="T25" fmla="*/ 0 h 247"/>
                <a:gd name="T26" fmla="*/ 1 w 110"/>
                <a:gd name="T27" fmla="*/ 0 h 247"/>
                <a:gd name="T28" fmla="*/ 1 w 110"/>
                <a:gd name="T29" fmla="*/ 0 h 247"/>
                <a:gd name="T30" fmla="*/ 1 w 110"/>
                <a:gd name="T31" fmla="*/ 0 h 247"/>
                <a:gd name="T32" fmla="*/ 1 w 110"/>
                <a:gd name="T33" fmla="*/ 0 h 247"/>
                <a:gd name="T34" fmla="*/ 1 w 110"/>
                <a:gd name="T35" fmla="*/ 0 h 247"/>
                <a:gd name="T36" fmla="*/ 1 w 110"/>
                <a:gd name="T37" fmla="*/ 0 h 247"/>
                <a:gd name="T38" fmla="*/ 1 w 110"/>
                <a:gd name="T39" fmla="*/ 0 h 247"/>
                <a:gd name="T40" fmla="*/ 1 w 110"/>
                <a:gd name="T41" fmla="*/ 0 h 247"/>
                <a:gd name="T42" fmla="*/ 1 w 110"/>
                <a:gd name="T43" fmla="*/ 0 h 247"/>
                <a:gd name="T44" fmla="*/ 1 w 110"/>
                <a:gd name="T45" fmla="*/ 0 h 247"/>
                <a:gd name="T46" fmla="*/ 1 w 110"/>
                <a:gd name="T47" fmla="*/ 0 h 247"/>
                <a:gd name="T48" fmla="*/ 1 w 110"/>
                <a:gd name="T49" fmla="*/ 0 h 247"/>
                <a:gd name="T50" fmla="*/ 1 w 110"/>
                <a:gd name="T51" fmla="*/ 0 h 247"/>
                <a:gd name="T52" fmla="*/ 1 w 110"/>
                <a:gd name="T53" fmla="*/ 0 h 247"/>
                <a:gd name="T54" fmla="*/ 1 w 110"/>
                <a:gd name="T55" fmla="*/ 0 h 247"/>
                <a:gd name="T56" fmla="*/ 1 w 110"/>
                <a:gd name="T57" fmla="*/ 0 h 247"/>
                <a:gd name="T58" fmla="*/ 1 w 110"/>
                <a:gd name="T59" fmla="*/ 0 h 247"/>
                <a:gd name="T60" fmla="*/ 1 w 110"/>
                <a:gd name="T61" fmla="*/ 0 h 247"/>
                <a:gd name="T62" fmla="*/ 1 w 110"/>
                <a:gd name="T63" fmla="*/ 0 h 247"/>
                <a:gd name="T64" fmla="*/ 1 w 110"/>
                <a:gd name="T65" fmla="*/ 0 h 247"/>
                <a:gd name="T66" fmla="*/ 1 w 110"/>
                <a:gd name="T67" fmla="*/ 0 h 247"/>
                <a:gd name="T68" fmla="*/ 1 w 110"/>
                <a:gd name="T69" fmla="*/ 0 h 247"/>
                <a:gd name="T70" fmla="*/ 1 w 110"/>
                <a:gd name="T71" fmla="*/ 0 h 247"/>
                <a:gd name="T72" fmla="*/ 1 w 110"/>
                <a:gd name="T73" fmla="*/ 0 h 247"/>
                <a:gd name="T74" fmla="*/ 1 w 110"/>
                <a:gd name="T75" fmla="*/ 0 h 247"/>
                <a:gd name="T76" fmla="*/ 1 w 110"/>
                <a:gd name="T77" fmla="*/ 0 h 247"/>
                <a:gd name="T78" fmla="*/ 1 w 110"/>
                <a:gd name="T79" fmla="*/ 0 h 247"/>
                <a:gd name="T80" fmla="*/ 1 w 110"/>
                <a:gd name="T81" fmla="*/ 0 h 247"/>
                <a:gd name="T82" fmla="*/ 1 w 110"/>
                <a:gd name="T83" fmla="*/ 0 h 247"/>
                <a:gd name="T84" fmla="*/ 1 w 110"/>
                <a:gd name="T85" fmla="*/ 0 h 247"/>
                <a:gd name="T86" fmla="*/ 1 w 110"/>
                <a:gd name="T87" fmla="*/ 0 h 247"/>
                <a:gd name="T88" fmla="*/ 1 w 110"/>
                <a:gd name="T89" fmla="*/ 0 h 247"/>
                <a:gd name="T90" fmla="*/ 1 w 110"/>
                <a:gd name="T91" fmla="*/ 0 h 247"/>
                <a:gd name="T92" fmla="*/ 1 w 110"/>
                <a:gd name="T93" fmla="*/ 0 h 247"/>
                <a:gd name="T94" fmla="*/ 1 w 110"/>
                <a:gd name="T95" fmla="*/ 0 h 247"/>
                <a:gd name="T96" fmla="*/ 1 w 110"/>
                <a:gd name="T97" fmla="*/ 0 h 247"/>
                <a:gd name="T98" fmla="*/ 1 w 110"/>
                <a:gd name="T99" fmla="*/ 0 h 247"/>
                <a:gd name="T100" fmla="*/ 1 w 110"/>
                <a:gd name="T101" fmla="*/ 0 h 247"/>
                <a:gd name="T102" fmla="*/ 1 w 110"/>
                <a:gd name="T103" fmla="*/ 0 h 247"/>
                <a:gd name="T104" fmla="*/ 1 w 110"/>
                <a:gd name="T105" fmla="*/ 0 h 247"/>
                <a:gd name="T106" fmla="*/ 1 w 110"/>
                <a:gd name="T107" fmla="*/ 0 h 247"/>
                <a:gd name="T108" fmla="*/ 1 w 110"/>
                <a:gd name="T109" fmla="*/ 0 h 247"/>
                <a:gd name="T110" fmla="*/ 1 w 110"/>
                <a:gd name="T111" fmla="*/ 0 h 247"/>
                <a:gd name="T112" fmla="*/ 1 w 110"/>
                <a:gd name="T113" fmla="*/ 0 h 247"/>
                <a:gd name="T114" fmla="*/ 1 w 110"/>
                <a:gd name="T115" fmla="*/ 0 h 247"/>
                <a:gd name="T116" fmla="*/ 0 w 110"/>
                <a:gd name="T117" fmla="*/ 0 h 247"/>
                <a:gd name="T118" fmla="*/ 0 w 110"/>
                <a:gd name="T119" fmla="*/ 0 h 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0"/>
                <a:gd name="T181" fmla="*/ 0 h 247"/>
                <a:gd name="T182" fmla="*/ 110 w 110"/>
                <a:gd name="T183" fmla="*/ 247 h 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0" h="247">
                  <a:moveTo>
                    <a:pt x="0" y="196"/>
                  </a:moveTo>
                  <a:lnTo>
                    <a:pt x="15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7" y="4"/>
                  </a:lnTo>
                  <a:lnTo>
                    <a:pt x="30" y="4"/>
                  </a:lnTo>
                  <a:lnTo>
                    <a:pt x="32" y="6"/>
                  </a:lnTo>
                  <a:lnTo>
                    <a:pt x="36" y="10"/>
                  </a:lnTo>
                  <a:lnTo>
                    <a:pt x="40" y="12"/>
                  </a:lnTo>
                  <a:lnTo>
                    <a:pt x="44" y="14"/>
                  </a:lnTo>
                  <a:lnTo>
                    <a:pt x="48" y="17"/>
                  </a:lnTo>
                  <a:lnTo>
                    <a:pt x="51" y="21"/>
                  </a:lnTo>
                  <a:lnTo>
                    <a:pt x="57" y="27"/>
                  </a:lnTo>
                  <a:lnTo>
                    <a:pt x="61" y="31"/>
                  </a:lnTo>
                  <a:lnTo>
                    <a:pt x="65" y="34"/>
                  </a:lnTo>
                  <a:lnTo>
                    <a:pt x="68" y="40"/>
                  </a:lnTo>
                  <a:lnTo>
                    <a:pt x="72" y="48"/>
                  </a:lnTo>
                  <a:lnTo>
                    <a:pt x="74" y="50"/>
                  </a:lnTo>
                  <a:lnTo>
                    <a:pt x="76" y="53"/>
                  </a:lnTo>
                  <a:lnTo>
                    <a:pt x="78" y="57"/>
                  </a:lnTo>
                  <a:lnTo>
                    <a:pt x="80" y="61"/>
                  </a:lnTo>
                  <a:lnTo>
                    <a:pt x="82" y="65"/>
                  </a:lnTo>
                  <a:lnTo>
                    <a:pt x="84" y="69"/>
                  </a:lnTo>
                  <a:lnTo>
                    <a:pt x="86" y="73"/>
                  </a:lnTo>
                  <a:lnTo>
                    <a:pt x="87" y="78"/>
                  </a:lnTo>
                  <a:lnTo>
                    <a:pt x="89" y="82"/>
                  </a:lnTo>
                  <a:lnTo>
                    <a:pt x="91" y="88"/>
                  </a:lnTo>
                  <a:lnTo>
                    <a:pt x="93" y="92"/>
                  </a:lnTo>
                  <a:lnTo>
                    <a:pt x="95" y="97"/>
                  </a:lnTo>
                  <a:lnTo>
                    <a:pt x="95" y="103"/>
                  </a:lnTo>
                  <a:lnTo>
                    <a:pt x="97" y="109"/>
                  </a:lnTo>
                  <a:lnTo>
                    <a:pt x="99" y="114"/>
                  </a:lnTo>
                  <a:lnTo>
                    <a:pt x="101" y="120"/>
                  </a:lnTo>
                  <a:lnTo>
                    <a:pt x="101" y="126"/>
                  </a:lnTo>
                  <a:lnTo>
                    <a:pt x="103" y="131"/>
                  </a:lnTo>
                  <a:lnTo>
                    <a:pt x="105" y="139"/>
                  </a:lnTo>
                  <a:lnTo>
                    <a:pt x="106" y="145"/>
                  </a:lnTo>
                  <a:lnTo>
                    <a:pt x="106" y="152"/>
                  </a:lnTo>
                  <a:lnTo>
                    <a:pt x="108" y="158"/>
                  </a:lnTo>
                  <a:lnTo>
                    <a:pt x="110" y="168"/>
                  </a:lnTo>
                  <a:lnTo>
                    <a:pt x="110" y="175"/>
                  </a:lnTo>
                  <a:lnTo>
                    <a:pt x="76" y="111"/>
                  </a:lnTo>
                  <a:lnTo>
                    <a:pt x="84" y="209"/>
                  </a:lnTo>
                  <a:lnTo>
                    <a:pt x="57" y="152"/>
                  </a:lnTo>
                  <a:lnTo>
                    <a:pt x="55" y="238"/>
                  </a:lnTo>
                  <a:lnTo>
                    <a:pt x="32" y="194"/>
                  </a:lnTo>
                  <a:lnTo>
                    <a:pt x="32" y="247"/>
                  </a:lnTo>
                  <a:lnTo>
                    <a:pt x="30" y="242"/>
                  </a:lnTo>
                  <a:lnTo>
                    <a:pt x="29" y="238"/>
                  </a:lnTo>
                  <a:lnTo>
                    <a:pt x="29" y="234"/>
                  </a:lnTo>
                  <a:lnTo>
                    <a:pt x="27" y="230"/>
                  </a:lnTo>
                  <a:lnTo>
                    <a:pt x="25" y="225"/>
                  </a:lnTo>
                  <a:lnTo>
                    <a:pt x="23" y="221"/>
                  </a:lnTo>
                  <a:lnTo>
                    <a:pt x="21" y="217"/>
                  </a:lnTo>
                  <a:lnTo>
                    <a:pt x="21" y="215"/>
                  </a:lnTo>
                  <a:lnTo>
                    <a:pt x="15" y="208"/>
                  </a:lnTo>
                  <a:lnTo>
                    <a:pt x="11" y="202"/>
                  </a:lnTo>
                  <a:lnTo>
                    <a:pt x="6" y="198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FFFF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3" name="Freeform 35"/>
            <p:cNvSpPr>
              <a:spLocks/>
            </p:cNvSpPr>
            <p:nvPr/>
          </p:nvSpPr>
          <p:spPr bwMode="auto">
            <a:xfrm>
              <a:off x="4011" y="940"/>
              <a:ext cx="42" cy="93"/>
            </a:xfrm>
            <a:custGeom>
              <a:avLst/>
              <a:gdLst>
                <a:gd name="T0" fmla="*/ 1 w 84"/>
                <a:gd name="T1" fmla="*/ 0 h 187"/>
                <a:gd name="T2" fmla="*/ 1 w 84"/>
                <a:gd name="T3" fmla="*/ 0 h 187"/>
                <a:gd name="T4" fmla="*/ 1 w 84"/>
                <a:gd name="T5" fmla="*/ 0 h 187"/>
                <a:gd name="T6" fmla="*/ 1 w 84"/>
                <a:gd name="T7" fmla="*/ 0 h 187"/>
                <a:gd name="T8" fmla="*/ 1 w 84"/>
                <a:gd name="T9" fmla="*/ 0 h 187"/>
                <a:gd name="T10" fmla="*/ 1 w 84"/>
                <a:gd name="T11" fmla="*/ 0 h 187"/>
                <a:gd name="T12" fmla="*/ 1 w 84"/>
                <a:gd name="T13" fmla="*/ 0 h 187"/>
                <a:gd name="T14" fmla="*/ 1 w 84"/>
                <a:gd name="T15" fmla="*/ 0 h 187"/>
                <a:gd name="T16" fmla="*/ 1 w 84"/>
                <a:gd name="T17" fmla="*/ 0 h 187"/>
                <a:gd name="T18" fmla="*/ 1 w 84"/>
                <a:gd name="T19" fmla="*/ 0 h 187"/>
                <a:gd name="T20" fmla="*/ 1 w 84"/>
                <a:gd name="T21" fmla="*/ 0 h 187"/>
                <a:gd name="T22" fmla="*/ 1 w 84"/>
                <a:gd name="T23" fmla="*/ 0 h 187"/>
                <a:gd name="T24" fmla="*/ 1 w 84"/>
                <a:gd name="T25" fmla="*/ 0 h 187"/>
                <a:gd name="T26" fmla="*/ 1 w 84"/>
                <a:gd name="T27" fmla="*/ 0 h 187"/>
                <a:gd name="T28" fmla="*/ 1 w 84"/>
                <a:gd name="T29" fmla="*/ 0 h 187"/>
                <a:gd name="T30" fmla="*/ 1 w 84"/>
                <a:gd name="T31" fmla="*/ 0 h 187"/>
                <a:gd name="T32" fmla="*/ 1 w 84"/>
                <a:gd name="T33" fmla="*/ 0 h 187"/>
                <a:gd name="T34" fmla="*/ 0 w 84"/>
                <a:gd name="T35" fmla="*/ 0 h 187"/>
                <a:gd name="T36" fmla="*/ 1 w 84"/>
                <a:gd name="T37" fmla="*/ 0 h 187"/>
                <a:gd name="T38" fmla="*/ 1 w 84"/>
                <a:gd name="T39" fmla="*/ 0 h 187"/>
                <a:gd name="T40" fmla="*/ 1 w 84"/>
                <a:gd name="T41" fmla="*/ 0 h 187"/>
                <a:gd name="T42" fmla="*/ 1 w 84"/>
                <a:gd name="T43" fmla="*/ 0 h 187"/>
                <a:gd name="T44" fmla="*/ 1 w 84"/>
                <a:gd name="T45" fmla="*/ 0 h 187"/>
                <a:gd name="T46" fmla="*/ 1 w 84"/>
                <a:gd name="T47" fmla="*/ 0 h 18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4"/>
                <a:gd name="T73" fmla="*/ 0 h 187"/>
                <a:gd name="T74" fmla="*/ 84 w 84"/>
                <a:gd name="T75" fmla="*/ 187 h 18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4" h="187">
                  <a:moveTo>
                    <a:pt x="84" y="118"/>
                  </a:moveTo>
                  <a:lnTo>
                    <a:pt x="82" y="122"/>
                  </a:lnTo>
                  <a:lnTo>
                    <a:pt x="80" y="126"/>
                  </a:lnTo>
                  <a:lnTo>
                    <a:pt x="78" y="131"/>
                  </a:lnTo>
                  <a:lnTo>
                    <a:pt x="76" y="137"/>
                  </a:lnTo>
                  <a:lnTo>
                    <a:pt x="74" y="141"/>
                  </a:lnTo>
                  <a:lnTo>
                    <a:pt x="72" y="145"/>
                  </a:lnTo>
                  <a:lnTo>
                    <a:pt x="71" y="150"/>
                  </a:lnTo>
                  <a:lnTo>
                    <a:pt x="69" y="156"/>
                  </a:lnTo>
                  <a:lnTo>
                    <a:pt x="67" y="160"/>
                  </a:lnTo>
                  <a:lnTo>
                    <a:pt x="65" y="164"/>
                  </a:lnTo>
                  <a:lnTo>
                    <a:pt x="63" y="168"/>
                  </a:lnTo>
                  <a:lnTo>
                    <a:pt x="61" y="171"/>
                  </a:lnTo>
                  <a:lnTo>
                    <a:pt x="59" y="175"/>
                  </a:lnTo>
                  <a:lnTo>
                    <a:pt x="57" y="179"/>
                  </a:lnTo>
                  <a:lnTo>
                    <a:pt x="55" y="183"/>
                  </a:lnTo>
                  <a:lnTo>
                    <a:pt x="53" y="187"/>
                  </a:lnTo>
                  <a:lnTo>
                    <a:pt x="0" y="17"/>
                  </a:lnTo>
                  <a:lnTo>
                    <a:pt x="4" y="14"/>
                  </a:lnTo>
                  <a:lnTo>
                    <a:pt x="6" y="10"/>
                  </a:lnTo>
                  <a:lnTo>
                    <a:pt x="8" y="4"/>
                  </a:lnTo>
                  <a:lnTo>
                    <a:pt x="10" y="0"/>
                  </a:lnTo>
                  <a:lnTo>
                    <a:pt x="84" y="118"/>
                  </a:lnTo>
                  <a:close/>
                </a:path>
              </a:pathLst>
            </a:custGeom>
            <a:solidFill>
              <a:srgbClr val="E6F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4" name="Freeform 36"/>
            <p:cNvSpPr>
              <a:spLocks/>
            </p:cNvSpPr>
            <p:nvPr/>
          </p:nvSpPr>
          <p:spPr bwMode="auto">
            <a:xfrm>
              <a:off x="4447" y="953"/>
              <a:ext cx="30" cy="99"/>
            </a:xfrm>
            <a:custGeom>
              <a:avLst/>
              <a:gdLst>
                <a:gd name="T0" fmla="*/ 1 w 59"/>
                <a:gd name="T1" fmla="*/ 1 h 198"/>
                <a:gd name="T2" fmla="*/ 1 w 59"/>
                <a:gd name="T3" fmla="*/ 1 h 198"/>
                <a:gd name="T4" fmla="*/ 1 w 59"/>
                <a:gd name="T5" fmla="*/ 1 h 198"/>
                <a:gd name="T6" fmla="*/ 1 w 59"/>
                <a:gd name="T7" fmla="*/ 1 h 198"/>
                <a:gd name="T8" fmla="*/ 1 w 59"/>
                <a:gd name="T9" fmla="*/ 1 h 198"/>
                <a:gd name="T10" fmla="*/ 1 w 59"/>
                <a:gd name="T11" fmla="*/ 1 h 198"/>
                <a:gd name="T12" fmla="*/ 1 w 59"/>
                <a:gd name="T13" fmla="*/ 1 h 198"/>
                <a:gd name="T14" fmla="*/ 1 w 59"/>
                <a:gd name="T15" fmla="*/ 1 h 198"/>
                <a:gd name="T16" fmla="*/ 1 w 59"/>
                <a:gd name="T17" fmla="*/ 1 h 198"/>
                <a:gd name="T18" fmla="*/ 1 w 59"/>
                <a:gd name="T19" fmla="*/ 1 h 198"/>
                <a:gd name="T20" fmla="*/ 1 w 59"/>
                <a:gd name="T21" fmla="*/ 1 h 198"/>
                <a:gd name="T22" fmla="*/ 1 w 59"/>
                <a:gd name="T23" fmla="*/ 1 h 198"/>
                <a:gd name="T24" fmla="*/ 1 w 59"/>
                <a:gd name="T25" fmla="*/ 1 h 198"/>
                <a:gd name="T26" fmla="*/ 1 w 59"/>
                <a:gd name="T27" fmla="*/ 1 h 198"/>
                <a:gd name="T28" fmla="*/ 1 w 59"/>
                <a:gd name="T29" fmla="*/ 1 h 198"/>
                <a:gd name="T30" fmla="*/ 1 w 59"/>
                <a:gd name="T31" fmla="*/ 1 h 198"/>
                <a:gd name="T32" fmla="*/ 1 w 59"/>
                <a:gd name="T33" fmla="*/ 1 h 198"/>
                <a:gd name="T34" fmla="*/ 1 w 59"/>
                <a:gd name="T35" fmla="*/ 1 h 198"/>
                <a:gd name="T36" fmla="*/ 1 w 59"/>
                <a:gd name="T37" fmla="*/ 1 h 198"/>
                <a:gd name="T38" fmla="*/ 1 w 59"/>
                <a:gd name="T39" fmla="*/ 1 h 198"/>
                <a:gd name="T40" fmla="*/ 1 w 59"/>
                <a:gd name="T41" fmla="*/ 1 h 198"/>
                <a:gd name="T42" fmla="*/ 1 w 59"/>
                <a:gd name="T43" fmla="*/ 1 h 198"/>
                <a:gd name="T44" fmla="*/ 1 w 59"/>
                <a:gd name="T45" fmla="*/ 1 h 198"/>
                <a:gd name="T46" fmla="*/ 1 w 59"/>
                <a:gd name="T47" fmla="*/ 1 h 198"/>
                <a:gd name="T48" fmla="*/ 1 w 59"/>
                <a:gd name="T49" fmla="*/ 1 h 198"/>
                <a:gd name="T50" fmla="*/ 1 w 59"/>
                <a:gd name="T51" fmla="*/ 1 h 198"/>
                <a:gd name="T52" fmla="*/ 0 w 59"/>
                <a:gd name="T53" fmla="*/ 1 h 198"/>
                <a:gd name="T54" fmla="*/ 0 w 59"/>
                <a:gd name="T55" fmla="*/ 1 h 198"/>
                <a:gd name="T56" fmla="*/ 0 w 59"/>
                <a:gd name="T57" fmla="*/ 1 h 198"/>
                <a:gd name="T58" fmla="*/ 0 w 59"/>
                <a:gd name="T59" fmla="*/ 1 h 198"/>
                <a:gd name="T60" fmla="*/ 1 w 59"/>
                <a:gd name="T61" fmla="*/ 1 h 198"/>
                <a:gd name="T62" fmla="*/ 1 w 59"/>
                <a:gd name="T63" fmla="*/ 1 h 198"/>
                <a:gd name="T64" fmla="*/ 1 w 59"/>
                <a:gd name="T65" fmla="*/ 1 h 198"/>
                <a:gd name="T66" fmla="*/ 1 w 59"/>
                <a:gd name="T67" fmla="*/ 1 h 198"/>
                <a:gd name="T68" fmla="*/ 1 w 59"/>
                <a:gd name="T69" fmla="*/ 1 h 198"/>
                <a:gd name="T70" fmla="*/ 1 w 59"/>
                <a:gd name="T71" fmla="*/ 0 h 198"/>
                <a:gd name="T72" fmla="*/ 1 w 59"/>
                <a:gd name="T73" fmla="*/ 1 h 198"/>
                <a:gd name="T74" fmla="*/ 1 w 59"/>
                <a:gd name="T75" fmla="*/ 1 h 198"/>
                <a:gd name="T76" fmla="*/ 1 w 59"/>
                <a:gd name="T77" fmla="*/ 1 h 198"/>
                <a:gd name="T78" fmla="*/ 1 w 59"/>
                <a:gd name="T79" fmla="*/ 1 h 198"/>
                <a:gd name="T80" fmla="*/ 1 w 59"/>
                <a:gd name="T81" fmla="*/ 1 h 198"/>
                <a:gd name="T82" fmla="*/ 1 w 59"/>
                <a:gd name="T83" fmla="*/ 1 h 198"/>
                <a:gd name="T84" fmla="*/ 1 w 59"/>
                <a:gd name="T85" fmla="*/ 1 h 198"/>
                <a:gd name="T86" fmla="*/ 1 w 59"/>
                <a:gd name="T87" fmla="*/ 1 h 198"/>
                <a:gd name="T88" fmla="*/ 1 w 59"/>
                <a:gd name="T89" fmla="*/ 1 h 19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9"/>
                <a:gd name="T136" fmla="*/ 0 h 198"/>
                <a:gd name="T137" fmla="*/ 59 w 59"/>
                <a:gd name="T138" fmla="*/ 198 h 19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9" h="198">
                  <a:moveTo>
                    <a:pt x="59" y="36"/>
                  </a:moveTo>
                  <a:lnTo>
                    <a:pt x="49" y="198"/>
                  </a:lnTo>
                  <a:lnTo>
                    <a:pt x="47" y="196"/>
                  </a:lnTo>
                  <a:lnTo>
                    <a:pt x="47" y="194"/>
                  </a:lnTo>
                  <a:lnTo>
                    <a:pt x="44" y="190"/>
                  </a:lnTo>
                  <a:lnTo>
                    <a:pt x="42" y="186"/>
                  </a:lnTo>
                  <a:lnTo>
                    <a:pt x="40" y="182"/>
                  </a:lnTo>
                  <a:lnTo>
                    <a:pt x="38" y="179"/>
                  </a:lnTo>
                  <a:lnTo>
                    <a:pt x="36" y="175"/>
                  </a:lnTo>
                  <a:lnTo>
                    <a:pt x="34" y="171"/>
                  </a:lnTo>
                  <a:lnTo>
                    <a:pt x="32" y="167"/>
                  </a:lnTo>
                  <a:lnTo>
                    <a:pt x="30" y="163"/>
                  </a:lnTo>
                  <a:lnTo>
                    <a:pt x="28" y="160"/>
                  </a:lnTo>
                  <a:lnTo>
                    <a:pt x="26" y="154"/>
                  </a:lnTo>
                  <a:lnTo>
                    <a:pt x="23" y="150"/>
                  </a:lnTo>
                  <a:lnTo>
                    <a:pt x="21" y="144"/>
                  </a:lnTo>
                  <a:lnTo>
                    <a:pt x="19" y="139"/>
                  </a:lnTo>
                  <a:lnTo>
                    <a:pt x="17" y="133"/>
                  </a:lnTo>
                  <a:lnTo>
                    <a:pt x="15" y="127"/>
                  </a:lnTo>
                  <a:lnTo>
                    <a:pt x="13" y="122"/>
                  </a:lnTo>
                  <a:lnTo>
                    <a:pt x="11" y="116"/>
                  </a:lnTo>
                  <a:lnTo>
                    <a:pt x="9" y="110"/>
                  </a:lnTo>
                  <a:lnTo>
                    <a:pt x="7" y="103"/>
                  </a:lnTo>
                  <a:lnTo>
                    <a:pt x="6" y="97"/>
                  </a:lnTo>
                  <a:lnTo>
                    <a:pt x="4" y="89"/>
                  </a:lnTo>
                  <a:lnTo>
                    <a:pt x="2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19" y="83"/>
                  </a:lnTo>
                  <a:lnTo>
                    <a:pt x="13" y="32"/>
                  </a:lnTo>
                  <a:lnTo>
                    <a:pt x="30" y="59"/>
                  </a:lnTo>
                  <a:lnTo>
                    <a:pt x="25" y="11"/>
                  </a:lnTo>
                  <a:lnTo>
                    <a:pt x="40" y="36"/>
                  </a:lnTo>
                  <a:lnTo>
                    <a:pt x="40" y="0"/>
                  </a:lnTo>
                  <a:lnTo>
                    <a:pt x="42" y="6"/>
                  </a:lnTo>
                  <a:lnTo>
                    <a:pt x="44" y="11"/>
                  </a:lnTo>
                  <a:lnTo>
                    <a:pt x="45" y="17"/>
                  </a:lnTo>
                  <a:lnTo>
                    <a:pt x="47" y="23"/>
                  </a:lnTo>
                  <a:lnTo>
                    <a:pt x="49" y="26"/>
                  </a:lnTo>
                  <a:lnTo>
                    <a:pt x="53" y="30"/>
                  </a:lnTo>
                  <a:lnTo>
                    <a:pt x="55" y="34"/>
                  </a:lnTo>
                  <a:lnTo>
                    <a:pt x="59" y="3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5" name="Freeform 37"/>
            <p:cNvSpPr>
              <a:spLocks/>
            </p:cNvSpPr>
            <p:nvPr/>
          </p:nvSpPr>
          <p:spPr bwMode="auto">
            <a:xfrm>
              <a:off x="4450" y="843"/>
              <a:ext cx="27" cy="71"/>
            </a:xfrm>
            <a:custGeom>
              <a:avLst/>
              <a:gdLst>
                <a:gd name="T0" fmla="*/ 0 w 53"/>
                <a:gd name="T1" fmla="*/ 0 h 143"/>
                <a:gd name="T2" fmla="*/ 0 w 53"/>
                <a:gd name="T3" fmla="*/ 0 h 143"/>
                <a:gd name="T4" fmla="*/ 1 w 53"/>
                <a:gd name="T5" fmla="*/ 0 h 143"/>
                <a:gd name="T6" fmla="*/ 1 w 53"/>
                <a:gd name="T7" fmla="*/ 0 h 143"/>
                <a:gd name="T8" fmla="*/ 1 w 53"/>
                <a:gd name="T9" fmla="*/ 0 h 143"/>
                <a:gd name="T10" fmla="*/ 1 w 53"/>
                <a:gd name="T11" fmla="*/ 0 h 143"/>
                <a:gd name="T12" fmla="*/ 1 w 53"/>
                <a:gd name="T13" fmla="*/ 0 h 143"/>
                <a:gd name="T14" fmla="*/ 1 w 53"/>
                <a:gd name="T15" fmla="*/ 0 h 143"/>
                <a:gd name="T16" fmla="*/ 1 w 53"/>
                <a:gd name="T17" fmla="*/ 0 h 143"/>
                <a:gd name="T18" fmla="*/ 1 w 53"/>
                <a:gd name="T19" fmla="*/ 0 h 143"/>
                <a:gd name="T20" fmla="*/ 1 w 53"/>
                <a:gd name="T21" fmla="*/ 0 h 143"/>
                <a:gd name="T22" fmla="*/ 1 w 53"/>
                <a:gd name="T23" fmla="*/ 0 h 143"/>
                <a:gd name="T24" fmla="*/ 1 w 53"/>
                <a:gd name="T25" fmla="*/ 0 h 143"/>
                <a:gd name="T26" fmla="*/ 1 w 53"/>
                <a:gd name="T27" fmla="*/ 0 h 143"/>
                <a:gd name="T28" fmla="*/ 1 w 53"/>
                <a:gd name="T29" fmla="*/ 0 h 143"/>
                <a:gd name="T30" fmla="*/ 1 w 53"/>
                <a:gd name="T31" fmla="*/ 0 h 143"/>
                <a:gd name="T32" fmla="*/ 1 w 53"/>
                <a:gd name="T33" fmla="*/ 0 h 143"/>
                <a:gd name="T34" fmla="*/ 0 w 53"/>
                <a:gd name="T35" fmla="*/ 0 h 143"/>
                <a:gd name="T36" fmla="*/ 0 w 53"/>
                <a:gd name="T37" fmla="*/ 0 h 14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43"/>
                <a:gd name="T59" fmla="*/ 53 w 53"/>
                <a:gd name="T60" fmla="*/ 143 h 14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43">
                  <a:moveTo>
                    <a:pt x="0" y="53"/>
                  </a:moveTo>
                  <a:lnTo>
                    <a:pt x="0" y="50"/>
                  </a:lnTo>
                  <a:lnTo>
                    <a:pt x="1" y="46"/>
                  </a:lnTo>
                  <a:lnTo>
                    <a:pt x="3" y="42"/>
                  </a:lnTo>
                  <a:lnTo>
                    <a:pt x="3" y="40"/>
                  </a:lnTo>
                  <a:lnTo>
                    <a:pt x="5" y="36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9" y="25"/>
                  </a:lnTo>
                  <a:lnTo>
                    <a:pt x="11" y="21"/>
                  </a:lnTo>
                  <a:lnTo>
                    <a:pt x="11" y="17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7" y="6"/>
                  </a:lnTo>
                  <a:lnTo>
                    <a:pt x="20" y="0"/>
                  </a:lnTo>
                  <a:lnTo>
                    <a:pt x="53" y="137"/>
                  </a:lnTo>
                  <a:lnTo>
                    <a:pt x="47" y="14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6" name="Freeform 38"/>
            <p:cNvSpPr>
              <a:spLocks/>
            </p:cNvSpPr>
            <p:nvPr/>
          </p:nvSpPr>
          <p:spPr bwMode="auto">
            <a:xfrm>
              <a:off x="4093" y="950"/>
              <a:ext cx="27" cy="17"/>
            </a:xfrm>
            <a:custGeom>
              <a:avLst/>
              <a:gdLst>
                <a:gd name="T0" fmla="*/ 0 w 55"/>
                <a:gd name="T1" fmla="*/ 0 h 34"/>
                <a:gd name="T2" fmla="*/ 0 w 55"/>
                <a:gd name="T3" fmla="*/ 1 h 34"/>
                <a:gd name="T4" fmla="*/ 0 w 55"/>
                <a:gd name="T5" fmla="*/ 1 h 34"/>
                <a:gd name="T6" fmla="*/ 0 w 55"/>
                <a:gd name="T7" fmla="*/ 1 h 34"/>
                <a:gd name="T8" fmla="*/ 0 w 55"/>
                <a:gd name="T9" fmla="*/ 0 h 34"/>
                <a:gd name="T10" fmla="*/ 0 w 55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5"/>
                <a:gd name="T19" fmla="*/ 0 h 34"/>
                <a:gd name="T20" fmla="*/ 55 w 55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5" h="34">
                  <a:moveTo>
                    <a:pt x="26" y="0"/>
                  </a:moveTo>
                  <a:lnTo>
                    <a:pt x="47" y="2"/>
                  </a:lnTo>
                  <a:lnTo>
                    <a:pt x="55" y="34"/>
                  </a:lnTo>
                  <a:lnTo>
                    <a:pt x="0" y="34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7" name="Freeform 39"/>
            <p:cNvSpPr>
              <a:spLocks/>
            </p:cNvSpPr>
            <p:nvPr/>
          </p:nvSpPr>
          <p:spPr bwMode="auto">
            <a:xfrm>
              <a:off x="4368" y="939"/>
              <a:ext cx="26" cy="17"/>
            </a:xfrm>
            <a:custGeom>
              <a:avLst/>
              <a:gdLst>
                <a:gd name="T0" fmla="*/ 0 w 53"/>
                <a:gd name="T1" fmla="*/ 0 h 35"/>
                <a:gd name="T2" fmla="*/ 0 w 53"/>
                <a:gd name="T3" fmla="*/ 0 h 35"/>
                <a:gd name="T4" fmla="*/ 0 w 53"/>
                <a:gd name="T5" fmla="*/ 0 h 35"/>
                <a:gd name="T6" fmla="*/ 0 w 53"/>
                <a:gd name="T7" fmla="*/ 0 h 35"/>
                <a:gd name="T8" fmla="*/ 0 w 53"/>
                <a:gd name="T9" fmla="*/ 0 h 35"/>
                <a:gd name="T10" fmla="*/ 0 w 53"/>
                <a:gd name="T11" fmla="*/ 0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"/>
                <a:gd name="T19" fmla="*/ 0 h 35"/>
                <a:gd name="T20" fmla="*/ 53 w 53"/>
                <a:gd name="T21" fmla="*/ 35 h 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" h="35">
                  <a:moveTo>
                    <a:pt x="21" y="0"/>
                  </a:moveTo>
                  <a:lnTo>
                    <a:pt x="2" y="4"/>
                  </a:lnTo>
                  <a:lnTo>
                    <a:pt x="0" y="35"/>
                  </a:lnTo>
                  <a:lnTo>
                    <a:pt x="53" y="3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8" name="Freeform 40"/>
            <p:cNvSpPr>
              <a:spLocks/>
            </p:cNvSpPr>
            <p:nvPr/>
          </p:nvSpPr>
          <p:spPr bwMode="auto">
            <a:xfrm>
              <a:off x="4242" y="1086"/>
              <a:ext cx="64" cy="136"/>
            </a:xfrm>
            <a:custGeom>
              <a:avLst/>
              <a:gdLst>
                <a:gd name="T0" fmla="*/ 0 w 128"/>
                <a:gd name="T1" fmla="*/ 0 h 274"/>
                <a:gd name="T2" fmla="*/ 1 w 128"/>
                <a:gd name="T3" fmla="*/ 0 h 274"/>
                <a:gd name="T4" fmla="*/ 1 w 128"/>
                <a:gd name="T5" fmla="*/ 0 h 274"/>
                <a:gd name="T6" fmla="*/ 1 w 128"/>
                <a:gd name="T7" fmla="*/ 0 h 274"/>
                <a:gd name="T8" fmla="*/ 0 w 128"/>
                <a:gd name="T9" fmla="*/ 0 h 274"/>
                <a:gd name="T10" fmla="*/ 0 w 128"/>
                <a:gd name="T11" fmla="*/ 0 h 2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8"/>
                <a:gd name="T19" fmla="*/ 0 h 274"/>
                <a:gd name="T20" fmla="*/ 128 w 128"/>
                <a:gd name="T21" fmla="*/ 274 h 2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8" h="274">
                  <a:moveTo>
                    <a:pt x="0" y="2"/>
                  </a:moveTo>
                  <a:lnTo>
                    <a:pt x="55" y="13"/>
                  </a:lnTo>
                  <a:lnTo>
                    <a:pt x="88" y="0"/>
                  </a:lnTo>
                  <a:lnTo>
                    <a:pt x="128" y="27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9" name="Freeform 41"/>
            <p:cNvSpPr>
              <a:spLocks/>
            </p:cNvSpPr>
            <p:nvPr/>
          </p:nvSpPr>
          <p:spPr bwMode="auto">
            <a:xfrm>
              <a:off x="4186" y="1465"/>
              <a:ext cx="20" cy="28"/>
            </a:xfrm>
            <a:custGeom>
              <a:avLst/>
              <a:gdLst>
                <a:gd name="T0" fmla="*/ 1 w 40"/>
                <a:gd name="T1" fmla="*/ 0 h 57"/>
                <a:gd name="T2" fmla="*/ 1 w 40"/>
                <a:gd name="T3" fmla="*/ 0 h 57"/>
                <a:gd name="T4" fmla="*/ 0 w 40"/>
                <a:gd name="T5" fmla="*/ 0 h 57"/>
                <a:gd name="T6" fmla="*/ 1 w 40"/>
                <a:gd name="T7" fmla="*/ 0 h 57"/>
                <a:gd name="T8" fmla="*/ 1 w 40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57"/>
                <a:gd name="T17" fmla="*/ 40 w 40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57">
                  <a:moveTo>
                    <a:pt x="25" y="0"/>
                  </a:moveTo>
                  <a:lnTo>
                    <a:pt x="40" y="57"/>
                  </a:lnTo>
                  <a:lnTo>
                    <a:pt x="0" y="19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6F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0" name="Freeform 42"/>
            <p:cNvSpPr>
              <a:spLocks/>
            </p:cNvSpPr>
            <p:nvPr/>
          </p:nvSpPr>
          <p:spPr bwMode="auto">
            <a:xfrm>
              <a:off x="4404" y="1468"/>
              <a:ext cx="34" cy="25"/>
            </a:xfrm>
            <a:custGeom>
              <a:avLst/>
              <a:gdLst>
                <a:gd name="T0" fmla="*/ 0 w 69"/>
                <a:gd name="T1" fmla="*/ 0 h 49"/>
                <a:gd name="T2" fmla="*/ 0 w 69"/>
                <a:gd name="T3" fmla="*/ 1 h 49"/>
                <a:gd name="T4" fmla="*/ 0 w 69"/>
                <a:gd name="T5" fmla="*/ 1 h 49"/>
                <a:gd name="T6" fmla="*/ 0 w 69"/>
                <a:gd name="T7" fmla="*/ 0 h 49"/>
                <a:gd name="T8" fmla="*/ 0 w 69"/>
                <a:gd name="T9" fmla="*/ 0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49"/>
                <a:gd name="T17" fmla="*/ 69 w 69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49">
                  <a:moveTo>
                    <a:pt x="6" y="0"/>
                  </a:moveTo>
                  <a:lnTo>
                    <a:pt x="69" y="49"/>
                  </a:lnTo>
                  <a:lnTo>
                    <a:pt x="0" y="4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6F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1" name="Freeform 43"/>
            <p:cNvSpPr>
              <a:spLocks/>
            </p:cNvSpPr>
            <p:nvPr/>
          </p:nvSpPr>
          <p:spPr bwMode="auto">
            <a:xfrm>
              <a:off x="4442" y="787"/>
              <a:ext cx="115" cy="274"/>
            </a:xfrm>
            <a:custGeom>
              <a:avLst/>
              <a:gdLst>
                <a:gd name="T0" fmla="*/ 1 w 230"/>
                <a:gd name="T1" fmla="*/ 1 h 548"/>
                <a:gd name="T2" fmla="*/ 1 w 230"/>
                <a:gd name="T3" fmla="*/ 1 h 548"/>
                <a:gd name="T4" fmla="*/ 1 w 230"/>
                <a:gd name="T5" fmla="*/ 1 h 548"/>
                <a:gd name="T6" fmla="*/ 1 w 230"/>
                <a:gd name="T7" fmla="*/ 1 h 548"/>
                <a:gd name="T8" fmla="*/ 1 w 230"/>
                <a:gd name="T9" fmla="*/ 1 h 548"/>
                <a:gd name="T10" fmla="*/ 1 w 230"/>
                <a:gd name="T11" fmla="*/ 1 h 548"/>
                <a:gd name="T12" fmla="*/ 1 w 230"/>
                <a:gd name="T13" fmla="*/ 1 h 548"/>
                <a:gd name="T14" fmla="*/ 1 w 230"/>
                <a:gd name="T15" fmla="*/ 1 h 548"/>
                <a:gd name="T16" fmla="*/ 1 w 230"/>
                <a:gd name="T17" fmla="*/ 1 h 548"/>
                <a:gd name="T18" fmla="*/ 1 w 230"/>
                <a:gd name="T19" fmla="*/ 1 h 548"/>
                <a:gd name="T20" fmla="*/ 1 w 230"/>
                <a:gd name="T21" fmla="*/ 1 h 548"/>
                <a:gd name="T22" fmla="*/ 1 w 230"/>
                <a:gd name="T23" fmla="*/ 1 h 548"/>
                <a:gd name="T24" fmla="*/ 1 w 230"/>
                <a:gd name="T25" fmla="*/ 1 h 548"/>
                <a:gd name="T26" fmla="*/ 1 w 230"/>
                <a:gd name="T27" fmla="*/ 1 h 548"/>
                <a:gd name="T28" fmla="*/ 1 w 230"/>
                <a:gd name="T29" fmla="*/ 1 h 548"/>
                <a:gd name="T30" fmla="*/ 1 w 230"/>
                <a:gd name="T31" fmla="*/ 1 h 548"/>
                <a:gd name="T32" fmla="*/ 1 w 230"/>
                <a:gd name="T33" fmla="*/ 1 h 548"/>
                <a:gd name="T34" fmla="*/ 1 w 230"/>
                <a:gd name="T35" fmla="*/ 1 h 548"/>
                <a:gd name="T36" fmla="*/ 1 w 230"/>
                <a:gd name="T37" fmla="*/ 1 h 548"/>
                <a:gd name="T38" fmla="*/ 1 w 230"/>
                <a:gd name="T39" fmla="*/ 1 h 548"/>
                <a:gd name="T40" fmla="*/ 1 w 230"/>
                <a:gd name="T41" fmla="*/ 1 h 548"/>
                <a:gd name="T42" fmla="*/ 1 w 230"/>
                <a:gd name="T43" fmla="*/ 1 h 548"/>
                <a:gd name="T44" fmla="*/ 1 w 230"/>
                <a:gd name="T45" fmla="*/ 1 h 548"/>
                <a:gd name="T46" fmla="*/ 1 w 230"/>
                <a:gd name="T47" fmla="*/ 1 h 548"/>
                <a:gd name="T48" fmla="*/ 1 w 230"/>
                <a:gd name="T49" fmla="*/ 1 h 548"/>
                <a:gd name="T50" fmla="*/ 1 w 230"/>
                <a:gd name="T51" fmla="*/ 1 h 548"/>
                <a:gd name="T52" fmla="*/ 1 w 230"/>
                <a:gd name="T53" fmla="*/ 0 h 548"/>
                <a:gd name="T54" fmla="*/ 1 w 230"/>
                <a:gd name="T55" fmla="*/ 1 h 548"/>
                <a:gd name="T56" fmla="*/ 1 w 230"/>
                <a:gd name="T57" fmla="*/ 1 h 548"/>
                <a:gd name="T58" fmla="*/ 1 w 230"/>
                <a:gd name="T59" fmla="*/ 1 h 548"/>
                <a:gd name="T60" fmla="*/ 1 w 230"/>
                <a:gd name="T61" fmla="*/ 1 h 548"/>
                <a:gd name="T62" fmla="*/ 1 w 230"/>
                <a:gd name="T63" fmla="*/ 1 h 548"/>
                <a:gd name="T64" fmla="*/ 1 w 230"/>
                <a:gd name="T65" fmla="*/ 1 h 548"/>
                <a:gd name="T66" fmla="*/ 1 w 230"/>
                <a:gd name="T67" fmla="*/ 1 h 548"/>
                <a:gd name="T68" fmla="*/ 1 w 230"/>
                <a:gd name="T69" fmla="*/ 1 h 548"/>
                <a:gd name="T70" fmla="*/ 1 w 230"/>
                <a:gd name="T71" fmla="*/ 1 h 548"/>
                <a:gd name="T72" fmla="*/ 1 w 230"/>
                <a:gd name="T73" fmla="*/ 1 h 548"/>
                <a:gd name="T74" fmla="*/ 1 w 230"/>
                <a:gd name="T75" fmla="*/ 1 h 548"/>
                <a:gd name="T76" fmla="*/ 0 w 230"/>
                <a:gd name="T77" fmla="*/ 1 h 548"/>
                <a:gd name="T78" fmla="*/ 0 w 230"/>
                <a:gd name="T79" fmla="*/ 1 h 548"/>
                <a:gd name="T80" fmla="*/ 0 w 230"/>
                <a:gd name="T81" fmla="*/ 1 h 548"/>
                <a:gd name="T82" fmla="*/ 1 w 230"/>
                <a:gd name="T83" fmla="*/ 1 h 548"/>
                <a:gd name="T84" fmla="*/ 1 w 230"/>
                <a:gd name="T85" fmla="*/ 1 h 548"/>
                <a:gd name="T86" fmla="*/ 1 w 230"/>
                <a:gd name="T87" fmla="*/ 1 h 548"/>
                <a:gd name="T88" fmla="*/ 1 w 230"/>
                <a:gd name="T89" fmla="*/ 1 h 548"/>
                <a:gd name="T90" fmla="*/ 1 w 230"/>
                <a:gd name="T91" fmla="*/ 1 h 548"/>
                <a:gd name="T92" fmla="*/ 1 w 230"/>
                <a:gd name="T93" fmla="*/ 1 h 548"/>
                <a:gd name="T94" fmla="*/ 1 w 230"/>
                <a:gd name="T95" fmla="*/ 1 h 548"/>
                <a:gd name="T96" fmla="*/ 1 w 230"/>
                <a:gd name="T97" fmla="*/ 1 h 548"/>
                <a:gd name="T98" fmla="*/ 1 w 230"/>
                <a:gd name="T99" fmla="*/ 1 h 548"/>
                <a:gd name="T100" fmla="*/ 1 w 230"/>
                <a:gd name="T101" fmla="*/ 1 h 548"/>
                <a:gd name="T102" fmla="*/ 1 w 230"/>
                <a:gd name="T103" fmla="*/ 1 h 548"/>
                <a:gd name="T104" fmla="*/ 1 w 230"/>
                <a:gd name="T105" fmla="*/ 1 h 54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30"/>
                <a:gd name="T160" fmla="*/ 0 h 548"/>
                <a:gd name="T161" fmla="*/ 230 w 230"/>
                <a:gd name="T162" fmla="*/ 548 h 54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30" h="548">
                  <a:moveTo>
                    <a:pt x="116" y="548"/>
                  </a:moveTo>
                  <a:lnTo>
                    <a:pt x="120" y="546"/>
                  </a:lnTo>
                  <a:lnTo>
                    <a:pt x="126" y="546"/>
                  </a:lnTo>
                  <a:lnTo>
                    <a:pt x="132" y="544"/>
                  </a:lnTo>
                  <a:lnTo>
                    <a:pt x="137" y="540"/>
                  </a:lnTo>
                  <a:lnTo>
                    <a:pt x="143" y="536"/>
                  </a:lnTo>
                  <a:lnTo>
                    <a:pt x="149" y="534"/>
                  </a:lnTo>
                  <a:lnTo>
                    <a:pt x="154" y="529"/>
                  </a:lnTo>
                  <a:lnTo>
                    <a:pt x="158" y="525"/>
                  </a:lnTo>
                  <a:lnTo>
                    <a:pt x="164" y="519"/>
                  </a:lnTo>
                  <a:lnTo>
                    <a:pt x="168" y="513"/>
                  </a:lnTo>
                  <a:lnTo>
                    <a:pt x="173" y="506"/>
                  </a:lnTo>
                  <a:lnTo>
                    <a:pt x="177" y="500"/>
                  </a:lnTo>
                  <a:lnTo>
                    <a:pt x="181" y="496"/>
                  </a:lnTo>
                  <a:lnTo>
                    <a:pt x="183" y="493"/>
                  </a:lnTo>
                  <a:lnTo>
                    <a:pt x="185" y="487"/>
                  </a:lnTo>
                  <a:lnTo>
                    <a:pt x="187" y="483"/>
                  </a:lnTo>
                  <a:lnTo>
                    <a:pt x="189" y="479"/>
                  </a:lnTo>
                  <a:lnTo>
                    <a:pt x="191" y="475"/>
                  </a:lnTo>
                  <a:lnTo>
                    <a:pt x="192" y="470"/>
                  </a:lnTo>
                  <a:lnTo>
                    <a:pt x="196" y="466"/>
                  </a:lnTo>
                  <a:lnTo>
                    <a:pt x="198" y="462"/>
                  </a:lnTo>
                  <a:lnTo>
                    <a:pt x="200" y="456"/>
                  </a:lnTo>
                  <a:lnTo>
                    <a:pt x="202" y="451"/>
                  </a:lnTo>
                  <a:lnTo>
                    <a:pt x="204" y="447"/>
                  </a:lnTo>
                  <a:lnTo>
                    <a:pt x="204" y="441"/>
                  </a:lnTo>
                  <a:lnTo>
                    <a:pt x="206" y="437"/>
                  </a:lnTo>
                  <a:lnTo>
                    <a:pt x="208" y="430"/>
                  </a:lnTo>
                  <a:lnTo>
                    <a:pt x="210" y="426"/>
                  </a:lnTo>
                  <a:lnTo>
                    <a:pt x="211" y="420"/>
                  </a:lnTo>
                  <a:lnTo>
                    <a:pt x="211" y="415"/>
                  </a:lnTo>
                  <a:lnTo>
                    <a:pt x="213" y="409"/>
                  </a:lnTo>
                  <a:lnTo>
                    <a:pt x="215" y="403"/>
                  </a:lnTo>
                  <a:lnTo>
                    <a:pt x="217" y="397"/>
                  </a:lnTo>
                  <a:lnTo>
                    <a:pt x="219" y="392"/>
                  </a:lnTo>
                  <a:lnTo>
                    <a:pt x="219" y="386"/>
                  </a:lnTo>
                  <a:lnTo>
                    <a:pt x="221" y="380"/>
                  </a:lnTo>
                  <a:lnTo>
                    <a:pt x="221" y="373"/>
                  </a:lnTo>
                  <a:lnTo>
                    <a:pt x="223" y="367"/>
                  </a:lnTo>
                  <a:lnTo>
                    <a:pt x="223" y="359"/>
                  </a:lnTo>
                  <a:lnTo>
                    <a:pt x="225" y="354"/>
                  </a:lnTo>
                  <a:lnTo>
                    <a:pt x="225" y="346"/>
                  </a:lnTo>
                  <a:lnTo>
                    <a:pt x="225" y="340"/>
                  </a:lnTo>
                  <a:lnTo>
                    <a:pt x="227" y="335"/>
                  </a:lnTo>
                  <a:lnTo>
                    <a:pt x="227" y="327"/>
                  </a:lnTo>
                  <a:lnTo>
                    <a:pt x="227" y="321"/>
                  </a:lnTo>
                  <a:lnTo>
                    <a:pt x="229" y="314"/>
                  </a:lnTo>
                  <a:lnTo>
                    <a:pt x="229" y="306"/>
                  </a:lnTo>
                  <a:lnTo>
                    <a:pt x="229" y="300"/>
                  </a:lnTo>
                  <a:lnTo>
                    <a:pt x="229" y="293"/>
                  </a:lnTo>
                  <a:lnTo>
                    <a:pt x="229" y="287"/>
                  </a:lnTo>
                  <a:lnTo>
                    <a:pt x="229" y="280"/>
                  </a:lnTo>
                  <a:lnTo>
                    <a:pt x="230" y="274"/>
                  </a:lnTo>
                  <a:lnTo>
                    <a:pt x="229" y="266"/>
                  </a:lnTo>
                  <a:lnTo>
                    <a:pt x="229" y="259"/>
                  </a:lnTo>
                  <a:lnTo>
                    <a:pt x="229" y="251"/>
                  </a:lnTo>
                  <a:lnTo>
                    <a:pt x="229" y="243"/>
                  </a:lnTo>
                  <a:lnTo>
                    <a:pt x="229" y="238"/>
                  </a:lnTo>
                  <a:lnTo>
                    <a:pt x="229" y="230"/>
                  </a:lnTo>
                  <a:lnTo>
                    <a:pt x="227" y="223"/>
                  </a:lnTo>
                  <a:lnTo>
                    <a:pt x="227" y="217"/>
                  </a:lnTo>
                  <a:lnTo>
                    <a:pt x="227" y="209"/>
                  </a:lnTo>
                  <a:lnTo>
                    <a:pt x="225" y="204"/>
                  </a:lnTo>
                  <a:lnTo>
                    <a:pt x="225" y="198"/>
                  </a:lnTo>
                  <a:lnTo>
                    <a:pt x="225" y="190"/>
                  </a:lnTo>
                  <a:lnTo>
                    <a:pt x="223" y="184"/>
                  </a:lnTo>
                  <a:lnTo>
                    <a:pt x="223" y="179"/>
                  </a:lnTo>
                  <a:lnTo>
                    <a:pt x="221" y="171"/>
                  </a:lnTo>
                  <a:lnTo>
                    <a:pt x="221" y="165"/>
                  </a:lnTo>
                  <a:lnTo>
                    <a:pt x="219" y="160"/>
                  </a:lnTo>
                  <a:lnTo>
                    <a:pt x="219" y="154"/>
                  </a:lnTo>
                  <a:lnTo>
                    <a:pt x="217" y="148"/>
                  </a:lnTo>
                  <a:lnTo>
                    <a:pt x="215" y="141"/>
                  </a:lnTo>
                  <a:lnTo>
                    <a:pt x="213" y="135"/>
                  </a:lnTo>
                  <a:lnTo>
                    <a:pt x="211" y="131"/>
                  </a:lnTo>
                  <a:lnTo>
                    <a:pt x="211" y="124"/>
                  </a:lnTo>
                  <a:lnTo>
                    <a:pt x="210" y="120"/>
                  </a:lnTo>
                  <a:lnTo>
                    <a:pt x="208" y="114"/>
                  </a:lnTo>
                  <a:lnTo>
                    <a:pt x="206" y="108"/>
                  </a:lnTo>
                  <a:lnTo>
                    <a:pt x="204" y="103"/>
                  </a:lnTo>
                  <a:lnTo>
                    <a:pt x="204" y="99"/>
                  </a:lnTo>
                  <a:lnTo>
                    <a:pt x="202" y="93"/>
                  </a:lnTo>
                  <a:lnTo>
                    <a:pt x="200" y="88"/>
                  </a:lnTo>
                  <a:lnTo>
                    <a:pt x="198" y="84"/>
                  </a:lnTo>
                  <a:lnTo>
                    <a:pt x="196" y="80"/>
                  </a:lnTo>
                  <a:lnTo>
                    <a:pt x="192" y="74"/>
                  </a:lnTo>
                  <a:lnTo>
                    <a:pt x="191" y="68"/>
                  </a:lnTo>
                  <a:lnTo>
                    <a:pt x="189" y="65"/>
                  </a:lnTo>
                  <a:lnTo>
                    <a:pt x="187" y="61"/>
                  </a:lnTo>
                  <a:lnTo>
                    <a:pt x="185" y="57"/>
                  </a:lnTo>
                  <a:lnTo>
                    <a:pt x="183" y="53"/>
                  </a:lnTo>
                  <a:lnTo>
                    <a:pt x="181" y="49"/>
                  </a:lnTo>
                  <a:lnTo>
                    <a:pt x="177" y="46"/>
                  </a:lnTo>
                  <a:lnTo>
                    <a:pt x="175" y="42"/>
                  </a:lnTo>
                  <a:lnTo>
                    <a:pt x="173" y="38"/>
                  </a:lnTo>
                  <a:lnTo>
                    <a:pt x="170" y="34"/>
                  </a:lnTo>
                  <a:lnTo>
                    <a:pt x="168" y="32"/>
                  </a:lnTo>
                  <a:lnTo>
                    <a:pt x="164" y="25"/>
                  </a:lnTo>
                  <a:lnTo>
                    <a:pt x="158" y="21"/>
                  </a:lnTo>
                  <a:lnTo>
                    <a:pt x="154" y="15"/>
                  </a:lnTo>
                  <a:lnTo>
                    <a:pt x="149" y="11"/>
                  </a:lnTo>
                  <a:lnTo>
                    <a:pt x="143" y="8"/>
                  </a:lnTo>
                  <a:lnTo>
                    <a:pt x="137" y="4"/>
                  </a:lnTo>
                  <a:lnTo>
                    <a:pt x="132" y="2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16" y="0"/>
                  </a:lnTo>
                  <a:lnTo>
                    <a:pt x="109" y="0"/>
                  </a:lnTo>
                  <a:lnTo>
                    <a:pt x="103" y="0"/>
                  </a:lnTo>
                  <a:lnTo>
                    <a:pt x="97" y="2"/>
                  </a:lnTo>
                  <a:lnTo>
                    <a:pt x="92" y="4"/>
                  </a:lnTo>
                  <a:lnTo>
                    <a:pt x="86" y="8"/>
                  </a:lnTo>
                  <a:lnTo>
                    <a:pt x="80" y="11"/>
                  </a:lnTo>
                  <a:lnTo>
                    <a:pt x="76" y="15"/>
                  </a:lnTo>
                  <a:lnTo>
                    <a:pt x="71" y="21"/>
                  </a:lnTo>
                  <a:lnTo>
                    <a:pt x="65" y="25"/>
                  </a:lnTo>
                  <a:lnTo>
                    <a:pt x="61" y="32"/>
                  </a:lnTo>
                  <a:lnTo>
                    <a:pt x="57" y="34"/>
                  </a:lnTo>
                  <a:lnTo>
                    <a:pt x="56" y="38"/>
                  </a:lnTo>
                  <a:lnTo>
                    <a:pt x="54" y="42"/>
                  </a:lnTo>
                  <a:lnTo>
                    <a:pt x="52" y="46"/>
                  </a:lnTo>
                  <a:lnTo>
                    <a:pt x="48" y="49"/>
                  </a:lnTo>
                  <a:lnTo>
                    <a:pt x="46" y="53"/>
                  </a:lnTo>
                  <a:lnTo>
                    <a:pt x="44" y="57"/>
                  </a:lnTo>
                  <a:lnTo>
                    <a:pt x="42" y="61"/>
                  </a:lnTo>
                  <a:lnTo>
                    <a:pt x="40" y="65"/>
                  </a:lnTo>
                  <a:lnTo>
                    <a:pt x="38" y="68"/>
                  </a:lnTo>
                  <a:lnTo>
                    <a:pt x="37" y="74"/>
                  </a:lnTo>
                  <a:lnTo>
                    <a:pt x="35" y="80"/>
                  </a:lnTo>
                  <a:lnTo>
                    <a:pt x="33" y="84"/>
                  </a:lnTo>
                  <a:lnTo>
                    <a:pt x="31" y="88"/>
                  </a:lnTo>
                  <a:lnTo>
                    <a:pt x="29" y="93"/>
                  </a:lnTo>
                  <a:lnTo>
                    <a:pt x="27" y="99"/>
                  </a:lnTo>
                  <a:lnTo>
                    <a:pt x="25" y="103"/>
                  </a:lnTo>
                  <a:lnTo>
                    <a:pt x="23" y="108"/>
                  </a:lnTo>
                  <a:lnTo>
                    <a:pt x="21" y="114"/>
                  </a:lnTo>
                  <a:lnTo>
                    <a:pt x="19" y="120"/>
                  </a:lnTo>
                  <a:lnTo>
                    <a:pt x="18" y="124"/>
                  </a:lnTo>
                  <a:lnTo>
                    <a:pt x="16" y="131"/>
                  </a:lnTo>
                  <a:lnTo>
                    <a:pt x="16" y="135"/>
                  </a:lnTo>
                  <a:lnTo>
                    <a:pt x="14" y="141"/>
                  </a:lnTo>
                  <a:lnTo>
                    <a:pt x="12" y="148"/>
                  </a:lnTo>
                  <a:lnTo>
                    <a:pt x="12" y="154"/>
                  </a:lnTo>
                  <a:lnTo>
                    <a:pt x="10" y="160"/>
                  </a:lnTo>
                  <a:lnTo>
                    <a:pt x="10" y="165"/>
                  </a:lnTo>
                  <a:lnTo>
                    <a:pt x="8" y="171"/>
                  </a:lnTo>
                  <a:lnTo>
                    <a:pt x="6" y="179"/>
                  </a:lnTo>
                  <a:lnTo>
                    <a:pt x="6" y="184"/>
                  </a:lnTo>
                  <a:lnTo>
                    <a:pt x="4" y="190"/>
                  </a:lnTo>
                  <a:lnTo>
                    <a:pt x="4" y="198"/>
                  </a:lnTo>
                  <a:lnTo>
                    <a:pt x="4" y="204"/>
                  </a:lnTo>
                  <a:lnTo>
                    <a:pt x="2" y="209"/>
                  </a:lnTo>
                  <a:lnTo>
                    <a:pt x="2" y="217"/>
                  </a:lnTo>
                  <a:lnTo>
                    <a:pt x="2" y="223"/>
                  </a:lnTo>
                  <a:lnTo>
                    <a:pt x="2" y="230"/>
                  </a:lnTo>
                  <a:lnTo>
                    <a:pt x="0" y="238"/>
                  </a:lnTo>
                  <a:lnTo>
                    <a:pt x="0" y="243"/>
                  </a:lnTo>
                  <a:lnTo>
                    <a:pt x="0" y="251"/>
                  </a:lnTo>
                  <a:lnTo>
                    <a:pt x="0" y="259"/>
                  </a:lnTo>
                  <a:lnTo>
                    <a:pt x="0" y="266"/>
                  </a:lnTo>
                  <a:lnTo>
                    <a:pt x="0" y="274"/>
                  </a:lnTo>
                  <a:lnTo>
                    <a:pt x="0" y="280"/>
                  </a:lnTo>
                  <a:lnTo>
                    <a:pt x="0" y="287"/>
                  </a:lnTo>
                  <a:lnTo>
                    <a:pt x="0" y="293"/>
                  </a:lnTo>
                  <a:lnTo>
                    <a:pt x="0" y="300"/>
                  </a:lnTo>
                  <a:lnTo>
                    <a:pt x="0" y="306"/>
                  </a:lnTo>
                  <a:lnTo>
                    <a:pt x="2" y="314"/>
                  </a:lnTo>
                  <a:lnTo>
                    <a:pt x="2" y="321"/>
                  </a:lnTo>
                  <a:lnTo>
                    <a:pt x="2" y="327"/>
                  </a:lnTo>
                  <a:lnTo>
                    <a:pt x="2" y="335"/>
                  </a:lnTo>
                  <a:lnTo>
                    <a:pt x="4" y="340"/>
                  </a:lnTo>
                  <a:lnTo>
                    <a:pt x="4" y="346"/>
                  </a:lnTo>
                  <a:lnTo>
                    <a:pt x="4" y="354"/>
                  </a:lnTo>
                  <a:lnTo>
                    <a:pt x="6" y="359"/>
                  </a:lnTo>
                  <a:lnTo>
                    <a:pt x="6" y="367"/>
                  </a:lnTo>
                  <a:lnTo>
                    <a:pt x="8" y="373"/>
                  </a:lnTo>
                  <a:lnTo>
                    <a:pt x="10" y="380"/>
                  </a:lnTo>
                  <a:lnTo>
                    <a:pt x="10" y="386"/>
                  </a:lnTo>
                  <a:lnTo>
                    <a:pt x="12" y="392"/>
                  </a:lnTo>
                  <a:lnTo>
                    <a:pt x="12" y="397"/>
                  </a:lnTo>
                  <a:lnTo>
                    <a:pt x="14" y="403"/>
                  </a:lnTo>
                  <a:lnTo>
                    <a:pt x="16" y="409"/>
                  </a:lnTo>
                  <a:lnTo>
                    <a:pt x="16" y="415"/>
                  </a:lnTo>
                  <a:lnTo>
                    <a:pt x="18" y="420"/>
                  </a:lnTo>
                  <a:lnTo>
                    <a:pt x="19" y="426"/>
                  </a:lnTo>
                  <a:lnTo>
                    <a:pt x="21" y="430"/>
                  </a:lnTo>
                  <a:lnTo>
                    <a:pt x="23" y="437"/>
                  </a:lnTo>
                  <a:lnTo>
                    <a:pt x="25" y="441"/>
                  </a:lnTo>
                  <a:lnTo>
                    <a:pt x="27" y="447"/>
                  </a:lnTo>
                  <a:lnTo>
                    <a:pt x="29" y="451"/>
                  </a:lnTo>
                  <a:lnTo>
                    <a:pt x="31" y="456"/>
                  </a:lnTo>
                  <a:lnTo>
                    <a:pt x="33" y="462"/>
                  </a:lnTo>
                  <a:lnTo>
                    <a:pt x="35" y="466"/>
                  </a:lnTo>
                  <a:lnTo>
                    <a:pt x="37" y="470"/>
                  </a:lnTo>
                  <a:lnTo>
                    <a:pt x="38" y="475"/>
                  </a:lnTo>
                  <a:lnTo>
                    <a:pt x="40" y="479"/>
                  </a:lnTo>
                  <a:lnTo>
                    <a:pt x="42" y="483"/>
                  </a:lnTo>
                  <a:lnTo>
                    <a:pt x="44" y="487"/>
                  </a:lnTo>
                  <a:lnTo>
                    <a:pt x="46" y="493"/>
                  </a:lnTo>
                  <a:lnTo>
                    <a:pt x="48" y="496"/>
                  </a:lnTo>
                  <a:lnTo>
                    <a:pt x="52" y="500"/>
                  </a:lnTo>
                  <a:lnTo>
                    <a:pt x="56" y="506"/>
                  </a:lnTo>
                  <a:lnTo>
                    <a:pt x="61" y="513"/>
                  </a:lnTo>
                  <a:lnTo>
                    <a:pt x="65" y="519"/>
                  </a:lnTo>
                  <a:lnTo>
                    <a:pt x="71" y="525"/>
                  </a:lnTo>
                  <a:lnTo>
                    <a:pt x="76" y="529"/>
                  </a:lnTo>
                  <a:lnTo>
                    <a:pt x="80" y="534"/>
                  </a:lnTo>
                  <a:lnTo>
                    <a:pt x="86" y="536"/>
                  </a:lnTo>
                  <a:lnTo>
                    <a:pt x="92" y="540"/>
                  </a:lnTo>
                  <a:lnTo>
                    <a:pt x="97" y="544"/>
                  </a:lnTo>
                  <a:lnTo>
                    <a:pt x="103" y="546"/>
                  </a:lnTo>
                  <a:lnTo>
                    <a:pt x="109" y="546"/>
                  </a:lnTo>
                  <a:lnTo>
                    <a:pt x="116" y="5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2" name="Freeform 44"/>
            <p:cNvSpPr>
              <a:spLocks/>
            </p:cNvSpPr>
            <p:nvPr/>
          </p:nvSpPr>
          <p:spPr bwMode="auto">
            <a:xfrm>
              <a:off x="4475" y="897"/>
              <a:ext cx="24" cy="50"/>
            </a:xfrm>
            <a:custGeom>
              <a:avLst/>
              <a:gdLst>
                <a:gd name="T0" fmla="*/ 1 w 47"/>
                <a:gd name="T1" fmla="*/ 1 h 99"/>
                <a:gd name="T2" fmla="*/ 1 w 47"/>
                <a:gd name="T3" fmla="*/ 1 h 99"/>
                <a:gd name="T4" fmla="*/ 1 w 47"/>
                <a:gd name="T5" fmla="*/ 1 h 99"/>
                <a:gd name="T6" fmla="*/ 1 w 47"/>
                <a:gd name="T7" fmla="*/ 1 h 99"/>
                <a:gd name="T8" fmla="*/ 1 w 47"/>
                <a:gd name="T9" fmla="*/ 1 h 99"/>
                <a:gd name="T10" fmla="*/ 1 w 47"/>
                <a:gd name="T11" fmla="*/ 1 h 99"/>
                <a:gd name="T12" fmla="*/ 1 w 47"/>
                <a:gd name="T13" fmla="*/ 1 h 99"/>
                <a:gd name="T14" fmla="*/ 1 w 47"/>
                <a:gd name="T15" fmla="*/ 1 h 99"/>
                <a:gd name="T16" fmla="*/ 1 w 47"/>
                <a:gd name="T17" fmla="*/ 1 h 99"/>
                <a:gd name="T18" fmla="*/ 1 w 47"/>
                <a:gd name="T19" fmla="*/ 1 h 99"/>
                <a:gd name="T20" fmla="*/ 1 w 47"/>
                <a:gd name="T21" fmla="*/ 1 h 99"/>
                <a:gd name="T22" fmla="*/ 1 w 47"/>
                <a:gd name="T23" fmla="*/ 1 h 99"/>
                <a:gd name="T24" fmla="*/ 1 w 47"/>
                <a:gd name="T25" fmla="*/ 1 h 99"/>
                <a:gd name="T26" fmla="*/ 1 w 47"/>
                <a:gd name="T27" fmla="*/ 1 h 99"/>
                <a:gd name="T28" fmla="*/ 1 w 47"/>
                <a:gd name="T29" fmla="*/ 1 h 99"/>
                <a:gd name="T30" fmla="*/ 1 w 47"/>
                <a:gd name="T31" fmla="*/ 1 h 99"/>
                <a:gd name="T32" fmla="*/ 1 w 47"/>
                <a:gd name="T33" fmla="*/ 1 h 99"/>
                <a:gd name="T34" fmla="*/ 1 w 47"/>
                <a:gd name="T35" fmla="*/ 1 h 99"/>
                <a:gd name="T36" fmla="*/ 1 w 47"/>
                <a:gd name="T37" fmla="*/ 1 h 99"/>
                <a:gd name="T38" fmla="*/ 1 w 47"/>
                <a:gd name="T39" fmla="*/ 1 h 99"/>
                <a:gd name="T40" fmla="*/ 1 w 47"/>
                <a:gd name="T41" fmla="*/ 1 h 99"/>
                <a:gd name="T42" fmla="*/ 1 w 47"/>
                <a:gd name="T43" fmla="*/ 1 h 99"/>
                <a:gd name="T44" fmla="*/ 1 w 47"/>
                <a:gd name="T45" fmla="*/ 1 h 99"/>
                <a:gd name="T46" fmla="*/ 1 w 47"/>
                <a:gd name="T47" fmla="*/ 0 h 99"/>
                <a:gd name="T48" fmla="*/ 1 w 47"/>
                <a:gd name="T49" fmla="*/ 0 h 99"/>
                <a:gd name="T50" fmla="*/ 1 w 47"/>
                <a:gd name="T51" fmla="*/ 0 h 99"/>
                <a:gd name="T52" fmla="*/ 1 w 47"/>
                <a:gd name="T53" fmla="*/ 1 h 99"/>
                <a:gd name="T54" fmla="*/ 1 w 47"/>
                <a:gd name="T55" fmla="*/ 1 h 99"/>
                <a:gd name="T56" fmla="*/ 1 w 47"/>
                <a:gd name="T57" fmla="*/ 1 h 99"/>
                <a:gd name="T58" fmla="*/ 1 w 47"/>
                <a:gd name="T59" fmla="*/ 1 h 99"/>
                <a:gd name="T60" fmla="*/ 1 w 47"/>
                <a:gd name="T61" fmla="*/ 1 h 99"/>
                <a:gd name="T62" fmla="*/ 1 w 47"/>
                <a:gd name="T63" fmla="*/ 1 h 99"/>
                <a:gd name="T64" fmla="*/ 0 w 47"/>
                <a:gd name="T65" fmla="*/ 1 h 99"/>
                <a:gd name="T66" fmla="*/ 0 w 47"/>
                <a:gd name="T67" fmla="*/ 1 h 99"/>
                <a:gd name="T68" fmla="*/ 0 w 47"/>
                <a:gd name="T69" fmla="*/ 1 h 99"/>
                <a:gd name="T70" fmla="*/ 0 w 47"/>
                <a:gd name="T71" fmla="*/ 1 h 99"/>
                <a:gd name="T72" fmla="*/ 0 w 47"/>
                <a:gd name="T73" fmla="*/ 1 h 99"/>
                <a:gd name="T74" fmla="*/ 0 w 47"/>
                <a:gd name="T75" fmla="*/ 1 h 99"/>
                <a:gd name="T76" fmla="*/ 0 w 47"/>
                <a:gd name="T77" fmla="*/ 1 h 99"/>
                <a:gd name="T78" fmla="*/ 0 w 47"/>
                <a:gd name="T79" fmla="*/ 1 h 99"/>
                <a:gd name="T80" fmla="*/ 0 w 47"/>
                <a:gd name="T81" fmla="*/ 1 h 99"/>
                <a:gd name="T82" fmla="*/ 1 w 47"/>
                <a:gd name="T83" fmla="*/ 1 h 99"/>
                <a:gd name="T84" fmla="*/ 1 w 47"/>
                <a:gd name="T85" fmla="*/ 1 h 99"/>
                <a:gd name="T86" fmla="*/ 1 w 47"/>
                <a:gd name="T87" fmla="*/ 1 h 99"/>
                <a:gd name="T88" fmla="*/ 1 w 47"/>
                <a:gd name="T89" fmla="*/ 1 h 99"/>
                <a:gd name="T90" fmla="*/ 1 w 47"/>
                <a:gd name="T91" fmla="*/ 1 h 99"/>
                <a:gd name="T92" fmla="*/ 1 w 47"/>
                <a:gd name="T93" fmla="*/ 1 h 99"/>
                <a:gd name="T94" fmla="*/ 1 w 47"/>
                <a:gd name="T95" fmla="*/ 1 h 99"/>
                <a:gd name="T96" fmla="*/ 1 w 47"/>
                <a:gd name="T97" fmla="*/ 1 h 99"/>
                <a:gd name="T98" fmla="*/ 1 w 47"/>
                <a:gd name="T99" fmla="*/ 1 h 9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7"/>
                <a:gd name="T151" fmla="*/ 0 h 99"/>
                <a:gd name="T152" fmla="*/ 47 w 47"/>
                <a:gd name="T153" fmla="*/ 99 h 9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7" h="99">
                  <a:moveTo>
                    <a:pt x="25" y="99"/>
                  </a:moveTo>
                  <a:lnTo>
                    <a:pt x="28" y="97"/>
                  </a:lnTo>
                  <a:lnTo>
                    <a:pt x="32" y="93"/>
                  </a:lnTo>
                  <a:lnTo>
                    <a:pt x="36" y="89"/>
                  </a:lnTo>
                  <a:lnTo>
                    <a:pt x="40" y="83"/>
                  </a:lnTo>
                  <a:lnTo>
                    <a:pt x="40" y="79"/>
                  </a:lnTo>
                  <a:lnTo>
                    <a:pt x="42" y="76"/>
                  </a:lnTo>
                  <a:lnTo>
                    <a:pt x="44" y="72"/>
                  </a:lnTo>
                  <a:lnTo>
                    <a:pt x="46" y="68"/>
                  </a:lnTo>
                  <a:lnTo>
                    <a:pt x="46" y="62"/>
                  </a:lnTo>
                  <a:lnTo>
                    <a:pt x="46" y="57"/>
                  </a:lnTo>
                  <a:lnTo>
                    <a:pt x="47" y="53"/>
                  </a:lnTo>
                  <a:lnTo>
                    <a:pt x="47" y="49"/>
                  </a:lnTo>
                  <a:lnTo>
                    <a:pt x="47" y="43"/>
                  </a:lnTo>
                  <a:lnTo>
                    <a:pt x="46" y="38"/>
                  </a:lnTo>
                  <a:lnTo>
                    <a:pt x="46" y="32"/>
                  </a:lnTo>
                  <a:lnTo>
                    <a:pt x="46" y="28"/>
                  </a:lnTo>
                  <a:lnTo>
                    <a:pt x="44" y="24"/>
                  </a:lnTo>
                  <a:lnTo>
                    <a:pt x="42" y="21"/>
                  </a:lnTo>
                  <a:lnTo>
                    <a:pt x="40" y="17"/>
                  </a:lnTo>
                  <a:lnTo>
                    <a:pt x="40" y="13"/>
                  </a:lnTo>
                  <a:lnTo>
                    <a:pt x="36" y="5"/>
                  </a:lnTo>
                  <a:lnTo>
                    <a:pt x="32" y="2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5" y="2"/>
                  </a:lnTo>
                  <a:lnTo>
                    <a:pt x="9" y="5"/>
                  </a:lnTo>
                  <a:lnTo>
                    <a:pt x="6" y="13"/>
                  </a:lnTo>
                  <a:lnTo>
                    <a:pt x="4" y="17"/>
                  </a:lnTo>
                  <a:lnTo>
                    <a:pt x="2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0" y="43"/>
                  </a:lnTo>
                  <a:lnTo>
                    <a:pt x="0" y="49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2" y="72"/>
                  </a:lnTo>
                  <a:lnTo>
                    <a:pt x="2" y="76"/>
                  </a:lnTo>
                  <a:lnTo>
                    <a:pt x="4" y="79"/>
                  </a:lnTo>
                  <a:lnTo>
                    <a:pt x="6" y="83"/>
                  </a:lnTo>
                  <a:lnTo>
                    <a:pt x="9" y="89"/>
                  </a:lnTo>
                  <a:lnTo>
                    <a:pt x="15" y="93"/>
                  </a:lnTo>
                  <a:lnTo>
                    <a:pt x="19" y="97"/>
                  </a:lnTo>
                  <a:lnTo>
                    <a:pt x="25" y="9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3" name="Freeform 45"/>
            <p:cNvSpPr>
              <a:spLocks/>
            </p:cNvSpPr>
            <p:nvPr/>
          </p:nvSpPr>
          <p:spPr bwMode="auto">
            <a:xfrm>
              <a:off x="4490" y="793"/>
              <a:ext cx="55" cy="123"/>
            </a:xfrm>
            <a:custGeom>
              <a:avLst/>
              <a:gdLst>
                <a:gd name="T0" fmla="*/ 0 w 111"/>
                <a:gd name="T1" fmla="*/ 0 h 248"/>
                <a:gd name="T2" fmla="*/ 0 w 111"/>
                <a:gd name="T3" fmla="*/ 0 h 248"/>
                <a:gd name="T4" fmla="*/ 0 w 111"/>
                <a:gd name="T5" fmla="*/ 0 h 248"/>
                <a:gd name="T6" fmla="*/ 0 w 111"/>
                <a:gd name="T7" fmla="*/ 0 h 248"/>
                <a:gd name="T8" fmla="*/ 0 w 111"/>
                <a:gd name="T9" fmla="*/ 0 h 248"/>
                <a:gd name="T10" fmla="*/ 0 w 111"/>
                <a:gd name="T11" fmla="*/ 0 h 248"/>
                <a:gd name="T12" fmla="*/ 0 w 111"/>
                <a:gd name="T13" fmla="*/ 0 h 248"/>
                <a:gd name="T14" fmla="*/ 0 w 111"/>
                <a:gd name="T15" fmla="*/ 0 h 248"/>
                <a:gd name="T16" fmla="*/ 0 w 111"/>
                <a:gd name="T17" fmla="*/ 0 h 248"/>
                <a:gd name="T18" fmla="*/ 0 w 111"/>
                <a:gd name="T19" fmla="*/ 0 h 248"/>
                <a:gd name="T20" fmla="*/ 0 w 111"/>
                <a:gd name="T21" fmla="*/ 0 h 248"/>
                <a:gd name="T22" fmla="*/ 0 w 111"/>
                <a:gd name="T23" fmla="*/ 0 h 248"/>
                <a:gd name="T24" fmla="*/ 0 w 111"/>
                <a:gd name="T25" fmla="*/ 0 h 248"/>
                <a:gd name="T26" fmla="*/ 0 w 111"/>
                <a:gd name="T27" fmla="*/ 0 h 248"/>
                <a:gd name="T28" fmla="*/ 0 w 111"/>
                <a:gd name="T29" fmla="*/ 0 h 248"/>
                <a:gd name="T30" fmla="*/ 0 w 111"/>
                <a:gd name="T31" fmla="*/ 0 h 248"/>
                <a:gd name="T32" fmla="*/ 0 w 111"/>
                <a:gd name="T33" fmla="*/ 0 h 248"/>
                <a:gd name="T34" fmla="*/ 0 w 111"/>
                <a:gd name="T35" fmla="*/ 0 h 248"/>
                <a:gd name="T36" fmla="*/ 0 w 111"/>
                <a:gd name="T37" fmla="*/ 0 h 248"/>
                <a:gd name="T38" fmla="*/ 0 w 111"/>
                <a:gd name="T39" fmla="*/ 0 h 248"/>
                <a:gd name="T40" fmla="*/ 0 w 111"/>
                <a:gd name="T41" fmla="*/ 0 h 248"/>
                <a:gd name="T42" fmla="*/ 0 w 111"/>
                <a:gd name="T43" fmla="*/ 0 h 248"/>
                <a:gd name="T44" fmla="*/ 0 w 111"/>
                <a:gd name="T45" fmla="*/ 0 h 248"/>
                <a:gd name="T46" fmla="*/ 0 w 111"/>
                <a:gd name="T47" fmla="*/ 0 h 248"/>
                <a:gd name="T48" fmla="*/ 0 w 111"/>
                <a:gd name="T49" fmla="*/ 0 h 248"/>
                <a:gd name="T50" fmla="*/ 0 w 111"/>
                <a:gd name="T51" fmla="*/ 0 h 248"/>
                <a:gd name="T52" fmla="*/ 0 w 111"/>
                <a:gd name="T53" fmla="*/ 0 h 248"/>
                <a:gd name="T54" fmla="*/ 0 w 111"/>
                <a:gd name="T55" fmla="*/ 0 h 248"/>
                <a:gd name="T56" fmla="*/ 0 w 111"/>
                <a:gd name="T57" fmla="*/ 0 h 248"/>
                <a:gd name="T58" fmla="*/ 0 w 111"/>
                <a:gd name="T59" fmla="*/ 0 h 248"/>
                <a:gd name="T60" fmla="*/ 0 w 111"/>
                <a:gd name="T61" fmla="*/ 0 h 248"/>
                <a:gd name="T62" fmla="*/ 0 w 111"/>
                <a:gd name="T63" fmla="*/ 0 h 248"/>
                <a:gd name="T64" fmla="*/ 0 w 111"/>
                <a:gd name="T65" fmla="*/ 0 h 248"/>
                <a:gd name="T66" fmla="*/ 0 w 111"/>
                <a:gd name="T67" fmla="*/ 0 h 248"/>
                <a:gd name="T68" fmla="*/ 0 w 111"/>
                <a:gd name="T69" fmla="*/ 0 h 248"/>
                <a:gd name="T70" fmla="*/ 0 w 111"/>
                <a:gd name="T71" fmla="*/ 0 h 248"/>
                <a:gd name="T72" fmla="*/ 0 w 111"/>
                <a:gd name="T73" fmla="*/ 0 h 248"/>
                <a:gd name="T74" fmla="*/ 0 w 111"/>
                <a:gd name="T75" fmla="*/ 0 h 248"/>
                <a:gd name="T76" fmla="*/ 0 w 111"/>
                <a:gd name="T77" fmla="*/ 0 h 248"/>
                <a:gd name="T78" fmla="*/ 0 w 111"/>
                <a:gd name="T79" fmla="*/ 0 h 248"/>
                <a:gd name="T80" fmla="*/ 0 w 111"/>
                <a:gd name="T81" fmla="*/ 0 h 248"/>
                <a:gd name="T82" fmla="*/ 0 w 111"/>
                <a:gd name="T83" fmla="*/ 0 h 248"/>
                <a:gd name="T84" fmla="*/ 0 w 111"/>
                <a:gd name="T85" fmla="*/ 0 h 248"/>
                <a:gd name="T86" fmla="*/ 0 w 111"/>
                <a:gd name="T87" fmla="*/ 0 h 248"/>
                <a:gd name="T88" fmla="*/ 0 w 111"/>
                <a:gd name="T89" fmla="*/ 0 h 248"/>
                <a:gd name="T90" fmla="*/ 0 w 111"/>
                <a:gd name="T91" fmla="*/ 0 h 248"/>
                <a:gd name="T92" fmla="*/ 0 w 111"/>
                <a:gd name="T93" fmla="*/ 0 h 248"/>
                <a:gd name="T94" fmla="*/ 0 w 111"/>
                <a:gd name="T95" fmla="*/ 0 h 248"/>
                <a:gd name="T96" fmla="*/ 0 w 111"/>
                <a:gd name="T97" fmla="*/ 0 h 248"/>
                <a:gd name="T98" fmla="*/ 0 w 111"/>
                <a:gd name="T99" fmla="*/ 0 h 248"/>
                <a:gd name="T100" fmla="*/ 0 w 111"/>
                <a:gd name="T101" fmla="*/ 0 h 248"/>
                <a:gd name="T102" fmla="*/ 0 w 111"/>
                <a:gd name="T103" fmla="*/ 0 h 248"/>
                <a:gd name="T104" fmla="*/ 0 w 111"/>
                <a:gd name="T105" fmla="*/ 0 h 248"/>
                <a:gd name="T106" fmla="*/ 0 w 111"/>
                <a:gd name="T107" fmla="*/ 0 h 248"/>
                <a:gd name="T108" fmla="*/ 0 w 111"/>
                <a:gd name="T109" fmla="*/ 0 h 248"/>
                <a:gd name="T110" fmla="*/ 0 w 111"/>
                <a:gd name="T111" fmla="*/ 0 h 248"/>
                <a:gd name="T112" fmla="*/ 0 w 111"/>
                <a:gd name="T113" fmla="*/ 0 h 248"/>
                <a:gd name="T114" fmla="*/ 0 w 111"/>
                <a:gd name="T115" fmla="*/ 0 h 2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1"/>
                <a:gd name="T175" fmla="*/ 0 h 248"/>
                <a:gd name="T176" fmla="*/ 111 w 111"/>
                <a:gd name="T177" fmla="*/ 248 h 24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1" h="248">
                  <a:moveTo>
                    <a:pt x="0" y="196"/>
                  </a:move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7" y="4"/>
                  </a:lnTo>
                  <a:lnTo>
                    <a:pt x="33" y="6"/>
                  </a:lnTo>
                  <a:lnTo>
                    <a:pt x="40" y="10"/>
                  </a:lnTo>
                  <a:lnTo>
                    <a:pt x="44" y="14"/>
                  </a:lnTo>
                  <a:lnTo>
                    <a:pt x="48" y="18"/>
                  </a:lnTo>
                  <a:lnTo>
                    <a:pt x="52" y="21"/>
                  </a:lnTo>
                  <a:lnTo>
                    <a:pt x="56" y="25"/>
                  </a:lnTo>
                  <a:lnTo>
                    <a:pt x="59" y="29"/>
                  </a:lnTo>
                  <a:lnTo>
                    <a:pt x="63" y="35"/>
                  </a:lnTo>
                  <a:lnTo>
                    <a:pt x="69" y="40"/>
                  </a:lnTo>
                  <a:lnTo>
                    <a:pt x="73" y="46"/>
                  </a:lnTo>
                  <a:lnTo>
                    <a:pt x="75" y="50"/>
                  </a:lnTo>
                  <a:lnTo>
                    <a:pt x="76" y="52"/>
                  </a:lnTo>
                  <a:lnTo>
                    <a:pt x="78" y="56"/>
                  </a:lnTo>
                  <a:lnTo>
                    <a:pt x="80" y="59"/>
                  </a:lnTo>
                  <a:lnTo>
                    <a:pt x="82" y="65"/>
                  </a:lnTo>
                  <a:lnTo>
                    <a:pt x="84" y="69"/>
                  </a:lnTo>
                  <a:lnTo>
                    <a:pt x="86" y="73"/>
                  </a:lnTo>
                  <a:lnTo>
                    <a:pt x="88" y="77"/>
                  </a:lnTo>
                  <a:lnTo>
                    <a:pt x="90" y="82"/>
                  </a:lnTo>
                  <a:lnTo>
                    <a:pt x="92" y="86"/>
                  </a:lnTo>
                  <a:lnTo>
                    <a:pt x="92" y="90"/>
                  </a:lnTo>
                  <a:lnTo>
                    <a:pt x="94" y="96"/>
                  </a:lnTo>
                  <a:lnTo>
                    <a:pt x="95" y="101"/>
                  </a:lnTo>
                  <a:lnTo>
                    <a:pt x="97" y="107"/>
                  </a:lnTo>
                  <a:lnTo>
                    <a:pt x="99" y="113"/>
                  </a:lnTo>
                  <a:lnTo>
                    <a:pt x="101" y="120"/>
                  </a:lnTo>
                  <a:lnTo>
                    <a:pt x="101" y="126"/>
                  </a:lnTo>
                  <a:lnTo>
                    <a:pt x="103" y="132"/>
                  </a:lnTo>
                  <a:lnTo>
                    <a:pt x="105" y="137"/>
                  </a:lnTo>
                  <a:lnTo>
                    <a:pt x="107" y="145"/>
                  </a:lnTo>
                  <a:lnTo>
                    <a:pt x="107" y="151"/>
                  </a:lnTo>
                  <a:lnTo>
                    <a:pt x="109" y="158"/>
                  </a:lnTo>
                  <a:lnTo>
                    <a:pt x="109" y="166"/>
                  </a:lnTo>
                  <a:lnTo>
                    <a:pt x="111" y="173"/>
                  </a:lnTo>
                  <a:lnTo>
                    <a:pt x="76" y="109"/>
                  </a:lnTo>
                  <a:lnTo>
                    <a:pt x="84" y="210"/>
                  </a:lnTo>
                  <a:lnTo>
                    <a:pt x="57" y="153"/>
                  </a:lnTo>
                  <a:lnTo>
                    <a:pt x="56" y="238"/>
                  </a:lnTo>
                  <a:lnTo>
                    <a:pt x="33" y="194"/>
                  </a:lnTo>
                  <a:lnTo>
                    <a:pt x="33" y="248"/>
                  </a:lnTo>
                  <a:lnTo>
                    <a:pt x="31" y="242"/>
                  </a:lnTo>
                  <a:lnTo>
                    <a:pt x="29" y="238"/>
                  </a:lnTo>
                  <a:lnTo>
                    <a:pt x="29" y="234"/>
                  </a:lnTo>
                  <a:lnTo>
                    <a:pt x="27" y="231"/>
                  </a:lnTo>
                  <a:lnTo>
                    <a:pt x="25" y="225"/>
                  </a:lnTo>
                  <a:lnTo>
                    <a:pt x="23" y="221"/>
                  </a:lnTo>
                  <a:lnTo>
                    <a:pt x="21" y="217"/>
                  </a:lnTo>
                  <a:lnTo>
                    <a:pt x="21" y="213"/>
                  </a:lnTo>
                  <a:lnTo>
                    <a:pt x="16" y="208"/>
                  </a:lnTo>
                  <a:lnTo>
                    <a:pt x="10" y="202"/>
                  </a:lnTo>
                  <a:lnTo>
                    <a:pt x="4" y="198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FFFF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4" name="Freeform 46"/>
            <p:cNvSpPr>
              <a:spLocks/>
            </p:cNvSpPr>
            <p:nvPr/>
          </p:nvSpPr>
          <p:spPr bwMode="auto">
            <a:xfrm>
              <a:off x="4450" y="935"/>
              <a:ext cx="31" cy="99"/>
            </a:xfrm>
            <a:custGeom>
              <a:avLst/>
              <a:gdLst>
                <a:gd name="T0" fmla="*/ 1 w 60"/>
                <a:gd name="T1" fmla="*/ 1 h 197"/>
                <a:gd name="T2" fmla="*/ 1 w 60"/>
                <a:gd name="T3" fmla="*/ 1 h 197"/>
                <a:gd name="T4" fmla="*/ 1 w 60"/>
                <a:gd name="T5" fmla="*/ 1 h 197"/>
                <a:gd name="T6" fmla="*/ 1 w 60"/>
                <a:gd name="T7" fmla="*/ 1 h 197"/>
                <a:gd name="T8" fmla="*/ 1 w 60"/>
                <a:gd name="T9" fmla="*/ 1 h 197"/>
                <a:gd name="T10" fmla="*/ 1 w 60"/>
                <a:gd name="T11" fmla="*/ 1 h 197"/>
                <a:gd name="T12" fmla="*/ 1 w 60"/>
                <a:gd name="T13" fmla="*/ 1 h 197"/>
                <a:gd name="T14" fmla="*/ 1 w 60"/>
                <a:gd name="T15" fmla="*/ 1 h 197"/>
                <a:gd name="T16" fmla="*/ 1 w 60"/>
                <a:gd name="T17" fmla="*/ 1 h 197"/>
                <a:gd name="T18" fmla="*/ 1 w 60"/>
                <a:gd name="T19" fmla="*/ 1 h 197"/>
                <a:gd name="T20" fmla="*/ 1 w 60"/>
                <a:gd name="T21" fmla="*/ 1 h 197"/>
                <a:gd name="T22" fmla="*/ 1 w 60"/>
                <a:gd name="T23" fmla="*/ 1 h 197"/>
                <a:gd name="T24" fmla="*/ 1 w 60"/>
                <a:gd name="T25" fmla="*/ 1 h 197"/>
                <a:gd name="T26" fmla="*/ 1 w 60"/>
                <a:gd name="T27" fmla="*/ 1 h 197"/>
                <a:gd name="T28" fmla="*/ 1 w 60"/>
                <a:gd name="T29" fmla="*/ 1 h 197"/>
                <a:gd name="T30" fmla="*/ 1 w 60"/>
                <a:gd name="T31" fmla="*/ 1 h 197"/>
                <a:gd name="T32" fmla="*/ 1 w 60"/>
                <a:gd name="T33" fmla="*/ 1 h 197"/>
                <a:gd name="T34" fmla="*/ 1 w 60"/>
                <a:gd name="T35" fmla="*/ 1 h 197"/>
                <a:gd name="T36" fmla="*/ 1 w 60"/>
                <a:gd name="T37" fmla="*/ 1 h 197"/>
                <a:gd name="T38" fmla="*/ 1 w 60"/>
                <a:gd name="T39" fmla="*/ 1 h 197"/>
                <a:gd name="T40" fmla="*/ 1 w 60"/>
                <a:gd name="T41" fmla="*/ 1 h 197"/>
                <a:gd name="T42" fmla="*/ 1 w 60"/>
                <a:gd name="T43" fmla="*/ 1 h 197"/>
                <a:gd name="T44" fmla="*/ 1 w 60"/>
                <a:gd name="T45" fmla="*/ 1 h 197"/>
                <a:gd name="T46" fmla="*/ 1 w 60"/>
                <a:gd name="T47" fmla="*/ 1 h 197"/>
                <a:gd name="T48" fmla="*/ 1 w 60"/>
                <a:gd name="T49" fmla="*/ 1 h 197"/>
                <a:gd name="T50" fmla="*/ 1 w 60"/>
                <a:gd name="T51" fmla="*/ 1 h 197"/>
                <a:gd name="T52" fmla="*/ 1 w 60"/>
                <a:gd name="T53" fmla="*/ 1 h 197"/>
                <a:gd name="T54" fmla="*/ 1 w 60"/>
                <a:gd name="T55" fmla="*/ 1 h 197"/>
                <a:gd name="T56" fmla="*/ 0 w 60"/>
                <a:gd name="T57" fmla="*/ 1 h 197"/>
                <a:gd name="T58" fmla="*/ 0 w 60"/>
                <a:gd name="T59" fmla="*/ 1 h 197"/>
                <a:gd name="T60" fmla="*/ 1 w 60"/>
                <a:gd name="T61" fmla="*/ 0 h 197"/>
                <a:gd name="T62" fmla="*/ 1 w 60"/>
                <a:gd name="T63" fmla="*/ 1 h 197"/>
                <a:gd name="T64" fmla="*/ 1 w 60"/>
                <a:gd name="T65" fmla="*/ 1 h 197"/>
                <a:gd name="T66" fmla="*/ 1 w 60"/>
                <a:gd name="T67" fmla="*/ 1 h 197"/>
                <a:gd name="T68" fmla="*/ 1 w 60"/>
                <a:gd name="T69" fmla="*/ 1 h 197"/>
                <a:gd name="T70" fmla="*/ 1 w 60"/>
                <a:gd name="T71" fmla="*/ 1 h 197"/>
                <a:gd name="T72" fmla="*/ 1 w 60"/>
                <a:gd name="T73" fmla="*/ 1 h 197"/>
                <a:gd name="T74" fmla="*/ 1 w 60"/>
                <a:gd name="T75" fmla="*/ 1 h 197"/>
                <a:gd name="T76" fmla="*/ 1 w 60"/>
                <a:gd name="T77" fmla="*/ 1 h 197"/>
                <a:gd name="T78" fmla="*/ 1 w 60"/>
                <a:gd name="T79" fmla="*/ 1 h 19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0"/>
                <a:gd name="T121" fmla="*/ 0 h 197"/>
                <a:gd name="T122" fmla="*/ 60 w 60"/>
                <a:gd name="T123" fmla="*/ 197 h 19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0" h="197">
                  <a:moveTo>
                    <a:pt x="60" y="38"/>
                  </a:moveTo>
                  <a:lnTo>
                    <a:pt x="49" y="197"/>
                  </a:lnTo>
                  <a:lnTo>
                    <a:pt x="47" y="196"/>
                  </a:lnTo>
                  <a:lnTo>
                    <a:pt x="45" y="190"/>
                  </a:lnTo>
                  <a:lnTo>
                    <a:pt x="43" y="186"/>
                  </a:lnTo>
                  <a:lnTo>
                    <a:pt x="41" y="182"/>
                  </a:lnTo>
                  <a:lnTo>
                    <a:pt x="39" y="180"/>
                  </a:lnTo>
                  <a:lnTo>
                    <a:pt x="36" y="177"/>
                  </a:lnTo>
                  <a:lnTo>
                    <a:pt x="34" y="173"/>
                  </a:lnTo>
                  <a:lnTo>
                    <a:pt x="32" y="167"/>
                  </a:lnTo>
                  <a:lnTo>
                    <a:pt x="30" y="163"/>
                  </a:lnTo>
                  <a:lnTo>
                    <a:pt x="28" y="159"/>
                  </a:lnTo>
                  <a:lnTo>
                    <a:pt x="26" y="156"/>
                  </a:lnTo>
                  <a:lnTo>
                    <a:pt x="24" y="150"/>
                  </a:lnTo>
                  <a:lnTo>
                    <a:pt x="22" y="144"/>
                  </a:lnTo>
                  <a:lnTo>
                    <a:pt x="19" y="139"/>
                  </a:lnTo>
                  <a:lnTo>
                    <a:pt x="17" y="133"/>
                  </a:lnTo>
                  <a:lnTo>
                    <a:pt x="15" y="127"/>
                  </a:lnTo>
                  <a:lnTo>
                    <a:pt x="13" y="121"/>
                  </a:lnTo>
                  <a:lnTo>
                    <a:pt x="11" y="116"/>
                  </a:lnTo>
                  <a:lnTo>
                    <a:pt x="9" y="110"/>
                  </a:lnTo>
                  <a:lnTo>
                    <a:pt x="7" y="102"/>
                  </a:lnTo>
                  <a:lnTo>
                    <a:pt x="5" y="97"/>
                  </a:lnTo>
                  <a:lnTo>
                    <a:pt x="5" y="89"/>
                  </a:lnTo>
                  <a:lnTo>
                    <a:pt x="3" y="83"/>
                  </a:lnTo>
                  <a:lnTo>
                    <a:pt x="1" y="76"/>
                  </a:lnTo>
                  <a:lnTo>
                    <a:pt x="1" y="70"/>
                  </a:lnTo>
                  <a:lnTo>
                    <a:pt x="0" y="62"/>
                  </a:lnTo>
                  <a:lnTo>
                    <a:pt x="0" y="57"/>
                  </a:lnTo>
                  <a:lnTo>
                    <a:pt x="41" y="0"/>
                  </a:lnTo>
                  <a:lnTo>
                    <a:pt x="43" y="5"/>
                  </a:lnTo>
                  <a:lnTo>
                    <a:pt x="45" y="11"/>
                  </a:lnTo>
                  <a:lnTo>
                    <a:pt x="47" y="17"/>
                  </a:lnTo>
                  <a:lnTo>
                    <a:pt x="49" y="23"/>
                  </a:lnTo>
                  <a:lnTo>
                    <a:pt x="51" y="26"/>
                  </a:lnTo>
                  <a:lnTo>
                    <a:pt x="53" y="30"/>
                  </a:lnTo>
                  <a:lnTo>
                    <a:pt x="55" y="32"/>
                  </a:lnTo>
                  <a:lnTo>
                    <a:pt x="60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5" name="Freeform 47"/>
            <p:cNvSpPr>
              <a:spLocks/>
            </p:cNvSpPr>
            <p:nvPr/>
          </p:nvSpPr>
          <p:spPr bwMode="auto">
            <a:xfrm>
              <a:off x="4498" y="938"/>
              <a:ext cx="42" cy="92"/>
            </a:xfrm>
            <a:custGeom>
              <a:avLst/>
              <a:gdLst>
                <a:gd name="T0" fmla="*/ 1 w 83"/>
                <a:gd name="T1" fmla="*/ 0 h 185"/>
                <a:gd name="T2" fmla="*/ 1 w 83"/>
                <a:gd name="T3" fmla="*/ 0 h 185"/>
                <a:gd name="T4" fmla="*/ 1 w 83"/>
                <a:gd name="T5" fmla="*/ 0 h 185"/>
                <a:gd name="T6" fmla="*/ 1 w 83"/>
                <a:gd name="T7" fmla="*/ 0 h 185"/>
                <a:gd name="T8" fmla="*/ 1 w 83"/>
                <a:gd name="T9" fmla="*/ 0 h 185"/>
                <a:gd name="T10" fmla="*/ 1 w 83"/>
                <a:gd name="T11" fmla="*/ 0 h 185"/>
                <a:gd name="T12" fmla="*/ 1 w 83"/>
                <a:gd name="T13" fmla="*/ 0 h 185"/>
                <a:gd name="T14" fmla="*/ 1 w 83"/>
                <a:gd name="T15" fmla="*/ 0 h 185"/>
                <a:gd name="T16" fmla="*/ 1 w 83"/>
                <a:gd name="T17" fmla="*/ 0 h 185"/>
                <a:gd name="T18" fmla="*/ 1 w 83"/>
                <a:gd name="T19" fmla="*/ 0 h 185"/>
                <a:gd name="T20" fmla="*/ 1 w 83"/>
                <a:gd name="T21" fmla="*/ 0 h 185"/>
                <a:gd name="T22" fmla="*/ 1 w 83"/>
                <a:gd name="T23" fmla="*/ 0 h 185"/>
                <a:gd name="T24" fmla="*/ 1 w 83"/>
                <a:gd name="T25" fmla="*/ 0 h 185"/>
                <a:gd name="T26" fmla="*/ 1 w 83"/>
                <a:gd name="T27" fmla="*/ 0 h 185"/>
                <a:gd name="T28" fmla="*/ 1 w 83"/>
                <a:gd name="T29" fmla="*/ 0 h 185"/>
                <a:gd name="T30" fmla="*/ 1 w 83"/>
                <a:gd name="T31" fmla="*/ 0 h 185"/>
                <a:gd name="T32" fmla="*/ 1 w 83"/>
                <a:gd name="T33" fmla="*/ 0 h 185"/>
                <a:gd name="T34" fmla="*/ 0 w 83"/>
                <a:gd name="T35" fmla="*/ 0 h 185"/>
                <a:gd name="T36" fmla="*/ 1 w 83"/>
                <a:gd name="T37" fmla="*/ 0 h 185"/>
                <a:gd name="T38" fmla="*/ 1 w 83"/>
                <a:gd name="T39" fmla="*/ 0 h 185"/>
                <a:gd name="T40" fmla="*/ 1 w 83"/>
                <a:gd name="T41" fmla="*/ 0 h 185"/>
                <a:gd name="T42" fmla="*/ 1 w 83"/>
                <a:gd name="T43" fmla="*/ 0 h 185"/>
                <a:gd name="T44" fmla="*/ 1 w 83"/>
                <a:gd name="T45" fmla="*/ 0 h 185"/>
                <a:gd name="T46" fmla="*/ 1 w 83"/>
                <a:gd name="T47" fmla="*/ 0 h 18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3"/>
                <a:gd name="T73" fmla="*/ 0 h 185"/>
                <a:gd name="T74" fmla="*/ 83 w 83"/>
                <a:gd name="T75" fmla="*/ 185 h 18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3" h="185">
                  <a:moveTo>
                    <a:pt x="83" y="118"/>
                  </a:moveTo>
                  <a:lnTo>
                    <a:pt x="81" y="122"/>
                  </a:lnTo>
                  <a:lnTo>
                    <a:pt x="79" y="126"/>
                  </a:lnTo>
                  <a:lnTo>
                    <a:pt x="78" y="132"/>
                  </a:lnTo>
                  <a:lnTo>
                    <a:pt x="76" y="137"/>
                  </a:lnTo>
                  <a:lnTo>
                    <a:pt x="74" y="141"/>
                  </a:lnTo>
                  <a:lnTo>
                    <a:pt x="72" y="145"/>
                  </a:lnTo>
                  <a:lnTo>
                    <a:pt x="70" y="151"/>
                  </a:lnTo>
                  <a:lnTo>
                    <a:pt x="68" y="156"/>
                  </a:lnTo>
                  <a:lnTo>
                    <a:pt x="66" y="160"/>
                  </a:lnTo>
                  <a:lnTo>
                    <a:pt x="64" y="164"/>
                  </a:lnTo>
                  <a:lnTo>
                    <a:pt x="62" y="168"/>
                  </a:lnTo>
                  <a:lnTo>
                    <a:pt x="60" y="172"/>
                  </a:lnTo>
                  <a:lnTo>
                    <a:pt x="59" y="175"/>
                  </a:lnTo>
                  <a:lnTo>
                    <a:pt x="57" y="179"/>
                  </a:lnTo>
                  <a:lnTo>
                    <a:pt x="55" y="183"/>
                  </a:lnTo>
                  <a:lnTo>
                    <a:pt x="53" y="185"/>
                  </a:lnTo>
                  <a:lnTo>
                    <a:pt x="0" y="18"/>
                  </a:lnTo>
                  <a:lnTo>
                    <a:pt x="3" y="14"/>
                  </a:lnTo>
                  <a:lnTo>
                    <a:pt x="5" y="8"/>
                  </a:lnTo>
                  <a:lnTo>
                    <a:pt x="7" y="4"/>
                  </a:lnTo>
                  <a:lnTo>
                    <a:pt x="9" y="0"/>
                  </a:lnTo>
                  <a:lnTo>
                    <a:pt x="83" y="118"/>
                  </a:lnTo>
                  <a:close/>
                </a:path>
              </a:pathLst>
            </a:custGeom>
            <a:solidFill>
              <a:srgbClr val="E6F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6" name="Freeform 48"/>
            <p:cNvSpPr>
              <a:spLocks/>
            </p:cNvSpPr>
            <p:nvPr/>
          </p:nvSpPr>
          <p:spPr bwMode="auto">
            <a:xfrm>
              <a:off x="4433" y="916"/>
              <a:ext cx="53" cy="14"/>
            </a:xfrm>
            <a:custGeom>
              <a:avLst/>
              <a:gdLst>
                <a:gd name="T0" fmla="*/ 0 w 107"/>
                <a:gd name="T1" fmla="*/ 1 h 26"/>
                <a:gd name="T2" fmla="*/ 0 w 107"/>
                <a:gd name="T3" fmla="*/ 1 h 26"/>
                <a:gd name="T4" fmla="*/ 0 w 107"/>
                <a:gd name="T5" fmla="*/ 0 h 26"/>
                <a:gd name="T6" fmla="*/ 0 w 107"/>
                <a:gd name="T7" fmla="*/ 0 h 26"/>
                <a:gd name="T8" fmla="*/ 0 w 107"/>
                <a:gd name="T9" fmla="*/ 1 h 26"/>
                <a:gd name="T10" fmla="*/ 0 w 107"/>
                <a:gd name="T11" fmla="*/ 1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7"/>
                <a:gd name="T19" fmla="*/ 0 h 26"/>
                <a:gd name="T20" fmla="*/ 107 w 107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7" h="26">
                  <a:moveTo>
                    <a:pt x="0" y="26"/>
                  </a:moveTo>
                  <a:lnTo>
                    <a:pt x="107" y="26"/>
                  </a:lnTo>
                  <a:lnTo>
                    <a:pt x="107" y="0"/>
                  </a:lnTo>
                  <a:lnTo>
                    <a:pt x="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7" name="Freeform 49"/>
            <p:cNvSpPr>
              <a:spLocks/>
            </p:cNvSpPr>
            <p:nvPr/>
          </p:nvSpPr>
          <p:spPr bwMode="auto">
            <a:xfrm>
              <a:off x="4546" y="1210"/>
              <a:ext cx="28" cy="90"/>
            </a:xfrm>
            <a:custGeom>
              <a:avLst/>
              <a:gdLst>
                <a:gd name="T0" fmla="*/ 1 w 55"/>
                <a:gd name="T1" fmla="*/ 0 h 181"/>
                <a:gd name="T2" fmla="*/ 1 w 55"/>
                <a:gd name="T3" fmla="*/ 0 h 181"/>
                <a:gd name="T4" fmla="*/ 1 w 55"/>
                <a:gd name="T5" fmla="*/ 0 h 181"/>
                <a:gd name="T6" fmla="*/ 1 w 55"/>
                <a:gd name="T7" fmla="*/ 0 h 181"/>
                <a:gd name="T8" fmla="*/ 1 w 55"/>
                <a:gd name="T9" fmla="*/ 0 h 181"/>
                <a:gd name="T10" fmla="*/ 1 w 55"/>
                <a:gd name="T11" fmla="*/ 0 h 181"/>
                <a:gd name="T12" fmla="*/ 1 w 55"/>
                <a:gd name="T13" fmla="*/ 0 h 181"/>
                <a:gd name="T14" fmla="*/ 1 w 55"/>
                <a:gd name="T15" fmla="*/ 0 h 181"/>
                <a:gd name="T16" fmla="*/ 1 w 55"/>
                <a:gd name="T17" fmla="*/ 0 h 181"/>
                <a:gd name="T18" fmla="*/ 1 w 55"/>
                <a:gd name="T19" fmla="*/ 0 h 181"/>
                <a:gd name="T20" fmla="*/ 1 w 55"/>
                <a:gd name="T21" fmla="*/ 0 h 181"/>
                <a:gd name="T22" fmla="*/ 1 w 55"/>
                <a:gd name="T23" fmla="*/ 0 h 181"/>
                <a:gd name="T24" fmla="*/ 1 w 55"/>
                <a:gd name="T25" fmla="*/ 0 h 181"/>
                <a:gd name="T26" fmla="*/ 1 w 55"/>
                <a:gd name="T27" fmla="*/ 0 h 181"/>
                <a:gd name="T28" fmla="*/ 1 w 55"/>
                <a:gd name="T29" fmla="*/ 0 h 181"/>
                <a:gd name="T30" fmla="*/ 1 w 55"/>
                <a:gd name="T31" fmla="*/ 0 h 181"/>
                <a:gd name="T32" fmla="*/ 1 w 55"/>
                <a:gd name="T33" fmla="*/ 0 h 181"/>
                <a:gd name="T34" fmla="*/ 1 w 55"/>
                <a:gd name="T35" fmla="*/ 0 h 181"/>
                <a:gd name="T36" fmla="*/ 1 w 55"/>
                <a:gd name="T37" fmla="*/ 0 h 181"/>
                <a:gd name="T38" fmla="*/ 1 w 55"/>
                <a:gd name="T39" fmla="*/ 0 h 181"/>
                <a:gd name="T40" fmla="*/ 1 w 55"/>
                <a:gd name="T41" fmla="*/ 0 h 181"/>
                <a:gd name="T42" fmla="*/ 1 w 55"/>
                <a:gd name="T43" fmla="*/ 0 h 181"/>
                <a:gd name="T44" fmla="*/ 1 w 55"/>
                <a:gd name="T45" fmla="*/ 0 h 181"/>
                <a:gd name="T46" fmla="*/ 1 w 55"/>
                <a:gd name="T47" fmla="*/ 0 h 181"/>
                <a:gd name="T48" fmla="*/ 0 w 55"/>
                <a:gd name="T49" fmla="*/ 0 h 181"/>
                <a:gd name="T50" fmla="*/ 1 w 55"/>
                <a:gd name="T51" fmla="*/ 0 h 181"/>
                <a:gd name="T52" fmla="*/ 1 w 55"/>
                <a:gd name="T53" fmla="*/ 0 h 181"/>
                <a:gd name="T54" fmla="*/ 1 w 55"/>
                <a:gd name="T55" fmla="*/ 0 h 181"/>
                <a:gd name="T56" fmla="*/ 1 w 55"/>
                <a:gd name="T57" fmla="*/ 0 h 181"/>
                <a:gd name="T58" fmla="*/ 1 w 55"/>
                <a:gd name="T59" fmla="*/ 0 h 181"/>
                <a:gd name="T60" fmla="*/ 1 w 55"/>
                <a:gd name="T61" fmla="*/ 0 h 181"/>
                <a:gd name="T62" fmla="*/ 1 w 55"/>
                <a:gd name="T63" fmla="*/ 0 h 181"/>
                <a:gd name="T64" fmla="*/ 1 w 55"/>
                <a:gd name="T65" fmla="*/ 0 h 181"/>
                <a:gd name="T66" fmla="*/ 1 w 55"/>
                <a:gd name="T67" fmla="*/ 0 h 181"/>
                <a:gd name="T68" fmla="*/ 1 w 55"/>
                <a:gd name="T69" fmla="*/ 0 h 181"/>
                <a:gd name="T70" fmla="*/ 1 w 55"/>
                <a:gd name="T71" fmla="*/ 0 h 181"/>
                <a:gd name="T72" fmla="*/ 1 w 55"/>
                <a:gd name="T73" fmla="*/ 0 h 181"/>
                <a:gd name="T74" fmla="*/ 1 w 55"/>
                <a:gd name="T75" fmla="*/ 0 h 181"/>
                <a:gd name="T76" fmla="*/ 1 w 55"/>
                <a:gd name="T77" fmla="*/ 0 h 181"/>
                <a:gd name="T78" fmla="*/ 1 w 55"/>
                <a:gd name="T79" fmla="*/ 0 h 181"/>
                <a:gd name="T80" fmla="*/ 1 w 55"/>
                <a:gd name="T81" fmla="*/ 0 h 18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"/>
                <a:gd name="T124" fmla="*/ 0 h 181"/>
                <a:gd name="T125" fmla="*/ 55 w 55"/>
                <a:gd name="T126" fmla="*/ 181 h 18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" h="181">
                  <a:moveTo>
                    <a:pt x="20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2" y="2"/>
                  </a:lnTo>
                  <a:lnTo>
                    <a:pt x="36" y="4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9" y="6"/>
                  </a:lnTo>
                  <a:lnTo>
                    <a:pt x="55" y="8"/>
                  </a:lnTo>
                  <a:lnTo>
                    <a:pt x="53" y="14"/>
                  </a:lnTo>
                  <a:lnTo>
                    <a:pt x="53" y="17"/>
                  </a:lnTo>
                  <a:lnTo>
                    <a:pt x="53" y="23"/>
                  </a:lnTo>
                  <a:lnTo>
                    <a:pt x="53" y="29"/>
                  </a:lnTo>
                  <a:lnTo>
                    <a:pt x="53" y="35"/>
                  </a:lnTo>
                  <a:lnTo>
                    <a:pt x="51" y="40"/>
                  </a:lnTo>
                  <a:lnTo>
                    <a:pt x="51" y="46"/>
                  </a:lnTo>
                  <a:lnTo>
                    <a:pt x="51" y="52"/>
                  </a:lnTo>
                  <a:lnTo>
                    <a:pt x="49" y="57"/>
                  </a:lnTo>
                  <a:lnTo>
                    <a:pt x="49" y="61"/>
                  </a:lnTo>
                  <a:lnTo>
                    <a:pt x="49" y="69"/>
                  </a:lnTo>
                  <a:lnTo>
                    <a:pt x="49" y="74"/>
                  </a:lnTo>
                  <a:lnTo>
                    <a:pt x="47" y="78"/>
                  </a:lnTo>
                  <a:lnTo>
                    <a:pt x="47" y="84"/>
                  </a:lnTo>
                  <a:lnTo>
                    <a:pt x="45" y="90"/>
                  </a:lnTo>
                  <a:lnTo>
                    <a:pt x="45" y="95"/>
                  </a:lnTo>
                  <a:lnTo>
                    <a:pt x="45" y="101"/>
                  </a:lnTo>
                  <a:lnTo>
                    <a:pt x="43" y="107"/>
                  </a:lnTo>
                  <a:lnTo>
                    <a:pt x="41" y="112"/>
                  </a:lnTo>
                  <a:lnTo>
                    <a:pt x="41" y="118"/>
                  </a:lnTo>
                  <a:lnTo>
                    <a:pt x="39" y="122"/>
                  </a:lnTo>
                  <a:lnTo>
                    <a:pt x="39" y="128"/>
                  </a:lnTo>
                  <a:lnTo>
                    <a:pt x="38" y="133"/>
                  </a:lnTo>
                  <a:lnTo>
                    <a:pt x="38" y="139"/>
                  </a:lnTo>
                  <a:lnTo>
                    <a:pt x="36" y="145"/>
                  </a:lnTo>
                  <a:lnTo>
                    <a:pt x="36" y="151"/>
                  </a:lnTo>
                  <a:lnTo>
                    <a:pt x="34" y="154"/>
                  </a:lnTo>
                  <a:lnTo>
                    <a:pt x="34" y="160"/>
                  </a:lnTo>
                  <a:lnTo>
                    <a:pt x="32" y="166"/>
                  </a:lnTo>
                  <a:lnTo>
                    <a:pt x="32" y="171"/>
                  </a:lnTo>
                  <a:lnTo>
                    <a:pt x="30" y="175"/>
                  </a:lnTo>
                  <a:lnTo>
                    <a:pt x="30" y="181"/>
                  </a:lnTo>
                  <a:lnTo>
                    <a:pt x="26" y="181"/>
                  </a:lnTo>
                  <a:lnTo>
                    <a:pt x="22" y="181"/>
                  </a:lnTo>
                  <a:lnTo>
                    <a:pt x="19" y="179"/>
                  </a:lnTo>
                  <a:lnTo>
                    <a:pt x="15" y="179"/>
                  </a:lnTo>
                  <a:lnTo>
                    <a:pt x="11" y="179"/>
                  </a:lnTo>
                  <a:lnTo>
                    <a:pt x="7" y="179"/>
                  </a:lnTo>
                  <a:lnTo>
                    <a:pt x="3" y="177"/>
                  </a:lnTo>
                  <a:lnTo>
                    <a:pt x="0" y="177"/>
                  </a:lnTo>
                  <a:lnTo>
                    <a:pt x="0" y="171"/>
                  </a:lnTo>
                  <a:lnTo>
                    <a:pt x="1" y="168"/>
                  </a:lnTo>
                  <a:lnTo>
                    <a:pt x="1" y="162"/>
                  </a:lnTo>
                  <a:lnTo>
                    <a:pt x="3" y="156"/>
                  </a:lnTo>
                  <a:lnTo>
                    <a:pt x="3" y="151"/>
                  </a:lnTo>
                  <a:lnTo>
                    <a:pt x="5" y="145"/>
                  </a:lnTo>
                  <a:lnTo>
                    <a:pt x="5" y="139"/>
                  </a:lnTo>
                  <a:lnTo>
                    <a:pt x="7" y="135"/>
                  </a:lnTo>
                  <a:lnTo>
                    <a:pt x="7" y="128"/>
                  </a:lnTo>
                  <a:lnTo>
                    <a:pt x="9" y="124"/>
                  </a:lnTo>
                  <a:lnTo>
                    <a:pt x="9" y="118"/>
                  </a:lnTo>
                  <a:lnTo>
                    <a:pt x="11" y="112"/>
                  </a:lnTo>
                  <a:lnTo>
                    <a:pt x="11" y="107"/>
                  </a:lnTo>
                  <a:lnTo>
                    <a:pt x="11" y="101"/>
                  </a:lnTo>
                  <a:lnTo>
                    <a:pt x="13" y="95"/>
                  </a:lnTo>
                  <a:lnTo>
                    <a:pt x="13" y="90"/>
                  </a:lnTo>
                  <a:lnTo>
                    <a:pt x="13" y="84"/>
                  </a:lnTo>
                  <a:lnTo>
                    <a:pt x="15" y="78"/>
                  </a:lnTo>
                  <a:lnTo>
                    <a:pt x="15" y="73"/>
                  </a:lnTo>
                  <a:lnTo>
                    <a:pt x="15" y="67"/>
                  </a:lnTo>
                  <a:lnTo>
                    <a:pt x="15" y="61"/>
                  </a:lnTo>
                  <a:lnTo>
                    <a:pt x="17" y="55"/>
                  </a:lnTo>
                  <a:lnTo>
                    <a:pt x="17" y="50"/>
                  </a:lnTo>
                  <a:lnTo>
                    <a:pt x="17" y="44"/>
                  </a:lnTo>
                  <a:lnTo>
                    <a:pt x="17" y="38"/>
                  </a:lnTo>
                  <a:lnTo>
                    <a:pt x="19" y="33"/>
                  </a:lnTo>
                  <a:lnTo>
                    <a:pt x="19" y="27"/>
                  </a:lnTo>
                  <a:lnTo>
                    <a:pt x="19" y="21"/>
                  </a:lnTo>
                  <a:lnTo>
                    <a:pt x="19" y="15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8" name="Freeform 50"/>
            <p:cNvSpPr>
              <a:spLocks/>
            </p:cNvSpPr>
            <p:nvPr/>
          </p:nvSpPr>
          <p:spPr bwMode="auto">
            <a:xfrm>
              <a:off x="4521" y="1319"/>
              <a:ext cx="36" cy="64"/>
            </a:xfrm>
            <a:custGeom>
              <a:avLst/>
              <a:gdLst>
                <a:gd name="T0" fmla="*/ 1 w 72"/>
                <a:gd name="T1" fmla="*/ 1 h 127"/>
                <a:gd name="T2" fmla="*/ 1 w 72"/>
                <a:gd name="T3" fmla="*/ 1 h 127"/>
                <a:gd name="T4" fmla="*/ 1 w 72"/>
                <a:gd name="T5" fmla="*/ 1 h 127"/>
                <a:gd name="T6" fmla="*/ 1 w 72"/>
                <a:gd name="T7" fmla="*/ 1 h 127"/>
                <a:gd name="T8" fmla="*/ 1 w 72"/>
                <a:gd name="T9" fmla="*/ 1 h 127"/>
                <a:gd name="T10" fmla="*/ 1 w 72"/>
                <a:gd name="T11" fmla="*/ 1 h 127"/>
                <a:gd name="T12" fmla="*/ 1 w 72"/>
                <a:gd name="T13" fmla="*/ 1 h 127"/>
                <a:gd name="T14" fmla="*/ 1 w 72"/>
                <a:gd name="T15" fmla="*/ 1 h 127"/>
                <a:gd name="T16" fmla="*/ 1 w 72"/>
                <a:gd name="T17" fmla="*/ 1 h 127"/>
                <a:gd name="T18" fmla="*/ 1 w 72"/>
                <a:gd name="T19" fmla="*/ 1 h 127"/>
                <a:gd name="T20" fmla="*/ 1 w 72"/>
                <a:gd name="T21" fmla="*/ 1 h 127"/>
                <a:gd name="T22" fmla="*/ 1 w 72"/>
                <a:gd name="T23" fmla="*/ 1 h 127"/>
                <a:gd name="T24" fmla="*/ 1 w 72"/>
                <a:gd name="T25" fmla="*/ 1 h 127"/>
                <a:gd name="T26" fmla="*/ 1 w 72"/>
                <a:gd name="T27" fmla="*/ 1 h 127"/>
                <a:gd name="T28" fmla="*/ 1 w 72"/>
                <a:gd name="T29" fmla="*/ 1 h 127"/>
                <a:gd name="T30" fmla="*/ 1 w 72"/>
                <a:gd name="T31" fmla="*/ 1 h 127"/>
                <a:gd name="T32" fmla="*/ 1 w 72"/>
                <a:gd name="T33" fmla="*/ 1 h 127"/>
                <a:gd name="T34" fmla="*/ 1 w 72"/>
                <a:gd name="T35" fmla="*/ 1 h 127"/>
                <a:gd name="T36" fmla="*/ 1 w 72"/>
                <a:gd name="T37" fmla="*/ 1 h 127"/>
                <a:gd name="T38" fmla="*/ 1 w 72"/>
                <a:gd name="T39" fmla="*/ 1 h 127"/>
                <a:gd name="T40" fmla="*/ 1 w 72"/>
                <a:gd name="T41" fmla="*/ 1 h 127"/>
                <a:gd name="T42" fmla="*/ 1 w 72"/>
                <a:gd name="T43" fmla="*/ 1 h 127"/>
                <a:gd name="T44" fmla="*/ 1 w 72"/>
                <a:gd name="T45" fmla="*/ 1 h 127"/>
                <a:gd name="T46" fmla="*/ 1 w 72"/>
                <a:gd name="T47" fmla="*/ 1 h 127"/>
                <a:gd name="T48" fmla="*/ 1 w 72"/>
                <a:gd name="T49" fmla="*/ 1 h 127"/>
                <a:gd name="T50" fmla="*/ 1 w 72"/>
                <a:gd name="T51" fmla="*/ 1 h 127"/>
                <a:gd name="T52" fmla="*/ 1 w 72"/>
                <a:gd name="T53" fmla="*/ 1 h 127"/>
                <a:gd name="T54" fmla="*/ 1 w 72"/>
                <a:gd name="T55" fmla="*/ 1 h 127"/>
                <a:gd name="T56" fmla="*/ 1 w 72"/>
                <a:gd name="T57" fmla="*/ 1 h 127"/>
                <a:gd name="T58" fmla="*/ 1 w 72"/>
                <a:gd name="T59" fmla="*/ 1 h 127"/>
                <a:gd name="T60" fmla="*/ 1 w 72"/>
                <a:gd name="T61" fmla="*/ 1 h 127"/>
                <a:gd name="T62" fmla="*/ 1 w 72"/>
                <a:gd name="T63" fmla="*/ 1 h 127"/>
                <a:gd name="T64" fmla="*/ 1 w 72"/>
                <a:gd name="T65" fmla="*/ 1 h 127"/>
                <a:gd name="T66" fmla="*/ 1 w 72"/>
                <a:gd name="T67" fmla="*/ 1 h 127"/>
                <a:gd name="T68" fmla="*/ 1 w 72"/>
                <a:gd name="T69" fmla="*/ 1 h 127"/>
                <a:gd name="T70" fmla="*/ 1 w 72"/>
                <a:gd name="T71" fmla="*/ 1 h 127"/>
                <a:gd name="T72" fmla="*/ 1 w 72"/>
                <a:gd name="T73" fmla="*/ 1 h 127"/>
                <a:gd name="T74" fmla="*/ 1 w 72"/>
                <a:gd name="T75" fmla="*/ 1 h 127"/>
                <a:gd name="T76" fmla="*/ 1 w 72"/>
                <a:gd name="T77" fmla="*/ 0 h 12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2"/>
                <a:gd name="T118" fmla="*/ 0 h 127"/>
                <a:gd name="T119" fmla="*/ 72 w 72"/>
                <a:gd name="T120" fmla="*/ 127 h 12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2" h="127">
                  <a:moveTo>
                    <a:pt x="42" y="0"/>
                  </a:moveTo>
                  <a:lnTo>
                    <a:pt x="46" y="2"/>
                  </a:lnTo>
                  <a:lnTo>
                    <a:pt x="50" y="2"/>
                  </a:lnTo>
                  <a:lnTo>
                    <a:pt x="53" y="2"/>
                  </a:lnTo>
                  <a:lnTo>
                    <a:pt x="57" y="4"/>
                  </a:lnTo>
                  <a:lnTo>
                    <a:pt x="61" y="4"/>
                  </a:lnTo>
                  <a:lnTo>
                    <a:pt x="65" y="4"/>
                  </a:lnTo>
                  <a:lnTo>
                    <a:pt x="69" y="6"/>
                  </a:lnTo>
                  <a:lnTo>
                    <a:pt x="72" y="6"/>
                  </a:lnTo>
                  <a:lnTo>
                    <a:pt x="71" y="9"/>
                  </a:lnTo>
                  <a:lnTo>
                    <a:pt x="69" y="13"/>
                  </a:lnTo>
                  <a:lnTo>
                    <a:pt x="67" y="17"/>
                  </a:lnTo>
                  <a:lnTo>
                    <a:pt x="67" y="21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3" y="32"/>
                  </a:lnTo>
                  <a:lnTo>
                    <a:pt x="61" y="36"/>
                  </a:lnTo>
                  <a:lnTo>
                    <a:pt x="59" y="40"/>
                  </a:lnTo>
                  <a:lnTo>
                    <a:pt x="59" y="44"/>
                  </a:lnTo>
                  <a:lnTo>
                    <a:pt x="57" y="48"/>
                  </a:lnTo>
                  <a:lnTo>
                    <a:pt x="55" y="51"/>
                  </a:lnTo>
                  <a:lnTo>
                    <a:pt x="55" y="55"/>
                  </a:lnTo>
                  <a:lnTo>
                    <a:pt x="53" y="59"/>
                  </a:lnTo>
                  <a:lnTo>
                    <a:pt x="52" y="63"/>
                  </a:lnTo>
                  <a:lnTo>
                    <a:pt x="52" y="67"/>
                  </a:lnTo>
                  <a:lnTo>
                    <a:pt x="50" y="70"/>
                  </a:lnTo>
                  <a:lnTo>
                    <a:pt x="48" y="74"/>
                  </a:lnTo>
                  <a:lnTo>
                    <a:pt x="48" y="78"/>
                  </a:lnTo>
                  <a:lnTo>
                    <a:pt x="46" y="82"/>
                  </a:lnTo>
                  <a:lnTo>
                    <a:pt x="44" y="86"/>
                  </a:lnTo>
                  <a:lnTo>
                    <a:pt x="42" y="89"/>
                  </a:lnTo>
                  <a:lnTo>
                    <a:pt x="42" y="93"/>
                  </a:lnTo>
                  <a:lnTo>
                    <a:pt x="40" y="97"/>
                  </a:lnTo>
                  <a:lnTo>
                    <a:pt x="38" y="101"/>
                  </a:lnTo>
                  <a:lnTo>
                    <a:pt x="36" y="105"/>
                  </a:lnTo>
                  <a:lnTo>
                    <a:pt x="34" y="108"/>
                  </a:lnTo>
                  <a:lnTo>
                    <a:pt x="34" y="112"/>
                  </a:lnTo>
                  <a:lnTo>
                    <a:pt x="33" y="116"/>
                  </a:lnTo>
                  <a:lnTo>
                    <a:pt x="31" y="120"/>
                  </a:lnTo>
                  <a:lnTo>
                    <a:pt x="29" y="124"/>
                  </a:lnTo>
                  <a:lnTo>
                    <a:pt x="29" y="127"/>
                  </a:lnTo>
                  <a:lnTo>
                    <a:pt x="21" y="125"/>
                  </a:lnTo>
                  <a:lnTo>
                    <a:pt x="14" y="124"/>
                  </a:lnTo>
                  <a:lnTo>
                    <a:pt x="8" y="122"/>
                  </a:lnTo>
                  <a:lnTo>
                    <a:pt x="0" y="118"/>
                  </a:lnTo>
                  <a:lnTo>
                    <a:pt x="2" y="114"/>
                  </a:lnTo>
                  <a:lnTo>
                    <a:pt x="2" y="110"/>
                  </a:lnTo>
                  <a:lnTo>
                    <a:pt x="4" y="106"/>
                  </a:lnTo>
                  <a:lnTo>
                    <a:pt x="6" y="105"/>
                  </a:lnTo>
                  <a:lnTo>
                    <a:pt x="8" y="99"/>
                  </a:lnTo>
                  <a:lnTo>
                    <a:pt x="8" y="97"/>
                  </a:lnTo>
                  <a:lnTo>
                    <a:pt x="10" y="93"/>
                  </a:lnTo>
                  <a:lnTo>
                    <a:pt x="12" y="89"/>
                  </a:lnTo>
                  <a:lnTo>
                    <a:pt x="14" y="86"/>
                  </a:lnTo>
                  <a:lnTo>
                    <a:pt x="14" y="82"/>
                  </a:lnTo>
                  <a:lnTo>
                    <a:pt x="15" y="78"/>
                  </a:lnTo>
                  <a:lnTo>
                    <a:pt x="17" y="74"/>
                  </a:lnTo>
                  <a:lnTo>
                    <a:pt x="17" y="70"/>
                  </a:lnTo>
                  <a:lnTo>
                    <a:pt x="19" y="67"/>
                  </a:lnTo>
                  <a:lnTo>
                    <a:pt x="21" y="63"/>
                  </a:lnTo>
                  <a:lnTo>
                    <a:pt x="23" y="61"/>
                  </a:lnTo>
                  <a:lnTo>
                    <a:pt x="23" y="57"/>
                  </a:lnTo>
                  <a:lnTo>
                    <a:pt x="25" y="53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9" y="42"/>
                  </a:lnTo>
                  <a:lnTo>
                    <a:pt x="31" y="38"/>
                  </a:lnTo>
                  <a:lnTo>
                    <a:pt x="31" y="34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3"/>
                  </a:lnTo>
                  <a:lnTo>
                    <a:pt x="34" y="19"/>
                  </a:lnTo>
                  <a:lnTo>
                    <a:pt x="36" y="15"/>
                  </a:lnTo>
                  <a:lnTo>
                    <a:pt x="38" y="11"/>
                  </a:lnTo>
                  <a:lnTo>
                    <a:pt x="40" y="8"/>
                  </a:lnTo>
                  <a:lnTo>
                    <a:pt x="40" y="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9" name="Freeform 51"/>
            <p:cNvSpPr>
              <a:spLocks/>
            </p:cNvSpPr>
            <p:nvPr/>
          </p:nvSpPr>
          <p:spPr bwMode="auto">
            <a:xfrm>
              <a:off x="4480" y="1398"/>
              <a:ext cx="45" cy="62"/>
            </a:xfrm>
            <a:custGeom>
              <a:avLst/>
              <a:gdLst>
                <a:gd name="T0" fmla="*/ 0 w 92"/>
                <a:gd name="T1" fmla="*/ 0 h 123"/>
                <a:gd name="T2" fmla="*/ 0 w 92"/>
                <a:gd name="T3" fmla="*/ 1 h 123"/>
                <a:gd name="T4" fmla="*/ 0 w 92"/>
                <a:gd name="T5" fmla="*/ 1 h 123"/>
                <a:gd name="T6" fmla="*/ 0 w 92"/>
                <a:gd name="T7" fmla="*/ 1 h 123"/>
                <a:gd name="T8" fmla="*/ 0 w 92"/>
                <a:gd name="T9" fmla="*/ 1 h 123"/>
                <a:gd name="T10" fmla="*/ 0 w 92"/>
                <a:gd name="T11" fmla="*/ 1 h 123"/>
                <a:gd name="T12" fmla="*/ 0 w 92"/>
                <a:gd name="T13" fmla="*/ 1 h 123"/>
                <a:gd name="T14" fmla="*/ 0 w 92"/>
                <a:gd name="T15" fmla="*/ 1 h 123"/>
                <a:gd name="T16" fmla="*/ 0 w 92"/>
                <a:gd name="T17" fmla="*/ 1 h 123"/>
                <a:gd name="T18" fmla="*/ 0 w 92"/>
                <a:gd name="T19" fmla="*/ 1 h 123"/>
                <a:gd name="T20" fmla="*/ 0 w 92"/>
                <a:gd name="T21" fmla="*/ 1 h 123"/>
                <a:gd name="T22" fmla="*/ 0 w 92"/>
                <a:gd name="T23" fmla="*/ 1 h 123"/>
                <a:gd name="T24" fmla="*/ 0 w 92"/>
                <a:gd name="T25" fmla="*/ 1 h 123"/>
                <a:gd name="T26" fmla="*/ 0 w 92"/>
                <a:gd name="T27" fmla="*/ 1 h 123"/>
                <a:gd name="T28" fmla="*/ 0 w 92"/>
                <a:gd name="T29" fmla="*/ 1 h 123"/>
                <a:gd name="T30" fmla="*/ 0 w 92"/>
                <a:gd name="T31" fmla="*/ 1 h 123"/>
                <a:gd name="T32" fmla="*/ 0 w 92"/>
                <a:gd name="T33" fmla="*/ 1 h 123"/>
                <a:gd name="T34" fmla="*/ 0 w 92"/>
                <a:gd name="T35" fmla="*/ 1 h 123"/>
                <a:gd name="T36" fmla="*/ 0 w 92"/>
                <a:gd name="T37" fmla="*/ 1 h 123"/>
                <a:gd name="T38" fmla="*/ 0 w 92"/>
                <a:gd name="T39" fmla="*/ 1 h 123"/>
                <a:gd name="T40" fmla="*/ 0 w 92"/>
                <a:gd name="T41" fmla="*/ 1 h 123"/>
                <a:gd name="T42" fmla="*/ 0 w 92"/>
                <a:gd name="T43" fmla="*/ 1 h 123"/>
                <a:gd name="T44" fmla="*/ 0 w 92"/>
                <a:gd name="T45" fmla="*/ 1 h 123"/>
                <a:gd name="T46" fmla="*/ 0 w 92"/>
                <a:gd name="T47" fmla="*/ 1 h 123"/>
                <a:gd name="T48" fmla="*/ 0 w 92"/>
                <a:gd name="T49" fmla="*/ 1 h 123"/>
                <a:gd name="T50" fmla="*/ 0 w 92"/>
                <a:gd name="T51" fmla="*/ 1 h 123"/>
                <a:gd name="T52" fmla="*/ 0 w 92"/>
                <a:gd name="T53" fmla="*/ 1 h 123"/>
                <a:gd name="T54" fmla="*/ 0 w 92"/>
                <a:gd name="T55" fmla="*/ 1 h 123"/>
                <a:gd name="T56" fmla="*/ 0 w 92"/>
                <a:gd name="T57" fmla="*/ 1 h 123"/>
                <a:gd name="T58" fmla="*/ 0 w 92"/>
                <a:gd name="T59" fmla="*/ 1 h 123"/>
                <a:gd name="T60" fmla="*/ 0 w 92"/>
                <a:gd name="T61" fmla="*/ 1 h 123"/>
                <a:gd name="T62" fmla="*/ 0 w 92"/>
                <a:gd name="T63" fmla="*/ 1 h 123"/>
                <a:gd name="T64" fmla="*/ 0 w 92"/>
                <a:gd name="T65" fmla="*/ 1 h 123"/>
                <a:gd name="T66" fmla="*/ 0 w 92"/>
                <a:gd name="T67" fmla="*/ 1 h 123"/>
                <a:gd name="T68" fmla="*/ 0 w 92"/>
                <a:gd name="T69" fmla="*/ 1 h 123"/>
                <a:gd name="T70" fmla="*/ 0 w 92"/>
                <a:gd name="T71" fmla="*/ 1 h 123"/>
                <a:gd name="T72" fmla="*/ 0 w 92"/>
                <a:gd name="T73" fmla="*/ 1 h 123"/>
                <a:gd name="T74" fmla="*/ 0 w 92"/>
                <a:gd name="T75" fmla="*/ 1 h 123"/>
                <a:gd name="T76" fmla="*/ 0 w 92"/>
                <a:gd name="T77" fmla="*/ 1 h 123"/>
                <a:gd name="T78" fmla="*/ 0 w 92"/>
                <a:gd name="T79" fmla="*/ 1 h 123"/>
                <a:gd name="T80" fmla="*/ 0 w 92"/>
                <a:gd name="T81" fmla="*/ 1 h 123"/>
                <a:gd name="T82" fmla="*/ 0 w 92"/>
                <a:gd name="T83" fmla="*/ 1 h 123"/>
                <a:gd name="T84" fmla="*/ 0 w 92"/>
                <a:gd name="T85" fmla="*/ 1 h 123"/>
                <a:gd name="T86" fmla="*/ 0 w 92"/>
                <a:gd name="T87" fmla="*/ 1 h 123"/>
                <a:gd name="T88" fmla="*/ 0 w 92"/>
                <a:gd name="T89" fmla="*/ 1 h 123"/>
                <a:gd name="T90" fmla="*/ 0 w 92"/>
                <a:gd name="T91" fmla="*/ 1 h 123"/>
                <a:gd name="T92" fmla="*/ 0 w 92"/>
                <a:gd name="T93" fmla="*/ 1 h 123"/>
                <a:gd name="T94" fmla="*/ 0 w 92"/>
                <a:gd name="T95" fmla="*/ 1 h 123"/>
                <a:gd name="T96" fmla="*/ 0 w 92"/>
                <a:gd name="T97" fmla="*/ 1 h 123"/>
                <a:gd name="T98" fmla="*/ 0 w 92"/>
                <a:gd name="T99" fmla="*/ 1 h 123"/>
                <a:gd name="T100" fmla="*/ 0 w 92"/>
                <a:gd name="T101" fmla="*/ 0 h 123"/>
                <a:gd name="T102" fmla="*/ 0 w 92"/>
                <a:gd name="T103" fmla="*/ 0 h 12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2"/>
                <a:gd name="T157" fmla="*/ 0 h 123"/>
                <a:gd name="T158" fmla="*/ 92 w 92"/>
                <a:gd name="T159" fmla="*/ 123 h 12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2" h="123">
                  <a:moveTo>
                    <a:pt x="63" y="0"/>
                  </a:moveTo>
                  <a:lnTo>
                    <a:pt x="67" y="2"/>
                  </a:lnTo>
                  <a:lnTo>
                    <a:pt x="71" y="4"/>
                  </a:lnTo>
                  <a:lnTo>
                    <a:pt x="75" y="4"/>
                  </a:lnTo>
                  <a:lnTo>
                    <a:pt x="78" y="6"/>
                  </a:lnTo>
                  <a:lnTo>
                    <a:pt x="84" y="7"/>
                  </a:lnTo>
                  <a:lnTo>
                    <a:pt x="92" y="9"/>
                  </a:lnTo>
                  <a:lnTo>
                    <a:pt x="88" y="17"/>
                  </a:lnTo>
                  <a:lnTo>
                    <a:pt x="84" y="25"/>
                  </a:lnTo>
                  <a:lnTo>
                    <a:pt x="82" y="26"/>
                  </a:lnTo>
                  <a:lnTo>
                    <a:pt x="80" y="32"/>
                  </a:lnTo>
                  <a:lnTo>
                    <a:pt x="78" y="34"/>
                  </a:lnTo>
                  <a:lnTo>
                    <a:pt x="77" y="38"/>
                  </a:lnTo>
                  <a:lnTo>
                    <a:pt x="75" y="42"/>
                  </a:lnTo>
                  <a:lnTo>
                    <a:pt x="73" y="45"/>
                  </a:lnTo>
                  <a:lnTo>
                    <a:pt x="71" y="49"/>
                  </a:lnTo>
                  <a:lnTo>
                    <a:pt x="69" y="53"/>
                  </a:lnTo>
                  <a:lnTo>
                    <a:pt x="67" y="57"/>
                  </a:lnTo>
                  <a:lnTo>
                    <a:pt x="65" y="59"/>
                  </a:lnTo>
                  <a:lnTo>
                    <a:pt x="63" y="63"/>
                  </a:lnTo>
                  <a:lnTo>
                    <a:pt x="61" y="68"/>
                  </a:lnTo>
                  <a:lnTo>
                    <a:pt x="56" y="74"/>
                  </a:lnTo>
                  <a:lnTo>
                    <a:pt x="52" y="82"/>
                  </a:lnTo>
                  <a:lnTo>
                    <a:pt x="48" y="87"/>
                  </a:lnTo>
                  <a:lnTo>
                    <a:pt x="44" y="95"/>
                  </a:lnTo>
                  <a:lnTo>
                    <a:pt x="38" y="102"/>
                  </a:lnTo>
                  <a:lnTo>
                    <a:pt x="35" y="108"/>
                  </a:lnTo>
                  <a:lnTo>
                    <a:pt x="29" y="116"/>
                  </a:lnTo>
                  <a:lnTo>
                    <a:pt x="25" y="123"/>
                  </a:lnTo>
                  <a:lnTo>
                    <a:pt x="19" y="120"/>
                  </a:lnTo>
                  <a:lnTo>
                    <a:pt x="14" y="116"/>
                  </a:lnTo>
                  <a:lnTo>
                    <a:pt x="6" y="112"/>
                  </a:lnTo>
                  <a:lnTo>
                    <a:pt x="0" y="108"/>
                  </a:lnTo>
                  <a:lnTo>
                    <a:pt x="4" y="102"/>
                  </a:lnTo>
                  <a:lnTo>
                    <a:pt x="8" y="95"/>
                  </a:lnTo>
                  <a:lnTo>
                    <a:pt x="12" y="89"/>
                  </a:lnTo>
                  <a:lnTo>
                    <a:pt x="16" y="83"/>
                  </a:lnTo>
                  <a:lnTo>
                    <a:pt x="21" y="76"/>
                  </a:lnTo>
                  <a:lnTo>
                    <a:pt x="25" y="70"/>
                  </a:lnTo>
                  <a:lnTo>
                    <a:pt x="29" y="63"/>
                  </a:lnTo>
                  <a:lnTo>
                    <a:pt x="33" y="57"/>
                  </a:lnTo>
                  <a:lnTo>
                    <a:pt x="35" y="53"/>
                  </a:lnTo>
                  <a:lnTo>
                    <a:pt x="37" y="49"/>
                  </a:lnTo>
                  <a:lnTo>
                    <a:pt x="38" y="45"/>
                  </a:lnTo>
                  <a:lnTo>
                    <a:pt x="40" y="42"/>
                  </a:lnTo>
                  <a:lnTo>
                    <a:pt x="44" y="34"/>
                  </a:lnTo>
                  <a:lnTo>
                    <a:pt x="48" y="28"/>
                  </a:lnTo>
                  <a:lnTo>
                    <a:pt x="52" y="21"/>
                  </a:lnTo>
                  <a:lnTo>
                    <a:pt x="56" y="15"/>
                  </a:lnTo>
                  <a:lnTo>
                    <a:pt x="59" y="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0" name="Freeform 52"/>
            <p:cNvSpPr>
              <a:spLocks/>
            </p:cNvSpPr>
            <p:nvPr/>
          </p:nvSpPr>
          <p:spPr bwMode="auto">
            <a:xfrm>
              <a:off x="4425" y="1472"/>
              <a:ext cx="55" cy="57"/>
            </a:xfrm>
            <a:custGeom>
              <a:avLst/>
              <a:gdLst>
                <a:gd name="T0" fmla="*/ 1 w 110"/>
                <a:gd name="T1" fmla="*/ 0 h 114"/>
                <a:gd name="T2" fmla="*/ 1 w 110"/>
                <a:gd name="T3" fmla="*/ 1 h 114"/>
                <a:gd name="T4" fmla="*/ 1 w 110"/>
                <a:gd name="T5" fmla="*/ 1 h 114"/>
                <a:gd name="T6" fmla="*/ 1 w 110"/>
                <a:gd name="T7" fmla="*/ 1 h 114"/>
                <a:gd name="T8" fmla="*/ 1 w 110"/>
                <a:gd name="T9" fmla="*/ 1 h 114"/>
                <a:gd name="T10" fmla="*/ 1 w 110"/>
                <a:gd name="T11" fmla="*/ 1 h 114"/>
                <a:gd name="T12" fmla="*/ 1 w 110"/>
                <a:gd name="T13" fmla="*/ 1 h 114"/>
                <a:gd name="T14" fmla="*/ 1 w 110"/>
                <a:gd name="T15" fmla="*/ 1 h 114"/>
                <a:gd name="T16" fmla="*/ 1 w 110"/>
                <a:gd name="T17" fmla="*/ 1 h 114"/>
                <a:gd name="T18" fmla="*/ 1 w 110"/>
                <a:gd name="T19" fmla="*/ 1 h 114"/>
                <a:gd name="T20" fmla="*/ 1 w 110"/>
                <a:gd name="T21" fmla="*/ 1 h 114"/>
                <a:gd name="T22" fmla="*/ 1 w 110"/>
                <a:gd name="T23" fmla="*/ 1 h 114"/>
                <a:gd name="T24" fmla="*/ 1 w 110"/>
                <a:gd name="T25" fmla="*/ 1 h 114"/>
                <a:gd name="T26" fmla="*/ 1 w 110"/>
                <a:gd name="T27" fmla="*/ 1 h 114"/>
                <a:gd name="T28" fmla="*/ 1 w 110"/>
                <a:gd name="T29" fmla="*/ 1 h 114"/>
                <a:gd name="T30" fmla="*/ 1 w 110"/>
                <a:gd name="T31" fmla="*/ 1 h 114"/>
                <a:gd name="T32" fmla="*/ 1 w 110"/>
                <a:gd name="T33" fmla="*/ 1 h 114"/>
                <a:gd name="T34" fmla="*/ 1 w 110"/>
                <a:gd name="T35" fmla="*/ 1 h 114"/>
                <a:gd name="T36" fmla="*/ 1 w 110"/>
                <a:gd name="T37" fmla="*/ 1 h 114"/>
                <a:gd name="T38" fmla="*/ 1 w 110"/>
                <a:gd name="T39" fmla="*/ 1 h 114"/>
                <a:gd name="T40" fmla="*/ 1 w 110"/>
                <a:gd name="T41" fmla="*/ 1 h 114"/>
                <a:gd name="T42" fmla="*/ 1 w 110"/>
                <a:gd name="T43" fmla="*/ 1 h 114"/>
                <a:gd name="T44" fmla="*/ 1 w 110"/>
                <a:gd name="T45" fmla="*/ 1 h 114"/>
                <a:gd name="T46" fmla="*/ 1 w 110"/>
                <a:gd name="T47" fmla="*/ 1 h 114"/>
                <a:gd name="T48" fmla="*/ 0 w 110"/>
                <a:gd name="T49" fmla="*/ 1 h 114"/>
                <a:gd name="T50" fmla="*/ 1 w 110"/>
                <a:gd name="T51" fmla="*/ 1 h 114"/>
                <a:gd name="T52" fmla="*/ 1 w 110"/>
                <a:gd name="T53" fmla="*/ 1 h 114"/>
                <a:gd name="T54" fmla="*/ 1 w 110"/>
                <a:gd name="T55" fmla="*/ 1 h 114"/>
                <a:gd name="T56" fmla="*/ 1 w 110"/>
                <a:gd name="T57" fmla="*/ 1 h 114"/>
                <a:gd name="T58" fmla="*/ 1 w 110"/>
                <a:gd name="T59" fmla="*/ 1 h 114"/>
                <a:gd name="T60" fmla="*/ 1 w 110"/>
                <a:gd name="T61" fmla="*/ 1 h 114"/>
                <a:gd name="T62" fmla="*/ 1 w 110"/>
                <a:gd name="T63" fmla="*/ 1 h 114"/>
                <a:gd name="T64" fmla="*/ 1 w 110"/>
                <a:gd name="T65" fmla="*/ 1 h 114"/>
                <a:gd name="T66" fmla="*/ 1 w 110"/>
                <a:gd name="T67" fmla="*/ 1 h 114"/>
                <a:gd name="T68" fmla="*/ 1 w 110"/>
                <a:gd name="T69" fmla="*/ 1 h 114"/>
                <a:gd name="T70" fmla="*/ 1 w 110"/>
                <a:gd name="T71" fmla="*/ 1 h 114"/>
                <a:gd name="T72" fmla="*/ 1 w 110"/>
                <a:gd name="T73" fmla="*/ 1 h 114"/>
                <a:gd name="T74" fmla="*/ 1 w 110"/>
                <a:gd name="T75" fmla="*/ 1 h 114"/>
                <a:gd name="T76" fmla="*/ 1 w 110"/>
                <a:gd name="T77" fmla="*/ 1 h 114"/>
                <a:gd name="T78" fmla="*/ 1 w 110"/>
                <a:gd name="T79" fmla="*/ 1 h 114"/>
                <a:gd name="T80" fmla="*/ 1 w 110"/>
                <a:gd name="T81" fmla="*/ 0 h 114"/>
                <a:gd name="T82" fmla="*/ 1 w 110"/>
                <a:gd name="T83" fmla="*/ 0 h 1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0"/>
                <a:gd name="T127" fmla="*/ 0 h 114"/>
                <a:gd name="T128" fmla="*/ 110 w 110"/>
                <a:gd name="T129" fmla="*/ 114 h 1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0" h="114">
                  <a:moveTo>
                    <a:pt x="84" y="0"/>
                  </a:moveTo>
                  <a:lnTo>
                    <a:pt x="91" y="4"/>
                  </a:lnTo>
                  <a:lnTo>
                    <a:pt x="97" y="8"/>
                  </a:lnTo>
                  <a:lnTo>
                    <a:pt x="103" y="10"/>
                  </a:lnTo>
                  <a:lnTo>
                    <a:pt x="110" y="14"/>
                  </a:lnTo>
                  <a:lnTo>
                    <a:pt x="105" y="19"/>
                  </a:lnTo>
                  <a:lnTo>
                    <a:pt x="99" y="27"/>
                  </a:lnTo>
                  <a:lnTo>
                    <a:pt x="95" y="33"/>
                  </a:lnTo>
                  <a:lnTo>
                    <a:pt x="90" y="38"/>
                  </a:lnTo>
                  <a:lnTo>
                    <a:pt x="84" y="46"/>
                  </a:lnTo>
                  <a:lnTo>
                    <a:pt x="80" y="52"/>
                  </a:lnTo>
                  <a:lnTo>
                    <a:pt x="74" y="57"/>
                  </a:lnTo>
                  <a:lnTo>
                    <a:pt x="69" y="65"/>
                  </a:lnTo>
                  <a:lnTo>
                    <a:pt x="63" y="71"/>
                  </a:lnTo>
                  <a:lnTo>
                    <a:pt x="57" y="78"/>
                  </a:lnTo>
                  <a:lnTo>
                    <a:pt x="52" y="84"/>
                  </a:lnTo>
                  <a:lnTo>
                    <a:pt x="46" y="90"/>
                  </a:lnTo>
                  <a:lnTo>
                    <a:pt x="40" y="95"/>
                  </a:lnTo>
                  <a:lnTo>
                    <a:pt x="34" y="101"/>
                  </a:lnTo>
                  <a:lnTo>
                    <a:pt x="29" y="107"/>
                  </a:lnTo>
                  <a:lnTo>
                    <a:pt x="23" y="114"/>
                  </a:lnTo>
                  <a:lnTo>
                    <a:pt x="17" y="109"/>
                  </a:lnTo>
                  <a:lnTo>
                    <a:pt x="12" y="105"/>
                  </a:lnTo>
                  <a:lnTo>
                    <a:pt x="6" y="101"/>
                  </a:lnTo>
                  <a:lnTo>
                    <a:pt x="0" y="97"/>
                  </a:lnTo>
                  <a:lnTo>
                    <a:pt x="6" y="92"/>
                  </a:lnTo>
                  <a:lnTo>
                    <a:pt x="12" y="86"/>
                  </a:lnTo>
                  <a:lnTo>
                    <a:pt x="17" y="80"/>
                  </a:lnTo>
                  <a:lnTo>
                    <a:pt x="21" y="73"/>
                  </a:lnTo>
                  <a:lnTo>
                    <a:pt x="27" y="67"/>
                  </a:lnTo>
                  <a:lnTo>
                    <a:pt x="33" y="61"/>
                  </a:lnTo>
                  <a:lnTo>
                    <a:pt x="38" y="55"/>
                  </a:lnTo>
                  <a:lnTo>
                    <a:pt x="44" y="50"/>
                  </a:lnTo>
                  <a:lnTo>
                    <a:pt x="48" y="44"/>
                  </a:lnTo>
                  <a:lnTo>
                    <a:pt x="53" y="36"/>
                  </a:lnTo>
                  <a:lnTo>
                    <a:pt x="59" y="31"/>
                  </a:lnTo>
                  <a:lnTo>
                    <a:pt x="63" y="25"/>
                  </a:lnTo>
                  <a:lnTo>
                    <a:pt x="69" y="19"/>
                  </a:lnTo>
                  <a:lnTo>
                    <a:pt x="74" y="14"/>
                  </a:lnTo>
                  <a:lnTo>
                    <a:pt x="78" y="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6F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1" name="Freeform 53"/>
            <p:cNvSpPr>
              <a:spLocks/>
            </p:cNvSpPr>
            <p:nvPr/>
          </p:nvSpPr>
          <p:spPr bwMode="auto">
            <a:xfrm>
              <a:off x="4359" y="1536"/>
              <a:ext cx="61" cy="52"/>
            </a:xfrm>
            <a:custGeom>
              <a:avLst/>
              <a:gdLst>
                <a:gd name="T0" fmla="*/ 1 w 122"/>
                <a:gd name="T1" fmla="*/ 0 h 102"/>
                <a:gd name="T2" fmla="*/ 1 w 122"/>
                <a:gd name="T3" fmla="*/ 1 h 102"/>
                <a:gd name="T4" fmla="*/ 1 w 122"/>
                <a:gd name="T5" fmla="*/ 1 h 102"/>
                <a:gd name="T6" fmla="*/ 1 w 122"/>
                <a:gd name="T7" fmla="*/ 1 h 102"/>
                <a:gd name="T8" fmla="*/ 1 w 122"/>
                <a:gd name="T9" fmla="*/ 1 h 102"/>
                <a:gd name="T10" fmla="*/ 1 w 122"/>
                <a:gd name="T11" fmla="*/ 1 h 102"/>
                <a:gd name="T12" fmla="*/ 1 w 122"/>
                <a:gd name="T13" fmla="*/ 1 h 102"/>
                <a:gd name="T14" fmla="*/ 1 w 122"/>
                <a:gd name="T15" fmla="*/ 1 h 102"/>
                <a:gd name="T16" fmla="*/ 1 w 122"/>
                <a:gd name="T17" fmla="*/ 1 h 102"/>
                <a:gd name="T18" fmla="*/ 1 w 122"/>
                <a:gd name="T19" fmla="*/ 1 h 102"/>
                <a:gd name="T20" fmla="*/ 1 w 122"/>
                <a:gd name="T21" fmla="*/ 1 h 102"/>
                <a:gd name="T22" fmla="*/ 1 w 122"/>
                <a:gd name="T23" fmla="*/ 1 h 102"/>
                <a:gd name="T24" fmla="*/ 1 w 122"/>
                <a:gd name="T25" fmla="*/ 1 h 102"/>
                <a:gd name="T26" fmla="*/ 1 w 122"/>
                <a:gd name="T27" fmla="*/ 1 h 102"/>
                <a:gd name="T28" fmla="*/ 1 w 122"/>
                <a:gd name="T29" fmla="*/ 1 h 102"/>
                <a:gd name="T30" fmla="*/ 1 w 122"/>
                <a:gd name="T31" fmla="*/ 1 h 102"/>
                <a:gd name="T32" fmla="*/ 1 w 122"/>
                <a:gd name="T33" fmla="*/ 1 h 102"/>
                <a:gd name="T34" fmla="*/ 1 w 122"/>
                <a:gd name="T35" fmla="*/ 1 h 102"/>
                <a:gd name="T36" fmla="*/ 1 w 122"/>
                <a:gd name="T37" fmla="*/ 1 h 102"/>
                <a:gd name="T38" fmla="*/ 1 w 122"/>
                <a:gd name="T39" fmla="*/ 1 h 102"/>
                <a:gd name="T40" fmla="*/ 1 w 122"/>
                <a:gd name="T41" fmla="*/ 1 h 102"/>
                <a:gd name="T42" fmla="*/ 1 w 122"/>
                <a:gd name="T43" fmla="*/ 1 h 102"/>
                <a:gd name="T44" fmla="*/ 1 w 122"/>
                <a:gd name="T45" fmla="*/ 1 h 102"/>
                <a:gd name="T46" fmla="*/ 1 w 122"/>
                <a:gd name="T47" fmla="*/ 1 h 102"/>
                <a:gd name="T48" fmla="*/ 0 w 122"/>
                <a:gd name="T49" fmla="*/ 1 h 102"/>
                <a:gd name="T50" fmla="*/ 1 w 122"/>
                <a:gd name="T51" fmla="*/ 1 h 102"/>
                <a:gd name="T52" fmla="*/ 1 w 122"/>
                <a:gd name="T53" fmla="*/ 1 h 102"/>
                <a:gd name="T54" fmla="*/ 1 w 122"/>
                <a:gd name="T55" fmla="*/ 1 h 102"/>
                <a:gd name="T56" fmla="*/ 1 w 122"/>
                <a:gd name="T57" fmla="*/ 1 h 102"/>
                <a:gd name="T58" fmla="*/ 1 w 122"/>
                <a:gd name="T59" fmla="*/ 1 h 102"/>
                <a:gd name="T60" fmla="*/ 1 w 122"/>
                <a:gd name="T61" fmla="*/ 1 h 102"/>
                <a:gd name="T62" fmla="*/ 1 w 122"/>
                <a:gd name="T63" fmla="*/ 1 h 102"/>
                <a:gd name="T64" fmla="*/ 1 w 122"/>
                <a:gd name="T65" fmla="*/ 1 h 102"/>
                <a:gd name="T66" fmla="*/ 1 w 122"/>
                <a:gd name="T67" fmla="*/ 1 h 102"/>
                <a:gd name="T68" fmla="*/ 1 w 122"/>
                <a:gd name="T69" fmla="*/ 1 h 102"/>
                <a:gd name="T70" fmla="*/ 1 w 122"/>
                <a:gd name="T71" fmla="*/ 1 h 102"/>
                <a:gd name="T72" fmla="*/ 1 w 122"/>
                <a:gd name="T73" fmla="*/ 1 h 102"/>
                <a:gd name="T74" fmla="*/ 1 w 122"/>
                <a:gd name="T75" fmla="*/ 1 h 102"/>
                <a:gd name="T76" fmla="*/ 1 w 122"/>
                <a:gd name="T77" fmla="*/ 1 h 102"/>
                <a:gd name="T78" fmla="*/ 1 w 122"/>
                <a:gd name="T79" fmla="*/ 1 h 102"/>
                <a:gd name="T80" fmla="*/ 1 w 122"/>
                <a:gd name="T81" fmla="*/ 0 h 102"/>
                <a:gd name="T82" fmla="*/ 1 w 122"/>
                <a:gd name="T83" fmla="*/ 0 h 10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22"/>
                <a:gd name="T127" fmla="*/ 0 h 102"/>
                <a:gd name="T128" fmla="*/ 122 w 122"/>
                <a:gd name="T129" fmla="*/ 102 h 10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22" h="102">
                  <a:moveTo>
                    <a:pt x="99" y="0"/>
                  </a:moveTo>
                  <a:lnTo>
                    <a:pt x="105" y="3"/>
                  </a:lnTo>
                  <a:lnTo>
                    <a:pt x="110" y="7"/>
                  </a:lnTo>
                  <a:lnTo>
                    <a:pt x="116" y="11"/>
                  </a:lnTo>
                  <a:lnTo>
                    <a:pt x="122" y="15"/>
                  </a:lnTo>
                  <a:lnTo>
                    <a:pt x="116" y="20"/>
                  </a:lnTo>
                  <a:lnTo>
                    <a:pt x="108" y="26"/>
                  </a:lnTo>
                  <a:lnTo>
                    <a:pt x="103" y="32"/>
                  </a:lnTo>
                  <a:lnTo>
                    <a:pt x="97" y="38"/>
                  </a:lnTo>
                  <a:lnTo>
                    <a:pt x="89" y="43"/>
                  </a:lnTo>
                  <a:lnTo>
                    <a:pt x="84" y="49"/>
                  </a:lnTo>
                  <a:lnTo>
                    <a:pt x="78" y="55"/>
                  </a:lnTo>
                  <a:lnTo>
                    <a:pt x="70" y="60"/>
                  </a:lnTo>
                  <a:lnTo>
                    <a:pt x="65" y="64"/>
                  </a:lnTo>
                  <a:lnTo>
                    <a:pt x="57" y="72"/>
                  </a:lnTo>
                  <a:lnTo>
                    <a:pt x="51" y="76"/>
                  </a:lnTo>
                  <a:lnTo>
                    <a:pt x="46" y="81"/>
                  </a:lnTo>
                  <a:lnTo>
                    <a:pt x="38" y="85"/>
                  </a:lnTo>
                  <a:lnTo>
                    <a:pt x="32" y="93"/>
                  </a:lnTo>
                  <a:lnTo>
                    <a:pt x="25" y="97"/>
                  </a:lnTo>
                  <a:lnTo>
                    <a:pt x="19" y="102"/>
                  </a:lnTo>
                  <a:lnTo>
                    <a:pt x="13" y="97"/>
                  </a:lnTo>
                  <a:lnTo>
                    <a:pt x="10" y="93"/>
                  </a:lnTo>
                  <a:lnTo>
                    <a:pt x="4" y="85"/>
                  </a:lnTo>
                  <a:lnTo>
                    <a:pt x="0" y="81"/>
                  </a:lnTo>
                  <a:lnTo>
                    <a:pt x="6" y="76"/>
                  </a:lnTo>
                  <a:lnTo>
                    <a:pt x="11" y="72"/>
                  </a:lnTo>
                  <a:lnTo>
                    <a:pt x="17" y="66"/>
                  </a:lnTo>
                  <a:lnTo>
                    <a:pt x="25" y="60"/>
                  </a:lnTo>
                  <a:lnTo>
                    <a:pt x="30" y="57"/>
                  </a:lnTo>
                  <a:lnTo>
                    <a:pt x="36" y="51"/>
                  </a:lnTo>
                  <a:lnTo>
                    <a:pt x="44" y="45"/>
                  </a:lnTo>
                  <a:lnTo>
                    <a:pt x="49" y="41"/>
                  </a:lnTo>
                  <a:lnTo>
                    <a:pt x="55" y="36"/>
                  </a:lnTo>
                  <a:lnTo>
                    <a:pt x="61" y="30"/>
                  </a:lnTo>
                  <a:lnTo>
                    <a:pt x="67" y="24"/>
                  </a:lnTo>
                  <a:lnTo>
                    <a:pt x="74" y="20"/>
                  </a:lnTo>
                  <a:lnTo>
                    <a:pt x="80" y="15"/>
                  </a:lnTo>
                  <a:lnTo>
                    <a:pt x="86" y="9"/>
                  </a:lnTo>
                  <a:lnTo>
                    <a:pt x="91" y="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2" name="Freeform 54"/>
            <p:cNvSpPr>
              <a:spLocks/>
            </p:cNvSpPr>
            <p:nvPr/>
          </p:nvSpPr>
          <p:spPr bwMode="auto">
            <a:xfrm>
              <a:off x="4283" y="1590"/>
              <a:ext cx="67" cy="45"/>
            </a:xfrm>
            <a:custGeom>
              <a:avLst/>
              <a:gdLst>
                <a:gd name="T0" fmla="*/ 1 w 133"/>
                <a:gd name="T1" fmla="*/ 1 h 89"/>
                <a:gd name="T2" fmla="*/ 1 w 133"/>
                <a:gd name="T3" fmla="*/ 1 h 89"/>
                <a:gd name="T4" fmla="*/ 1 w 133"/>
                <a:gd name="T5" fmla="*/ 1 h 89"/>
                <a:gd name="T6" fmla="*/ 1 w 133"/>
                <a:gd name="T7" fmla="*/ 1 h 89"/>
                <a:gd name="T8" fmla="*/ 1 w 133"/>
                <a:gd name="T9" fmla="*/ 1 h 89"/>
                <a:gd name="T10" fmla="*/ 1 w 133"/>
                <a:gd name="T11" fmla="*/ 1 h 89"/>
                <a:gd name="T12" fmla="*/ 1 w 133"/>
                <a:gd name="T13" fmla="*/ 1 h 89"/>
                <a:gd name="T14" fmla="*/ 1 w 133"/>
                <a:gd name="T15" fmla="*/ 1 h 89"/>
                <a:gd name="T16" fmla="*/ 1 w 133"/>
                <a:gd name="T17" fmla="*/ 1 h 89"/>
                <a:gd name="T18" fmla="*/ 1 w 133"/>
                <a:gd name="T19" fmla="*/ 1 h 89"/>
                <a:gd name="T20" fmla="*/ 1 w 133"/>
                <a:gd name="T21" fmla="*/ 1 h 89"/>
                <a:gd name="T22" fmla="*/ 1 w 133"/>
                <a:gd name="T23" fmla="*/ 1 h 89"/>
                <a:gd name="T24" fmla="*/ 1 w 133"/>
                <a:gd name="T25" fmla="*/ 1 h 89"/>
                <a:gd name="T26" fmla="*/ 1 w 133"/>
                <a:gd name="T27" fmla="*/ 1 h 89"/>
                <a:gd name="T28" fmla="*/ 1 w 133"/>
                <a:gd name="T29" fmla="*/ 1 h 89"/>
                <a:gd name="T30" fmla="*/ 1 w 133"/>
                <a:gd name="T31" fmla="*/ 1 h 89"/>
                <a:gd name="T32" fmla="*/ 1 w 133"/>
                <a:gd name="T33" fmla="*/ 1 h 89"/>
                <a:gd name="T34" fmla="*/ 1 w 133"/>
                <a:gd name="T35" fmla="*/ 1 h 89"/>
                <a:gd name="T36" fmla="*/ 1 w 133"/>
                <a:gd name="T37" fmla="*/ 1 h 89"/>
                <a:gd name="T38" fmla="*/ 1 w 133"/>
                <a:gd name="T39" fmla="*/ 1 h 89"/>
                <a:gd name="T40" fmla="*/ 1 w 133"/>
                <a:gd name="T41" fmla="*/ 1 h 89"/>
                <a:gd name="T42" fmla="*/ 1 w 133"/>
                <a:gd name="T43" fmla="*/ 1 h 89"/>
                <a:gd name="T44" fmla="*/ 1 w 133"/>
                <a:gd name="T45" fmla="*/ 1 h 89"/>
                <a:gd name="T46" fmla="*/ 1 w 133"/>
                <a:gd name="T47" fmla="*/ 1 h 89"/>
                <a:gd name="T48" fmla="*/ 1 w 133"/>
                <a:gd name="T49" fmla="*/ 1 h 89"/>
                <a:gd name="T50" fmla="*/ 1 w 133"/>
                <a:gd name="T51" fmla="*/ 1 h 89"/>
                <a:gd name="T52" fmla="*/ 1 w 133"/>
                <a:gd name="T53" fmla="*/ 1 h 89"/>
                <a:gd name="T54" fmla="*/ 1 w 133"/>
                <a:gd name="T55" fmla="*/ 1 h 89"/>
                <a:gd name="T56" fmla="*/ 1 w 133"/>
                <a:gd name="T57" fmla="*/ 1 h 89"/>
                <a:gd name="T58" fmla="*/ 1 w 133"/>
                <a:gd name="T59" fmla="*/ 1 h 89"/>
                <a:gd name="T60" fmla="*/ 1 w 133"/>
                <a:gd name="T61" fmla="*/ 1 h 89"/>
                <a:gd name="T62" fmla="*/ 1 w 133"/>
                <a:gd name="T63" fmla="*/ 1 h 89"/>
                <a:gd name="T64" fmla="*/ 1 w 133"/>
                <a:gd name="T65" fmla="*/ 1 h 89"/>
                <a:gd name="T66" fmla="*/ 1 w 133"/>
                <a:gd name="T67" fmla="*/ 0 h 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3"/>
                <a:gd name="T103" fmla="*/ 0 h 89"/>
                <a:gd name="T104" fmla="*/ 133 w 133"/>
                <a:gd name="T105" fmla="*/ 89 h 8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3" h="89">
                  <a:moveTo>
                    <a:pt x="112" y="0"/>
                  </a:moveTo>
                  <a:lnTo>
                    <a:pt x="118" y="6"/>
                  </a:lnTo>
                  <a:lnTo>
                    <a:pt x="124" y="11"/>
                  </a:lnTo>
                  <a:lnTo>
                    <a:pt x="127" y="15"/>
                  </a:lnTo>
                  <a:lnTo>
                    <a:pt x="133" y="21"/>
                  </a:lnTo>
                  <a:lnTo>
                    <a:pt x="129" y="23"/>
                  </a:lnTo>
                  <a:lnTo>
                    <a:pt x="125" y="25"/>
                  </a:lnTo>
                  <a:lnTo>
                    <a:pt x="120" y="27"/>
                  </a:lnTo>
                  <a:lnTo>
                    <a:pt x="118" y="28"/>
                  </a:lnTo>
                  <a:lnTo>
                    <a:pt x="114" y="32"/>
                  </a:lnTo>
                  <a:lnTo>
                    <a:pt x="110" y="34"/>
                  </a:lnTo>
                  <a:lnTo>
                    <a:pt x="106" y="36"/>
                  </a:lnTo>
                  <a:lnTo>
                    <a:pt x="103" y="38"/>
                  </a:lnTo>
                  <a:lnTo>
                    <a:pt x="99" y="40"/>
                  </a:lnTo>
                  <a:lnTo>
                    <a:pt x="95" y="42"/>
                  </a:lnTo>
                  <a:lnTo>
                    <a:pt x="91" y="44"/>
                  </a:lnTo>
                  <a:lnTo>
                    <a:pt x="89" y="47"/>
                  </a:lnTo>
                  <a:lnTo>
                    <a:pt x="85" y="49"/>
                  </a:lnTo>
                  <a:lnTo>
                    <a:pt x="80" y="51"/>
                  </a:lnTo>
                  <a:lnTo>
                    <a:pt x="78" y="53"/>
                  </a:lnTo>
                  <a:lnTo>
                    <a:pt x="74" y="57"/>
                  </a:lnTo>
                  <a:lnTo>
                    <a:pt x="70" y="59"/>
                  </a:lnTo>
                  <a:lnTo>
                    <a:pt x="66" y="61"/>
                  </a:lnTo>
                  <a:lnTo>
                    <a:pt x="63" y="63"/>
                  </a:lnTo>
                  <a:lnTo>
                    <a:pt x="59" y="65"/>
                  </a:lnTo>
                  <a:lnTo>
                    <a:pt x="55" y="67"/>
                  </a:lnTo>
                  <a:lnTo>
                    <a:pt x="51" y="68"/>
                  </a:lnTo>
                  <a:lnTo>
                    <a:pt x="47" y="70"/>
                  </a:lnTo>
                  <a:lnTo>
                    <a:pt x="44" y="72"/>
                  </a:lnTo>
                  <a:lnTo>
                    <a:pt x="40" y="74"/>
                  </a:lnTo>
                  <a:lnTo>
                    <a:pt x="36" y="76"/>
                  </a:lnTo>
                  <a:lnTo>
                    <a:pt x="32" y="78"/>
                  </a:lnTo>
                  <a:lnTo>
                    <a:pt x="28" y="80"/>
                  </a:lnTo>
                  <a:lnTo>
                    <a:pt x="25" y="82"/>
                  </a:lnTo>
                  <a:lnTo>
                    <a:pt x="21" y="86"/>
                  </a:lnTo>
                  <a:lnTo>
                    <a:pt x="17" y="87"/>
                  </a:lnTo>
                  <a:lnTo>
                    <a:pt x="15" y="89"/>
                  </a:lnTo>
                  <a:lnTo>
                    <a:pt x="9" y="84"/>
                  </a:lnTo>
                  <a:lnTo>
                    <a:pt x="8" y="78"/>
                  </a:lnTo>
                  <a:lnTo>
                    <a:pt x="4" y="72"/>
                  </a:lnTo>
                  <a:lnTo>
                    <a:pt x="0" y="67"/>
                  </a:lnTo>
                  <a:lnTo>
                    <a:pt x="2" y="65"/>
                  </a:lnTo>
                  <a:lnTo>
                    <a:pt x="6" y="63"/>
                  </a:lnTo>
                  <a:lnTo>
                    <a:pt x="9" y="61"/>
                  </a:lnTo>
                  <a:lnTo>
                    <a:pt x="13" y="59"/>
                  </a:lnTo>
                  <a:lnTo>
                    <a:pt x="17" y="57"/>
                  </a:lnTo>
                  <a:lnTo>
                    <a:pt x="21" y="55"/>
                  </a:lnTo>
                  <a:lnTo>
                    <a:pt x="25" y="53"/>
                  </a:lnTo>
                  <a:lnTo>
                    <a:pt x="28" y="51"/>
                  </a:lnTo>
                  <a:lnTo>
                    <a:pt x="32" y="49"/>
                  </a:lnTo>
                  <a:lnTo>
                    <a:pt x="34" y="46"/>
                  </a:lnTo>
                  <a:lnTo>
                    <a:pt x="38" y="44"/>
                  </a:lnTo>
                  <a:lnTo>
                    <a:pt x="42" y="42"/>
                  </a:lnTo>
                  <a:lnTo>
                    <a:pt x="46" y="40"/>
                  </a:lnTo>
                  <a:lnTo>
                    <a:pt x="49" y="38"/>
                  </a:lnTo>
                  <a:lnTo>
                    <a:pt x="53" y="36"/>
                  </a:lnTo>
                  <a:lnTo>
                    <a:pt x="57" y="34"/>
                  </a:lnTo>
                  <a:lnTo>
                    <a:pt x="63" y="30"/>
                  </a:lnTo>
                  <a:lnTo>
                    <a:pt x="70" y="27"/>
                  </a:lnTo>
                  <a:lnTo>
                    <a:pt x="78" y="21"/>
                  </a:lnTo>
                  <a:lnTo>
                    <a:pt x="85" y="17"/>
                  </a:lnTo>
                  <a:lnTo>
                    <a:pt x="91" y="13"/>
                  </a:lnTo>
                  <a:lnTo>
                    <a:pt x="99" y="8"/>
                  </a:lnTo>
                  <a:lnTo>
                    <a:pt x="101" y="6"/>
                  </a:lnTo>
                  <a:lnTo>
                    <a:pt x="106" y="4"/>
                  </a:lnTo>
                  <a:lnTo>
                    <a:pt x="108" y="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3" name="Freeform 55"/>
            <p:cNvSpPr>
              <a:spLocks/>
            </p:cNvSpPr>
            <p:nvPr/>
          </p:nvSpPr>
          <p:spPr bwMode="auto">
            <a:xfrm>
              <a:off x="4199" y="1634"/>
              <a:ext cx="70" cy="37"/>
            </a:xfrm>
            <a:custGeom>
              <a:avLst/>
              <a:gdLst>
                <a:gd name="T0" fmla="*/ 1 w 138"/>
                <a:gd name="T1" fmla="*/ 0 h 75"/>
                <a:gd name="T2" fmla="*/ 1 w 138"/>
                <a:gd name="T3" fmla="*/ 0 h 75"/>
                <a:gd name="T4" fmla="*/ 1 w 138"/>
                <a:gd name="T5" fmla="*/ 0 h 75"/>
                <a:gd name="T6" fmla="*/ 1 w 138"/>
                <a:gd name="T7" fmla="*/ 0 h 75"/>
                <a:gd name="T8" fmla="*/ 1 w 138"/>
                <a:gd name="T9" fmla="*/ 0 h 75"/>
                <a:gd name="T10" fmla="*/ 1 w 138"/>
                <a:gd name="T11" fmla="*/ 0 h 75"/>
                <a:gd name="T12" fmla="*/ 1 w 138"/>
                <a:gd name="T13" fmla="*/ 0 h 75"/>
                <a:gd name="T14" fmla="*/ 1 w 138"/>
                <a:gd name="T15" fmla="*/ 0 h 75"/>
                <a:gd name="T16" fmla="*/ 1 w 138"/>
                <a:gd name="T17" fmla="*/ 0 h 75"/>
                <a:gd name="T18" fmla="*/ 1 w 138"/>
                <a:gd name="T19" fmla="*/ 0 h 75"/>
                <a:gd name="T20" fmla="*/ 1 w 138"/>
                <a:gd name="T21" fmla="*/ 0 h 75"/>
                <a:gd name="T22" fmla="*/ 1 w 138"/>
                <a:gd name="T23" fmla="*/ 0 h 75"/>
                <a:gd name="T24" fmla="*/ 1 w 138"/>
                <a:gd name="T25" fmla="*/ 0 h 75"/>
                <a:gd name="T26" fmla="*/ 1 w 138"/>
                <a:gd name="T27" fmla="*/ 0 h 75"/>
                <a:gd name="T28" fmla="*/ 1 w 138"/>
                <a:gd name="T29" fmla="*/ 0 h 75"/>
                <a:gd name="T30" fmla="*/ 1 w 138"/>
                <a:gd name="T31" fmla="*/ 0 h 75"/>
                <a:gd name="T32" fmla="*/ 1 w 138"/>
                <a:gd name="T33" fmla="*/ 0 h 75"/>
                <a:gd name="T34" fmla="*/ 1 w 138"/>
                <a:gd name="T35" fmla="*/ 0 h 75"/>
                <a:gd name="T36" fmla="*/ 1 w 138"/>
                <a:gd name="T37" fmla="*/ 0 h 75"/>
                <a:gd name="T38" fmla="*/ 1 w 138"/>
                <a:gd name="T39" fmla="*/ 0 h 75"/>
                <a:gd name="T40" fmla="*/ 1 w 138"/>
                <a:gd name="T41" fmla="*/ 0 h 75"/>
                <a:gd name="T42" fmla="*/ 1 w 138"/>
                <a:gd name="T43" fmla="*/ 0 h 75"/>
                <a:gd name="T44" fmla="*/ 1 w 138"/>
                <a:gd name="T45" fmla="*/ 0 h 75"/>
                <a:gd name="T46" fmla="*/ 1 w 138"/>
                <a:gd name="T47" fmla="*/ 0 h 75"/>
                <a:gd name="T48" fmla="*/ 1 w 138"/>
                <a:gd name="T49" fmla="*/ 0 h 75"/>
                <a:gd name="T50" fmla="*/ 1 w 138"/>
                <a:gd name="T51" fmla="*/ 0 h 75"/>
                <a:gd name="T52" fmla="*/ 1 w 138"/>
                <a:gd name="T53" fmla="*/ 0 h 75"/>
                <a:gd name="T54" fmla="*/ 1 w 138"/>
                <a:gd name="T55" fmla="*/ 0 h 75"/>
                <a:gd name="T56" fmla="*/ 1 w 138"/>
                <a:gd name="T57" fmla="*/ 0 h 75"/>
                <a:gd name="T58" fmla="*/ 1 w 138"/>
                <a:gd name="T59" fmla="*/ 0 h 75"/>
                <a:gd name="T60" fmla="*/ 1 w 138"/>
                <a:gd name="T61" fmla="*/ 0 h 75"/>
                <a:gd name="T62" fmla="*/ 1 w 138"/>
                <a:gd name="T63" fmla="*/ 0 h 75"/>
                <a:gd name="T64" fmla="*/ 1 w 138"/>
                <a:gd name="T65" fmla="*/ 0 h 75"/>
                <a:gd name="T66" fmla="*/ 1 w 138"/>
                <a:gd name="T67" fmla="*/ 0 h 75"/>
                <a:gd name="T68" fmla="*/ 1 w 138"/>
                <a:gd name="T69" fmla="*/ 0 h 75"/>
                <a:gd name="T70" fmla="*/ 1 w 138"/>
                <a:gd name="T71" fmla="*/ 0 h 75"/>
                <a:gd name="T72" fmla="*/ 1 w 138"/>
                <a:gd name="T73" fmla="*/ 0 h 7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8"/>
                <a:gd name="T112" fmla="*/ 0 h 75"/>
                <a:gd name="T113" fmla="*/ 138 w 138"/>
                <a:gd name="T114" fmla="*/ 75 h 7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8" h="75">
                  <a:moveTo>
                    <a:pt x="123" y="0"/>
                  </a:moveTo>
                  <a:lnTo>
                    <a:pt x="127" y="6"/>
                  </a:lnTo>
                  <a:lnTo>
                    <a:pt x="131" y="12"/>
                  </a:lnTo>
                  <a:lnTo>
                    <a:pt x="135" y="18"/>
                  </a:lnTo>
                  <a:lnTo>
                    <a:pt x="138" y="23"/>
                  </a:lnTo>
                  <a:lnTo>
                    <a:pt x="135" y="23"/>
                  </a:lnTo>
                  <a:lnTo>
                    <a:pt x="131" y="25"/>
                  </a:lnTo>
                  <a:lnTo>
                    <a:pt x="125" y="27"/>
                  </a:lnTo>
                  <a:lnTo>
                    <a:pt x="121" y="29"/>
                  </a:lnTo>
                  <a:lnTo>
                    <a:pt x="118" y="31"/>
                  </a:lnTo>
                  <a:lnTo>
                    <a:pt x="114" y="33"/>
                  </a:lnTo>
                  <a:lnTo>
                    <a:pt x="110" y="35"/>
                  </a:lnTo>
                  <a:lnTo>
                    <a:pt x="106" y="37"/>
                  </a:lnTo>
                  <a:lnTo>
                    <a:pt x="102" y="38"/>
                  </a:lnTo>
                  <a:lnTo>
                    <a:pt x="98" y="38"/>
                  </a:lnTo>
                  <a:lnTo>
                    <a:pt x="95" y="40"/>
                  </a:lnTo>
                  <a:lnTo>
                    <a:pt x="91" y="42"/>
                  </a:lnTo>
                  <a:lnTo>
                    <a:pt x="87" y="44"/>
                  </a:lnTo>
                  <a:lnTo>
                    <a:pt x="83" y="46"/>
                  </a:lnTo>
                  <a:lnTo>
                    <a:pt x="79" y="48"/>
                  </a:lnTo>
                  <a:lnTo>
                    <a:pt x="76" y="50"/>
                  </a:lnTo>
                  <a:lnTo>
                    <a:pt x="70" y="52"/>
                  </a:lnTo>
                  <a:lnTo>
                    <a:pt x="66" y="52"/>
                  </a:lnTo>
                  <a:lnTo>
                    <a:pt x="62" y="54"/>
                  </a:lnTo>
                  <a:lnTo>
                    <a:pt x="59" y="56"/>
                  </a:lnTo>
                  <a:lnTo>
                    <a:pt x="53" y="57"/>
                  </a:lnTo>
                  <a:lnTo>
                    <a:pt x="49" y="57"/>
                  </a:lnTo>
                  <a:lnTo>
                    <a:pt x="45" y="59"/>
                  </a:lnTo>
                  <a:lnTo>
                    <a:pt x="41" y="61"/>
                  </a:lnTo>
                  <a:lnTo>
                    <a:pt x="38" y="63"/>
                  </a:lnTo>
                  <a:lnTo>
                    <a:pt x="34" y="63"/>
                  </a:lnTo>
                  <a:lnTo>
                    <a:pt x="30" y="65"/>
                  </a:lnTo>
                  <a:lnTo>
                    <a:pt x="26" y="67"/>
                  </a:lnTo>
                  <a:lnTo>
                    <a:pt x="22" y="69"/>
                  </a:lnTo>
                  <a:lnTo>
                    <a:pt x="19" y="71"/>
                  </a:lnTo>
                  <a:lnTo>
                    <a:pt x="13" y="73"/>
                  </a:lnTo>
                  <a:lnTo>
                    <a:pt x="9" y="75"/>
                  </a:lnTo>
                  <a:lnTo>
                    <a:pt x="7" y="67"/>
                  </a:lnTo>
                  <a:lnTo>
                    <a:pt x="5" y="61"/>
                  </a:lnTo>
                  <a:lnTo>
                    <a:pt x="2" y="56"/>
                  </a:lnTo>
                  <a:lnTo>
                    <a:pt x="0" y="48"/>
                  </a:lnTo>
                  <a:lnTo>
                    <a:pt x="3" y="46"/>
                  </a:lnTo>
                  <a:lnTo>
                    <a:pt x="7" y="46"/>
                  </a:lnTo>
                  <a:lnTo>
                    <a:pt x="11" y="44"/>
                  </a:lnTo>
                  <a:lnTo>
                    <a:pt x="15" y="42"/>
                  </a:lnTo>
                  <a:lnTo>
                    <a:pt x="19" y="40"/>
                  </a:lnTo>
                  <a:lnTo>
                    <a:pt x="22" y="40"/>
                  </a:lnTo>
                  <a:lnTo>
                    <a:pt x="26" y="38"/>
                  </a:lnTo>
                  <a:lnTo>
                    <a:pt x="30" y="38"/>
                  </a:lnTo>
                  <a:lnTo>
                    <a:pt x="34" y="37"/>
                  </a:lnTo>
                  <a:lnTo>
                    <a:pt x="40" y="35"/>
                  </a:lnTo>
                  <a:lnTo>
                    <a:pt x="43" y="33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5" y="29"/>
                  </a:lnTo>
                  <a:lnTo>
                    <a:pt x="59" y="27"/>
                  </a:lnTo>
                  <a:lnTo>
                    <a:pt x="62" y="25"/>
                  </a:lnTo>
                  <a:lnTo>
                    <a:pt x="66" y="23"/>
                  </a:lnTo>
                  <a:lnTo>
                    <a:pt x="70" y="23"/>
                  </a:lnTo>
                  <a:lnTo>
                    <a:pt x="74" y="21"/>
                  </a:lnTo>
                  <a:lnTo>
                    <a:pt x="78" y="19"/>
                  </a:lnTo>
                  <a:lnTo>
                    <a:pt x="81" y="18"/>
                  </a:lnTo>
                  <a:lnTo>
                    <a:pt x="85" y="16"/>
                  </a:lnTo>
                  <a:lnTo>
                    <a:pt x="89" y="16"/>
                  </a:lnTo>
                  <a:lnTo>
                    <a:pt x="93" y="14"/>
                  </a:lnTo>
                  <a:lnTo>
                    <a:pt x="97" y="12"/>
                  </a:lnTo>
                  <a:lnTo>
                    <a:pt x="100" y="10"/>
                  </a:lnTo>
                  <a:lnTo>
                    <a:pt x="104" y="8"/>
                  </a:lnTo>
                  <a:lnTo>
                    <a:pt x="108" y="6"/>
                  </a:lnTo>
                  <a:lnTo>
                    <a:pt x="112" y="4"/>
                  </a:lnTo>
                  <a:lnTo>
                    <a:pt x="116" y="4"/>
                  </a:lnTo>
                  <a:lnTo>
                    <a:pt x="119" y="2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4" name="Freeform 56"/>
            <p:cNvSpPr>
              <a:spLocks/>
            </p:cNvSpPr>
            <p:nvPr/>
          </p:nvSpPr>
          <p:spPr bwMode="auto">
            <a:xfrm>
              <a:off x="4113" y="1666"/>
              <a:ext cx="68" cy="24"/>
            </a:xfrm>
            <a:custGeom>
              <a:avLst/>
              <a:gdLst>
                <a:gd name="T0" fmla="*/ 0 w 137"/>
                <a:gd name="T1" fmla="*/ 0 h 50"/>
                <a:gd name="T2" fmla="*/ 0 w 137"/>
                <a:gd name="T3" fmla="*/ 0 h 50"/>
                <a:gd name="T4" fmla="*/ 0 w 137"/>
                <a:gd name="T5" fmla="*/ 0 h 50"/>
                <a:gd name="T6" fmla="*/ 0 w 137"/>
                <a:gd name="T7" fmla="*/ 0 h 50"/>
                <a:gd name="T8" fmla="*/ 0 w 137"/>
                <a:gd name="T9" fmla="*/ 0 h 50"/>
                <a:gd name="T10" fmla="*/ 0 w 137"/>
                <a:gd name="T11" fmla="*/ 0 h 50"/>
                <a:gd name="T12" fmla="*/ 0 w 137"/>
                <a:gd name="T13" fmla="*/ 0 h 50"/>
                <a:gd name="T14" fmla="*/ 0 w 137"/>
                <a:gd name="T15" fmla="*/ 0 h 50"/>
                <a:gd name="T16" fmla="*/ 0 w 137"/>
                <a:gd name="T17" fmla="*/ 0 h 50"/>
                <a:gd name="T18" fmla="*/ 0 w 137"/>
                <a:gd name="T19" fmla="*/ 0 h 50"/>
                <a:gd name="T20" fmla="*/ 0 w 137"/>
                <a:gd name="T21" fmla="*/ 0 h 50"/>
                <a:gd name="T22" fmla="*/ 0 w 137"/>
                <a:gd name="T23" fmla="*/ 0 h 50"/>
                <a:gd name="T24" fmla="*/ 0 w 137"/>
                <a:gd name="T25" fmla="*/ 0 h 50"/>
                <a:gd name="T26" fmla="*/ 0 w 137"/>
                <a:gd name="T27" fmla="*/ 0 h 50"/>
                <a:gd name="T28" fmla="*/ 0 w 137"/>
                <a:gd name="T29" fmla="*/ 0 h 50"/>
                <a:gd name="T30" fmla="*/ 0 w 137"/>
                <a:gd name="T31" fmla="*/ 0 h 50"/>
                <a:gd name="T32" fmla="*/ 0 w 137"/>
                <a:gd name="T33" fmla="*/ 0 h 50"/>
                <a:gd name="T34" fmla="*/ 0 w 137"/>
                <a:gd name="T35" fmla="*/ 0 h 50"/>
                <a:gd name="T36" fmla="*/ 0 w 137"/>
                <a:gd name="T37" fmla="*/ 0 h 50"/>
                <a:gd name="T38" fmla="*/ 0 w 137"/>
                <a:gd name="T39" fmla="*/ 0 h 50"/>
                <a:gd name="T40" fmla="*/ 0 w 137"/>
                <a:gd name="T41" fmla="*/ 0 h 50"/>
                <a:gd name="T42" fmla="*/ 0 w 137"/>
                <a:gd name="T43" fmla="*/ 0 h 50"/>
                <a:gd name="T44" fmla="*/ 0 w 137"/>
                <a:gd name="T45" fmla="*/ 0 h 50"/>
                <a:gd name="T46" fmla="*/ 0 w 137"/>
                <a:gd name="T47" fmla="*/ 0 h 50"/>
                <a:gd name="T48" fmla="*/ 0 w 137"/>
                <a:gd name="T49" fmla="*/ 0 h 50"/>
                <a:gd name="T50" fmla="*/ 0 w 137"/>
                <a:gd name="T51" fmla="*/ 0 h 50"/>
                <a:gd name="T52" fmla="*/ 0 w 137"/>
                <a:gd name="T53" fmla="*/ 0 h 50"/>
                <a:gd name="T54" fmla="*/ 0 w 137"/>
                <a:gd name="T55" fmla="*/ 0 h 50"/>
                <a:gd name="T56" fmla="*/ 0 w 137"/>
                <a:gd name="T57" fmla="*/ 0 h 50"/>
                <a:gd name="T58" fmla="*/ 0 w 137"/>
                <a:gd name="T59" fmla="*/ 0 h 50"/>
                <a:gd name="T60" fmla="*/ 0 w 137"/>
                <a:gd name="T61" fmla="*/ 0 h 50"/>
                <a:gd name="T62" fmla="*/ 0 w 137"/>
                <a:gd name="T63" fmla="*/ 0 h 50"/>
                <a:gd name="T64" fmla="*/ 0 w 137"/>
                <a:gd name="T65" fmla="*/ 0 h 50"/>
                <a:gd name="T66" fmla="*/ 0 w 137"/>
                <a:gd name="T67" fmla="*/ 0 h 50"/>
                <a:gd name="T68" fmla="*/ 0 w 137"/>
                <a:gd name="T69" fmla="*/ 0 h 50"/>
                <a:gd name="T70" fmla="*/ 0 w 137"/>
                <a:gd name="T71" fmla="*/ 0 h 50"/>
                <a:gd name="T72" fmla="*/ 0 w 137"/>
                <a:gd name="T73" fmla="*/ 0 h 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7"/>
                <a:gd name="T112" fmla="*/ 0 h 50"/>
                <a:gd name="T113" fmla="*/ 137 w 137"/>
                <a:gd name="T114" fmla="*/ 50 h 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7" h="50">
                  <a:moveTo>
                    <a:pt x="127" y="0"/>
                  </a:moveTo>
                  <a:lnTo>
                    <a:pt x="129" y="6"/>
                  </a:lnTo>
                  <a:lnTo>
                    <a:pt x="131" y="12"/>
                  </a:lnTo>
                  <a:lnTo>
                    <a:pt x="133" y="17"/>
                  </a:lnTo>
                  <a:lnTo>
                    <a:pt x="137" y="25"/>
                  </a:lnTo>
                  <a:lnTo>
                    <a:pt x="131" y="25"/>
                  </a:lnTo>
                  <a:lnTo>
                    <a:pt x="127" y="27"/>
                  </a:lnTo>
                  <a:lnTo>
                    <a:pt x="123" y="27"/>
                  </a:lnTo>
                  <a:lnTo>
                    <a:pt x="119" y="29"/>
                  </a:lnTo>
                  <a:lnTo>
                    <a:pt x="114" y="29"/>
                  </a:lnTo>
                  <a:lnTo>
                    <a:pt x="110" y="31"/>
                  </a:lnTo>
                  <a:lnTo>
                    <a:pt x="106" y="31"/>
                  </a:lnTo>
                  <a:lnTo>
                    <a:pt x="102" y="33"/>
                  </a:lnTo>
                  <a:lnTo>
                    <a:pt x="98" y="33"/>
                  </a:lnTo>
                  <a:lnTo>
                    <a:pt x="95" y="34"/>
                  </a:lnTo>
                  <a:lnTo>
                    <a:pt x="91" y="34"/>
                  </a:lnTo>
                  <a:lnTo>
                    <a:pt x="87" y="36"/>
                  </a:lnTo>
                  <a:lnTo>
                    <a:pt x="81" y="36"/>
                  </a:lnTo>
                  <a:lnTo>
                    <a:pt x="78" y="38"/>
                  </a:lnTo>
                  <a:lnTo>
                    <a:pt x="74" y="38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60" y="42"/>
                  </a:lnTo>
                  <a:lnTo>
                    <a:pt x="57" y="42"/>
                  </a:lnTo>
                  <a:lnTo>
                    <a:pt x="53" y="42"/>
                  </a:lnTo>
                  <a:lnTo>
                    <a:pt x="47" y="42"/>
                  </a:lnTo>
                  <a:lnTo>
                    <a:pt x="43" y="44"/>
                  </a:lnTo>
                  <a:lnTo>
                    <a:pt x="40" y="44"/>
                  </a:lnTo>
                  <a:lnTo>
                    <a:pt x="36" y="46"/>
                  </a:lnTo>
                  <a:lnTo>
                    <a:pt x="32" y="46"/>
                  </a:lnTo>
                  <a:lnTo>
                    <a:pt x="26" y="46"/>
                  </a:lnTo>
                  <a:lnTo>
                    <a:pt x="22" y="46"/>
                  </a:lnTo>
                  <a:lnTo>
                    <a:pt x="19" y="48"/>
                  </a:lnTo>
                  <a:lnTo>
                    <a:pt x="15" y="48"/>
                  </a:lnTo>
                  <a:lnTo>
                    <a:pt x="9" y="48"/>
                  </a:lnTo>
                  <a:lnTo>
                    <a:pt x="5" y="48"/>
                  </a:lnTo>
                  <a:lnTo>
                    <a:pt x="2" y="50"/>
                  </a:lnTo>
                  <a:lnTo>
                    <a:pt x="2" y="44"/>
                  </a:lnTo>
                  <a:lnTo>
                    <a:pt x="0" y="36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7" y="25"/>
                  </a:lnTo>
                  <a:lnTo>
                    <a:pt x="11" y="23"/>
                  </a:lnTo>
                  <a:lnTo>
                    <a:pt x="17" y="23"/>
                  </a:lnTo>
                  <a:lnTo>
                    <a:pt x="21" y="23"/>
                  </a:lnTo>
                  <a:lnTo>
                    <a:pt x="24" y="23"/>
                  </a:lnTo>
                  <a:lnTo>
                    <a:pt x="28" y="21"/>
                  </a:lnTo>
                  <a:lnTo>
                    <a:pt x="32" y="21"/>
                  </a:lnTo>
                  <a:lnTo>
                    <a:pt x="36" y="19"/>
                  </a:lnTo>
                  <a:lnTo>
                    <a:pt x="40" y="19"/>
                  </a:lnTo>
                  <a:lnTo>
                    <a:pt x="43" y="19"/>
                  </a:lnTo>
                  <a:lnTo>
                    <a:pt x="47" y="19"/>
                  </a:lnTo>
                  <a:lnTo>
                    <a:pt x="53" y="17"/>
                  </a:lnTo>
                  <a:lnTo>
                    <a:pt x="57" y="17"/>
                  </a:lnTo>
                  <a:lnTo>
                    <a:pt x="60" y="15"/>
                  </a:lnTo>
                  <a:lnTo>
                    <a:pt x="64" y="15"/>
                  </a:lnTo>
                  <a:lnTo>
                    <a:pt x="68" y="15"/>
                  </a:lnTo>
                  <a:lnTo>
                    <a:pt x="72" y="13"/>
                  </a:lnTo>
                  <a:lnTo>
                    <a:pt x="76" y="13"/>
                  </a:lnTo>
                  <a:lnTo>
                    <a:pt x="79" y="12"/>
                  </a:lnTo>
                  <a:lnTo>
                    <a:pt x="83" y="12"/>
                  </a:lnTo>
                  <a:lnTo>
                    <a:pt x="87" y="10"/>
                  </a:lnTo>
                  <a:lnTo>
                    <a:pt x="91" y="10"/>
                  </a:lnTo>
                  <a:lnTo>
                    <a:pt x="95" y="8"/>
                  </a:lnTo>
                  <a:lnTo>
                    <a:pt x="98" y="8"/>
                  </a:lnTo>
                  <a:lnTo>
                    <a:pt x="102" y="6"/>
                  </a:lnTo>
                  <a:lnTo>
                    <a:pt x="106" y="4"/>
                  </a:lnTo>
                  <a:lnTo>
                    <a:pt x="110" y="4"/>
                  </a:lnTo>
                  <a:lnTo>
                    <a:pt x="114" y="2"/>
                  </a:lnTo>
                  <a:lnTo>
                    <a:pt x="117" y="2"/>
                  </a:lnTo>
                  <a:lnTo>
                    <a:pt x="121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5" name="Freeform 57"/>
            <p:cNvSpPr>
              <a:spLocks/>
            </p:cNvSpPr>
            <p:nvPr/>
          </p:nvSpPr>
          <p:spPr bwMode="auto">
            <a:xfrm>
              <a:off x="4210" y="1097"/>
              <a:ext cx="95" cy="151"/>
            </a:xfrm>
            <a:custGeom>
              <a:avLst/>
              <a:gdLst>
                <a:gd name="T0" fmla="*/ 1 w 190"/>
                <a:gd name="T1" fmla="*/ 1 h 302"/>
                <a:gd name="T2" fmla="*/ 1 w 190"/>
                <a:gd name="T3" fmla="*/ 1 h 302"/>
                <a:gd name="T4" fmla="*/ 0 w 190"/>
                <a:gd name="T5" fmla="*/ 1 h 302"/>
                <a:gd name="T6" fmla="*/ 1 w 190"/>
                <a:gd name="T7" fmla="*/ 0 h 302"/>
                <a:gd name="T8" fmla="*/ 1 w 190"/>
                <a:gd name="T9" fmla="*/ 1 h 302"/>
                <a:gd name="T10" fmla="*/ 1 w 190"/>
                <a:gd name="T11" fmla="*/ 1 h 302"/>
                <a:gd name="T12" fmla="*/ 1 w 190"/>
                <a:gd name="T13" fmla="*/ 1 h 3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0"/>
                <a:gd name="T22" fmla="*/ 0 h 302"/>
                <a:gd name="T23" fmla="*/ 190 w 190"/>
                <a:gd name="T24" fmla="*/ 302 h 3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0" h="302">
                  <a:moveTo>
                    <a:pt x="45" y="108"/>
                  </a:moveTo>
                  <a:lnTo>
                    <a:pt x="79" y="101"/>
                  </a:lnTo>
                  <a:lnTo>
                    <a:pt x="0" y="17"/>
                  </a:lnTo>
                  <a:lnTo>
                    <a:pt x="55" y="0"/>
                  </a:lnTo>
                  <a:lnTo>
                    <a:pt x="190" y="302"/>
                  </a:lnTo>
                  <a:lnTo>
                    <a:pt x="45" y="108"/>
                  </a:lnTo>
                  <a:close/>
                </a:path>
              </a:pathLst>
            </a:custGeom>
            <a:solidFill>
              <a:srgbClr val="FFFF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6" name="Freeform 58"/>
            <p:cNvSpPr>
              <a:spLocks/>
            </p:cNvSpPr>
            <p:nvPr/>
          </p:nvSpPr>
          <p:spPr bwMode="auto">
            <a:xfrm>
              <a:off x="3964" y="939"/>
              <a:ext cx="29" cy="98"/>
            </a:xfrm>
            <a:custGeom>
              <a:avLst/>
              <a:gdLst>
                <a:gd name="T0" fmla="*/ 0 w 59"/>
                <a:gd name="T1" fmla="*/ 1 h 196"/>
                <a:gd name="T2" fmla="*/ 0 w 59"/>
                <a:gd name="T3" fmla="*/ 1 h 196"/>
                <a:gd name="T4" fmla="*/ 0 w 59"/>
                <a:gd name="T5" fmla="*/ 1 h 196"/>
                <a:gd name="T6" fmla="*/ 0 w 59"/>
                <a:gd name="T7" fmla="*/ 1 h 196"/>
                <a:gd name="T8" fmla="*/ 0 w 59"/>
                <a:gd name="T9" fmla="*/ 1 h 196"/>
                <a:gd name="T10" fmla="*/ 0 w 59"/>
                <a:gd name="T11" fmla="*/ 1 h 196"/>
                <a:gd name="T12" fmla="*/ 0 w 59"/>
                <a:gd name="T13" fmla="*/ 1 h 196"/>
                <a:gd name="T14" fmla="*/ 0 w 59"/>
                <a:gd name="T15" fmla="*/ 1 h 196"/>
                <a:gd name="T16" fmla="*/ 0 w 59"/>
                <a:gd name="T17" fmla="*/ 1 h 196"/>
                <a:gd name="T18" fmla="*/ 0 w 59"/>
                <a:gd name="T19" fmla="*/ 1 h 196"/>
                <a:gd name="T20" fmla="*/ 0 w 59"/>
                <a:gd name="T21" fmla="*/ 1 h 196"/>
                <a:gd name="T22" fmla="*/ 0 w 59"/>
                <a:gd name="T23" fmla="*/ 1 h 196"/>
                <a:gd name="T24" fmla="*/ 0 w 59"/>
                <a:gd name="T25" fmla="*/ 1 h 196"/>
                <a:gd name="T26" fmla="*/ 0 w 59"/>
                <a:gd name="T27" fmla="*/ 1 h 196"/>
                <a:gd name="T28" fmla="*/ 0 w 59"/>
                <a:gd name="T29" fmla="*/ 1 h 196"/>
                <a:gd name="T30" fmla="*/ 0 w 59"/>
                <a:gd name="T31" fmla="*/ 1 h 196"/>
                <a:gd name="T32" fmla="*/ 0 w 59"/>
                <a:gd name="T33" fmla="*/ 1 h 196"/>
                <a:gd name="T34" fmla="*/ 0 w 59"/>
                <a:gd name="T35" fmla="*/ 1 h 196"/>
                <a:gd name="T36" fmla="*/ 0 w 59"/>
                <a:gd name="T37" fmla="*/ 1 h 196"/>
                <a:gd name="T38" fmla="*/ 0 w 59"/>
                <a:gd name="T39" fmla="*/ 1 h 196"/>
                <a:gd name="T40" fmla="*/ 0 w 59"/>
                <a:gd name="T41" fmla="*/ 1 h 196"/>
                <a:gd name="T42" fmla="*/ 0 w 59"/>
                <a:gd name="T43" fmla="*/ 1 h 196"/>
                <a:gd name="T44" fmla="*/ 0 w 59"/>
                <a:gd name="T45" fmla="*/ 1 h 196"/>
                <a:gd name="T46" fmla="*/ 0 w 59"/>
                <a:gd name="T47" fmla="*/ 1 h 196"/>
                <a:gd name="T48" fmla="*/ 0 w 59"/>
                <a:gd name="T49" fmla="*/ 1 h 196"/>
                <a:gd name="T50" fmla="*/ 0 w 59"/>
                <a:gd name="T51" fmla="*/ 1 h 196"/>
                <a:gd name="T52" fmla="*/ 0 w 59"/>
                <a:gd name="T53" fmla="*/ 1 h 196"/>
                <a:gd name="T54" fmla="*/ 0 w 59"/>
                <a:gd name="T55" fmla="*/ 1 h 196"/>
                <a:gd name="T56" fmla="*/ 0 w 59"/>
                <a:gd name="T57" fmla="*/ 1 h 196"/>
                <a:gd name="T58" fmla="*/ 0 w 59"/>
                <a:gd name="T59" fmla="*/ 1 h 196"/>
                <a:gd name="T60" fmla="*/ 0 w 59"/>
                <a:gd name="T61" fmla="*/ 0 h 196"/>
                <a:gd name="T62" fmla="*/ 0 w 59"/>
                <a:gd name="T63" fmla="*/ 1 h 196"/>
                <a:gd name="T64" fmla="*/ 0 w 59"/>
                <a:gd name="T65" fmla="*/ 1 h 196"/>
                <a:gd name="T66" fmla="*/ 0 w 59"/>
                <a:gd name="T67" fmla="*/ 1 h 196"/>
                <a:gd name="T68" fmla="*/ 0 w 59"/>
                <a:gd name="T69" fmla="*/ 1 h 196"/>
                <a:gd name="T70" fmla="*/ 0 w 59"/>
                <a:gd name="T71" fmla="*/ 1 h 196"/>
                <a:gd name="T72" fmla="*/ 0 w 59"/>
                <a:gd name="T73" fmla="*/ 1 h 196"/>
                <a:gd name="T74" fmla="*/ 0 w 59"/>
                <a:gd name="T75" fmla="*/ 1 h 196"/>
                <a:gd name="T76" fmla="*/ 0 w 59"/>
                <a:gd name="T77" fmla="*/ 1 h 196"/>
                <a:gd name="T78" fmla="*/ 0 w 59"/>
                <a:gd name="T79" fmla="*/ 1 h 19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9"/>
                <a:gd name="T121" fmla="*/ 0 h 196"/>
                <a:gd name="T122" fmla="*/ 59 w 59"/>
                <a:gd name="T123" fmla="*/ 196 h 19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9" h="196">
                  <a:moveTo>
                    <a:pt x="59" y="35"/>
                  </a:moveTo>
                  <a:lnTo>
                    <a:pt x="50" y="196"/>
                  </a:lnTo>
                  <a:lnTo>
                    <a:pt x="48" y="194"/>
                  </a:lnTo>
                  <a:lnTo>
                    <a:pt x="46" y="192"/>
                  </a:lnTo>
                  <a:lnTo>
                    <a:pt x="44" y="189"/>
                  </a:lnTo>
                  <a:lnTo>
                    <a:pt x="42" y="185"/>
                  </a:lnTo>
                  <a:lnTo>
                    <a:pt x="40" y="181"/>
                  </a:lnTo>
                  <a:lnTo>
                    <a:pt x="38" y="177"/>
                  </a:lnTo>
                  <a:lnTo>
                    <a:pt x="36" y="173"/>
                  </a:lnTo>
                  <a:lnTo>
                    <a:pt x="34" y="171"/>
                  </a:lnTo>
                  <a:lnTo>
                    <a:pt x="32" y="166"/>
                  </a:lnTo>
                  <a:lnTo>
                    <a:pt x="31" y="162"/>
                  </a:lnTo>
                  <a:lnTo>
                    <a:pt x="29" y="158"/>
                  </a:lnTo>
                  <a:lnTo>
                    <a:pt x="27" y="154"/>
                  </a:lnTo>
                  <a:lnTo>
                    <a:pt x="23" y="149"/>
                  </a:lnTo>
                  <a:lnTo>
                    <a:pt x="21" y="143"/>
                  </a:lnTo>
                  <a:lnTo>
                    <a:pt x="19" y="137"/>
                  </a:lnTo>
                  <a:lnTo>
                    <a:pt x="17" y="132"/>
                  </a:lnTo>
                  <a:lnTo>
                    <a:pt x="15" y="126"/>
                  </a:lnTo>
                  <a:lnTo>
                    <a:pt x="13" y="120"/>
                  </a:lnTo>
                  <a:lnTo>
                    <a:pt x="12" y="114"/>
                  </a:lnTo>
                  <a:lnTo>
                    <a:pt x="10" y="109"/>
                  </a:lnTo>
                  <a:lnTo>
                    <a:pt x="8" y="101"/>
                  </a:lnTo>
                  <a:lnTo>
                    <a:pt x="6" y="95"/>
                  </a:lnTo>
                  <a:lnTo>
                    <a:pt x="4" y="88"/>
                  </a:lnTo>
                  <a:lnTo>
                    <a:pt x="2" y="82"/>
                  </a:lnTo>
                  <a:lnTo>
                    <a:pt x="0" y="74"/>
                  </a:lnTo>
                  <a:lnTo>
                    <a:pt x="0" y="69"/>
                  </a:lnTo>
                  <a:lnTo>
                    <a:pt x="0" y="61"/>
                  </a:lnTo>
                  <a:lnTo>
                    <a:pt x="0" y="55"/>
                  </a:lnTo>
                  <a:lnTo>
                    <a:pt x="40" y="0"/>
                  </a:lnTo>
                  <a:lnTo>
                    <a:pt x="42" y="4"/>
                  </a:lnTo>
                  <a:lnTo>
                    <a:pt x="44" y="12"/>
                  </a:lnTo>
                  <a:lnTo>
                    <a:pt x="46" y="16"/>
                  </a:lnTo>
                  <a:lnTo>
                    <a:pt x="48" y="21"/>
                  </a:lnTo>
                  <a:lnTo>
                    <a:pt x="50" y="25"/>
                  </a:lnTo>
                  <a:lnTo>
                    <a:pt x="51" y="29"/>
                  </a:lnTo>
                  <a:lnTo>
                    <a:pt x="55" y="33"/>
                  </a:lnTo>
                  <a:lnTo>
                    <a:pt x="59" y="3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7" name="Freeform 59"/>
            <p:cNvSpPr>
              <a:spLocks/>
            </p:cNvSpPr>
            <p:nvPr/>
          </p:nvSpPr>
          <p:spPr bwMode="auto">
            <a:xfrm>
              <a:off x="4268" y="1098"/>
              <a:ext cx="39" cy="132"/>
            </a:xfrm>
            <a:custGeom>
              <a:avLst/>
              <a:gdLst>
                <a:gd name="T0" fmla="*/ 0 w 77"/>
                <a:gd name="T1" fmla="*/ 1 h 264"/>
                <a:gd name="T2" fmla="*/ 1 w 77"/>
                <a:gd name="T3" fmla="*/ 0 h 264"/>
                <a:gd name="T4" fmla="*/ 1 w 77"/>
                <a:gd name="T5" fmla="*/ 1 h 264"/>
                <a:gd name="T6" fmla="*/ 1 w 77"/>
                <a:gd name="T7" fmla="*/ 1 h 264"/>
                <a:gd name="T8" fmla="*/ 1 w 77"/>
                <a:gd name="T9" fmla="*/ 1 h 264"/>
                <a:gd name="T10" fmla="*/ 1 w 77"/>
                <a:gd name="T11" fmla="*/ 1 h 264"/>
                <a:gd name="T12" fmla="*/ 1 w 77"/>
                <a:gd name="T13" fmla="*/ 1 h 264"/>
                <a:gd name="T14" fmla="*/ 1 w 77"/>
                <a:gd name="T15" fmla="*/ 1 h 264"/>
                <a:gd name="T16" fmla="*/ 0 w 77"/>
                <a:gd name="T17" fmla="*/ 1 h 264"/>
                <a:gd name="T18" fmla="*/ 0 w 77"/>
                <a:gd name="T19" fmla="*/ 1 h 2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7"/>
                <a:gd name="T31" fmla="*/ 0 h 264"/>
                <a:gd name="T32" fmla="*/ 77 w 77"/>
                <a:gd name="T33" fmla="*/ 264 h 2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7" h="264">
                  <a:moveTo>
                    <a:pt x="0" y="30"/>
                  </a:moveTo>
                  <a:lnTo>
                    <a:pt x="7" y="0"/>
                  </a:lnTo>
                  <a:lnTo>
                    <a:pt x="30" y="19"/>
                  </a:lnTo>
                  <a:lnTo>
                    <a:pt x="22" y="32"/>
                  </a:lnTo>
                  <a:lnTo>
                    <a:pt x="76" y="194"/>
                  </a:lnTo>
                  <a:lnTo>
                    <a:pt x="77" y="264"/>
                  </a:lnTo>
                  <a:lnTo>
                    <a:pt x="30" y="154"/>
                  </a:lnTo>
                  <a:lnTo>
                    <a:pt x="15" y="3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1" name="~PP779.WAV">
            <a:hlinkClick r:id="" action="ppaction://media"/>
          </p:cNvPr>
          <p:cNvPicPr>
            <a:picLocks noRot="1" noChangeAspect="1"/>
          </p:cNvPicPr>
          <p:nvPr>
            <a:wavAudioFile r:embed="rId2" name="~PP779.WAV"/>
          </p:nvPr>
        </p:nvPicPr>
        <p:blipFill>
          <a:blip r:embed="rId9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4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286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3429000" y="2514600"/>
            <a:ext cx="2286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>
                <a:solidFill>
                  <a:srgbClr val="FF3300"/>
                </a:solidFill>
              </a:rPr>
              <a:t>Vibrations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3600">
                <a:solidFill>
                  <a:srgbClr val="FF3300"/>
                </a:solidFill>
              </a:rPr>
              <a:t>and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3600">
                <a:solidFill>
                  <a:srgbClr val="FF3300"/>
                </a:solidFill>
              </a:rPr>
              <a:t>Waves</a:t>
            </a:r>
            <a:r>
              <a:rPr lang="en-US" sz="2800">
                <a:solidFill>
                  <a:srgbClr val="FF3300"/>
                </a:solidFill>
              </a:rPr>
              <a:t> </a:t>
            </a:r>
          </a:p>
        </p:txBody>
      </p:sp>
      <p:pic>
        <p:nvPicPr>
          <p:cNvPr id="18435" name="Picture 7" descr="j0396938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838200"/>
            <a:ext cx="1628775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8" descr="j0298001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3650" y="1466850"/>
            <a:ext cx="17081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9" descr="j0307863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657600"/>
            <a:ext cx="1773238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0" descr="j0333146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1524000"/>
            <a:ext cx="1849438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1" descr="bd07389_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3425" y="5149850"/>
            <a:ext cx="251777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3" descr="j0361566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3581400"/>
            <a:ext cx="1555750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~PP3228.WAV">
            <a:hlinkClick r:id="" action="ppaction://media"/>
          </p:cNvPr>
          <p:cNvPicPr>
            <a:picLocks noRot="1" noChangeAspect="1"/>
          </p:cNvPicPr>
          <p:nvPr>
            <a:wavAudioFile r:embed="rId1" name="~PP3228.WAV"/>
          </p:nvPr>
        </p:nvPicPr>
        <p:blipFill>
          <a:blip r:embed="rId9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7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990600" y="3048000"/>
            <a:ext cx="1752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600">
                <a:solidFill>
                  <a:srgbClr val="FF3300"/>
                </a:solidFill>
              </a:rPr>
              <a:t>Optics:</a:t>
            </a:r>
            <a:r>
              <a:rPr lang="en-US" sz="28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971800" y="3048000"/>
            <a:ext cx="5715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600"/>
              <a:t>light, mirrors, color, lenses</a:t>
            </a:r>
          </a:p>
        </p:txBody>
      </p:sp>
      <p:pic>
        <p:nvPicPr>
          <p:cNvPr id="19460" name="Picture 8" descr="j0078751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685800"/>
            <a:ext cx="22860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0" descr="j0324814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990600"/>
            <a:ext cx="273685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11" descr="j0292596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52588" y="4038600"/>
            <a:ext cx="1090612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2" descr="j0396948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4191000"/>
            <a:ext cx="1838325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5" descr="j0308622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7600" y="4191000"/>
            <a:ext cx="1828800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32" descr="sl01360_[1]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86600" y="3581400"/>
            <a:ext cx="1577975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~PP2784.WAV">
            <a:hlinkClick r:id="" action="ppaction://media"/>
          </p:cNvPr>
          <p:cNvPicPr>
            <a:picLocks noRot="1" noChangeAspect="1"/>
          </p:cNvPicPr>
          <p:nvPr>
            <a:wavAudioFile r:embed="rId2" name="~PP2784.WAV"/>
          </p:nvPr>
        </p:nvPicPr>
        <p:blipFill>
          <a:blip r:embed="rId10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09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686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914400" y="3048000"/>
            <a:ext cx="411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600">
                <a:solidFill>
                  <a:srgbClr val="FF3300"/>
                </a:solidFill>
              </a:rPr>
              <a:t>Electromagnetism:</a:t>
            </a:r>
            <a:r>
              <a:rPr lang="en-US" sz="28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572000" y="2590800"/>
            <a:ext cx="3886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/>
              <a:t>electricity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3600"/>
              <a:t>and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3600"/>
              <a:t>magnetism</a:t>
            </a:r>
          </a:p>
        </p:txBody>
      </p:sp>
      <p:pic>
        <p:nvPicPr>
          <p:cNvPr id="20484" name="Picture 6" descr="j0310888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8050" y="4343400"/>
            <a:ext cx="180975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7" descr="j0297979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5850" y="4724400"/>
            <a:ext cx="1758950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8" descr="j0323388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1066800"/>
            <a:ext cx="219075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9" descr="hh02122_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7300" y="809625"/>
            <a:ext cx="9525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0" descr="j0322383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11525" y="838200"/>
            <a:ext cx="1870075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1" descr="j0240019[1]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63613" y="4191000"/>
            <a:ext cx="1703387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~PP1045.WAV">
            <a:hlinkClick r:id="" action="ppaction://media"/>
          </p:cNvPr>
          <p:cNvPicPr>
            <a:picLocks noRot="1" noChangeAspect="1"/>
          </p:cNvPicPr>
          <p:nvPr>
            <a:wavAudioFile r:embed="rId2" name="~PP1045.WAV"/>
          </p:nvPr>
        </p:nvPicPr>
        <p:blipFill>
          <a:blip r:embed="rId10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09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789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1905000" y="3048000"/>
            <a:ext cx="259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600">
                <a:solidFill>
                  <a:srgbClr val="FF3300"/>
                </a:solidFill>
              </a:rPr>
              <a:t>Relativity:</a:t>
            </a:r>
            <a:r>
              <a:rPr lang="en-US" sz="28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114800" y="2590800"/>
            <a:ext cx="3886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/>
              <a:t>counterintuitive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3600"/>
              <a:t>properties of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3600"/>
              <a:t>space and time</a:t>
            </a:r>
          </a:p>
        </p:txBody>
      </p:sp>
      <p:pic>
        <p:nvPicPr>
          <p:cNvPr id="21508" name="Picture 6" descr="j0322365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860425"/>
            <a:ext cx="1419225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 descr="j032291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4530725"/>
            <a:ext cx="19335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52600" y="685800"/>
            <a:ext cx="2286000" cy="2187575"/>
            <a:chOff x="4798" y="3784"/>
            <a:chExt cx="2663" cy="2550"/>
          </a:xfrm>
        </p:grpSpPr>
        <p:sp>
          <p:nvSpPr>
            <p:cNvPr id="21512" name="Freeform 9"/>
            <p:cNvSpPr>
              <a:spLocks/>
            </p:cNvSpPr>
            <p:nvPr/>
          </p:nvSpPr>
          <p:spPr bwMode="auto">
            <a:xfrm>
              <a:off x="5389" y="4691"/>
              <a:ext cx="254" cy="533"/>
            </a:xfrm>
            <a:custGeom>
              <a:avLst/>
              <a:gdLst>
                <a:gd name="T0" fmla="*/ 196 w 254"/>
                <a:gd name="T1" fmla="*/ 0 h 533"/>
                <a:gd name="T2" fmla="*/ 218 w 254"/>
                <a:gd name="T3" fmla="*/ 6 h 533"/>
                <a:gd name="T4" fmla="*/ 236 w 254"/>
                <a:gd name="T5" fmla="*/ 18 h 533"/>
                <a:gd name="T6" fmla="*/ 248 w 254"/>
                <a:gd name="T7" fmla="*/ 39 h 533"/>
                <a:gd name="T8" fmla="*/ 252 w 254"/>
                <a:gd name="T9" fmla="*/ 65 h 533"/>
                <a:gd name="T10" fmla="*/ 254 w 254"/>
                <a:gd name="T11" fmla="*/ 273 h 533"/>
                <a:gd name="T12" fmla="*/ 212 w 254"/>
                <a:gd name="T13" fmla="*/ 273 h 533"/>
                <a:gd name="T14" fmla="*/ 212 w 254"/>
                <a:gd name="T15" fmla="*/ 93 h 533"/>
                <a:gd name="T16" fmla="*/ 194 w 254"/>
                <a:gd name="T17" fmla="*/ 93 h 533"/>
                <a:gd name="T18" fmla="*/ 194 w 254"/>
                <a:gd name="T19" fmla="*/ 533 h 533"/>
                <a:gd name="T20" fmla="*/ 138 w 254"/>
                <a:gd name="T21" fmla="*/ 533 h 533"/>
                <a:gd name="T22" fmla="*/ 138 w 254"/>
                <a:gd name="T23" fmla="*/ 304 h 533"/>
                <a:gd name="T24" fmla="*/ 120 w 254"/>
                <a:gd name="T25" fmla="*/ 304 h 533"/>
                <a:gd name="T26" fmla="*/ 120 w 254"/>
                <a:gd name="T27" fmla="*/ 533 h 533"/>
                <a:gd name="T28" fmla="*/ 61 w 254"/>
                <a:gd name="T29" fmla="*/ 533 h 533"/>
                <a:gd name="T30" fmla="*/ 61 w 254"/>
                <a:gd name="T31" fmla="*/ 93 h 533"/>
                <a:gd name="T32" fmla="*/ 43 w 254"/>
                <a:gd name="T33" fmla="*/ 93 h 533"/>
                <a:gd name="T34" fmla="*/ 43 w 254"/>
                <a:gd name="T35" fmla="*/ 273 h 533"/>
                <a:gd name="T36" fmla="*/ 3 w 254"/>
                <a:gd name="T37" fmla="*/ 273 h 533"/>
                <a:gd name="T38" fmla="*/ 0 w 254"/>
                <a:gd name="T39" fmla="*/ 67 h 533"/>
                <a:gd name="T40" fmla="*/ 5 w 254"/>
                <a:gd name="T41" fmla="*/ 42 h 533"/>
                <a:gd name="T42" fmla="*/ 18 w 254"/>
                <a:gd name="T43" fmla="*/ 18 h 533"/>
                <a:gd name="T44" fmla="*/ 36 w 254"/>
                <a:gd name="T45" fmla="*/ 6 h 533"/>
                <a:gd name="T46" fmla="*/ 59 w 254"/>
                <a:gd name="T47" fmla="*/ 0 h 533"/>
                <a:gd name="T48" fmla="*/ 196 w 254"/>
                <a:gd name="T49" fmla="*/ 0 h 5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54"/>
                <a:gd name="T76" fmla="*/ 0 h 533"/>
                <a:gd name="T77" fmla="*/ 254 w 254"/>
                <a:gd name="T78" fmla="*/ 533 h 5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54" h="533">
                  <a:moveTo>
                    <a:pt x="196" y="0"/>
                  </a:moveTo>
                  <a:lnTo>
                    <a:pt x="218" y="6"/>
                  </a:lnTo>
                  <a:lnTo>
                    <a:pt x="236" y="18"/>
                  </a:lnTo>
                  <a:lnTo>
                    <a:pt x="248" y="39"/>
                  </a:lnTo>
                  <a:lnTo>
                    <a:pt x="252" y="65"/>
                  </a:lnTo>
                  <a:lnTo>
                    <a:pt x="254" y="273"/>
                  </a:lnTo>
                  <a:lnTo>
                    <a:pt x="212" y="273"/>
                  </a:lnTo>
                  <a:lnTo>
                    <a:pt x="212" y="93"/>
                  </a:lnTo>
                  <a:lnTo>
                    <a:pt x="194" y="93"/>
                  </a:lnTo>
                  <a:lnTo>
                    <a:pt x="194" y="533"/>
                  </a:lnTo>
                  <a:lnTo>
                    <a:pt x="138" y="533"/>
                  </a:lnTo>
                  <a:lnTo>
                    <a:pt x="138" y="304"/>
                  </a:lnTo>
                  <a:lnTo>
                    <a:pt x="120" y="304"/>
                  </a:lnTo>
                  <a:lnTo>
                    <a:pt x="120" y="533"/>
                  </a:lnTo>
                  <a:lnTo>
                    <a:pt x="61" y="533"/>
                  </a:lnTo>
                  <a:lnTo>
                    <a:pt x="61" y="93"/>
                  </a:lnTo>
                  <a:lnTo>
                    <a:pt x="43" y="93"/>
                  </a:lnTo>
                  <a:lnTo>
                    <a:pt x="43" y="273"/>
                  </a:lnTo>
                  <a:lnTo>
                    <a:pt x="3" y="273"/>
                  </a:lnTo>
                  <a:lnTo>
                    <a:pt x="0" y="67"/>
                  </a:lnTo>
                  <a:lnTo>
                    <a:pt x="5" y="42"/>
                  </a:lnTo>
                  <a:lnTo>
                    <a:pt x="18" y="18"/>
                  </a:lnTo>
                  <a:lnTo>
                    <a:pt x="36" y="6"/>
                  </a:lnTo>
                  <a:lnTo>
                    <a:pt x="59" y="0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3" name="Freeform 10"/>
            <p:cNvSpPr>
              <a:spLocks/>
            </p:cNvSpPr>
            <p:nvPr/>
          </p:nvSpPr>
          <p:spPr bwMode="auto">
            <a:xfrm>
              <a:off x="5461" y="4545"/>
              <a:ext cx="115" cy="131"/>
            </a:xfrm>
            <a:custGeom>
              <a:avLst/>
              <a:gdLst>
                <a:gd name="T0" fmla="*/ 57 w 115"/>
                <a:gd name="T1" fmla="*/ 0 h 131"/>
                <a:gd name="T2" fmla="*/ 34 w 115"/>
                <a:gd name="T3" fmla="*/ 5 h 131"/>
                <a:gd name="T4" fmla="*/ 16 w 115"/>
                <a:gd name="T5" fmla="*/ 20 h 131"/>
                <a:gd name="T6" fmla="*/ 5 w 115"/>
                <a:gd name="T7" fmla="*/ 41 h 131"/>
                <a:gd name="T8" fmla="*/ 0 w 115"/>
                <a:gd name="T9" fmla="*/ 67 h 131"/>
                <a:gd name="T10" fmla="*/ 5 w 115"/>
                <a:gd name="T11" fmla="*/ 92 h 131"/>
                <a:gd name="T12" fmla="*/ 16 w 115"/>
                <a:gd name="T13" fmla="*/ 113 h 131"/>
                <a:gd name="T14" fmla="*/ 34 w 115"/>
                <a:gd name="T15" fmla="*/ 126 h 131"/>
                <a:gd name="T16" fmla="*/ 57 w 115"/>
                <a:gd name="T17" fmla="*/ 131 h 131"/>
                <a:gd name="T18" fmla="*/ 79 w 115"/>
                <a:gd name="T19" fmla="*/ 126 h 131"/>
                <a:gd name="T20" fmla="*/ 97 w 115"/>
                <a:gd name="T21" fmla="*/ 113 h 131"/>
                <a:gd name="T22" fmla="*/ 111 w 115"/>
                <a:gd name="T23" fmla="*/ 92 h 131"/>
                <a:gd name="T24" fmla="*/ 115 w 115"/>
                <a:gd name="T25" fmla="*/ 67 h 131"/>
                <a:gd name="T26" fmla="*/ 111 w 115"/>
                <a:gd name="T27" fmla="*/ 41 h 131"/>
                <a:gd name="T28" fmla="*/ 97 w 115"/>
                <a:gd name="T29" fmla="*/ 20 h 131"/>
                <a:gd name="T30" fmla="*/ 79 w 115"/>
                <a:gd name="T31" fmla="*/ 5 h 131"/>
                <a:gd name="T32" fmla="*/ 57 w 115"/>
                <a:gd name="T33" fmla="*/ 0 h 1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31"/>
                <a:gd name="T53" fmla="*/ 115 w 115"/>
                <a:gd name="T54" fmla="*/ 131 h 1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31">
                  <a:moveTo>
                    <a:pt x="57" y="0"/>
                  </a:moveTo>
                  <a:lnTo>
                    <a:pt x="34" y="5"/>
                  </a:lnTo>
                  <a:lnTo>
                    <a:pt x="16" y="20"/>
                  </a:lnTo>
                  <a:lnTo>
                    <a:pt x="5" y="41"/>
                  </a:lnTo>
                  <a:lnTo>
                    <a:pt x="0" y="67"/>
                  </a:lnTo>
                  <a:lnTo>
                    <a:pt x="5" y="92"/>
                  </a:lnTo>
                  <a:lnTo>
                    <a:pt x="16" y="113"/>
                  </a:lnTo>
                  <a:lnTo>
                    <a:pt x="34" y="126"/>
                  </a:lnTo>
                  <a:lnTo>
                    <a:pt x="57" y="131"/>
                  </a:lnTo>
                  <a:lnTo>
                    <a:pt x="79" y="126"/>
                  </a:lnTo>
                  <a:lnTo>
                    <a:pt x="97" y="113"/>
                  </a:lnTo>
                  <a:lnTo>
                    <a:pt x="111" y="92"/>
                  </a:lnTo>
                  <a:lnTo>
                    <a:pt x="115" y="67"/>
                  </a:lnTo>
                  <a:lnTo>
                    <a:pt x="111" y="41"/>
                  </a:lnTo>
                  <a:lnTo>
                    <a:pt x="97" y="20"/>
                  </a:lnTo>
                  <a:lnTo>
                    <a:pt x="79" y="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4" name="Freeform 11"/>
            <p:cNvSpPr>
              <a:spLocks/>
            </p:cNvSpPr>
            <p:nvPr/>
          </p:nvSpPr>
          <p:spPr bwMode="auto">
            <a:xfrm>
              <a:off x="6089" y="5537"/>
              <a:ext cx="1079" cy="784"/>
            </a:xfrm>
            <a:custGeom>
              <a:avLst/>
              <a:gdLst>
                <a:gd name="T0" fmla="*/ 20 w 1079"/>
                <a:gd name="T1" fmla="*/ 0 h 784"/>
                <a:gd name="T2" fmla="*/ 15 w 1079"/>
                <a:gd name="T3" fmla="*/ 13 h 784"/>
                <a:gd name="T4" fmla="*/ 11 w 1079"/>
                <a:gd name="T5" fmla="*/ 23 h 784"/>
                <a:gd name="T6" fmla="*/ 4 w 1079"/>
                <a:gd name="T7" fmla="*/ 36 h 784"/>
                <a:gd name="T8" fmla="*/ 0 w 1079"/>
                <a:gd name="T9" fmla="*/ 49 h 784"/>
                <a:gd name="T10" fmla="*/ 56 w 1079"/>
                <a:gd name="T11" fmla="*/ 88 h 784"/>
                <a:gd name="T12" fmla="*/ 56 w 1079"/>
                <a:gd name="T13" fmla="*/ 88 h 784"/>
                <a:gd name="T14" fmla="*/ 83 w 1079"/>
                <a:gd name="T15" fmla="*/ 108 h 784"/>
                <a:gd name="T16" fmla="*/ 103 w 1079"/>
                <a:gd name="T17" fmla="*/ 134 h 784"/>
                <a:gd name="T18" fmla="*/ 117 w 1079"/>
                <a:gd name="T19" fmla="*/ 167 h 784"/>
                <a:gd name="T20" fmla="*/ 121 w 1079"/>
                <a:gd name="T21" fmla="*/ 203 h 784"/>
                <a:gd name="T22" fmla="*/ 117 w 1079"/>
                <a:gd name="T23" fmla="*/ 591 h 784"/>
                <a:gd name="T24" fmla="*/ 321 w 1079"/>
                <a:gd name="T25" fmla="*/ 784 h 784"/>
                <a:gd name="T26" fmla="*/ 1079 w 1079"/>
                <a:gd name="T27" fmla="*/ 784 h 784"/>
                <a:gd name="T28" fmla="*/ 20 w 1079"/>
                <a:gd name="T29" fmla="*/ 0 h 78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79"/>
                <a:gd name="T46" fmla="*/ 0 h 784"/>
                <a:gd name="T47" fmla="*/ 1079 w 1079"/>
                <a:gd name="T48" fmla="*/ 784 h 78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79" h="784">
                  <a:moveTo>
                    <a:pt x="20" y="0"/>
                  </a:moveTo>
                  <a:lnTo>
                    <a:pt x="15" y="13"/>
                  </a:lnTo>
                  <a:lnTo>
                    <a:pt x="11" y="23"/>
                  </a:lnTo>
                  <a:lnTo>
                    <a:pt x="4" y="36"/>
                  </a:lnTo>
                  <a:lnTo>
                    <a:pt x="0" y="49"/>
                  </a:lnTo>
                  <a:lnTo>
                    <a:pt x="56" y="88"/>
                  </a:lnTo>
                  <a:lnTo>
                    <a:pt x="83" y="108"/>
                  </a:lnTo>
                  <a:lnTo>
                    <a:pt x="103" y="134"/>
                  </a:lnTo>
                  <a:lnTo>
                    <a:pt x="117" y="167"/>
                  </a:lnTo>
                  <a:lnTo>
                    <a:pt x="121" y="203"/>
                  </a:lnTo>
                  <a:lnTo>
                    <a:pt x="117" y="591"/>
                  </a:lnTo>
                  <a:lnTo>
                    <a:pt x="321" y="784"/>
                  </a:lnTo>
                  <a:lnTo>
                    <a:pt x="1079" y="784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5" name="Freeform 12"/>
            <p:cNvSpPr>
              <a:spLocks/>
            </p:cNvSpPr>
            <p:nvPr/>
          </p:nvSpPr>
          <p:spPr bwMode="auto">
            <a:xfrm>
              <a:off x="5729" y="4573"/>
              <a:ext cx="317" cy="82"/>
            </a:xfrm>
            <a:custGeom>
              <a:avLst/>
              <a:gdLst>
                <a:gd name="T0" fmla="*/ 0 w 317"/>
                <a:gd name="T1" fmla="*/ 82 h 82"/>
                <a:gd name="T2" fmla="*/ 317 w 317"/>
                <a:gd name="T3" fmla="*/ 28 h 82"/>
                <a:gd name="T4" fmla="*/ 312 w 317"/>
                <a:gd name="T5" fmla="*/ 21 h 82"/>
                <a:gd name="T6" fmla="*/ 308 w 317"/>
                <a:gd name="T7" fmla="*/ 13 h 82"/>
                <a:gd name="T8" fmla="*/ 303 w 317"/>
                <a:gd name="T9" fmla="*/ 8 h 82"/>
                <a:gd name="T10" fmla="*/ 299 w 317"/>
                <a:gd name="T11" fmla="*/ 0 h 82"/>
                <a:gd name="T12" fmla="*/ 0 w 317"/>
                <a:gd name="T13" fmla="*/ 77 h 82"/>
                <a:gd name="T14" fmla="*/ 0 w 317"/>
                <a:gd name="T15" fmla="*/ 77 h 82"/>
                <a:gd name="T16" fmla="*/ 0 w 317"/>
                <a:gd name="T17" fmla="*/ 80 h 82"/>
                <a:gd name="T18" fmla="*/ 0 w 317"/>
                <a:gd name="T19" fmla="*/ 80 h 82"/>
                <a:gd name="T20" fmla="*/ 0 w 317"/>
                <a:gd name="T21" fmla="*/ 82 h 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7"/>
                <a:gd name="T34" fmla="*/ 0 h 82"/>
                <a:gd name="T35" fmla="*/ 317 w 317"/>
                <a:gd name="T36" fmla="*/ 82 h 8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7" h="82">
                  <a:moveTo>
                    <a:pt x="0" y="82"/>
                  </a:moveTo>
                  <a:lnTo>
                    <a:pt x="317" y="28"/>
                  </a:lnTo>
                  <a:lnTo>
                    <a:pt x="312" y="21"/>
                  </a:lnTo>
                  <a:lnTo>
                    <a:pt x="308" y="13"/>
                  </a:lnTo>
                  <a:lnTo>
                    <a:pt x="303" y="8"/>
                  </a:lnTo>
                  <a:lnTo>
                    <a:pt x="299" y="0"/>
                  </a:lnTo>
                  <a:lnTo>
                    <a:pt x="0" y="77"/>
                  </a:lnTo>
                  <a:lnTo>
                    <a:pt x="0" y="8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6" name="Freeform 13"/>
            <p:cNvSpPr>
              <a:spLocks/>
            </p:cNvSpPr>
            <p:nvPr/>
          </p:nvSpPr>
          <p:spPr bwMode="auto">
            <a:xfrm>
              <a:off x="4798" y="3784"/>
              <a:ext cx="1408" cy="2550"/>
            </a:xfrm>
            <a:custGeom>
              <a:avLst/>
              <a:gdLst>
                <a:gd name="T0" fmla="*/ 1345 w 1408"/>
                <a:gd name="T1" fmla="*/ 1661 h 2550"/>
                <a:gd name="T2" fmla="*/ 1381 w 1408"/>
                <a:gd name="T3" fmla="*/ 1301 h 2550"/>
                <a:gd name="T4" fmla="*/ 1329 w 1408"/>
                <a:gd name="T5" fmla="*/ 1013 h 2550"/>
                <a:gd name="T6" fmla="*/ 931 w 1408"/>
                <a:gd name="T7" fmla="*/ 871 h 2550"/>
                <a:gd name="T8" fmla="*/ 933 w 1408"/>
                <a:gd name="T9" fmla="*/ 897 h 2550"/>
                <a:gd name="T10" fmla="*/ 931 w 1408"/>
                <a:gd name="T11" fmla="*/ 915 h 2550"/>
                <a:gd name="T12" fmla="*/ 495 w 1408"/>
                <a:gd name="T13" fmla="*/ 895 h 2550"/>
                <a:gd name="T14" fmla="*/ 560 w 1408"/>
                <a:gd name="T15" fmla="*/ 720 h 2550"/>
                <a:gd name="T16" fmla="*/ 713 w 1408"/>
                <a:gd name="T17" fmla="*/ 645 h 2550"/>
                <a:gd name="T18" fmla="*/ 859 w 1408"/>
                <a:gd name="T19" fmla="*/ 709 h 2550"/>
                <a:gd name="T20" fmla="*/ 931 w 1408"/>
                <a:gd name="T21" fmla="*/ 866 h 2550"/>
                <a:gd name="T22" fmla="*/ 1122 w 1408"/>
                <a:gd name="T23" fmla="*/ 640 h 2550"/>
                <a:gd name="T24" fmla="*/ 942 w 1408"/>
                <a:gd name="T25" fmla="*/ 486 h 2550"/>
                <a:gd name="T26" fmla="*/ 863 w 1408"/>
                <a:gd name="T27" fmla="*/ 432 h 2550"/>
                <a:gd name="T28" fmla="*/ 818 w 1408"/>
                <a:gd name="T29" fmla="*/ 375 h 2550"/>
                <a:gd name="T30" fmla="*/ 765 w 1408"/>
                <a:gd name="T31" fmla="*/ 31 h 2550"/>
                <a:gd name="T32" fmla="*/ 706 w 1408"/>
                <a:gd name="T33" fmla="*/ 5 h 2550"/>
                <a:gd name="T34" fmla="*/ 643 w 1408"/>
                <a:gd name="T35" fmla="*/ 324 h 2550"/>
                <a:gd name="T36" fmla="*/ 616 w 1408"/>
                <a:gd name="T37" fmla="*/ 391 h 2550"/>
                <a:gd name="T38" fmla="*/ 564 w 1408"/>
                <a:gd name="T39" fmla="*/ 445 h 2550"/>
                <a:gd name="T40" fmla="*/ 355 w 1408"/>
                <a:gd name="T41" fmla="*/ 591 h 2550"/>
                <a:gd name="T42" fmla="*/ 189 w 1408"/>
                <a:gd name="T43" fmla="*/ 802 h 2550"/>
                <a:gd name="T44" fmla="*/ 81 w 1408"/>
                <a:gd name="T45" fmla="*/ 1064 h 2550"/>
                <a:gd name="T46" fmla="*/ 40 w 1408"/>
                <a:gd name="T47" fmla="*/ 1362 h 2550"/>
                <a:gd name="T48" fmla="*/ 61 w 1408"/>
                <a:gd name="T49" fmla="*/ 1594 h 2550"/>
                <a:gd name="T50" fmla="*/ 126 w 1408"/>
                <a:gd name="T51" fmla="*/ 1810 h 2550"/>
                <a:gd name="T52" fmla="*/ 45 w 1408"/>
                <a:gd name="T53" fmla="*/ 1861 h 2550"/>
                <a:gd name="T54" fmla="*/ 11 w 1408"/>
                <a:gd name="T55" fmla="*/ 1923 h 2550"/>
                <a:gd name="T56" fmla="*/ 0 w 1408"/>
                <a:gd name="T57" fmla="*/ 2414 h 2550"/>
                <a:gd name="T58" fmla="*/ 65 w 1408"/>
                <a:gd name="T59" fmla="*/ 2524 h 2550"/>
                <a:gd name="T60" fmla="*/ 88 w 1408"/>
                <a:gd name="T61" fmla="*/ 2532 h 2550"/>
                <a:gd name="T62" fmla="*/ 130 w 1408"/>
                <a:gd name="T63" fmla="*/ 2532 h 2550"/>
                <a:gd name="T64" fmla="*/ 166 w 1408"/>
                <a:gd name="T65" fmla="*/ 2517 h 2550"/>
                <a:gd name="T66" fmla="*/ 187 w 1408"/>
                <a:gd name="T67" fmla="*/ 2499 h 2550"/>
                <a:gd name="T68" fmla="*/ 189 w 1408"/>
                <a:gd name="T69" fmla="*/ 2499 h 2550"/>
                <a:gd name="T70" fmla="*/ 519 w 1408"/>
                <a:gd name="T71" fmla="*/ 2278 h 2550"/>
                <a:gd name="T72" fmla="*/ 605 w 1408"/>
                <a:gd name="T73" fmla="*/ 2319 h 2550"/>
                <a:gd name="T74" fmla="*/ 652 w 1408"/>
                <a:gd name="T75" fmla="*/ 2339 h 2550"/>
                <a:gd name="T76" fmla="*/ 693 w 1408"/>
                <a:gd name="T77" fmla="*/ 2347 h 2550"/>
                <a:gd name="T78" fmla="*/ 738 w 1408"/>
                <a:gd name="T79" fmla="*/ 2344 h 2550"/>
                <a:gd name="T80" fmla="*/ 774 w 1408"/>
                <a:gd name="T81" fmla="*/ 2332 h 2550"/>
                <a:gd name="T82" fmla="*/ 848 w 1408"/>
                <a:gd name="T83" fmla="*/ 2301 h 2550"/>
                <a:gd name="T84" fmla="*/ 931 w 1408"/>
                <a:gd name="T85" fmla="*/ 2254 h 2550"/>
                <a:gd name="T86" fmla="*/ 1221 w 1408"/>
                <a:gd name="T87" fmla="*/ 2511 h 2550"/>
                <a:gd name="T88" fmla="*/ 1225 w 1408"/>
                <a:gd name="T89" fmla="*/ 2517 h 2550"/>
                <a:gd name="T90" fmla="*/ 1257 w 1408"/>
                <a:gd name="T91" fmla="*/ 2540 h 2550"/>
                <a:gd name="T92" fmla="*/ 1295 w 1408"/>
                <a:gd name="T93" fmla="*/ 2550 h 2550"/>
                <a:gd name="T94" fmla="*/ 1338 w 1408"/>
                <a:gd name="T95" fmla="*/ 2540 h 2550"/>
                <a:gd name="T96" fmla="*/ 1365 w 1408"/>
                <a:gd name="T97" fmla="*/ 2522 h 2550"/>
                <a:gd name="T98" fmla="*/ 1399 w 1408"/>
                <a:gd name="T99" fmla="*/ 2468 h 2550"/>
                <a:gd name="T100" fmla="*/ 1408 w 1408"/>
                <a:gd name="T101" fmla="*/ 2362 h 255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08"/>
                <a:gd name="T154" fmla="*/ 0 h 2550"/>
                <a:gd name="T155" fmla="*/ 1408 w 1408"/>
                <a:gd name="T156" fmla="*/ 2550 h 255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08" h="2550">
                  <a:moveTo>
                    <a:pt x="488" y="1499"/>
                  </a:moveTo>
                  <a:lnTo>
                    <a:pt x="938" y="1499"/>
                  </a:lnTo>
                  <a:lnTo>
                    <a:pt x="1318" y="1748"/>
                  </a:lnTo>
                  <a:lnTo>
                    <a:pt x="1345" y="1661"/>
                  </a:lnTo>
                  <a:lnTo>
                    <a:pt x="1365" y="1571"/>
                  </a:lnTo>
                  <a:lnTo>
                    <a:pt x="1378" y="1476"/>
                  </a:lnTo>
                  <a:lnTo>
                    <a:pt x="1383" y="1378"/>
                  </a:lnTo>
                  <a:lnTo>
                    <a:pt x="1381" y="1301"/>
                  </a:lnTo>
                  <a:lnTo>
                    <a:pt x="1374" y="1226"/>
                  </a:lnTo>
                  <a:lnTo>
                    <a:pt x="1363" y="1152"/>
                  </a:lnTo>
                  <a:lnTo>
                    <a:pt x="1349" y="1082"/>
                  </a:lnTo>
                  <a:lnTo>
                    <a:pt x="1329" y="1013"/>
                  </a:lnTo>
                  <a:lnTo>
                    <a:pt x="1306" y="943"/>
                  </a:lnTo>
                  <a:lnTo>
                    <a:pt x="1279" y="879"/>
                  </a:lnTo>
                  <a:lnTo>
                    <a:pt x="1248" y="817"/>
                  </a:lnTo>
                  <a:lnTo>
                    <a:pt x="931" y="871"/>
                  </a:lnTo>
                  <a:lnTo>
                    <a:pt x="931" y="877"/>
                  </a:lnTo>
                  <a:lnTo>
                    <a:pt x="933" y="884"/>
                  </a:lnTo>
                  <a:lnTo>
                    <a:pt x="933" y="889"/>
                  </a:lnTo>
                  <a:lnTo>
                    <a:pt x="933" y="897"/>
                  </a:lnTo>
                  <a:lnTo>
                    <a:pt x="933" y="902"/>
                  </a:lnTo>
                  <a:lnTo>
                    <a:pt x="933" y="905"/>
                  </a:lnTo>
                  <a:lnTo>
                    <a:pt x="931" y="910"/>
                  </a:lnTo>
                  <a:lnTo>
                    <a:pt x="931" y="915"/>
                  </a:lnTo>
                  <a:lnTo>
                    <a:pt x="931" y="1434"/>
                  </a:lnTo>
                  <a:lnTo>
                    <a:pt x="495" y="1434"/>
                  </a:lnTo>
                  <a:lnTo>
                    <a:pt x="495" y="895"/>
                  </a:lnTo>
                  <a:lnTo>
                    <a:pt x="499" y="846"/>
                  </a:lnTo>
                  <a:lnTo>
                    <a:pt x="513" y="797"/>
                  </a:lnTo>
                  <a:lnTo>
                    <a:pt x="533" y="756"/>
                  </a:lnTo>
                  <a:lnTo>
                    <a:pt x="560" y="720"/>
                  </a:lnTo>
                  <a:lnTo>
                    <a:pt x="591" y="689"/>
                  </a:lnTo>
                  <a:lnTo>
                    <a:pt x="630" y="666"/>
                  </a:lnTo>
                  <a:lnTo>
                    <a:pt x="670" y="650"/>
                  </a:lnTo>
                  <a:lnTo>
                    <a:pt x="713" y="645"/>
                  </a:lnTo>
                  <a:lnTo>
                    <a:pt x="753" y="650"/>
                  </a:lnTo>
                  <a:lnTo>
                    <a:pt x="791" y="663"/>
                  </a:lnTo>
                  <a:lnTo>
                    <a:pt x="827" y="684"/>
                  </a:lnTo>
                  <a:lnTo>
                    <a:pt x="859" y="709"/>
                  </a:lnTo>
                  <a:lnTo>
                    <a:pt x="886" y="743"/>
                  </a:lnTo>
                  <a:lnTo>
                    <a:pt x="906" y="779"/>
                  </a:lnTo>
                  <a:lnTo>
                    <a:pt x="922" y="823"/>
                  </a:lnTo>
                  <a:lnTo>
                    <a:pt x="931" y="866"/>
                  </a:lnTo>
                  <a:lnTo>
                    <a:pt x="1230" y="789"/>
                  </a:lnTo>
                  <a:lnTo>
                    <a:pt x="1196" y="738"/>
                  </a:lnTo>
                  <a:lnTo>
                    <a:pt x="1160" y="686"/>
                  </a:lnTo>
                  <a:lnTo>
                    <a:pt x="1122" y="640"/>
                  </a:lnTo>
                  <a:lnTo>
                    <a:pt x="1082" y="596"/>
                  </a:lnTo>
                  <a:lnTo>
                    <a:pt x="1037" y="555"/>
                  </a:lnTo>
                  <a:lnTo>
                    <a:pt x="992" y="519"/>
                  </a:lnTo>
                  <a:lnTo>
                    <a:pt x="942" y="486"/>
                  </a:lnTo>
                  <a:lnTo>
                    <a:pt x="893" y="455"/>
                  </a:lnTo>
                  <a:lnTo>
                    <a:pt x="893" y="452"/>
                  </a:lnTo>
                  <a:lnTo>
                    <a:pt x="877" y="442"/>
                  </a:lnTo>
                  <a:lnTo>
                    <a:pt x="863" y="432"/>
                  </a:lnTo>
                  <a:lnTo>
                    <a:pt x="850" y="419"/>
                  </a:lnTo>
                  <a:lnTo>
                    <a:pt x="836" y="406"/>
                  </a:lnTo>
                  <a:lnTo>
                    <a:pt x="827" y="391"/>
                  </a:lnTo>
                  <a:lnTo>
                    <a:pt x="818" y="375"/>
                  </a:lnTo>
                  <a:lnTo>
                    <a:pt x="809" y="360"/>
                  </a:lnTo>
                  <a:lnTo>
                    <a:pt x="805" y="342"/>
                  </a:lnTo>
                  <a:lnTo>
                    <a:pt x="769" y="51"/>
                  </a:lnTo>
                  <a:lnTo>
                    <a:pt x="765" y="31"/>
                  </a:lnTo>
                  <a:lnTo>
                    <a:pt x="756" y="15"/>
                  </a:lnTo>
                  <a:lnTo>
                    <a:pt x="742" y="5"/>
                  </a:lnTo>
                  <a:lnTo>
                    <a:pt x="724" y="0"/>
                  </a:lnTo>
                  <a:lnTo>
                    <a:pt x="706" y="5"/>
                  </a:lnTo>
                  <a:lnTo>
                    <a:pt x="693" y="15"/>
                  </a:lnTo>
                  <a:lnTo>
                    <a:pt x="684" y="31"/>
                  </a:lnTo>
                  <a:lnTo>
                    <a:pt x="679" y="51"/>
                  </a:lnTo>
                  <a:lnTo>
                    <a:pt x="643" y="324"/>
                  </a:lnTo>
                  <a:lnTo>
                    <a:pt x="639" y="342"/>
                  </a:lnTo>
                  <a:lnTo>
                    <a:pt x="632" y="360"/>
                  </a:lnTo>
                  <a:lnTo>
                    <a:pt x="625" y="375"/>
                  </a:lnTo>
                  <a:lnTo>
                    <a:pt x="616" y="391"/>
                  </a:lnTo>
                  <a:lnTo>
                    <a:pt x="605" y="406"/>
                  </a:lnTo>
                  <a:lnTo>
                    <a:pt x="594" y="422"/>
                  </a:lnTo>
                  <a:lnTo>
                    <a:pt x="580" y="434"/>
                  </a:lnTo>
                  <a:lnTo>
                    <a:pt x="564" y="445"/>
                  </a:lnTo>
                  <a:lnTo>
                    <a:pt x="508" y="476"/>
                  </a:lnTo>
                  <a:lnTo>
                    <a:pt x="454" y="509"/>
                  </a:lnTo>
                  <a:lnTo>
                    <a:pt x="402" y="550"/>
                  </a:lnTo>
                  <a:lnTo>
                    <a:pt x="355" y="591"/>
                  </a:lnTo>
                  <a:lnTo>
                    <a:pt x="308" y="640"/>
                  </a:lnTo>
                  <a:lnTo>
                    <a:pt x="265" y="691"/>
                  </a:lnTo>
                  <a:lnTo>
                    <a:pt x="225" y="745"/>
                  </a:lnTo>
                  <a:lnTo>
                    <a:pt x="189" y="802"/>
                  </a:lnTo>
                  <a:lnTo>
                    <a:pt x="157" y="864"/>
                  </a:lnTo>
                  <a:lnTo>
                    <a:pt x="128" y="928"/>
                  </a:lnTo>
                  <a:lnTo>
                    <a:pt x="103" y="995"/>
                  </a:lnTo>
                  <a:lnTo>
                    <a:pt x="81" y="1064"/>
                  </a:lnTo>
                  <a:lnTo>
                    <a:pt x="65" y="1136"/>
                  </a:lnTo>
                  <a:lnTo>
                    <a:pt x="52" y="1211"/>
                  </a:lnTo>
                  <a:lnTo>
                    <a:pt x="43" y="1285"/>
                  </a:lnTo>
                  <a:lnTo>
                    <a:pt x="40" y="1362"/>
                  </a:lnTo>
                  <a:lnTo>
                    <a:pt x="40" y="1422"/>
                  </a:lnTo>
                  <a:lnTo>
                    <a:pt x="45" y="1481"/>
                  </a:lnTo>
                  <a:lnTo>
                    <a:pt x="52" y="1537"/>
                  </a:lnTo>
                  <a:lnTo>
                    <a:pt x="61" y="1594"/>
                  </a:lnTo>
                  <a:lnTo>
                    <a:pt x="74" y="1650"/>
                  </a:lnTo>
                  <a:lnTo>
                    <a:pt x="88" y="1704"/>
                  </a:lnTo>
                  <a:lnTo>
                    <a:pt x="106" y="1758"/>
                  </a:lnTo>
                  <a:lnTo>
                    <a:pt x="126" y="1810"/>
                  </a:lnTo>
                  <a:lnTo>
                    <a:pt x="72" y="1843"/>
                  </a:lnTo>
                  <a:lnTo>
                    <a:pt x="58" y="1851"/>
                  </a:lnTo>
                  <a:lnTo>
                    <a:pt x="45" y="1861"/>
                  </a:lnTo>
                  <a:lnTo>
                    <a:pt x="34" y="1874"/>
                  </a:lnTo>
                  <a:lnTo>
                    <a:pt x="25" y="1889"/>
                  </a:lnTo>
                  <a:lnTo>
                    <a:pt x="16" y="1905"/>
                  </a:lnTo>
                  <a:lnTo>
                    <a:pt x="11" y="1923"/>
                  </a:lnTo>
                  <a:lnTo>
                    <a:pt x="7" y="1941"/>
                  </a:lnTo>
                  <a:lnTo>
                    <a:pt x="4" y="1959"/>
                  </a:lnTo>
                  <a:lnTo>
                    <a:pt x="0" y="2414"/>
                  </a:lnTo>
                  <a:lnTo>
                    <a:pt x="7" y="2450"/>
                  </a:lnTo>
                  <a:lnTo>
                    <a:pt x="20" y="2481"/>
                  </a:lnTo>
                  <a:lnTo>
                    <a:pt x="40" y="2506"/>
                  </a:lnTo>
                  <a:lnTo>
                    <a:pt x="65" y="2524"/>
                  </a:lnTo>
                  <a:lnTo>
                    <a:pt x="67" y="2524"/>
                  </a:lnTo>
                  <a:lnTo>
                    <a:pt x="76" y="2529"/>
                  </a:lnTo>
                  <a:lnTo>
                    <a:pt x="88" y="2532"/>
                  </a:lnTo>
                  <a:lnTo>
                    <a:pt x="99" y="2535"/>
                  </a:lnTo>
                  <a:lnTo>
                    <a:pt x="110" y="2535"/>
                  </a:lnTo>
                  <a:lnTo>
                    <a:pt x="119" y="2535"/>
                  </a:lnTo>
                  <a:lnTo>
                    <a:pt x="130" y="2532"/>
                  </a:lnTo>
                  <a:lnTo>
                    <a:pt x="139" y="2529"/>
                  </a:lnTo>
                  <a:lnTo>
                    <a:pt x="148" y="2527"/>
                  </a:lnTo>
                  <a:lnTo>
                    <a:pt x="157" y="2522"/>
                  </a:lnTo>
                  <a:lnTo>
                    <a:pt x="166" y="2517"/>
                  </a:lnTo>
                  <a:lnTo>
                    <a:pt x="175" y="2511"/>
                  </a:lnTo>
                  <a:lnTo>
                    <a:pt x="182" y="2504"/>
                  </a:lnTo>
                  <a:lnTo>
                    <a:pt x="187" y="2499"/>
                  </a:lnTo>
                  <a:lnTo>
                    <a:pt x="189" y="2499"/>
                  </a:lnTo>
                  <a:lnTo>
                    <a:pt x="459" y="2239"/>
                  </a:lnTo>
                  <a:lnTo>
                    <a:pt x="479" y="2252"/>
                  </a:lnTo>
                  <a:lnTo>
                    <a:pt x="499" y="2265"/>
                  </a:lnTo>
                  <a:lnTo>
                    <a:pt x="519" y="2278"/>
                  </a:lnTo>
                  <a:lnTo>
                    <a:pt x="542" y="2288"/>
                  </a:lnTo>
                  <a:lnTo>
                    <a:pt x="562" y="2301"/>
                  </a:lnTo>
                  <a:lnTo>
                    <a:pt x="585" y="2311"/>
                  </a:lnTo>
                  <a:lnTo>
                    <a:pt x="605" y="2319"/>
                  </a:lnTo>
                  <a:lnTo>
                    <a:pt x="627" y="2329"/>
                  </a:lnTo>
                  <a:lnTo>
                    <a:pt x="636" y="2332"/>
                  </a:lnTo>
                  <a:lnTo>
                    <a:pt x="643" y="2337"/>
                  </a:lnTo>
                  <a:lnTo>
                    <a:pt x="652" y="2339"/>
                  </a:lnTo>
                  <a:lnTo>
                    <a:pt x="663" y="2342"/>
                  </a:lnTo>
                  <a:lnTo>
                    <a:pt x="672" y="2344"/>
                  </a:lnTo>
                  <a:lnTo>
                    <a:pt x="681" y="2344"/>
                  </a:lnTo>
                  <a:lnTo>
                    <a:pt x="693" y="2347"/>
                  </a:lnTo>
                  <a:lnTo>
                    <a:pt x="704" y="2347"/>
                  </a:lnTo>
                  <a:lnTo>
                    <a:pt x="715" y="2347"/>
                  </a:lnTo>
                  <a:lnTo>
                    <a:pt x="726" y="2344"/>
                  </a:lnTo>
                  <a:lnTo>
                    <a:pt x="738" y="2344"/>
                  </a:lnTo>
                  <a:lnTo>
                    <a:pt x="747" y="2342"/>
                  </a:lnTo>
                  <a:lnTo>
                    <a:pt x="758" y="2339"/>
                  </a:lnTo>
                  <a:lnTo>
                    <a:pt x="767" y="2337"/>
                  </a:lnTo>
                  <a:lnTo>
                    <a:pt x="774" y="2332"/>
                  </a:lnTo>
                  <a:lnTo>
                    <a:pt x="783" y="2329"/>
                  </a:lnTo>
                  <a:lnTo>
                    <a:pt x="805" y="2321"/>
                  </a:lnTo>
                  <a:lnTo>
                    <a:pt x="827" y="2311"/>
                  </a:lnTo>
                  <a:lnTo>
                    <a:pt x="848" y="2301"/>
                  </a:lnTo>
                  <a:lnTo>
                    <a:pt x="870" y="2290"/>
                  </a:lnTo>
                  <a:lnTo>
                    <a:pt x="890" y="2280"/>
                  </a:lnTo>
                  <a:lnTo>
                    <a:pt x="911" y="2267"/>
                  </a:lnTo>
                  <a:lnTo>
                    <a:pt x="931" y="2254"/>
                  </a:lnTo>
                  <a:lnTo>
                    <a:pt x="951" y="2242"/>
                  </a:lnTo>
                  <a:lnTo>
                    <a:pt x="1219" y="2511"/>
                  </a:lnTo>
                  <a:lnTo>
                    <a:pt x="1221" y="2511"/>
                  </a:lnTo>
                  <a:lnTo>
                    <a:pt x="1221" y="2514"/>
                  </a:lnTo>
                  <a:lnTo>
                    <a:pt x="1225" y="2519"/>
                  </a:lnTo>
                  <a:lnTo>
                    <a:pt x="1225" y="2517"/>
                  </a:lnTo>
                  <a:lnTo>
                    <a:pt x="1232" y="2524"/>
                  </a:lnTo>
                  <a:lnTo>
                    <a:pt x="1241" y="2529"/>
                  </a:lnTo>
                  <a:lnTo>
                    <a:pt x="1248" y="2537"/>
                  </a:lnTo>
                  <a:lnTo>
                    <a:pt x="1257" y="2540"/>
                  </a:lnTo>
                  <a:lnTo>
                    <a:pt x="1266" y="2545"/>
                  </a:lnTo>
                  <a:lnTo>
                    <a:pt x="1275" y="2547"/>
                  </a:lnTo>
                  <a:lnTo>
                    <a:pt x="1286" y="2550"/>
                  </a:lnTo>
                  <a:lnTo>
                    <a:pt x="1295" y="2550"/>
                  </a:lnTo>
                  <a:lnTo>
                    <a:pt x="1306" y="2550"/>
                  </a:lnTo>
                  <a:lnTo>
                    <a:pt x="1318" y="2547"/>
                  </a:lnTo>
                  <a:lnTo>
                    <a:pt x="1327" y="2545"/>
                  </a:lnTo>
                  <a:lnTo>
                    <a:pt x="1338" y="2540"/>
                  </a:lnTo>
                  <a:lnTo>
                    <a:pt x="1338" y="2542"/>
                  </a:lnTo>
                  <a:lnTo>
                    <a:pt x="1338" y="2540"/>
                  </a:lnTo>
                  <a:lnTo>
                    <a:pt x="1351" y="2532"/>
                  </a:lnTo>
                  <a:lnTo>
                    <a:pt x="1365" y="2522"/>
                  </a:lnTo>
                  <a:lnTo>
                    <a:pt x="1376" y="2511"/>
                  </a:lnTo>
                  <a:lnTo>
                    <a:pt x="1385" y="2496"/>
                  </a:lnTo>
                  <a:lnTo>
                    <a:pt x="1394" y="2483"/>
                  </a:lnTo>
                  <a:lnTo>
                    <a:pt x="1399" y="2468"/>
                  </a:lnTo>
                  <a:lnTo>
                    <a:pt x="1403" y="2450"/>
                  </a:lnTo>
                  <a:lnTo>
                    <a:pt x="1405" y="2432"/>
                  </a:lnTo>
                  <a:lnTo>
                    <a:pt x="1408" y="2362"/>
                  </a:lnTo>
                  <a:lnTo>
                    <a:pt x="488" y="149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Freeform 14"/>
            <p:cNvSpPr>
              <a:spLocks/>
            </p:cNvSpPr>
            <p:nvPr/>
          </p:nvSpPr>
          <p:spPr bwMode="auto">
            <a:xfrm>
              <a:off x="7207" y="5771"/>
              <a:ext cx="254" cy="533"/>
            </a:xfrm>
            <a:custGeom>
              <a:avLst/>
              <a:gdLst>
                <a:gd name="T0" fmla="*/ 196 w 254"/>
                <a:gd name="T1" fmla="*/ 0 h 533"/>
                <a:gd name="T2" fmla="*/ 218 w 254"/>
                <a:gd name="T3" fmla="*/ 6 h 533"/>
                <a:gd name="T4" fmla="*/ 236 w 254"/>
                <a:gd name="T5" fmla="*/ 18 h 533"/>
                <a:gd name="T6" fmla="*/ 248 w 254"/>
                <a:gd name="T7" fmla="*/ 39 h 533"/>
                <a:gd name="T8" fmla="*/ 252 w 254"/>
                <a:gd name="T9" fmla="*/ 65 h 533"/>
                <a:gd name="T10" fmla="*/ 254 w 254"/>
                <a:gd name="T11" fmla="*/ 273 h 533"/>
                <a:gd name="T12" fmla="*/ 212 w 254"/>
                <a:gd name="T13" fmla="*/ 273 h 533"/>
                <a:gd name="T14" fmla="*/ 212 w 254"/>
                <a:gd name="T15" fmla="*/ 93 h 533"/>
                <a:gd name="T16" fmla="*/ 194 w 254"/>
                <a:gd name="T17" fmla="*/ 93 h 533"/>
                <a:gd name="T18" fmla="*/ 194 w 254"/>
                <a:gd name="T19" fmla="*/ 533 h 533"/>
                <a:gd name="T20" fmla="*/ 138 w 254"/>
                <a:gd name="T21" fmla="*/ 533 h 533"/>
                <a:gd name="T22" fmla="*/ 138 w 254"/>
                <a:gd name="T23" fmla="*/ 304 h 533"/>
                <a:gd name="T24" fmla="*/ 120 w 254"/>
                <a:gd name="T25" fmla="*/ 304 h 533"/>
                <a:gd name="T26" fmla="*/ 120 w 254"/>
                <a:gd name="T27" fmla="*/ 533 h 533"/>
                <a:gd name="T28" fmla="*/ 61 w 254"/>
                <a:gd name="T29" fmla="*/ 533 h 533"/>
                <a:gd name="T30" fmla="*/ 61 w 254"/>
                <a:gd name="T31" fmla="*/ 93 h 533"/>
                <a:gd name="T32" fmla="*/ 43 w 254"/>
                <a:gd name="T33" fmla="*/ 93 h 533"/>
                <a:gd name="T34" fmla="*/ 43 w 254"/>
                <a:gd name="T35" fmla="*/ 273 h 533"/>
                <a:gd name="T36" fmla="*/ 3 w 254"/>
                <a:gd name="T37" fmla="*/ 273 h 533"/>
                <a:gd name="T38" fmla="*/ 0 w 254"/>
                <a:gd name="T39" fmla="*/ 67 h 533"/>
                <a:gd name="T40" fmla="*/ 5 w 254"/>
                <a:gd name="T41" fmla="*/ 42 h 533"/>
                <a:gd name="T42" fmla="*/ 18 w 254"/>
                <a:gd name="T43" fmla="*/ 18 h 533"/>
                <a:gd name="T44" fmla="*/ 36 w 254"/>
                <a:gd name="T45" fmla="*/ 6 h 533"/>
                <a:gd name="T46" fmla="*/ 59 w 254"/>
                <a:gd name="T47" fmla="*/ 0 h 533"/>
                <a:gd name="T48" fmla="*/ 196 w 254"/>
                <a:gd name="T49" fmla="*/ 0 h 5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54"/>
                <a:gd name="T76" fmla="*/ 0 h 533"/>
                <a:gd name="T77" fmla="*/ 254 w 254"/>
                <a:gd name="T78" fmla="*/ 533 h 5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54" h="533">
                  <a:moveTo>
                    <a:pt x="196" y="0"/>
                  </a:moveTo>
                  <a:lnTo>
                    <a:pt x="218" y="6"/>
                  </a:lnTo>
                  <a:lnTo>
                    <a:pt x="236" y="18"/>
                  </a:lnTo>
                  <a:lnTo>
                    <a:pt x="248" y="39"/>
                  </a:lnTo>
                  <a:lnTo>
                    <a:pt x="252" y="65"/>
                  </a:lnTo>
                  <a:lnTo>
                    <a:pt x="254" y="273"/>
                  </a:lnTo>
                  <a:lnTo>
                    <a:pt x="212" y="273"/>
                  </a:lnTo>
                  <a:lnTo>
                    <a:pt x="212" y="93"/>
                  </a:lnTo>
                  <a:lnTo>
                    <a:pt x="194" y="93"/>
                  </a:lnTo>
                  <a:lnTo>
                    <a:pt x="194" y="533"/>
                  </a:lnTo>
                  <a:lnTo>
                    <a:pt x="138" y="533"/>
                  </a:lnTo>
                  <a:lnTo>
                    <a:pt x="138" y="304"/>
                  </a:lnTo>
                  <a:lnTo>
                    <a:pt x="120" y="304"/>
                  </a:lnTo>
                  <a:lnTo>
                    <a:pt x="120" y="533"/>
                  </a:lnTo>
                  <a:lnTo>
                    <a:pt x="61" y="533"/>
                  </a:lnTo>
                  <a:lnTo>
                    <a:pt x="61" y="93"/>
                  </a:lnTo>
                  <a:lnTo>
                    <a:pt x="43" y="93"/>
                  </a:lnTo>
                  <a:lnTo>
                    <a:pt x="43" y="273"/>
                  </a:lnTo>
                  <a:lnTo>
                    <a:pt x="3" y="273"/>
                  </a:lnTo>
                  <a:lnTo>
                    <a:pt x="0" y="67"/>
                  </a:lnTo>
                  <a:lnTo>
                    <a:pt x="5" y="42"/>
                  </a:lnTo>
                  <a:lnTo>
                    <a:pt x="18" y="18"/>
                  </a:lnTo>
                  <a:lnTo>
                    <a:pt x="36" y="6"/>
                  </a:lnTo>
                  <a:lnTo>
                    <a:pt x="59" y="0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8" name="Freeform 15"/>
            <p:cNvSpPr>
              <a:spLocks/>
            </p:cNvSpPr>
            <p:nvPr/>
          </p:nvSpPr>
          <p:spPr bwMode="auto">
            <a:xfrm>
              <a:off x="7279" y="5625"/>
              <a:ext cx="115" cy="131"/>
            </a:xfrm>
            <a:custGeom>
              <a:avLst/>
              <a:gdLst>
                <a:gd name="T0" fmla="*/ 57 w 115"/>
                <a:gd name="T1" fmla="*/ 0 h 131"/>
                <a:gd name="T2" fmla="*/ 34 w 115"/>
                <a:gd name="T3" fmla="*/ 5 h 131"/>
                <a:gd name="T4" fmla="*/ 16 w 115"/>
                <a:gd name="T5" fmla="*/ 20 h 131"/>
                <a:gd name="T6" fmla="*/ 5 w 115"/>
                <a:gd name="T7" fmla="*/ 41 h 131"/>
                <a:gd name="T8" fmla="*/ 0 w 115"/>
                <a:gd name="T9" fmla="*/ 67 h 131"/>
                <a:gd name="T10" fmla="*/ 5 w 115"/>
                <a:gd name="T11" fmla="*/ 92 h 131"/>
                <a:gd name="T12" fmla="*/ 16 w 115"/>
                <a:gd name="T13" fmla="*/ 113 h 131"/>
                <a:gd name="T14" fmla="*/ 34 w 115"/>
                <a:gd name="T15" fmla="*/ 126 h 131"/>
                <a:gd name="T16" fmla="*/ 57 w 115"/>
                <a:gd name="T17" fmla="*/ 131 h 131"/>
                <a:gd name="T18" fmla="*/ 79 w 115"/>
                <a:gd name="T19" fmla="*/ 126 h 131"/>
                <a:gd name="T20" fmla="*/ 97 w 115"/>
                <a:gd name="T21" fmla="*/ 113 h 131"/>
                <a:gd name="T22" fmla="*/ 111 w 115"/>
                <a:gd name="T23" fmla="*/ 92 h 131"/>
                <a:gd name="T24" fmla="*/ 115 w 115"/>
                <a:gd name="T25" fmla="*/ 67 h 131"/>
                <a:gd name="T26" fmla="*/ 111 w 115"/>
                <a:gd name="T27" fmla="*/ 41 h 131"/>
                <a:gd name="T28" fmla="*/ 97 w 115"/>
                <a:gd name="T29" fmla="*/ 20 h 131"/>
                <a:gd name="T30" fmla="*/ 79 w 115"/>
                <a:gd name="T31" fmla="*/ 5 h 131"/>
                <a:gd name="T32" fmla="*/ 57 w 115"/>
                <a:gd name="T33" fmla="*/ 0 h 1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31"/>
                <a:gd name="T53" fmla="*/ 115 w 115"/>
                <a:gd name="T54" fmla="*/ 131 h 1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31">
                  <a:moveTo>
                    <a:pt x="57" y="0"/>
                  </a:moveTo>
                  <a:lnTo>
                    <a:pt x="34" y="5"/>
                  </a:lnTo>
                  <a:lnTo>
                    <a:pt x="16" y="20"/>
                  </a:lnTo>
                  <a:lnTo>
                    <a:pt x="5" y="41"/>
                  </a:lnTo>
                  <a:lnTo>
                    <a:pt x="0" y="67"/>
                  </a:lnTo>
                  <a:lnTo>
                    <a:pt x="5" y="92"/>
                  </a:lnTo>
                  <a:lnTo>
                    <a:pt x="16" y="113"/>
                  </a:lnTo>
                  <a:lnTo>
                    <a:pt x="34" y="126"/>
                  </a:lnTo>
                  <a:lnTo>
                    <a:pt x="57" y="131"/>
                  </a:lnTo>
                  <a:lnTo>
                    <a:pt x="79" y="126"/>
                  </a:lnTo>
                  <a:lnTo>
                    <a:pt x="97" y="113"/>
                  </a:lnTo>
                  <a:lnTo>
                    <a:pt x="111" y="92"/>
                  </a:lnTo>
                  <a:lnTo>
                    <a:pt x="115" y="67"/>
                  </a:lnTo>
                  <a:lnTo>
                    <a:pt x="111" y="41"/>
                  </a:lnTo>
                  <a:lnTo>
                    <a:pt x="97" y="20"/>
                  </a:lnTo>
                  <a:lnTo>
                    <a:pt x="79" y="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511" name="Picture 16" descr="j0251397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39624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~PP633.WAV">
            <a:hlinkClick r:id="" action="ppaction://media"/>
          </p:cNvPr>
          <p:cNvPicPr>
            <a:picLocks noRot="1" noChangeAspect="1"/>
          </p:cNvPicPr>
          <p:nvPr>
            <a:wavAudioFile r:embed="rId2" name="~PP633.WAV"/>
          </p:nvPr>
        </p:nvPicPr>
        <p:blipFill>
          <a:blip r:embed="rId7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89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6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2|0.6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155</Words>
  <Application>Microsoft Office PowerPoint</Application>
  <PresentationFormat>On-screen Show (4:3)</PresentationFormat>
  <Paragraphs>44</Paragraphs>
  <Slides>12</Slides>
  <Notes>0</Notes>
  <HiddenSlides>0</HiddenSlides>
  <MMClips>12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Microsoft Equation 3.0</vt:lpstr>
      <vt:lpstr>Introduction to Physics</vt:lpstr>
      <vt:lpstr>Slide 2</vt:lpstr>
      <vt:lpstr>Why Study Physics?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</dc:creator>
  <cp:lastModifiedBy>Chris</cp:lastModifiedBy>
  <cp:revision>3</cp:revision>
  <dcterms:created xsi:type="dcterms:W3CDTF">2012-07-03T11:39:10Z</dcterms:created>
  <dcterms:modified xsi:type="dcterms:W3CDTF">2012-07-03T12:04:44Z</dcterms:modified>
</cp:coreProperties>
</file>