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76E26-D19A-4C14-82CC-FC47EC34D47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1932A-F3DF-475E-9B73-E5337B57DF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pronounced flow-JISS-tunn - 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BD4E4-DD92-4305-BCE9-329B97EC311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09C1-6F8B-40BC-A565-2E93961E2869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F509-1550-45E2-B85D-938E5CD034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lassic-literature.co.uk/british-authors/16th-century/francis-bacon/francis-bacon.jpg&amp;imgrefurl=http://www.classic-literature.co.uk/british-authors/16th-century/francis-bacon/&amp;h=193&amp;w=216&amp;sz=5&amp;tbnid=viVsP4JSlCDHaM:&amp;tbnh=90&amp;tbnw=101&amp;hl=en&amp;start=4&amp;prev=/images%3Fq%3DFrancis%2BBacon%26svnum%3D10%26hl%3Den%26lr%3D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9600" y="2362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i="1">
                <a:solidFill>
                  <a:srgbClr val="FF3300"/>
                </a:solidFill>
              </a:rPr>
              <a:t>The Nature of Science</a:t>
            </a:r>
          </a:p>
        </p:txBody>
      </p:sp>
      <p:pic>
        <p:nvPicPr>
          <p:cNvPr id="4" name="~PP2111.WAV">
            <a:hlinkClick r:id="" action="ppaction://media"/>
          </p:cNvPr>
          <p:cNvPicPr>
            <a:picLocks noRot="1" noChangeAspect="1"/>
          </p:cNvPicPr>
          <p:nvPr>
            <a:wavAudioFile r:embed="rId1" name="~PP2111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2438400" y="1219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3300"/>
                </a:solidFill>
              </a:rPr>
              <a:t>pure science</a:t>
            </a:r>
            <a:r>
              <a:rPr lang="en-US" sz="2800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1524000" y="47244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-- tools </a:t>
            </a: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2384425" y="304800"/>
            <a:ext cx="4549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</a:rPr>
              <a:t>Pure vs. Applied Science</a:t>
            </a: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1371600" y="37338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u="sng">
                <a:solidFill>
                  <a:srgbClr val="FF3300"/>
                </a:solidFill>
              </a:rPr>
              <a:t>applied science</a:t>
            </a:r>
            <a:endParaRPr lang="en-US" sz="280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(technology): </a:t>
            </a: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1524000" y="5257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-- techniques </a:t>
            </a:r>
          </a:p>
        </p:txBody>
      </p: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1524000" y="57912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-- using science creatively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267200" y="373380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using knowledge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/>
              <a:t>in a practical way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648200" y="1219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the search for knowledge</a:t>
            </a:r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2514600" y="1752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-- facts </a:t>
            </a: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2514600" y="228600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-- relationships between things </a:t>
            </a:r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2514600" y="2819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-- theories</a:t>
            </a:r>
          </a:p>
        </p:txBody>
      </p:sp>
      <p:pic>
        <p:nvPicPr>
          <p:cNvPr id="2663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2850"/>
            <a:ext cx="18319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953000"/>
            <a:ext cx="21240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~PP517.WAV">
            <a:hlinkClick r:id="" action="ppaction://media"/>
          </p:cNvPr>
          <p:cNvPicPr>
            <a:picLocks noRot="1" noChangeAspect="1"/>
          </p:cNvPicPr>
          <p:nvPr>
            <a:wavAudioFile r:embed="rId2" name="~PP517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1760" grpId="0"/>
      <p:bldP spid="317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828800" y="1752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Credited to…</a:t>
            </a:r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2286000" y="685800"/>
            <a:ext cx="4549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</a:rPr>
              <a:t>The Scientific Method</a:t>
            </a:r>
          </a:p>
        </p:txBody>
      </p:sp>
      <p:pic>
        <p:nvPicPr>
          <p:cNvPr id="27652" name="Picture 14" descr="francis-ba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70375"/>
            <a:ext cx="2133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5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flipH="1">
            <a:off x="6477000" y="2136775"/>
            <a:ext cx="1606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838200" y="2670175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3300"/>
                </a:solidFill>
              </a:rPr>
              <a:t>Galileo </a:t>
            </a:r>
            <a:r>
              <a:rPr lang="en-US" sz="2800" dirty="0" err="1">
                <a:solidFill>
                  <a:srgbClr val="FF3300"/>
                </a:solidFill>
              </a:rPr>
              <a:t>Galilei</a:t>
            </a:r>
            <a:r>
              <a:rPr lang="en-US" sz="2800" dirty="0">
                <a:solidFill>
                  <a:srgbClr val="FF3300"/>
                </a:solidFill>
              </a:rPr>
              <a:t> (1564 – 1642) </a:t>
            </a:r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533400" y="4879975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Sir Francis Bacon (1561 – 1626) </a:t>
            </a:r>
          </a:p>
        </p:txBody>
      </p:sp>
      <p:sp>
        <p:nvSpPr>
          <p:cNvPr id="27656" name="Rectangle 18"/>
          <p:cNvSpPr>
            <a:spLocks noChangeArrowheads="1"/>
          </p:cNvSpPr>
          <p:nvPr/>
        </p:nvSpPr>
        <p:spPr bwMode="auto">
          <a:xfrm>
            <a:off x="2438400" y="3736975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and</a:t>
            </a:r>
          </a:p>
        </p:txBody>
      </p:sp>
      <p:pic>
        <p:nvPicPr>
          <p:cNvPr id="11" name="~PP1917.WAV">
            <a:hlinkClick r:id="" action="ppaction://media"/>
          </p:cNvPr>
          <p:cNvPicPr>
            <a:picLocks noRot="1" noChangeAspect="1"/>
          </p:cNvPicPr>
          <p:nvPr>
            <a:wavAudioFile r:embed="rId1" name="~PP1917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276600" y="4114800"/>
            <a:ext cx="548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Carry out </a:t>
            </a:r>
            <a:r>
              <a:rPr lang="en-US" sz="2800" u="sng">
                <a:solidFill>
                  <a:srgbClr val="FF3300"/>
                </a:solidFill>
              </a:rPr>
              <a:t>controlled experiments</a:t>
            </a:r>
            <a:r>
              <a:rPr lang="en-US" sz="2800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81400" y="46482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the experimental and control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/>
              <a:t>groups differ by one variable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81000" y="28956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Propose a </a:t>
            </a:r>
            <a:r>
              <a:rPr lang="en-US" sz="2800" u="sng">
                <a:solidFill>
                  <a:srgbClr val="FF3300"/>
                </a:solidFill>
              </a:rPr>
              <a:t>hypothesis</a:t>
            </a:r>
            <a:r>
              <a:rPr lang="en-US" sz="2800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81000" y="1676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Observe events. 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81000" y="57912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Draw a valid conclusion. 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886200" y="28956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a reasonable answer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/>
              <a:t>or explanation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219200" y="3048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</a:rPr>
              <a:t>Activities of the Scientific Method</a:t>
            </a:r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2819400" y="16764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-- Quantitative data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are most useful.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76300" y="4038600"/>
            <a:ext cx="2400300" cy="1377950"/>
            <a:chOff x="8595" y="8824"/>
            <a:chExt cx="2172" cy="1260"/>
          </a:xfrm>
        </p:grpSpPr>
        <p:sp>
          <p:nvSpPr>
            <p:cNvPr id="28684" name="Freeform 15"/>
            <p:cNvSpPr>
              <a:spLocks/>
            </p:cNvSpPr>
            <p:nvPr/>
          </p:nvSpPr>
          <p:spPr bwMode="auto">
            <a:xfrm>
              <a:off x="10588" y="9649"/>
              <a:ext cx="47" cy="32"/>
            </a:xfrm>
            <a:custGeom>
              <a:avLst/>
              <a:gdLst>
                <a:gd name="T0" fmla="*/ 0 w 94"/>
                <a:gd name="T1" fmla="*/ 0 h 65"/>
                <a:gd name="T2" fmla="*/ 0 w 94"/>
                <a:gd name="T3" fmla="*/ 0 h 65"/>
                <a:gd name="T4" fmla="*/ 1 w 94"/>
                <a:gd name="T5" fmla="*/ 0 h 65"/>
                <a:gd name="T6" fmla="*/ 1 w 94"/>
                <a:gd name="T7" fmla="*/ 0 h 65"/>
                <a:gd name="T8" fmla="*/ 1 w 94"/>
                <a:gd name="T9" fmla="*/ 0 h 65"/>
                <a:gd name="T10" fmla="*/ 0 w 94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65"/>
                <a:gd name="T20" fmla="*/ 94 w 94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65">
                  <a:moveTo>
                    <a:pt x="0" y="25"/>
                  </a:moveTo>
                  <a:lnTo>
                    <a:pt x="0" y="65"/>
                  </a:lnTo>
                  <a:lnTo>
                    <a:pt x="92" y="51"/>
                  </a:lnTo>
                  <a:lnTo>
                    <a:pt x="92" y="39"/>
                  </a:lnTo>
                  <a:lnTo>
                    <a:pt x="9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6"/>
            <p:cNvSpPr>
              <a:spLocks/>
            </p:cNvSpPr>
            <p:nvPr/>
          </p:nvSpPr>
          <p:spPr bwMode="auto">
            <a:xfrm>
              <a:off x="9924" y="9372"/>
              <a:ext cx="545" cy="189"/>
            </a:xfrm>
            <a:custGeom>
              <a:avLst/>
              <a:gdLst>
                <a:gd name="T0" fmla="*/ 1 w 1089"/>
                <a:gd name="T1" fmla="*/ 0 h 379"/>
                <a:gd name="T2" fmla="*/ 0 w 1089"/>
                <a:gd name="T3" fmla="*/ 0 h 379"/>
                <a:gd name="T4" fmla="*/ 1 w 1089"/>
                <a:gd name="T5" fmla="*/ 0 h 379"/>
                <a:gd name="T6" fmla="*/ 1 w 1089"/>
                <a:gd name="T7" fmla="*/ 0 h 379"/>
                <a:gd name="T8" fmla="*/ 1 w 1089"/>
                <a:gd name="T9" fmla="*/ 0 h 379"/>
                <a:gd name="T10" fmla="*/ 1 w 1089"/>
                <a:gd name="T11" fmla="*/ 0 h 379"/>
                <a:gd name="T12" fmla="*/ 1 w 1089"/>
                <a:gd name="T13" fmla="*/ 0 h 379"/>
                <a:gd name="T14" fmla="*/ 1 w 1089"/>
                <a:gd name="T15" fmla="*/ 0 h 379"/>
                <a:gd name="T16" fmla="*/ 1 w 1089"/>
                <a:gd name="T17" fmla="*/ 0 h 379"/>
                <a:gd name="T18" fmla="*/ 1 w 1089"/>
                <a:gd name="T19" fmla="*/ 0 h 379"/>
                <a:gd name="T20" fmla="*/ 1 w 1089"/>
                <a:gd name="T21" fmla="*/ 0 h 379"/>
                <a:gd name="T22" fmla="*/ 1 w 1089"/>
                <a:gd name="T23" fmla="*/ 0 h 379"/>
                <a:gd name="T24" fmla="*/ 1 w 1089"/>
                <a:gd name="T25" fmla="*/ 0 h 379"/>
                <a:gd name="T26" fmla="*/ 1 w 1089"/>
                <a:gd name="T27" fmla="*/ 0 h 379"/>
                <a:gd name="T28" fmla="*/ 1 w 1089"/>
                <a:gd name="T29" fmla="*/ 0 h 379"/>
                <a:gd name="T30" fmla="*/ 1 w 1089"/>
                <a:gd name="T31" fmla="*/ 0 h 379"/>
                <a:gd name="T32" fmla="*/ 1 w 1089"/>
                <a:gd name="T33" fmla="*/ 0 h 379"/>
                <a:gd name="T34" fmla="*/ 1 w 1089"/>
                <a:gd name="T35" fmla="*/ 0 h 379"/>
                <a:gd name="T36" fmla="*/ 1 w 1089"/>
                <a:gd name="T37" fmla="*/ 0 h 379"/>
                <a:gd name="T38" fmla="*/ 1 w 1089"/>
                <a:gd name="T39" fmla="*/ 0 h 379"/>
                <a:gd name="T40" fmla="*/ 1 w 1089"/>
                <a:gd name="T41" fmla="*/ 0 h 379"/>
                <a:gd name="T42" fmla="*/ 1 w 1089"/>
                <a:gd name="T43" fmla="*/ 0 h 379"/>
                <a:gd name="T44" fmla="*/ 1 w 1089"/>
                <a:gd name="T45" fmla="*/ 0 h 379"/>
                <a:gd name="T46" fmla="*/ 1 w 1089"/>
                <a:gd name="T47" fmla="*/ 0 h 379"/>
                <a:gd name="T48" fmla="*/ 1 w 1089"/>
                <a:gd name="T49" fmla="*/ 0 h 379"/>
                <a:gd name="T50" fmla="*/ 1 w 1089"/>
                <a:gd name="T51" fmla="*/ 0 h 379"/>
                <a:gd name="T52" fmla="*/ 1 w 1089"/>
                <a:gd name="T53" fmla="*/ 0 h 379"/>
                <a:gd name="T54" fmla="*/ 1 w 1089"/>
                <a:gd name="T55" fmla="*/ 0 h 379"/>
                <a:gd name="T56" fmla="*/ 1 w 1089"/>
                <a:gd name="T57" fmla="*/ 0 h 379"/>
                <a:gd name="T58" fmla="*/ 1 w 1089"/>
                <a:gd name="T59" fmla="*/ 0 h 379"/>
                <a:gd name="T60" fmla="*/ 1 w 1089"/>
                <a:gd name="T61" fmla="*/ 0 h 379"/>
                <a:gd name="T62" fmla="*/ 1 w 1089"/>
                <a:gd name="T63" fmla="*/ 0 h 379"/>
                <a:gd name="T64" fmla="*/ 1 w 1089"/>
                <a:gd name="T65" fmla="*/ 0 h 379"/>
                <a:gd name="T66" fmla="*/ 1 w 1089"/>
                <a:gd name="T67" fmla="*/ 0 h 379"/>
                <a:gd name="T68" fmla="*/ 1 w 1089"/>
                <a:gd name="T69" fmla="*/ 0 h 379"/>
                <a:gd name="T70" fmla="*/ 1 w 1089"/>
                <a:gd name="T71" fmla="*/ 0 h 379"/>
                <a:gd name="T72" fmla="*/ 1 w 1089"/>
                <a:gd name="T73" fmla="*/ 0 h 379"/>
                <a:gd name="T74" fmla="*/ 1 w 1089"/>
                <a:gd name="T75" fmla="*/ 0 h 379"/>
                <a:gd name="T76" fmla="*/ 1 w 1089"/>
                <a:gd name="T77" fmla="*/ 0 h 379"/>
                <a:gd name="T78" fmla="*/ 1 w 1089"/>
                <a:gd name="T79" fmla="*/ 0 h 379"/>
                <a:gd name="T80" fmla="*/ 1 w 1089"/>
                <a:gd name="T81" fmla="*/ 0 h 379"/>
                <a:gd name="T82" fmla="*/ 1 w 1089"/>
                <a:gd name="T83" fmla="*/ 0 h 379"/>
                <a:gd name="T84" fmla="*/ 1 w 1089"/>
                <a:gd name="T85" fmla="*/ 0 h 379"/>
                <a:gd name="T86" fmla="*/ 1 w 1089"/>
                <a:gd name="T87" fmla="*/ 0 h 379"/>
                <a:gd name="T88" fmla="*/ 1 w 1089"/>
                <a:gd name="T89" fmla="*/ 0 h 379"/>
                <a:gd name="T90" fmla="*/ 1 w 1089"/>
                <a:gd name="T91" fmla="*/ 0 h 379"/>
                <a:gd name="T92" fmla="*/ 1 w 1089"/>
                <a:gd name="T93" fmla="*/ 0 h 3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9"/>
                <a:gd name="T142" fmla="*/ 0 h 379"/>
                <a:gd name="T143" fmla="*/ 1089 w 1089"/>
                <a:gd name="T144" fmla="*/ 379 h 3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9" h="379">
                  <a:moveTo>
                    <a:pt x="13" y="187"/>
                  </a:moveTo>
                  <a:lnTo>
                    <a:pt x="0" y="146"/>
                  </a:lnTo>
                  <a:lnTo>
                    <a:pt x="23" y="105"/>
                  </a:lnTo>
                  <a:lnTo>
                    <a:pt x="143" y="50"/>
                  </a:lnTo>
                  <a:lnTo>
                    <a:pt x="144" y="50"/>
                  </a:lnTo>
                  <a:lnTo>
                    <a:pt x="150" y="49"/>
                  </a:lnTo>
                  <a:lnTo>
                    <a:pt x="158" y="46"/>
                  </a:lnTo>
                  <a:lnTo>
                    <a:pt x="169" y="45"/>
                  </a:lnTo>
                  <a:lnTo>
                    <a:pt x="183" y="42"/>
                  </a:lnTo>
                  <a:lnTo>
                    <a:pt x="199" y="39"/>
                  </a:lnTo>
                  <a:lnTo>
                    <a:pt x="218" y="36"/>
                  </a:lnTo>
                  <a:lnTo>
                    <a:pt x="240" y="32"/>
                  </a:lnTo>
                  <a:lnTo>
                    <a:pt x="263" y="29"/>
                  </a:lnTo>
                  <a:lnTo>
                    <a:pt x="289" y="24"/>
                  </a:lnTo>
                  <a:lnTo>
                    <a:pt x="317" y="20"/>
                  </a:lnTo>
                  <a:lnTo>
                    <a:pt x="345" y="17"/>
                  </a:lnTo>
                  <a:lnTo>
                    <a:pt x="376" y="13"/>
                  </a:lnTo>
                  <a:lnTo>
                    <a:pt x="409" y="10"/>
                  </a:lnTo>
                  <a:lnTo>
                    <a:pt x="442" y="7"/>
                  </a:lnTo>
                  <a:lnTo>
                    <a:pt x="477" y="5"/>
                  </a:lnTo>
                  <a:lnTo>
                    <a:pt x="512" y="3"/>
                  </a:lnTo>
                  <a:lnTo>
                    <a:pt x="549" y="1"/>
                  </a:lnTo>
                  <a:lnTo>
                    <a:pt x="586" y="0"/>
                  </a:lnTo>
                  <a:lnTo>
                    <a:pt x="624" y="0"/>
                  </a:lnTo>
                  <a:lnTo>
                    <a:pt x="662" y="1"/>
                  </a:lnTo>
                  <a:lnTo>
                    <a:pt x="700" y="3"/>
                  </a:lnTo>
                  <a:lnTo>
                    <a:pt x="738" y="5"/>
                  </a:lnTo>
                  <a:lnTo>
                    <a:pt x="776" y="9"/>
                  </a:lnTo>
                  <a:lnTo>
                    <a:pt x="815" y="13"/>
                  </a:lnTo>
                  <a:lnTo>
                    <a:pt x="852" y="19"/>
                  </a:lnTo>
                  <a:lnTo>
                    <a:pt x="889" y="26"/>
                  </a:lnTo>
                  <a:lnTo>
                    <a:pt x="925" y="35"/>
                  </a:lnTo>
                  <a:lnTo>
                    <a:pt x="960" y="44"/>
                  </a:lnTo>
                  <a:lnTo>
                    <a:pt x="995" y="56"/>
                  </a:lnTo>
                  <a:lnTo>
                    <a:pt x="1028" y="69"/>
                  </a:lnTo>
                  <a:lnTo>
                    <a:pt x="1060" y="83"/>
                  </a:lnTo>
                  <a:lnTo>
                    <a:pt x="1062" y="87"/>
                  </a:lnTo>
                  <a:lnTo>
                    <a:pt x="1068" y="96"/>
                  </a:lnTo>
                  <a:lnTo>
                    <a:pt x="1076" y="110"/>
                  </a:lnTo>
                  <a:lnTo>
                    <a:pt x="1084" y="128"/>
                  </a:lnTo>
                  <a:lnTo>
                    <a:pt x="1088" y="148"/>
                  </a:lnTo>
                  <a:lnTo>
                    <a:pt x="1089" y="169"/>
                  </a:lnTo>
                  <a:lnTo>
                    <a:pt x="1085" y="189"/>
                  </a:lnTo>
                  <a:lnTo>
                    <a:pt x="1072" y="210"/>
                  </a:lnTo>
                  <a:lnTo>
                    <a:pt x="572" y="379"/>
                  </a:lnTo>
                  <a:lnTo>
                    <a:pt x="187" y="318"/>
                  </a:lnTo>
                  <a:lnTo>
                    <a:pt x="13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7"/>
            <p:cNvSpPr>
              <a:spLocks/>
            </p:cNvSpPr>
            <p:nvPr/>
          </p:nvSpPr>
          <p:spPr bwMode="auto">
            <a:xfrm>
              <a:off x="9751" y="8930"/>
              <a:ext cx="907" cy="1152"/>
            </a:xfrm>
            <a:custGeom>
              <a:avLst/>
              <a:gdLst>
                <a:gd name="T0" fmla="*/ 0 w 1816"/>
                <a:gd name="T1" fmla="*/ 1 h 2303"/>
                <a:gd name="T2" fmla="*/ 0 w 1816"/>
                <a:gd name="T3" fmla="*/ 1 h 2303"/>
                <a:gd name="T4" fmla="*/ 0 w 1816"/>
                <a:gd name="T5" fmla="*/ 1 h 2303"/>
                <a:gd name="T6" fmla="*/ 0 w 1816"/>
                <a:gd name="T7" fmla="*/ 1 h 2303"/>
                <a:gd name="T8" fmla="*/ 0 w 1816"/>
                <a:gd name="T9" fmla="*/ 1 h 2303"/>
                <a:gd name="T10" fmla="*/ 0 w 1816"/>
                <a:gd name="T11" fmla="*/ 1 h 2303"/>
                <a:gd name="T12" fmla="*/ 0 w 1816"/>
                <a:gd name="T13" fmla="*/ 1 h 2303"/>
                <a:gd name="T14" fmla="*/ 0 w 1816"/>
                <a:gd name="T15" fmla="*/ 1 h 2303"/>
                <a:gd name="T16" fmla="*/ 0 w 1816"/>
                <a:gd name="T17" fmla="*/ 1 h 2303"/>
                <a:gd name="T18" fmla="*/ 0 w 1816"/>
                <a:gd name="T19" fmla="*/ 1 h 2303"/>
                <a:gd name="T20" fmla="*/ 0 w 1816"/>
                <a:gd name="T21" fmla="*/ 1 h 2303"/>
                <a:gd name="T22" fmla="*/ 0 w 1816"/>
                <a:gd name="T23" fmla="*/ 1 h 2303"/>
                <a:gd name="T24" fmla="*/ 0 w 1816"/>
                <a:gd name="T25" fmla="*/ 1 h 2303"/>
                <a:gd name="T26" fmla="*/ 0 w 1816"/>
                <a:gd name="T27" fmla="*/ 1 h 2303"/>
                <a:gd name="T28" fmla="*/ 0 w 1816"/>
                <a:gd name="T29" fmla="*/ 1 h 2303"/>
                <a:gd name="T30" fmla="*/ 0 w 1816"/>
                <a:gd name="T31" fmla="*/ 1 h 2303"/>
                <a:gd name="T32" fmla="*/ 0 w 1816"/>
                <a:gd name="T33" fmla="*/ 1 h 2303"/>
                <a:gd name="T34" fmla="*/ 0 w 1816"/>
                <a:gd name="T35" fmla="*/ 1 h 2303"/>
                <a:gd name="T36" fmla="*/ 0 w 1816"/>
                <a:gd name="T37" fmla="*/ 1 h 2303"/>
                <a:gd name="T38" fmla="*/ 0 w 1816"/>
                <a:gd name="T39" fmla="*/ 1 h 2303"/>
                <a:gd name="T40" fmla="*/ 0 w 1816"/>
                <a:gd name="T41" fmla="*/ 1 h 2303"/>
                <a:gd name="T42" fmla="*/ 0 w 1816"/>
                <a:gd name="T43" fmla="*/ 1 h 2303"/>
                <a:gd name="T44" fmla="*/ 0 w 1816"/>
                <a:gd name="T45" fmla="*/ 1 h 2303"/>
                <a:gd name="T46" fmla="*/ 0 w 1816"/>
                <a:gd name="T47" fmla="*/ 1 h 2303"/>
                <a:gd name="T48" fmla="*/ 0 w 1816"/>
                <a:gd name="T49" fmla="*/ 1 h 2303"/>
                <a:gd name="T50" fmla="*/ 0 w 1816"/>
                <a:gd name="T51" fmla="*/ 1 h 2303"/>
                <a:gd name="T52" fmla="*/ 0 w 1816"/>
                <a:gd name="T53" fmla="*/ 1 h 2303"/>
                <a:gd name="T54" fmla="*/ 0 w 1816"/>
                <a:gd name="T55" fmla="*/ 1 h 2303"/>
                <a:gd name="T56" fmla="*/ 0 w 1816"/>
                <a:gd name="T57" fmla="*/ 1 h 2303"/>
                <a:gd name="T58" fmla="*/ 0 w 1816"/>
                <a:gd name="T59" fmla="*/ 1 h 2303"/>
                <a:gd name="T60" fmla="*/ 0 w 1816"/>
                <a:gd name="T61" fmla="*/ 1 h 2303"/>
                <a:gd name="T62" fmla="*/ 0 w 1816"/>
                <a:gd name="T63" fmla="*/ 1 h 2303"/>
                <a:gd name="T64" fmla="*/ 0 w 1816"/>
                <a:gd name="T65" fmla="*/ 1 h 2303"/>
                <a:gd name="T66" fmla="*/ 0 w 1816"/>
                <a:gd name="T67" fmla="*/ 1 h 2303"/>
                <a:gd name="T68" fmla="*/ 0 w 1816"/>
                <a:gd name="T69" fmla="*/ 1 h 2303"/>
                <a:gd name="T70" fmla="*/ 0 w 1816"/>
                <a:gd name="T71" fmla="*/ 1 h 2303"/>
                <a:gd name="T72" fmla="*/ 0 w 1816"/>
                <a:gd name="T73" fmla="*/ 1 h 2303"/>
                <a:gd name="T74" fmla="*/ 0 w 1816"/>
                <a:gd name="T75" fmla="*/ 1 h 2303"/>
                <a:gd name="T76" fmla="*/ 0 w 1816"/>
                <a:gd name="T77" fmla="*/ 1 h 2303"/>
                <a:gd name="T78" fmla="*/ 0 w 1816"/>
                <a:gd name="T79" fmla="*/ 1 h 2303"/>
                <a:gd name="T80" fmla="*/ 0 w 1816"/>
                <a:gd name="T81" fmla="*/ 1 h 2303"/>
                <a:gd name="T82" fmla="*/ 0 w 1816"/>
                <a:gd name="T83" fmla="*/ 1 h 2303"/>
                <a:gd name="T84" fmla="*/ 0 w 1816"/>
                <a:gd name="T85" fmla="*/ 1 h 2303"/>
                <a:gd name="T86" fmla="*/ 0 w 1816"/>
                <a:gd name="T87" fmla="*/ 1 h 2303"/>
                <a:gd name="T88" fmla="*/ 0 w 1816"/>
                <a:gd name="T89" fmla="*/ 1 h 2303"/>
                <a:gd name="T90" fmla="*/ 0 w 1816"/>
                <a:gd name="T91" fmla="*/ 1 h 2303"/>
                <a:gd name="T92" fmla="*/ 0 w 1816"/>
                <a:gd name="T93" fmla="*/ 1 h 2303"/>
                <a:gd name="T94" fmla="*/ 0 w 1816"/>
                <a:gd name="T95" fmla="*/ 1 h 2303"/>
                <a:gd name="T96" fmla="*/ 0 w 1816"/>
                <a:gd name="T97" fmla="*/ 1 h 2303"/>
                <a:gd name="T98" fmla="*/ 0 w 1816"/>
                <a:gd name="T99" fmla="*/ 1 h 2303"/>
                <a:gd name="T100" fmla="*/ 0 w 1816"/>
                <a:gd name="T101" fmla="*/ 1 h 2303"/>
                <a:gd name="T102" fmla="*/ 0 w 1816"/>
                <a:gd name="T103" fmla="*/ 1 h 2303"/>
                <a:gd name="T104" fmla="*/ 0 w 1816"/>
                <a:gd name="T105" fmla="*/ 1 h 2303"/>
                <a:gd name="T106" fmla="*/ 0 w 1816"/>
                <a:gd name="T107" fmla="*/ 1 h 2303"/>
                <a:gd name="T108" fmla="*/ 0 w 1816"/>
                <a:gd name="T109" fmla="*/ 1 h 2303"/>
                <a:gd name="T110" fmla="*/ 0 w 1816"/>
                <a:gd name="T111" fmla="*/ 1 h 2303"/>
                <a:gd name="T112" fmla="*/ 0 w 1816"/>
                <a:gd name="T113" fmla="*/ 1 h 2303"/>
                <a:gd name="T114" fmla="*/ 0 w 1816"/>
                <a:gd name="T115" fmla="*/ 1 h 2303"/>
                <a:gd name="T116" fmla="*/ 0 w 1816"/>
                <a:gd name="T117" fmla="*/ 1 h 2303"/>
                <a:gd name="T118" fmla="*/ 0 w 1816"/>
                <a:gd name="T119" fmla="*/ 1 h 2303"/>
                <a:gd name="T120" fmla="*/ 0 w 1816"/>
                <a:gd name="T121" fmla="*/ 1 h 2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6"/>
                <a:gd name="T184" fmla="*/ 0 h 2303"/>
                <a:gd name="T185" fmla="*/ 1816 w 1816"/>
                <a:gd name="T186" fmla="*/ 2303 h 2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6" h="2303">
                  <a:moveTo>
                    <a:pt x="1804" y="1986"/>
                  </a:moveTo>
                  <a:lnTo>
                    <a:pt x="1795" y="1982"/>
                  </a:lnTo>
                  <a:lnTo>
                    <a:pt x="1788" y="1977"/>
                  </a:lnTo>
                  <a:lnTo>
                    <a:pt x="1780" y="1971"/>
                  </a:lnTo>
                  <a:lnTo>
                    <a:pt x="1775" y="1964"/>
                  </a:lnTo>
                  <a:lnTo>
                    <a:pt x="1768" y="1958"/>
                  </a:lnTo>
                  <a:lnTo>
                    <a:pt x="1762" y="1951"/>
                  </a:lnTo>
                  <a:lnTo>
                    <a:pt x="1756" y="1944"/>
                  </a:lnTo>
                  <a:lnTo>
                    <a:pt x="1751" y="1937"/>
                  </a:lnTo>
                  <a:lnTo>
                    <a:pt x="1740" y="1933"/>
                  </a:lnTo>
                  <a:lnTo>
                    <a:pt x="1729" y="1927"/>
                  </a:lnTo>
                  <a:lnTo>
                    <a:pt x="1717" y="1921"/>
                  </a:lnTo>
                  <a:lnTo>
                    <a:pt x="1707" y="1914"/>
                  </a:lnTo>
                  <a:lnTo>
                    <a:pt x="1696" y="1907"/>
                  </a:lnTo>
                  <a:lnTo>
                    <a:pt x="1684" y="1900"/>
                  </a:lnTo>
                  <a:lnTo>
                    <a:pt x="1672" y="1894"/>
                  </a:lnTo>
                  <a:lnTo>
                    <a:pt x="1660" y="1889"/>
                  </a:lnTo>
                  <a:lnTo>
                    <a:pt x="1653" y="1885"/>
                  </a:lnTo>
                  <a:lnTo>
                    <a:pt x="1647" y="1882"/>
                  </a:lnTo>
                  <a:lnTo>
                    <a:pt x="1639" y="1879"/>
                  </a:lnTo>
                  <a:lnTo>
                    <a:pt x="1633" y="1875"/>
                  </a:lnTo>
                  <a:lnTo>
                    <a:pt x="1623" y="1873"/>
                  </a:lnTo>
                  <a:lnTo>
                    <a:pt x="1613" y="1872"/>
                  </a:lnTo>
                  <a:lnTo>
                    <a:pt x="1602" y="1868"/>
                  </a:lnTo>
                  <a:lnTo>
                    <a:pt x="1592" y="1866"/>
                  </a:lnTo>
                  <a:lnTo>
                    <a:pt x="1581" y="1862"/>
                  </a:lnTo>
                  <a:lnTo>
                    <a:pt x="1572" y="1858"/>
                  </a:lnTo>
                  <a:lnTo>
                    <a:pt x="1564" y="1853"/>
                  </a:lnTo>
                  <a:lnTo>
                    <a:pt x="1556" y="1847"/>
                  </a:lnTo>
                  <a:lnTo>
                    <a:pt x="1554" y="1849"/>
                  </a:lnTo>
                  <a:lnTo>
                    <a:pt x="1551" y="1850"/>
                  </a:lnTo>
                  <a:lnTo>
                    <a:pt x="1547" y="1850"/>
                  </a:lnTo>
                  <a:lnTo>
                    <a:pt x="1544" y="1850"/>
                  </a:lnTo>
                  <a:lnTo>
                    <a:pt x="1537" y="1848"/>
                  </a:lnTo>
                  <a:lnTo>
                    <a:pt x="1530" y="1847"/>
                  </a:lnTo>
                  <a:lnTo>
                    <a:pt x="1524" y="1843"/>
                  </a:lnTo>
                  <a:lnTo>
                    <a:pt x="1523" y="1837"/>
                  </a:lnTo>
                  <a:lnTo>
                    <a:pt x="1517" y="1837"/>
                  </a:lnTo>
                  <a:lnTo>
                    <a:pt x="1514" y="1839"/>
                  </a:lnTo>
                  <a:lnTo>
                    <a:pt x="1509" y="1841"/>
                  </a:lnTo>
                  <a:lnTo>
                    <a:pt x="1504" y="1840"/>
                  </a:lnTo>
                  <a:lnTo>
                    <a:pt x="1492" y="1840"/>
                  </a:lnTo>
                  <a:lnTo>
                    <a:pt x="1484" y="1835"/>
                  </a:lnTo>
                  <a:lnTo>
                    <a:pt x="1480" y="1828"/>
                  </a:lnTo>
                  <a:lnTo>
                    <a:pt x="1477" y="1818"/>
                  </a:lnTo>
                  <a:lnTo>
                    <a:pt x="1477" y="1808"/>
                  </a:lnTo>
                  <a:lnTo>
                    <a:pt x="1479" y="1797"/>
                  </a:lnTo>
                  <a:lnTo>
                    <a:pt x="1480" y="1787"/>
                  </a:lnTo>
                  <a:lnTo>
                    <a:pt x="1481" y="1778"/>
                  </a:lnTo>
                  <a:lnTo>
                    <a:pt x="1477" y="1769"/>
                  </a:lnTo>
                  <a:lnTo>
                    <a:pt x="1477" y="1762"/>
                  </a:lnTo>
                  <a:lnTo>
                    <a:pt x="1482" y="1758"/>
                  </a:lnTo>
                  <a:lnTo>
                    <a:pt x="1489" y="1755"/>
                  </a:lnTo>
                  <a:lnTo>
                    <a:pt x="1496" y="1752"/>
                  </a:lnTo>
                  <a:lnTo>
                    <a:pt x="1503" y="1750"/>
                  </a:lnTo>
                  <a:lnTo>
                    <a:pt x="1509" y="1746"/>
                  </a:lnTo>
                  <a:lnTo>
                    <a:pt x="1513" y="1740"/>
                  </a:lnTo>
                  <a:lnTo>
                    <a:pt x="1519" y="1740"/>
                  </a:lnTo>
                  <a:lnTo>
                    <a:pt x="1523" y="1740"/>
                  </a:lnTo>
                  <a:lnTo>
                    <a:pt x="1529" y="1740"/>
                  </a:lnTo>
                  <a:lnTo>
                    <a:pt x="1533" y="1739"/>
                  </a:lnTo>
                  <a:lnTo>
                    <a:pt x="1538" y="1739"/>
                  </a:lnTo>
                  <a:lnTo>
                    <a:pt x="1541" y="1738"/>
                  </a:lnTo>
                  <a:lnTo>
                    <a:pt x="1546" y="1738"/>
                  </a:lnTo>
                  <a:lnTo>
                    <a:pt x="1549" y="1737"/>
                  </a:lnTo>
                  <a:lnTo>
                    <a:pt x="1554" y="1732"/>
                  </a:lnTo>
                  <a:lnTo>
                    <a:pt x="1577" y="1731"/>
                  </a:lnTo>
                  <a:lnTo>
                    <a:pt x="1600" y="1730"/>
                  </a:lnTo>
                  <a:lnTo>
                    <a:pt x="1623" y="1729"/>
                  </a:lnTo>
                  <a:lnTo>
                    <a:pt x="1645" y="1727"/>
                  </a:lnTo>
                  <a:lnTo>
                    <a:pt x="1667" y="1724"/>
                  </a:lnTo>
                  <a:lnTo>
                    <a:pt x="1688" y="1718"/>
                  </a:lnTo>
                  <a:lnTo>
                    <a:pt x="1708" y="1710"/>
                  </a:lnTo>
                  <a:lnTo>
                    <a:pt x="1727" y="1698"/>
                  </a:lnTo>
                  <a:lnTo>
                    <a:pt x="1746" y="1673"/>
                  </a:lnTo>
                  <a:lnTo>
                    <a:pt x="1760" y="1647"/>
                  </a:lnTo>
                  <a:lnTo>
                    <a:pt x="1767" y="1619"/>
                  </a:lnTo>
                  <a:lnTo>
                    <a:pt x="1770" y="1589"/>
                  </a:lnTo>
                  <a:lnTo>
                    <a:pt x="1770" y="1558"/>
                  </a:lnTo>
                  <a:lnTo>
                    <a:pt x="1769" y="1529"/>
                  </a:lnTo>
                  <a:lnTo>
                    <a:pt x="1769" y="1499"/>
                  </a:lnTo>
                  <a:lnTo>
                    <a:pt x="1770" y="1470"/>
                  </a:lnTo>
                  <a:lnTo>
                    <a:pt x="1762" y="1469"/>
                  </a:lnTo>
                  <a:lnTo>
                    <a:pt x="1755" y="1469"/>
                  </a:lnTo>
                  <a:lnTo>
                    <a:pt x="1748" y="1470"/>
                  </a:lnTo>
                  <a:lnTo>
                    <a:pt x="1743" y="1473"/>
                  </a:lnTo>
                  <a:lnTo>
                    <a:pt x="1737" y="1476"/>
                  </a:lnTo>
                  <a:lnTo>
                    <a:pt x="1731" y="1480"/>
                  </a:lnTo>
                  <a:lnTo>
                    <a:pt x="1727" y="1484"/>
                  </a:lnTo>
                  <a:lnTo>
                    <a:pt x="1722" y="1487"/>
                  </a:lnTo>
                  <a:lnTo>
                    <a:pt x="1717" y="1486"/>
                  </a:lnTo>
                  <a:lnTo>
                    <a:pt x="1712" y="1486"/>
                  </a:lnTo>
                  <a:lnTo>
                    <a:pt x="1706" y="1487"/>
                  </a:lnTo>
                  <a:lnTo>
                    <a:pt x="1700" y="1487"/>
                  </a:lnTo>
                  <a:lnTo>
                    <a:pt x="1695" y="1487"/>
                  </a:lnTo>
                  <a:lnTo>
                    <a:pt x="1690" y="1486"/>
                  </a:lnTo>
                  <a:lnTo>
                    <a:pt x="1687" y="1485"/>
                  </a:lnTo>
                  <a:lnTo>
                    <a:pt x="1684" y="1480"/>
                  </a:lnTo>
                  <a:lnTo>
                    <a:pt x="1649" y="1480"/>
                  </a:lnTo>
                  <a:lnTo>
                    <a:pt x="1650" y="1484"/>
                  </a:lnTo>
                  <a:lnTo>
                    <a:pt x="1650" y="1489"/>
                  </a:lnTo>
                  <a:lnTo>
                    <a:pt x="1650" y="1492"/>
                  </a:lnTo>
                  <a:lnTo>
                    <a:pt x="1650" y="1496"/>
                  </a:lnTo>
                  <a:lnTo>
                    <a:pt x="1644" y="1508"/>
                  </a:lnTo>
                  <a:lnTo>
                    <a:pt x="1644" y="1522"/>
                  </a:lnTo>
                  <a:lnTo>
                    <a:pt x="1645" y="1536"/>
                  </a:lnTo>
                  <a:lnTo>
                    <a:pt x="1643" y="1551"/>
                  </a:lnTo>
                  <a:lnTo>
                    <a:pt x="1640" y="1562"/>
                  </a:lnTo>
                  <a:lnTo>
                    <a:pt x="1635" y="1573"/>
                  </a:lnTo>
                  <a:lnTo>
                    <a:pt x="1629" y="1582"/>
                  </a:lnTo>
                  <a:lnTo>
                    <a:pt x="1624" y="1591"/>
                  </a:lnTo>
                  <a:lnTo>
                    <a:pt x="1621" y="1588"/>
                  </a:lnTo>
                  <a:lnTo>
                    <a:pt x="1612" y="1597"/>
                  </a:lnTo>
                  <a:lnTo>
                    <a:pt x="1602" y="1603"/>
                  </a:lnTo>
                  <a:lnTo>
                    <a:pt x="1591" y="1607"/>
                  </a:lnTo>
                  <a:lnTo>
                    <a:pt x="1579" y="1609"/>
                  </a:lnTo>
                  <a:lnTo>
                    <a:pt x="1568" y="1610"/>
                  </a:lnTo>
                  <a:lnTo>
                    <a:pt x="1555" y="1612"/>
                  </a:lnTo>
                  <a:lnTo>
                    <a:pt x="1544" y="1614"/>
                  </a:lnTo>
                  <a:lnTo>
                    <a:pt x="1532" y="1616"/>
                  </a:lnTo>
                  <a:lnTo>
                    <a:pt x="1530" y="1613"/>
                  </a:lnTo>
                  <a:lnTo>
                    <a:pt x="1529" y="1609"/>
                  </a:lnTo>
                  <a:lnTo>
                    <a:pt x="1527" y="1607"/>
                  </a:lnTo>
                  <a:lnTo>
                    <a:pt x="1523" y="1608"/>
                  </a:lnTo>
                  <a:lnTo>
                    <a:pt x="1519" y="1613"/>
                  </a:lnTo>
                  <a:lnTo>
                    <a:pt x="1514" y="1609"/>
                  </a:lnTo>
                  <a:lnTo>
                    <a:pt x="1507" y="1607"/>
                  </a:lnTo>
                  <a:lnTo>
                    <a:pt x="1501" y="1604"/>
                  </a:lnTo>
                  <a:lnTo>
                    <a:pt x="1495" y="1602"/>
                  </a:lnTo>
                  <a:lnTo>
                    <a:pt x="1490" y="1600"/>
                  </a:lnTo>
                  <a:lnTo>
                    <a:pt x="1485" y="1596"/>
                  </a:lnTo>
                  <a:lnTo>
                    <a:pt x="1483" y="1591"/>
                  </a:lnTo>
                  <a:lnTo>
                    <a:pt x="1484" y="1586"/>
                  </a:lnTo>
                  <a:lnTo>
                    <a:pt x="1489" y="1581"/>
                  </a:lnTo>
                  <a:lnTo>
                    <a:pt x="1484" y="1523"/>
                  </a:lnTo>
                  <a:lnTo>
                    <a:pt x="1484" y="1466"/>
                  </a:lnTo>
                  <a:lnTo>
                    <a:pt x="1485" y="1411"/>
                  </a:lnTo>
                  <a:lnTo>
                    <a:pt x="1484" y="1357"/>
                  </a:lnTo>
                  <a:lnTo>
                    <a:pt x="1491" y="1346"/>
                  </a:lnTo>
                  <a:lnTo>
                    <a:pt x="1499" y="1336"/>
                  </a:lnTo>
                  <a:lnTo>
                    <a:pt x="1508" y="1329"/>
                  </a:lnTo>
                  <a:lnTo>
                    <a:pt x="1519" y="1323"/>
                  </a:lnTo>
                  <a:lnTo>
                    <a:pt x="1530" y="1318"/>
                  </a:lnTo>
                  <a:lnTo>
                    <a:pt x="1541" y="1314"/>
                  </a:lnTo>
                  <a:lnTo>
                    <a:pt x="1554" y="1311"/>
                  </a:lnTo>
                  <a:lnTo>
                    <a:pt x="1568" y="1308"/>
                  </a:lnTo>
                  <a:lnTo>
                    <a:pt x="1576" y="1307"/>
                  </a:lnTo>
                  <a:lnTo>
                    <a:pt x="1583" y="1308"/>
                  </a:lnTo>
                  <a:lnTo>
                    <a:pt x="1591" y="1309"/>
                  </a:lnTo>
                  <a:lnTo>
                    <a:pt x="1599" y="1310"/>
                  </a:lnTo>
                  <a:lnTo>
                    <a:pt x="1605" y="1312"/>
                  </a:lnTo>
                  <a:lnTo>
                    <a:pt x="1613" y="1315"/>
                  </a:lnTo>
                  <a:lnTo>
                    <a:pt x="1620" y="1317"/>
                  </a:lnTo>
                  <a:lnTo>
                    <a:pt x="1628" y="1318"/>
                  </a:lnTo>
                  <a:lnTo>
                    <a:pt x="1636" y="1336"/>
                  </a:lnTo>
                  <a:lnTo>
                    <a:pt x="1640" y="1355"/>
                  </a:lnTo>
                  <a:lnTo>
                    <a:pt x="1640" y="1375"/>
                  </a:lnTo>
                  <a:lnTo>
                    <a:pt x="1640" y="1395"/>
                  </a:lnTo>
                  <a:lnTo>
                    <a:pt x="1642" y="1416"/>
                  </a:lnTo>
                  <a:lnTo>
                    <a:pt x="1644" y="1438"/>
                  </a:lnTo>
                  <a:lnTo>
                    <a:pt x="1647" y="1460"/>
                  </a:lnTo>
                  <a:lnTo>
                    <a:pt x="1649" y="1480"/>
                  </a:lnTo>
                  <a:lnTo>
                    <a:pt x="1684" y="1480"/>
                  </a:lnTo>
                  <a:lnTo>
                    <a:pt x="1684" y="1479"/>
                  </a:lnTo>
                  <a:lnTo>
                    <a:pt x="1684" y="1478"/>
                  </a:lnTo>
                  <a:lnTo>
                    <a:pt x="1684" y="1477"/>
                  </a:lnTo>
                  <a:lnTo>
                    <a:pt x="1690" y="1471"/>
                  </a:lnTo>
                  <a:lnTo>
                    <a:pt x="1696" y="1466"/>
                  </a:lnTo>
                  <a:lnTo>
                    <a:pt x="1703" y="1461"/>
                  </a:lnTo>
                  <a:lnTo>
                    <a:pt x="1711" y="1457"/>
                  </a:lnTo>
                  <a:lnTo>
                    <a:pt x="1719" y="1453"/>
                  </a:lnTo>
                  <a:lnTo>
                    <a:pt x="1728" y="1452"/>
                  </a:lnTo>
                  <a:lnTo>
                    <a:pt x="1737" y="1452"/>
                  </a:lnTo>
                  <a:lnTo>
                    <a:pt x="1746" y="1454"/>
                  </a:lnTo>
                  <a:lnTo>
                    <a:pt x="1747" y="1456"/>
                  </a:lnTo>
                  <a:lnTo>
                    <a:pt x="1749" y="1458"/>
                  </a:lnTo>
                  <a:lnTo>
                    <a:pt x="1751" y="1459"/>
                  </a:lnTo>
                  <a:lnTo>
                    <a:pt x="1751" y="1463"/>
                  </a:lnTo>
                  <a:lnTo>
                    <a:pt x="1770" y="1459"/>
                  </a:lnTo>
                  <a:lnTo>
                    <a:pt x="1772" y="1422"/>
                  </a:lnTo>
                  <a:lnTo>
                    <a:pt x="1773" y="1386"/>
                  </a:lnTo>
                  <a:lnTo>
                    <a:pt x="1773" y="1350"/>
                  </a:lnTo>
                  <a:lnTo>
                    <a:pt x="1772" y="1318"/>
                  </a:lnTo>
                  <a:lnTo>
                    <a:pt x="1769" y="1314"/>
                  </a:lnTo>
                  <a:lnTo>
                    <a:pt x="1768" y="1309"/>
                  </a:lnTo>
                  <a:lnTo>
                    <a:pt x="1768" y="1303"/>
                  </a:lnTo>
                  <a:lnTo>
                    <a:pt x="1770" y="1298"/>
                  </a:lnTo>
                  <a:lnTo>
                    <a:pt x="1764" y="1289"/>
                  </a:lnTo>
                  <a:lnTo>
                    <a:pt x="1759" y="1278"/>
                  </a:lnTo>
                  <a:lnTo>
                    <a:pt x="1754" y="1268"/>
                  </a:lnTo>
                  <a:lnTo>
                    <a:pt x="1749" y="1257"/>
                  </a:lnTo>
                  <a:lnTo>
                    <a:pt x="1745" y="1247"/>
                  </a:lnTo>
                  <a:lnTo>
                    <a:pt x="1740" y="1237"/>
                  </a:lnTo>
                  <a:lnTo>
                    <a:pt x="1733" y="1227"/>
                  </a:lnTo>
                  <a:lnTo>
                    <a:pt x="1727" y="1219"/>
                  </a:lnTo>
                  <a:lnTo>
                    <a:pt x="1714" y="1210"/>
                  </a:lnTo>
                  <a:lnTo>
                    <a:pt x="1699" y="1202"/>
                  </a:lnTo>
                  <a:lnTo>
                    <a:pt x="1684" y="1197"/>
                  </a:lnTo>
                  <a:lnTo>
                    <a:pt x="1668" y="1192"/>
                  </a:lnTo>
                  <a:lnTo>
                    <a:pt x="1652" y="1188"/>
                  </a:lnTo>
                  <a:lnTo>
                    <a:pt x="1635" y="1186"/>
                  </a:lnTo>
                  <a:lnTo>
                    <a:pt x="1619" y="1185"/>
                  </a:lnTo>
                  <a:lnTo>
                    <a:pt x="1604" y="1185"/>
                  </a:lnTo>
                  <a:lnTo>
                    <a:pt x="1601" y="1182"/>
                  </a:lnTo>
                  <a:lnTo>
                    <a:pt x="1597" y="1181"/>
                  </a:lnTo>
                  <a:lnTo>
                    <a:pt x="1594" y="1180"/>
                  </a:lnTo>
                  <a:lnTo>
                    <a:pt x="1591" y="1185"/>
                  </a:lnTo>
                  <a:lnTo>
                    <a:pt x="1583" y="1176"/>
                  </a:lnTo>
                  <a:lnTo>
                    <a:pt x="1578" y="1182"/>
                  </a:lnTo>
                  <a:lnTo>
                    <a:pt x="1568" y="1182"/>
                  </a:lnTo>
                  <a:lnTo>
                    <a:pt x="1555" y="1182"/>
                  </a:lnTo>
                  <a:lnTo>
                    <a:pt x="1544" y="1182"/>
                  </a:lnTo>
                  <a:lnTo>
                    <a:pt x="1531" y="1182"/>
                  </a:lnTo>
                  <a:lnTo>
                    <a:pt x="1519" y="1182"/>
                  </a:lnTo>
                  <a:lnTo>
                    <a:pt x="1507" y="1181"/>
                  </a:lnTo>
                  <a:lnTo>
                    <a:pt x="1495" y="1181"/>
                  </a:lnTo>
                  <a:lnTo>
                    <a:pt x="1484" y="1179"/>
                  </a:lnTo>
                  <a:lnTo>
                    <a:pt x="1474" y="1174"/>
                  </a:lnTo>
                  <a:lnTo>
                    <a:pt x="1464" y="1167"/>
                  </a:lnTo>
                  <a:lnTo>
                    <a:pt x="1456" y="1160"/>
                  </a:lnTo>
                  <a:lnTo>
                    <a:pt x="1451" y="1149"/>
                  </a:lnTo>
                  <a:lnTo>
                    <a:pt x="1451" y="1117"/>
                  </a:lnTo>
                  <a:lnTo>
                    <a:pt x="1453" y="1087"/>
                  </a:lnTo>
                  <a:lnTo>
                    <a:pt x="1453" y="1056"/>
                  </a:lnTo>
                  <a:lnTo>
                    <a:pt x="1447" y="1025"/>
                  </a:lnTo>
                  <a:lnTo>
                    <a:pt x="1444" y="1013"/>
                  </a:lnTo>
                  <a:lnTo>
                    <a:pt x="1440" y="1003"/>
                  </a:lnTo>
                  <a:lnTo>
                    <a:pt x="1433" y="992"/>
                  </a:lnTo>
                  <a:lnTo>
                    <a:pt x="1425" y="984"/>
                  </a:lnTo>
                  <a:lnTo>
                    <a:pt x="1416" y="975"/>
                  </a:lnTo>
                  <a:lnTo>
                    <a:pt x="1405" y="968"/>
                  </a:lnTo>
                  <a:lnTo>
                    <a:pt x="1396" y="961"/>
                  </a:lnTo>
                  <a:lnTo>
                    <a:pt x="1388" y="954"/>
                  </a:lnTo>
                  <a:lnTo>
                    <a:pt x="1386" y="957"/>
                  </a:lnTo>
                  <a:lnTo>
                    <a:pt x="1373" y="947"/>
                  </a:lnTo>
                  <a:lnTo>
                    <a:pt x="1360" y="940"/>
                  </a:lnTo>
                  <a:lnTo>
                    <a:pt x="1346" y="935"/>
                  </a:lnTo>
                  <a:lnTo>
                    <a:pt x="1333" y="933"/>
                  </a:lnTo>
                  <a:lnTo>
                    <a:pt x="1319" y="931"/>
                  </a:lnTo>
                  <a:lnTo>
                    <a:pt x="1305" y="927"/>
                  </a:lnTo>
                  <a:lnTo>
                    <a:pt x="1291" y="923"/>
                  </a:lnTo>
                  <a:lnTo>
                    <a:pt x="1276" y="916"/>
                  </a:lnTo>
                  <a:lnTo>
                    <a:pt x="1272" y="915"/>
                  </a:lnTo>
                  <a:lnTo>
                    <a:pt x="1266" y="914"/>
                  </a:lnTo>
                  <a:lnTo>
                    <a:pt x="1261" y="913"/>
                  </a:lnTo>
                  <a:lnTo>
                    <a:pt x="1256" y="912"/>
                  </a:lnTo>
                  <a:lnTo>
                    <a:pt x="1251" y="910"/>
                  </a:lnTo>
                  <a:lnTo>
                    <a:pt x="1245" y="909"/>
                  </a:lnTo>
                  <a:lnTo>
                    <a:pt x="1241" y="909"/>
                  </a:lnTo>
                  <a:lnTo>
                    <a:pt x="1236" y="909"/>
                  </a:lnTo>
                  <a:lnTo>
                    <a:pt x="1232" y="907"/>
                  </a:lnTo>
                  <a:lnTo>
                    <a:pt x="1227" y="907"/>
                  </a:lnTo>
                  <a:lnTo>
                    <a:pt x="1222" y="906"/>
                  </a:lnTo>
                  <a:lnTo>
                    <a:pt x="1220" y="901"/>
                  </a:lnTo>
                  <a:lnTo>
                    <a:pt x="1208" y="900"/>
                  </a:lnTo>
                  <a:lnTo>
                    <a:pt x="1195" y="900"/>
                  </a:lnTo>
                  <a:lnTo>
                    <a:pt x="1182" y="899"/>
                  </a:lnTo>
                  <a:lnTo>
                    <a:pt x="1169" y="896"/>
                  </a:lnTo>
                  <a:lnTo>
                    <a:pt x="1156" y="895"/>
                  </a:lnTo>
                  <a:lnTo>
                    <a:pt x="1142" y="893"/>
                  </a:lnTo>
                  <a:lnTo>
                    <a:pt x="1130" y="889"/>
                  </a:lnTo>
                  <a:lnTo>
                    <a:pt x="1117" y="887"/>
                  </a:lnTo>
                  <a:lnTo>
                    <a:pt x="1123" y="869"/>
                  </a:lnTo>
                  <a:lnTo>
                    <a:pt x="1128" y="850"/>
                  </a:lnTo>
                  <a:lnTo>
                    <a:pt x="1131" y="830"/>
                  </a:lnTo>
                  <a:lnTo>
                    <a:pt x="1137" y="810"/>
                  </a:lnTo>
                  <a:lnTo>
                    <a:pt x="1149" y="779"/>
                  </a:lnTo>
                  <a:lnTo>
                    <a:pt x="1154" y="748"/>
                  </a:lnTo>
                  <a:lnTo>
                    <a:pt x="1157" y="717"/>
                  </a:lnTo>
                  <a:lnTo>
                    <a:pt x="1165" y="683"/>
                  </a:lnTo>
                  <a:lnTo>
                    <a:pt x="1165" y="654"/>
                  </a:lnTo>
                  <a:lnTo>
                    <a:pt x="1162" y="624"/>
                  </a:lnTo>
                  <a:lnTo>
                    <a:pt x="1156" y="597"/>
                  </a:lnTo>
                  <a:lnTo>
                    <a:pt x="1148" y="570"/>
                  </a:lnTo>
                  <a:lnTo>
                    <a:pt x="1140" y="542"/>
                  </a:lnTo>
                  <a:lnTo>
                    <a:pt x="1132" y="513"/>
                  </a:lnTo>
                  <a:lnTo>
                    <a:pt x="1125" y="484"/>
                  </a:lnTo>
                  <a:lnTo>
                    <a:pt x="1121" y="453"/>
                  </a:lnTo>
                  <a:lnTo>
                    <a:pt x="1117" y="422"/>
                  </a:lnTo>
                  <a:lnTo>
                    <a:pt x="1120" y="389"/>
                  </a:lnTo>
                  <a:lnTo>
                    <a:pt x="1125" y="356"/>
                  </a:lnTo>
                  <a:lnTo>
                    <a:pt x="1134" y="323"/>
                  </a:lnTo>
                  <a:lnTo>
                    <a:pt x="1145" y="291"/>
                  </a:lnTo>
                  <a:lnTo>
                    <a:pt x="1156" y="258"/>
                  </a:lnTo>
                  <a:lnTo>
                    <a:pt x="1168" y="227"/>
                  </a:lnTo>
                  <a:lnTo>
                    <a:pt x="1178" y="197"/>
                  </a:lnTo>
                  <a:lnTo>
                    <a:pt x="1171" y="197"/>
                  </a:lnTo>
                  <a:lnTo>
                    <a:pt x="1160" y="222"/>
                  </a:lnTo>
                  <a:lnTo>
                    <a:pt x="1149" y="247"/>
                  </a:lnTo>
                  <a:lnTo>
                    <a:pt x="1139" y="272"/>
                  </a:lnTo>
                  <a:lnTo>
                    <a:pt x="1130" y="298"/>
                  </a:lnTo>
                  <a:lnTo>
                    <a:pt x="1121" y="323"/>
                  </a:lnTo>
                  <a:lnTo>
                    <a:pt x="1113" y="349"/>
                  </a:lnTo>
                  <a:lnTo>
                    <a:pt x="1106" y="376"/>
                  </a:lnTo>
                  <a:lnTo>
                    <a:pt x="1101" y="402"/>
                  </a:lnTo>
                  <a:lnTo>
                    <a:pt x="1104" y="429"/>
                  </a:lnTo>
                  <a:lnTo>
                    <a:pt x="1108" y="456"/>
                  </a:lnTo>
                  <a:lnTo>
                    <a:pt x="1113" y="484"/>
                  </a:lnTo>
                  <a:lnTo>
                    <a:pt x="1118" y="512"/>
                  </a:lnTo>
                  <a:lnTo>
                    <a:pt x="1124" y="539"/>
                  </a:lnTo>
                  <a:lnTo>
                    <a:pt x="1131" y="566"/>
                  </a:lnTo>
                  <a:lnTo>
                    <a:pt x="1139" y="591"/>
                  </a:lnTo>
                  <a:lnTo>
                    <a:pt x="1147" y="616"/>
                  </a:lnTo>
                  <a:lnTo>
                    <a:pt x="1148" y="646"/>
                  </a:lnTo>
                  <a:lnTo>
                    <a:pt x="1147" y="674"/>
                  </a:lnTo>
                  <a:lnTo>
                    <a:pt x="1145" y="704"/>
                  </a:lnTo>
                  <a:lnTo>
                    <a:pt x="1141" y="731"/>
                  </a:lnTo>
                  <a:lnTo>
                    <a:pt x="1137" y="759"/>
                  </a:lnTo>
                  <a:lnTo>
                    <a:pt x="1130" y="786"/>
                  </a:lnTo>
                  <a:lnTo>
                    <a:pt x="1121" y="815"/>
                  </a:lnTo>
                  <a:lnTo>
                    <a:pt x="1110" y="842"/>
                  </a:lnTo>
                  <a:lnTo>
                    <a:pt x="1112" y="848"/>
                  </a:lnTo>
                  <a:lnTo>
                    <a:pt x="1112" y="854"/>
                  </a:lnTo>
                  <a:lnTo>
                    <a:pt x="1112" y="858"/>
                  </a:lnTo>
                  <a:lnTo>
                    <a:pt x="1116" y="862"/>
                  </a:lnTo>
                  <a:lnTo>
                    <a:pt x="1110" y="873"/>
                  </a:lnTo>
                  <a:lnTo>
                    <a:pt x="1106" y="884"/>
                  </a:lnTo>
                  <a:lnTo>
                    <a:pt x="1102" y="897"/>
                  </a:lnTo>
                  <a:lnTo>
                    <a:pt x="1099" y="909"/>
                  </a:lnTo>
                  <a:lnTo>
                    <a:pt x="1099" y="925"/>
                  </a:lnTo>
                  <a:lnTo>
                    <a:pt x="1098" y="941"/>
                  </a:lnTo>
                  <a:lnTo>
                    <a:pt x="1099" y="959"/>
                  </a:lnTo>
                  <a:lnTo>
                    <a:pt x="1104" y="973"/>
                  </a:lnTo>
                  <a:lnTo>
                    <a:pt x="1102" y="975"/>
                  </a:lnTo>
                  <a:lnTo>
                    <a:pt x="1101" y="977"/>
                  </a:lnTo>
                  <a:lnTo>
                    <a:pt x="1101" y="979"/>
                  </a:lnTo>
                  <a:lnTo>
                    <a:pt x="1101" y="981"/>
                  </a:lnTo>
                  <a:lnTo>
                    <a:pt x="1104" y="1012"/>
                  </a:lnTo>
                  <a:lnTo>
                    <a:pt x="1106" y="1039"/>
                  </a:lnTo>
                  <a:lnTo>
                    <a:pt x="1106" y="1068"/>
                  </a:lnTo>
                  <a:lnTo>
                    <a:pt x="1106" y="1097"/>
                  </a:lnTo>
                  <a:lnTo>
                    <a:pt x="1104" y="1097"/>
                  </a:lnTo>
                  <a:lnTo>
                    <a:pt x="1104" y="1102"/>
                  </a:lnTo>
                  <a:lnTo>
                    <a:pt x="1104" y="1106"/>
                  </a:lnTo>
                  <a:lnTo>
                    <a:pt x="1104" y="1109"/>
                  </a:lnTo>
                  <a:lnTo>
                    <a:pt x="1101" y="1111"/>
                  </a:lnTo>
                  <a:lnTo>
                    <a:pt x="1091" y="1097"/>
                  </a:lnTo>
                  <a:lnTo>
                    <a:pt x="1086" y="1078"/>
                  </a:lnTo>
                  <a:lnTo>
                    <a:pt x="1083" y="1058"/>
                  </a:lnTo>
                  <a:lnTo>
                    <a:pt x="1080" y="1038"/>
                  </a:lnTo>
                  <a:lnTo>
                    <a:pt x="1060" y="1033"/>
                  </a:lnTo>
                  <a:lnTo>
                    <a:pt x="1042" y="1031"/>
                  </a:lnTo>
                  <a:lnTo>
                    <a:pt x="1024" y="1030"/>
                  </a:lnTo>
                  <a:lnTo>
                    <a:pt x="1005" y="1030"/>
                  </a:lnTo>
                  <a:lnTo>
                    <a:pt x="988" y="1031"/>
                  </a:lnTo>
                  <a:lnTo>
                    <a:pt x="970" y="1031"/>
                  </a:lnTo>
                  <a:lnTo>
                    <a:pt x="953" y="1031"/>
                  </a:lnTo>
                  <a:lnTo>
                    <a:pt x="934" y="1029"/>
                  </a:lnTo>
                  <a:lnTo>
                    <a:pt x="929" y="992"/>
                  </a:lnTo>
                  <a:lnTo>
                    <a:pt x="925" y="959"/>
                  </a:lnTo>
                  <a:lnTo>
                    <a:pt x="925" y="927"/>
                  </a:lnTo>
                  <a:lnTo>
                    <a:pt x="934" y="892"/>
                  </a:lnTo>
                  <a:lnTo>
                    <a:pt x="952" y="892"/>
                  </a:lnTo>
                  <a:lnTo>
                    <a:pt x="969" y="892"/>
                  </a:lnTo>
                  <a:lnTo>
                    <a:pt x="987" y="892"/>
                  </a:lnTo>
                  <a:lnTo>
                    <a:pt x="1006" y="893"/>
                  </a:lnTo>
                  <a:lnTo>
                    <a:pt x="1025" y="894"/>
                  </a:lnTo>
                  <a:lnTo>
                    <a:pt x="1044" y="894"/>
                  </a:lnTo>
                  <a:lnTo>
                    <a:pt x="1062" y="894"/>
                  </a:lnTo>
                  <a:lnTo>
                    <a:pt x="1080" y="894"/>
                  </a:lnTo>
                  <a:lnTo>
                    <a:pt x="1080" y="887"/>
                  </a:lnTo>
                  <a:lnTo>
                    <a:pt x="1062" y="884"/>
                  </a:lnTo>
                  <a:lnTo>
                    <a:pt x="1046" y="883"/>
                  </a:lnTo>
                  <a:lnTo>
                    <a:pt x="1030" y="881"/>
                  </a:lnTo>
                  <a:lnTo>
                    <a:pt x="1014" y="881"/>
                  </a:lnTo>
                  <a:lnTo>
                    <a:pt x="997" y="880"/>
                  </a:lnTo>
                  <a:lnTo>
                    <a:pt x="981" y="880"/>
                  </a:lnTo>
                  <a:lnTo>
                    <a:pt x="963" y="880"/>
                  </a:lnTo>
                  <a:lnTo>
                    <a:pt x="945" y="880"/>
                  </a:lnTo>
                  <a:lnTo>
                    <a:pt x="939" y="875"/>
                  </a:lnTo>
                  <a:lnTo>
                    <a:pt x="947" y="858"/>
                  </a:lnTo>
                  <a:lnTo>
                    <a:pt x="954" y="843"/>
                  </a:lnTo>
                  <a:lnTo>
                    <a:pt x="960" y="826"/>
                  </a:lnTo>
                  <a:lnTo>
                    <a:pt x="966" y="811"/>
                  </a:lnTo>
                  <a:lnTo>
                    <a:pt x="972" y="795"/>
                  </a:lnTo>
                  <a:lnTo>
                    <a:pt x="978" y="778"/>
                  </a:lnTo>
                  <a:lnTo>
                    <a:pt x="984" y="761"/>
                  </a:lnTo>
                  <a:lnTo>
                    <a:pt x="990" y="745"/>
                  </a:lnTo>
                  <a:lnTo>
                    <a:pt x="993" y="735"/>
                  </a:lnTo>
                  <a:lnTo>
                    <a:pt x="996" y="726"/>
                  </a:lnTo>
                  <a:lnTo>
                    <a:pt x="1000" y="718"/>
                  </a:lnTo>
                  <a:lnTo>
                    <a:pt x="1002" y="708"/>
                  </a:lnTo>
                  <a:lnTo>
                    <a:pt x="1009" y="696"/>
                  </a:lnTo>
                  <a:lnTo>
                    <a:pt x="1012" y="685"/>
                  </a:lnTo>
                  <a:lnTo>
                    <a:pt x="1014" y="672"/>
                  </a:lnTo>
                  <a:lnTo>
                    <a:pt x="1018" y="659"/>
                  </a:lnTo>
                  <a:lnTo>
                    <a:pt x="1029" y="627"/>
                  </a:lnTo>
                  <a:lnTo>
                    <a:pt x="1036" y="595"/>
                  </a:lnTo>
                  <a:lnTo>
                    <a:pt x="1041" y="564"/>
                  </a:lnTo>
                  <a:lnTo>
                    <a:pt x="1043" y="532"/>
                  </a:lnTo>
                  <a:lnTo>
                    <a:pt x="1042" y="500"/>
                  </a:lnTo>
                  <a:lnTo>
                    <a:pt x="1041" y="467"/>
                  </a:lnTo>
                  <a:lnTo>
                    <a:pt x="1037" y="434"/>
                  </a:lnTo>
                  <a:lnTo>
                    <a:pt x="1034" y="398"/>
                  </a:lnTo>
                  <a:lnTo>
                    <a:pt x="1017" y="342"/>
                  </a:lnTo>
                  <a:lnTo>
                    <a:pt x="1009" y="286"/>
                  </a:lnTo>
                  <a:lnTo>
                    <a:pt x="1005" y="228"/>
                  </a:lnTo>
                  <a:lnTo>
                    <a:pt x="1004" y="170"/>
                  </a:lnTo>
                  <a:lnTo>
                    <a:pt x="1006" y="149"/>
                  </a:lnTo>
                  <a:lnTo>
                    <a:pt x="1011" y="128"/>
                  </a:lnTo>
                  <a:lnTo>
                    <a:pt x="1017" y="108"/>
                  </a:lnTo>
                  <a:lnTo>
                    <a:pt x="1025" y="86"/>
                  </a:lnTo>
                  <a:lnTo>
                    <a:pt x="1032" y="65"/>
                  </a:lnTo>
                  <a:lnTo>
                    <a:pt x="1038" y="44"/>
                  </a:lnTo>
                  <a:lnTo>
                    <a:pt x="1045" y="22"/>
                  </a:lnTo>
                  <a:lnTo>
                    <a:pt x="1051" y="0"/>
                  </a:lnTo>
                  <a:lnTo>
                    <a:pt x="1042" y="18"/>
                  </a:lnTo>
                  <a:lnTo>
                    <a:pt x="1033" y="35"/>
                  </a:lnTo>
                  <a:lnTo>
                    <a:pt x="1025" y="54"/>
                  </a:lnTo>
                  <a:lnTo>
                    <a:pt x="1018" y="73"/>
                  </a:lnTo>
                  <a:lnTo>
                    <a:pt x="1011" y="93"/>
                  </a:lnTo>
                  <a:lnTo>
                    <a:pt x="1004" y="114"/>
                  </a:lnTo>
                  <a:lnTo>
                    <a:pt x="998" y="134"/>
                  </a:lnTo>
                  <a:lnTo>
                    <a:pt x="994" y="154"/>
                  </a:lnTo>
                  <a:lnTo>
                    <a:pt x="993" y="194"/>
                  </a:lnTo>
                  <a:lnTo>
                    <a:pt x="994" y="234"/>
                  </a:lnTo>
                  <a:lnTo>
                    <a:pt x="998" y="275"/>
                  </a:lnTo>
                  <a:lnTo>
                    <a:pt x="1004" y="316"/>
                  </a:lnTo>
                  <a:lnTo>
                    <a:pt x="1011" y="356"/>
                  </a:lnTo>
                  <a:lnTo>
                    <a:pt x="1017" y="395"/>
                  </a:lnTo>
                  <a:lnTo>
                    <a:pt x="1022" y="434"/>
                  </a:lnTo>
                  <a:lnTo>
                    <a:pt x="1027" y="471"/>
                  </a:lnTo>
                  <a:lnTo>
                    <a:pt x="1030" y="506"/>
                  </a:lnTo>
                  <a:lnTo>
                    <a:pt x="1029" y="540"/>
                  </a:lnTo>
                  <a:lnTo>
                    <a:pt x="1026" y="575"/>
                  </a:lnTo>
                  <a:lnTo>
                    <a:pt x="1020" y="609"/>
                  </a:lnTo>
                  <a:lnTo>
                    <a:pt x="1012" y="642"/>
                  </a:lnTo>
                  <a:lnTo>
                    <a:pt x="1002" y="674"/>
                  </a:lnTo>
                  <a:lnTo>
                    <a:pt x="990" y="706"/>
                  </a:lnTo>
                  <a:lnTo>
                    <a:pt x="978" y="738"/>
                  </a:lnTo>
                  <a:lnTo>
                    <a:pt x="980" y="740"/>
                  </a:lnTo>
                  <a:lnTo>
                    <a:pt x="978" y="750"/>
                  </a:lnTo>
                  <a:lnTo>
                    <a:pt x="976" y="761"/>
                  </a:lnTo>
                  <a:lnTo>
                    <a:pt x="971" y="770"/>
                  </a:lnTo>
                  <a:lnTo>
                    <a:pt x="963" y="776"/>
                  </a:lnTo>
                  <a:lnTo>
                    <a:pt x="961" y="789"/>
                  </a:lnTo>
                  <a:lnTo>
                    <a:pt x="956" y="802"/>
                  </a:lnTo>
                  <a:lnTo>
                    <a:pt x="950" y="815"/>
                  </a:lnTo>
                  <a:lnTo>
                    <a:pt x="945" y="828"/>
                  </a:lnTo>
                  <a:lnTo>
                    <a:pt x="938" y="841"/>
                  </a:lnTo>
                  <a:lnTo>
                    <a:pt x="932" y="855"/>
                  </a:lnTo>
                  <a:lnTo>
                    <a:pt x="926" y="868"/>
                  </a:lnTo>
                  <a:lnTo>
                    <a:pt x="922" y="882"/>
                  </a:lnTo>
                  <a:lnTo>
                    <a:pt x="920" y="909"/>
                  </a:lnTo>
                  <a:lnTo>
                    <a:pt x="915" y="936"/>
                  </a:lnTo>
                  <a:lnTo>
                    <a:pt x="914" y="964"/>
                  </a:lnTo>
                  <a:lnTo>
                    <a:pt x="918" y="988"/>
                  </a:lnTo>
                  <a:lnTo>
                    <a:pt x="920" y="1000"/>
                  </a:lnTo>
                  <a:lnTo>
                    <a:pt x="921" y="1012"/>
                  </a:lnTo>
                  <a:lnTo>
                    <a:pt x="921" y="1023"/>
                  </a:lnTo>
                  <a:lnTo>
                    <a:pt x="922" y="1033"/>
                  </a:lnTo>
                  <a:lnTo>
                    <a:pt x="924" y="1033"/>
                  </a:lnTo>
                  <a:lnTo>
                    <a:pt x="926" y="1033"/>
                  </a:lnTo>
                  <a:lnTo>
                    <a:pt x="929" y="1033"/>
                  </a:lnTo>
                  <a:lnTo>
                    <a:pt x="930" y="1036"/>
                  </a:lnTo>
                  <a:lnTo>
                    <a:pt x="929" y="1037"/>
                  </a:lnTo>
                  <a:lnTo>
                    <a:pt x="928" y="1037"/>
                  </a:lnTo>
                  <a:lnTo>
                    <a:pt x="926" y="1038"/>
                  </a:lnTo>
                  <a:lnTo>
                    <a:pt x="925" y="1038"/>
                  </a:lnTo>
                  <a:lnTo>
                    <a:pt x="923" y="1055"/>
                  </a:lnTo>
                  <a:lnTo>
                    <a:pt x="923" y="1069"/>
                  </a:lnTo>
                  <a:lnTo>
                    <a:pt x="923" y="1084"/>
                  </a:lnTo>
                  <a:lnTo>
                    <a:pt x="921" y="1100"/>
                  </a:lnTo>
                  <a:lnTo>
                    <a:pt x="912" y="1095"/>
                  </a:lnTo>
                  <a:lnTo>
                    <a:pt x="905" y="1088"/>
                  </a:lnTo>
                  <a:lnTo>
                    <a:pt x="900" y="1080"/>
                  </a:lnTo>
                  <a:lnTo>
                    <a:pt x="897" y="1070"/>
                  </a:lnTo>
                  <a:lnTo>
                    <a:pt x="894" y="1061"/>
                  </a:lnTo>
                  <a:lnTo>
                    <a:pt x="892" y="1050"/>
                  </a:lnTo>
                  <a:lnTo>
                    <a:pt x="890" y="1039"/>
                  </a:lnTo>
                  <a:lnTo>
                    <a:pt x="886" y="1030"/>
                  </a:lnTo>
                  <a:lnTo>
                    <a:pt x="869" y="1030"/>
                  </a:lnTo>
                  <a:lnTo>
                    <a:pt x="853" y="1030"/>
                  </a:lnTo>
                  <a:lnTo>
                    <a:pt x="836" y="1031"/>
                  </a:lnTo>
                  <a:lnTo>
                    <a:pt x="820" y="1031"/>
                  </a:lnTo>
                  <a:lnTo>
                    <a:pt x="803" y="1032"/>
                  </a:lnTo>
                  <a:lnTo>
                    <a:pt x="787" y="1035"/>
                  </a:lnTo>
                  <a:lnTo>
                    <a:pt x="771" y="1036"/>
                  </a:lnTo>
                  <a:lnTo>
                    <a:pt x="755" y="1037"/>
                  </a:lnTo>
                  <a:lnTo>
                    <a:pt x="738" y="1039"/>
                  </a:lnTo>
                  <a:lnTo>
                    <a:pt x="722" y="1042"/>
                  </a:lnTo>
                  <a:lnTo>
                    <a:pt x="706" y="1043"/>
                  </a:lnTo>
                  <a:lnTo>
                    <a:pt x="689" y="1045"/>
                  </a:lnTo>
                  <a:lnTo>
                    <a:pt x="673" y="1048"/>
                  </a:lnTo>
                  <a:lnTo>
                    <a:pt x="655" y="1050"/>
                  </a:lnTo>
                  <a:lnTo>
                    <a:pt x="639" y="1052"/>
                  </a:lnTo>
                  <a:lnTo>
                    <a:pt x="622" y="1055"/>
                  </a:lnTo>
                  <a:lnTo>
                    <a:pt x="620" y="1059"/>
                  </a:lnTo>
                  <a:lnTo>
                    <a:pt x="617" y="1059"/>
                  </a:lnTo>
                  <a:lnTo>
                    <a:pt x="612" y="1058"/>
                  </a:lnTo>
                  <a:lnTo>
                    <a:pt x="609" y="1055"/>
                  </a:lnTo>
                  <a:lnTo>
                    <a:pt x="605" y="1059"/>
                  </a:lnTo>
                  <a:lnTo>
                    <a:pt x="598" y="1062"/>
                  </a:lnTo>
                  <a:lnTo>
                    <a:pt x="590" y="1064"/>
                  </a:lnTo>
                  <a:lnTo>
                    <a:pt x="582" y="1065"/>
                  </a:lnTo>
                  <a:lnTo>
                    <a:pt x="575" y="1064"/>
                  </a:lnTo>
                  <a:lnTo>
                    <a:pt x="569" y="1065"/>
                  </a:lnTo>
                  <a:lnTo>
                    <a:pt x="562" y="1069"/>
                  </a:lnTo>
                  <a:lnTo>
                    <a:pt x="556" y="1072"/>
                  </a:lnTo>
                  <a:lnTo>
                    <a:pt x="549" y="1076"/>
                  </a:lnTo>
                  <a:lnTo>
                    <a:pt x="542" y="1078"/>
                  </a:lnTo>
                  <a:lnTo>
                    <a:pt x="537" y="1077"/>
                  </a:lnTo>
                  <a:lnTo>
                    <a:pt x="530" y="1072"/>
                  </a:lnTo>
                  <a:lnTo>
                    <a:pt x="534" y="1069"/>
                  </a:lnTo>
                  <a:lnTo>
                    <a:pt x="540" y="1067"/>
                  </a:lnTo>
                  <a:lnTo>
                    <a:pt x="546" y="1064"/>
                  </a:lnTo>
                  <a:lnTo>
                    <a:pt x="549" y="1058"/>
                  </a:lnTo>
                  <a:lnTo>
                    <a:pt x="555" y="1058"/>
                  </a:lnTo>
                  <a:lnTo>
                    <a:pt x="561" y="1057"/>
                  </a:lnTo>
                  <a:lnTo>
                    <a:pt x="566" y="1055"/>
                  </a:lnTo>
                  <a:lnTo>
                    <a:pt x="571" y="1052"/>
                  </a:lnTo>
                  <a:lnTo>
                    <a:pt x="577" y="1049"/>
                  </a:lnTo>
                  <a:lnTo>
                    <a:pt x="582" y="1046"/>
                  </a:lnTo>
                  <a:lnTo>
                    <a:pt x="588" y="1045"/>
                  </a:lnTo>
                  <a:lnTo>
                    <a:pt x="595" y="1046"/>
                  </a:lnTo>
                  <a:lnTo>
                    <a:pt x="605" y="1040"/>
                  </a:lnTo>
                  <a:lnTo>
                    <a:pt x="617" y="1036"/>
                  </a:lnTo>
                  <a:lnTo>
                    <a:pt x="627" y="1031"/>
                  </a:lnTo>
                  <a:lnTo>
                    <a:pt x="638" y="1027"/>
                  </a:lnTo>
                  <a:lnTo>
                    <a:pt x="651" y="1024"/>
                  </a:lnTo>
                  <a:lnTo>
                    <a:pt x="662" y="1022"/>
                  </a:lnTo>
                  <a:lnTo>
                    <a:pt x="675" y="1019"/>
                  </a:lnTo>
                  <a:lnTo>
                    <a:pt x="686" y="1017"/>
                  </a:lnTo>
                  <a:lnTo>
                    <a:pt x="699" y="1016"/>
                  </a:lnTo>
                  <a:lnTo>
                    <a:pt x="711" y="1014"/>
                  </a:lnTo>
                  <a:lnTo>
                    <a:pt x="723" y="1012"/>
                  </a:lnTo>
                  <a:lnTo>
                    <a:pt x="735" y="1011"/>
                  </a:lnTo>
                  <a:lnTo>
                    <a:pt x="748" y="1010"/>
                  </a:lnTo>
                  <a:lnTo>
                    <a:pt x="760" y="1009"/>
                  </a:lnTo>
                  <a:lnTo>
                    <a:pt x="772" y="1007"/>
                  </a:lnTo>
                  <a:lnTo>
                    <a:pt x="784" y="1005"/>
                  </a:lnTo>
                  <a:lnTo>
                    <a:pt x="784" y="998"/>
                  </a:lnTo>
                  <a:lnTo>
                    <a:pt x="770" y="999"/>
                  </a:lnTo>
                  <a:lnTo>
                    <a:pt x="757" y="1000"/>
                  </a:lnTo>
                  <a:lnTo>
                    <a:pt x="745" y="1001"/>
                  </a:lnTo>
                  <a:lnTo>
                    <a:pt x="732" y="1001"/>
                  </a:lnTo>
                  <a:lnTo>
                    <a:pt x="721" y="1003"/>
                  </a:lnTo>
                  <a:lnTo>
                    <a:pt x="708" y="1004"/>
                  </a:lnTo>
                  <a:lnTo>
                    <a:pt x="697" y="1006"/>
                  </a:lnTo>
                  <a:lnTo>
                    <a:pt x="685" y="1009"/>
                  </a:lnTo>
                  <a:lnTo>
                    <a:pt x="669" y="1007"/>
                  </a:lnTo>
                  <a:lnTo>
                    <a:pt x="651" y="1009"/>
                  </a:lnTo>
                  <a:lnTo>
                    <a:pt x="634" y="1012"/>
                  </a:lnTo>
                  <a:lnTo>
                    <a:pt x="614" y="1016"/>
                  </a:lnTo>
                  <a:lnTo>
                    <a:pt x="596" y="1020"/>
                  </a:lnTo>
                  <a:lnTo>
                    <a:pt x="577" y="1025"/>
                  </a:lnTo>
                  <a:lnTo>
                    <a:pt x="557" y="1029"/>
                  </a:lnTo>
                  <a:lnTo>
                    <a:pt x="539" y="1030"/>
                  </a:lnTo>
                  <a:lnTo>
                    <a:pt x="539" y="1029"/>
                  </a:lnTo>
                  <a:lnTo>
                    <a:pt x="539" y="1026"/>
                  </a:lnTo>
                  <a:lnTo>
                    <a:pt x="540" y="1025"/>
                  </a:lnTo>
                  <a:lnTo>
                    <a:pt x="542" y="1023"/>
                  </a:lnTo>
                  <a:lnTo>
                    <a:pt x="548" y="1019"/>
                  </a:lnTo>
                  <a:lnTo>
                    <a:pt x="555" y="1017"/>
                  </a:lnTo>
                  <a:lnTo>
                    <a:pt x="563" y="1014"/>
                  </a:lnTo>
                  <a:lnTo>
                    <a:pt x="571" y="1012"/>
                  </a:lnTo>
                  <a:lnTo>
                    <a:pt x="577" y="1010"/>
                  </a:lnTo>
                  <a:lnTo>
                    <a:pt x="581" y="1005"/>
                  </a:lnTo>
                  <a:lnTo>
                    <a:pt x="582" y="999"/>
                  </a:lnTo>
                  <a:lnTo>
                    <a:pt x="580" y="991"/>
                  </a:lnTo>
                  <a:lnTo>
                    <a:pt x="572" y="991"/>
                  </a:lnTo>
                  <a:lnTo>
                    <a:pt x="563" y="992"/>
                  </a:lnTo>
                  <a:lnTo>
                    <a:pt x="555" y="994"/>
                  </a:lnTo>
                  <a:lnTo>
                    <a:pt x="547" y="997"/>
                  </a:lnTo>
                  <a:lnTo>
                    <a:pt x="538" y="1000"/>
                  </a:lnTo>
                  <a:lnTo>
                    <a:pt x="530" y="1003"/>
                  </a:lnTo>
                  <a:lnTo>
                    <a:pt x="521" y="1004"/>
                  </a:lnTo>
                  <a:lnTo>
                    <a:pt x="513" y="1005"/>
                  </a:lnTo>
                  <a:lnTo>
                    <a:pt x="519" y="999"/>
                  </a:lnTo>
                  <a:lnTo>
                    <a:pt x="526" y="993"/>
                  </a:lnTo>
                  <a:lnTo>
                    <a:pt x="534" y="990"/>
                  </a:lnTo>
                  <a:lnTo>
                    <a:pt x="541" y="986"/>
                  </a:lnTo>
                  <a:lnTo>
                    <a:pt x="549" y="984"/>
                  </a:lnTo>
                  <a:lnTo>
                    <a:pt x="557" y="981"/>
                  </a:lnTo>
                  <a:lnTo>
                    <a:pt x="565" y="979"/>
                  </a:lnTo>
                  <a:lnTo>
                    <a:pt x="574" y="975"/>
                  </a:lnTo>
                  <a:lnTo>
                    <a:pt x="567" y="961"/>
                  </a:lnTo>
                  <a:lnTo>
                    <a:pt x="565" y="959"/>
                  </a:lnTo>
                  <a:lnTo>
                    <a:pt x="563" y="960"/>
                  </a:lnTo>
                  <a:lnTo>
                    <a:pt x="559" y="961"/>
                  </a:lnTo>
                  <a:lnTo>
                    <a:pt x="558" y="957"/>
                  </a:lnTo>
                  <a:lnTo>
                    <a:pt x="534" y="966"/>
                  </a:lnTo>
                  <a:lnTo>
                    <a:pt x="522" y="973"/>
                  </a:lnTo>
                  <a:lnTo>
                    <a:pt x="509" y="978"/>
                  </a:lnTo>
                  <a:lnTo>
                    <a:pt x="495" y="983"/>
                  </a:lnTo>
                  <a:lnTo>
                    <a:pt x="483" y="986"/>
                  </a:lnTo>
                  <a:lnTo>
                    <a:pt x="470" y="991"/>
                  </a:lnTo>
                  <a:lnTo>
                    <a:pt x="459" y="996"/>
                  </a:lnTo>
                  <a:lnTo>
                    <a:pt x="449" y="1004"/>
                  </a:lnTo>
                  <a:lnTo>
                    <a:pt x="439" y="1013"/>
                  </a:lnTo>
                  <a:lnTo>
                    <a:pt x="435" y="1022"/>
                  </a:lnTo>
                  <a:lnTo>
                    <a:pt x="433" y="1031"/>
                  </a:lnTo>
                  <a:lnTo>
                    <a:pt x="431" y="1040"/>
                  </a:lnTo>
                  <a:lnTo>
                    <a:pt x="431" y="1050"/>
                  </a:lnTo>
                  <a:lnTo>
                    <a:pt x="433" y="1055"/>
                  </a:lnTo>
                  <a:lnTo>
                    <a:pt x="437" y="1057"/>
                  </a:lnTo>
                  <a:lnTo>
                    <a:pt x="442" y="1057"/>
                  </a:lnTo>
                  <a:lnTo>
                    <a:pt x="446" y="1055"/>
                  </a:lnTo>
                  <a:lnTo>
                    <a:pt x="455" y="1063"/>
                  </a:lnTo>
                  <a:lnTo>
                    <a:pt x="465" y="1069"/>
                  </a:lnTo>
                  <a:lnTo>
                    <a:pt x="475" y="1074"/>
                  </a:lnTo>
                  <a:lnTo>
                    <a:pt x="486" y="1078"/>
                  </a:lnTo>
                  <a:lnTo>
                    <a:pt x="498" y="1082"/>
                  </a:lnTo>
                  <a:lnTo>
                    <a:pt x="509" y="1084"/>
                  </a:lnTo>
                  <a:lnTo>
                    <a:pt x="521" y="1088"/>
                  </a:lnTo>
                  <a:lnTo>
                    <a:pt x="532" y="1090"/>
                  </a:lnTo>
                  <a:lnTo>
                    <a:pt x="549" y="1098"/>
                  </a:lnTo>
                  <a:lnTo>
                    <a:pt x="566" y="1104"/>
                  </a:lnTo>
                  <a:lnTo>
                    <a:pt x="583" y="1110"/>
                  </a:lnTo>
                  <a:lnTo>
                    <a:pt x="601" y="1115"/>
                  </a:lnTo>
                  <a:lnTo>
                    <a:pt x="619" y="1119"/>
                  </a:lnTo>
                  <a:lnTo>
                    <a:pt x="637" y="1122"/>
                  </a:lnTo>
                  <a:lnTo>
                    <a:pt x="657" y="1124"/>
                  </a:lnTo>
                  <a:lnTo>
                    <a:pt x="675" y="1126"/>
                  </a:lnTo>
                  <a:lnTo>
                    <a:pt x="694" y="1128"/>
                  </a:lnTo>
                  <a:lnTo>
                    <a:pt x="713" y="1129"/>
                  </a:lnTo>
                  <a:lnTo>
                    <a:pt x="732" y="1130"/>
                  </a:lnTo>
                  <a:lnTo>
                    <a:pt x="752" y="1132"/>
                  </a:lnTo>
                  <a:lnTo>
                    <a:pt x="771" y="1133"/>
                  </a:lnTo>
                  <a:lnTo>
                    <a:pt x="790" y="1135"/>
                  </a:lnTo>
                  <a:lnTo>
                    <a:pt x="810" y="1137"/>
                  </a:lnTo>
                  <a:lnTo>
                    <a:pt x="829" y="1140"/>
                  </a:lnTo>
                  <a:lnTo>
                    <a:pt x="843" y="1141"/>
                  </a:lnTo>
                  <a:lnTo>
                    <a:pt x="857" y="1142"/>
                  </a:lnTo>
                  <a:lnTo>
                    <a:pt x="869" y="1142"/>
                  </a:lnTo>
                  <a:lnTo>
                    <a:pt x="881" y="1142"/>
                  </a:lnTo>
                  <a:lnTo>
                    <a:pt x="893" y="1142"/>
                  </a:lnTo>
                  <a:lnTo>
                    <a:pt x="905" y="1142"/>
                  </a:lnTo>
                  <a:lnTo>
                    <a:pt x="915" y="1142"/>
                  </a:lnTo>
                  <a:lnTo>
                    <a:pt x="926" y="1141"/>
                  </a:lnTo>
                  <a:lnTo>
                    <a:pt x="937" y="1140"/>
                  </a:lnTo>
                  <a:lnTo>
                    <a:pt x="948" y="1140"/>
                  </a:lnTo>
                  <a:lnTo>
                    <a:pt x="958" y="1139"/>
                  </a:lnTo>
                  <a:lnTo>
                    <a:pt x="970" y="1137"/>
                  </a:lnTo>
                  <a:lnTo>
                    <a:pt x="981" y="1137"/>
                  </a:lnTo>
                  <a:lnTo>
                    <a:pt x="993" y="1136"/>
                  </a:lnTo>
                  <a:lnTo>
                    <a:pt x="1005" y="1136"/>
                  </a:lnTo>
                  <a:lnTo>
                    <a:pt x="1018" y="1136"/>
                  </a:lnTo>
                  <a:lnTo>
                    <a:pt x="1018" y="1140"/>
                  </a:lnTo>
                  <a:lnTo>
                    <a:pt x="1021" y="1136"/>
                  </a:lnTo>
                  <a:lnTo>
                    <a:pt x="1025" y="1136"/>
                  </a:lnTo>
                  <a:lnTo>
                    <a:pt x="1030" y="1136"/>
                  </a:lnTo>
                  <a:lnTo>
                    <a:pt x="1036" y="1135"/>
                  </a:lnTo>
                  <a:lnTo>
                    <a:pt x="1042" y="1135"/>
                  </a:lnTo>
                  <a:lnTo>
                    <a:pt x="1049" y="1135"/>
                  </a:lnTo>
                  <a:lnTo>
                    <a:pt x="1054" y="1135"/>
                  </a:lnTo>
                  <a:lnTo>
                    <a:pt x="1060" y="1134"/>
                  </a:lnTo>
                  <a:lnTo>
                    <a:pt x="1065" y="1133"/>
                  </a:lnTo>
                  <a:lnTo>
                    <a:pt x="1085" y="1132"/>
                  </a:lnTo>
                  <a:lnTo>
                    <a:pt x="1106" y="1129"/>
                  </a:lnTo>
                  <a:lnTo>
                    <a:pt x="1126" y="1127"/>
                  </a:lnTo>
                  <a:lnTo>
                    <a:pt x="1147" y="1123"/>
                  </a:lnTo>
                  <a:lnTo>
                    <a:pt x="1168" y="1120"/>
                  </a:lnTo>
                  <a:lnTo>
                    <a:pt x="1188" y="1116"/>
                  </a:lnTo>
                  <a:lnTo>
                    <a:pt x="1210" y="1113"/>
                  </a:lnTo>
                  <a:lnTo>
                    <a:pt x="1230" y="1110"/>
                  </a:lnTo>
                  <a:lnTo>
                    <a:pt x="1237" y="1107"/>
                  </a:lnTo>
                  <a:lnTo>
                    <a:pt x="1245" y="1102"/>
                  </a:lnTo>
                  <a:lnTo>
                    <a:pt x="1252" y="1100"/>
                  </a:lnTo>
                  <a:lnTo>
                    <a:pt x="1259" y="1103"/>
                  </a:lnTo>
                  <a:lnTo>
                    <a:pt x="1272" y="1095"/>
                  </a:lnTo>
                  <a:lnTo>
                    <a:pt x="1283" y="1088"/>
                  </a:lnTo>
                  <a:lnTo>
                    <a:pt x="1296" y="1081"/>
                  </a:lnTo>
                  <a:lnTo>
                    <a:pt x="1307" y="1072"/>
                  </a:lnTo>
                  <a:lnTo>
                    <a:pt x="1317" y="1063"/>
                  </a:lnTo>
                  <a:lnTo>
                    <a:pt x="1329" y="1053"/>
                  </a:lnTo>
                  <a:lnTo>
                    <a:pt x="1339" y="1043"/>
                  </a:lnTo>
                  <a:lnTo>
                    <a:pt x="1348" y="1030"/>
                  </a:lnTo>
                  <a:lnTo>
                    <a:pt x="1344" y="1025"/>
                  </a:lnTo>
                  <a:lnTo>
                    <a:pt x="1345" y="1023"/>
                  </a:lnTo>
                  <a:lnTo>
                    <a:pt x="1346" y="1020"/>
                  </a:lnTo>
                  <a:lnTo>
                    <a:pt x="1348" y="1018"/>
                  </a:lnTo>
                  <a:lnTo>
                    <a:pt x="1351" y="1016"/>
                  </a:lnTo>
                  <a:lnTo>
                    <a:pt x="1349" y="1005"/>
                  </a:lnTo>
                  <a:lnTo>
                    <a:pt x="1344" y="997"/>
                  </a:lnTo>
                  <a:lnTo>
                    <a:pt x="1336" y="988"/>
                  </a:lnTo>
                  <a:lnTo>
                    <a:pt x="1333" y="979"/>
                  </a:lnTo>
                  <a:lnTo>
                    <a:pt x="1329" y="977"/>
                  </a:lnTo>
                  <a:lnTo>
                    <a:pt x="1324" y="974"/>
                  </a:lnTo>
                  <a:lnTo>
                    <a:pt x="1320" y="973"/>
                  </a:lnTo>
                  <a:lnTo>
                    <a:pt x="1315" y="971"/>
                  </a:lnTo>
                  <a:lnTo>
                    <a:pt x="1311" y="970"/>
                  </a:lnTo>
                  <a:lnTo>
                    <a:pt x="1306" y="967"/>
                  </a:lnTo>
                  <a:lnTo>
                    <a:pt x="1303" y="967"/>
                  </a:lnTo>
                  <a:lnTo>
                    <a:pt x="1298" y="966"/>
                  </a:lnTo>
                  <a:lnTo>
                    <a:pt x="1291" y="962"/>
                  </a:lnTo>
                  <a:lnTo>
                    <a:pt x="1284" y="961"/>
                  </a:lnTo>
                  <a:lnTo>
                    <a:pt x="1279" y="959"/>
                  </a:lnTo>
                  <a:lnTo>
                    <a:pt x="1276" y="951"/>
                  </a:lnTo>
                  <a:lnTo>
                    <a:pt x="1237" y="948"/>
                  </a:lnTo>
                  <a:lnTo>
                    <a:pt x="1229" y="946"/>
                  </a:lnTo>
                  <a:lnTo>
                    <a:pt x="1222" y="944"/>
                  </a:lnTo>
                  <a:lnTo>
                    <a:pt x="1216" y="942"/>
                  </a:lnTo>
                  <a:lnTo>
                    <a:pt x="1209" y="941"/>
                  </a:lnTo>
                  <a:lnTo>
                    <a:pt x="1201" y="941"/>
                  </a:lnTo>
                  <a:lnTo>
                    <a:pt x="1194" y="941"/>
                  </a:lnTo>
                  <a:lnTo>
                    <a:pt x="1186" y="940"/>
                  </a:lnTo>
                  <a:lnTo>
                    <a:pt x="1178" y="939"/>
                  </a:lnTo>
                  <a:lnTo>
                    <a:pt x="1170" y="939"/>
                  </a:lnTo>
                  <a:lnTo>
                    <a:pt x="1162" y="938"/>
                  </a:lnTo>
                  <a:lnTo>
                    <a:pt x="1153" y="936"/>
                  </a:lnTo>
                  <a:lnTo>
                    <a:pt x="1145" y="934"/>
                  </a:lnTo>
                  <a:lnTo>
                    <a:pt x="1137" y="934"/>
                  </a:lnTo>
                  <a:lnTo>
                    <a:pt x="1129" y="934"/>
                  </a:lnTo>
                  <a:lnTo>
                    <a:pt x="1123" y="936"/>
                  </a:lnTo>
                  <a:lnTo>
                    <a:pt x="1117" y="941"/>
                  </a:lnTo>
                  <a:lnTo>
                    <a:pt x="1128" y="944"/>
                  </a:lnTo>
                  <a:lnTo>
                    <a:pt x="1139" y="944"/>
                  </a:lnTo>
                  <a:lnTo>
                    <a:pt x="1150" y="945"/>
                  </a:lnTo>
                  <a:lnTo>
                    <a:pt x="1162" y="945"/>
                  </a:lnTo>
                  <a:lnTo>
                    <a:pt x="1173" y="945"/>
                  </a:lnTo>
                  <a:lnTo>
                    <a:pt x="1185" y="947"/>
                  </a:lnTo>
                  <a:lnTo>
                    <a:pt x="1195" y="949"/>
                  </a:lnTo>
                  <a:lnTo>
                    <a:pt x="1204" y="954"/>
                  </a:lnTo>
                  <a:lnTo>
                    <a:pt x="1219" y="957"/>
                  </a:lnTo>
                  <a:lnTo>
                    <a:pt x="1234" y="960"/>
                  </a:lnTo>
                  <a:lnTo>
                    <a:pt x="1248" y="966"/>
                  </a:lnTo>
                  <a:lnTo>
                    <a:pt x="1260" y="973"/>
                  </a:lnTo>
                  <a:lnTo>
                    <a:pt x="1274" y="980"/>
                  </a:lnTo>
                  <a:lnTo>
                    <a:pt x="1287" y="987"/>
                  </a:lnTo>
                  <a:lnTo>
                    <a:pt x="1300" y="993"/>
                  </a:lnTo>
                  <a:lnTo>
                    <a:pt x="1315" y="998"/>
                  </a:lnTo>
                  <a:lnTo>
                    <a:pt x="1314" y="1003"/>
                  </a:lnTo>
                  <a:lnTo>
                    <a:pt x="1317" y="1006"/>
                  </a:lnTo>
                  <a:lnTo>
                    <a:pt x="1320" y="1011"/>
                  </a:lnTo>
                  <a:lnTo>
                    <a:pt x="1316" y="1016"/>
                  </a:lnTo>
                  <a:lnTo>
                    <a:pt x="1313" y="1011"/>
                  </a:lnTo>
                  <a:lnTo>
                    <a:pt x="1296" y="1007"/>
                  </a:lnTo>
                  <a:lnTo>
                    <a:pt x="1279" y="1004"/>
                  </a:lnTo>
                  <a:lnTo>
                    <a:pt x="1262" y="999"/>
                  </a:lnTo>
                  <a:lnTo>
                    <a:pt x="1246" y="994"/>
                  </a:lnTo>
                  <a:lnTo>
                    <a:pt x="1232" y="990"/>
                  </a:lnTo>
                  <a:lnTo>
                    <a:pt x="1214" y="987"/>
                  </a:lnTo>
                  <a:lnTo>
                    <a:pt x="1198" y="986"/>
                  </a:lnTo>
                  <a:lnTo>
                    <a:pt x="1180" y="986"/>
                  </a:lnTo>
                  <a:lnTo>
                    <a:pt x="1250" y="1009"/>
                  </a:lnTo>
                  <a:lnTo>
                    <a:pt x="1256" y="1014"/>
                  </a:lnTo>
                  <a:lnTo>
                    <a:pt x="1262" y="1019"/>
                  </a:lnTo>
                  <a:lnTo>
                    <a:pt x="1269" y="1022"/>
                  </a:lnTo>
                  <a:lnTo>
                    <a:pt x="1277" y="1024"/>
                  </a:lnTo>
                  <a:lnTo>
                    <a:pt x="1285" y="1025"/>
                  </a:lnTo>
                  <a:lnTo>
                    <a:pt x="1292" y="1027"/>
                  </a:lnTo>
                  <a:lnTo>
                    <a:pt x="1300" y="1031"/>
                  </a:lnTo>
                  <a:lnTo>
                    <a:pt x="1307" y="1036"/>
                  </a:lnTo>
                  <a:lnTo>
                    <a:pt x="1311" y="1042"/>
                  </a:lnTo>
                  <a:lnTo>
                    <a:pt x="1308" y="1045"/>
                  </a:lnTo>
                  <a:lnTo>
                    <a:pt x="1304" y="1049"/>
                  </a:lnTo>
                  <a:lnTo>
                    <a:pt x="1298" y="1050"/>
                  </a:lnTo>
                  <a:lnTo>
                    <a:pt x="1288" y="1044"/>
                  </a:lnTo>
                  <a:lnTo>
                    <a:pt x="1276" y="1038"/>
                  </a:lnTo>
                  <a:lnTo>
                    <a:pt x="1264" y="1035"/>
                  </a:lnTo>
                  <a:lnTo>
                    <a:pt x="1250" y="1032"/>
                  </a:lnTo>
                  <a:lnTo>
                    <a:pt x="1236" y="1030"/>
                  </a:lnTo>
                  <a:lnTo>
                    <a:pt x="1222" y="1027"/>
                  </a:lnTo>
                  <a:lnTo>
                    <a:pt x="1209" y="1025"/>
                  </a:lnTo>
                  <a:lnTo>
                    <a:pt x="1196" y="1023"/>
                  </a:lnTo>
                  <a:lnTo>
                    <a:pt x="1205" y="1031"/>
                  </a:lnTo>
                  <a:lnTo>
                    <a:pt x="1216" y="1037"/>
                  </a:lnTo>
                  <a:lnTo>
                    <a:pt x="1227" y="1040"/>
                  </a:lnTo>
                  <a:lnTo>
                    <a:pt x="1238" y="1044"/>
                  </a:lnTo>
                  <a:lnTo>
                    <a:pt x="1251" y="1046"/>
                  </a:lnTo>
                  <a:lnTo>
                    <a:pt x="1264" y="1050"/>
                  </a:lnTo>
                  <a:lnTo>
                    <a:pt x="1275" y="1055"/>
                  </a:lnTo>
                  <a:lnTo>
                    <a:pt x="1285" y="1061"/>
                  </a:lnTo>
                  <a:lnTo>
                    <a:pt x="1273" y="1068"/>
                  </a:lnTo>
                  <a:lnTo>
                    <a:pt x="1259" y="1070"/>
                  </a:lnTo>
                  <a:lnTo>
                    <a:pt x="1245" y="1068"/>
                  </a:lnTo>
                  <a:lnTo>
                    <a:pt x="1232" y="1064"/>
                  </a:lnTo>
                  <a:lnTo>
                    <a:pt x="1218" y="1059"/>
                  </a:lnTo>
                  <a:lnTo>
                    <a:pt x="1204" y="1055"/>
                  </a:lnTo>
                  <a:lnTo>
                    <a:pt x="1190" y="1051"/>
                  </a:lnTo>
                  <a:lnTo>
                    <a:pt x="1178" y="1050"/>
                  </a:lnTo>
                  <a:lnTo>
                    <a:pt x="1171" y="1050"/>
                  </a:lnTo>
                  <a:lnTo>
                    <a:pt x="1164" y="1050"/>
                  </a:lnTo>
                  <a:lnTo>
                    <a:pt x="1158" y="1048"/>
                  </a:lnTo>
                  <a:lnTo>
                    <a:pt x="1154" y="1045"/>
                  </a:lnTo>
                  <a:lnTo>
                    <a:pt x="1148" y="1044"/>
                  </a:lnTo>
                  <a:lnTo>
                    <a:pt x="1142" y="1043"/>
                  </a:lnTo>
                  <a:lnTo>
                    <a:pt x="1136" y="1044"/>
                  </a:lnTo>
                  <a:lnTo>
                    <a:pt x="1128" y="1046"/>
                  </a:lnTo>
                  <a:lnTo>
                    <a:pt x="1122" y="1037"/>
                  </a:lnTo>
                  <a:lnTo>
                    <a:pt x="1120" y="1027"/>
                  </a:lnTo>
                  <a:lnTo>
                    <a:pt x="1117" y="1018"/>
                  </a:lnTo>
                  <a:lnTo>
                    <a:pt x="1113" y="1009"/>
                  </a:lnTo>
                  <a:lnTo>
                    <a:pt x="1110" y="981"/>
                  </a:lnTo>
                  <a:lnTo>
                    <a:pt x="1110" y="954"/>
                  </a:lnTo>
                  <a:lnTo>
                    <a:pt x="1112" y="927"/>
                  </a:lnTo>
                  <a:lnTo>
                    <a:pt x="1117" y="901"/>
                  </a:lnTo>
                  <a:lnTo>
                    <a:pt x="1134" y="902"/>
                  </a:lnTo>
                  <a:lnTo>
                    <a:pt x="1150" y="903"/>
                  </a:lnTo>
                  <a:lnTo>
                    <a:pt x="1166" y="906"/>
                  </a:lnTo>
                  <a:lnTo>
                    <a:pt x="1182" y="908"/>
                  </a:lnTo>
                  <a:lnTo>
                    <a:pt x="1198" y="910"/>
                  </a:lnTo>
                  <a:lnTo>
                    <a:pt x="1213" y="914"/>
                  </a:lnTo>
                  <a:lnTo>
                    <a:pt x="1229" y="918"/>
                  </a:lnTo>
                  <a:lnTo>
                    <a:pt x="1244" y="921"/>
                  </a:lnTo>
                  <a:lnTo>
                    <a:pt x="1260" y="925"/>
                  </a:lnTo>
                  <a:lnTo>
                    <a:pt x="1275" y="929"/>
                  </a:lnTo>
                  <a:lnTo>
                    <a:pt x="1290" y="933"/>
                  </a:lnTo>
                  <a:lnTo>
                    <a:pt x="1305" y="938"/>
                  </a:lnTo>
                  <a:lnTo>
                    <a:pt x="1320" y="942"/>
                  </a:lnTo>
                  <a:lnTo>
                    <a:pt x="1335" y="947"/>
                  </a:lnTo>
                  <a:lnTo>
                    <a:pt x="1349" y="952"/>
                  </a:lnTo>
                  <a:lnTo>
                    <a:pt x="1364" y="957"/>
                  </a:lnTo>
                  <a:lnTo>
                    <a:pt x="1372" y="961"/>
                  </a:lnTo>
                  <a:lnTo>
                    <a:pt x="1379" y="968"/>
                  </a:lnTo>
                  <a:lnTo>
                    <a:pt x="1386" y="974"/>
                  </a:lnTo>
                  <a:lnTo>
                    <a:pt x="1396" y="975"/>
                  </a:lnTo>
                  <a:lnTo>
                    <a:pt x="1410" y="987"/>
                  </a:lnTo>
                  <a:lnTo>
                    <a:pt x="1419" y="1000"/>
                  </a:lnTo>
                  <a:lnTo>
                    <a:pt x="1424" y="1017"/>
                  </a:lnTo>
                  <a:lnTo>
                    <a:pt x="1423" y="1033"/>
                  </a:lnTo>
                  <a:lnTo>
                    <a:pt x="1420" y="1033"/>
                  </a:lnTo>
                  <a:lnTo>
                    <a:pt x="1416" y="1046"/>
                  </a:lnTo>
                  <a:lnTo>
                    <a:pt x="1409" y="1057"/>
                  </a:lnTo>
                  <a:lnTo>
                    <a:pt x="1400" y="1068"/>
                  </a:lnTo>
                  <a:lnTo>
                    <a:pt x="1392" y="1078"/>
                  </a:lnTo>
                  <a:lnTo>
                    <a:pt x="1380" y="1087"/>
                  </a:lnTo>
                  <a:lnTo>
                    <a:pt x="1368" y="1095"/>
                  </a:lnTo>
                  <a:lnTo>
                    <a:pt x="1353" y="1102"/>
                  </a:lnTo>
                  <a:lnTo>
                    <a:pt x="1339" y="1108"/>
                  </a:lnTo>
                  <a:lnTo>
                    <a:pt x="1324" y="1114"/>
                  </a:lnTo>
                  <a:lnTo>
                    <a:pt x="1309" y="1119"/>
                  </a:lnTo>
                  <a:lnTo>
                    <a:pt x="1295" y="1122"/>
                  </a:lnTo>
                  <a:lnTo>
                    <a:pt x="1281" y="1124"/>
                  </a:lnTo>
                  <a:lnTo>
                    <a:pt x="1269" y="1129"/>
                  </a:lnTo>
                  <a:lnTo>
                    <a:pt x="1257" y="1133"/>
                  </a:lnTo>
                  <a:lnTo>
                    <a:pt x="1244" y="1136"/>
                  </a:lnTo>
                  <a:lnTo>
                    <a:pt x="1233" y="1139"/>
                  </a:lnTo>
                  <a:lnTo>
                    <a:pt x="1220" y="1141"/>
                  </a:lnTo>
                  <a:lnTo>
                    <a:pt x="1209" y="1143"/>
                  </a:lnTo>
                  <a:lnTo>
                    <a:pt x="1197" y="1147"/>
                  </a:lnTo>
                  <a:lnTo>
                    <a:pt x="1188" y="1149"/>
                  </a:lnTo>
                  <a:lnTo>
                    <a:pt x="1144" y="1156"/>
                  </a:lnTo>
                  <a:lnTo>
                    <a:pt x="1098" y="1162"/>
                  </a:lnTo>
                  <a:lnTo>
                    <a:pt x="1053" y="1167"/>
                  </a:lnTo>
                  <a:lnTo>
                    <a:pt x="1009" y="1171"/>
                  </a:lnTo>
                  <a:lnTo>
                    <a:pt x="964" y="1174"/>
                  </a:lnTo>
                  <a:lnTo>
                    <a:pt x="918" y="1175"/>
                  </a:lnTo>
                  <a:lnTo>
                    <a:pt x="874" y="1176"/>
                  </a:lnTo>
                  <a:lnTo>
                    <a:pt x="829" y="1175"/>
                  </a:lnTo>
                  <a:lnTo>
                    <a:pt x="785" y="1173"/>
                  </a:lnTo>
                  <a:lnTo>
                    <a:pt x="739" y="1171"/>
                  </a:lnTo>
                  <a:lnTo>
                    <a:pt x="694" y="1166"/>
                  </a:lnTo>
                  <a:lnTo>
                    <a:pt x="649" y="1159"/>
                  </a:lnTo>
                  <a:lnTo>
                    <a:pt x="603" y="1152"/>
                  </a:lnTo>
                  <a:lnTo>
                    <a:pt x="556" y="1142"/>
                  </a:lnTo>
                  <a:lnTo>
                    <a:pt x="510" y="1132"/>
                  </a:lnTo>
                  <a:lnTo>
                    <a:pt x="463" y="1120"/>
                  </a:lnTo>
                  <a:lnTo>
                    <a:pt x="449" y="1110"/>
                  </a:lnTo>
                  <a:lnTo>
                    <a:pt x="433" y="1102"/>
                  </a:lnTo>
                  <a:lnTo>
                    <a:pt x="415" y="1094"/>
                  </a:lnTo>
                  <a:lnTo>
                    <a:pt x="398" y="1085"/>
                  </a:lnTo>
                  <a:lnTo>
                    <a:pt x="383" y="1075"/>
                  </a:lnTo>
                  <a:lnTo>
                    <a:pt x="372" y="1063"/>
                  </a:lnTo>
                  <a:lnTo>
                    <a:pt x="363" y="1048"/>
                  </a:lnTo>
                  <a:lnTo>
                    <a:pt x="359" y="1029"/>
                  </a:lnTo>
                  <a:lnTo>
                    <a:pt x="370" y="1016"/>
                  </a:lnTo>
                  <a:lnTo>
                    <a:pt x="380" y="1004"/>
                  </a:lnTo>
                  <a:lnTo>
                    <a:pt x="390" y="993"/>
                  </a:lnTo>
                  <a:lnTo>
                    <a:pt x="402" y="984"/>
                  </a:lnTo>
                  <a:lnTo>
                    <a:pt x="414" y="975"/>
                  </a:lnTo>
                  <a:lnTo>
                    <a:pt x="426" y="968"/>
                  </a:lnTo>
                  <a:lnTo>
                    <a:pt x="439" y="961"/>
                  </a:lnTo>
                  <a:lnTo>
                    <a:pt x="452" y="955"/>
                  </a:lnTo>
                  <a:lnTo>
                    <a:pt x="466" y="949"/>
                  </a:lnTo>
                  <a:lnTo>
                    <a:pt x="479" y="945"/>
                  </a:lnTo>
                  <a:lnTo>
                    <a:pt x="493" y="940"/>
                  </a:lnTo>
                  <a:lnTo>
                    <a:pt x="508" y="936"/>
                  </a:lnTo>
                  <a:lnTo>
                    <a:pt x="522" y="933"/>
                  </a:lnTo>
                  <a:lnTo>
                    <a:pt x="537" y="929"/>
                  </a:lnTo>
                  <a:lnTo>
                    <a:pt x="551" y="926"/>
                  </a:lnTo>
                  <a:lnTo>
                    <a:pt x="566" y="922"/>
                  </a:lnTo>
                  <a:lnTo>
                    <a:pt x="566" y="912"/>
                  </a:lnTo>
                  <a:lnTo>
                    <a:pt x="554" y="915"/>
                  </a:lnTo>
                  <a:lnTo>
                    <a:pt x="541" y="919"/>
                  </a:lnTo>
                  <a:lnTo>
                    <a:pt x="529" y="922"/>
                  </a:lnTo>
                  <a:lnTo>
                    <a:pt x="516" y="925"/>
                  </a:lnTo>
                  <a:lnTo>
                    <a:pt x="502" y="928"/>
                  </a:lnTo>
                  <a:lnTo>
                    <a:pt x="490" y="932"/>
                  </a:lnTo>
                  <a:lnTo>
                    <a:pt x="477" y="935"/>
                  </a:lnTo>
                  <a:lnTo>
                    <a:pt x="466" y="939"/>
                  </a:lnTo>
                  <a:lnTo>
                    <a:pt x="453" y="942"/>
                  </a:lnTo>
                  <a:lnTo>
                    <a:pt x="441" y="947"/>
                  </a:lnTo>
                  <a:lnTo>
                    <a:pt x="428" y="952"/>
                  </a:lnTo>
                  <a:lnTo>
                    <a:pt x="417" y="958"/>
                  </a:lnTo>
                  <a:lnTo>
                    <a:pt x="405" y="964"/>
                  </a:lnTo>
                  <a:lnTo>
                    <a:pt x="394" y="972"/>
                  </a:lnTo>
                  <a:lnTo>
                    <a:pt x="382" y="979"/>
                  </a:lnTo>
                  <a:lnTo>
                    <a:pt x="371" y="988"/>
                  </a:lnTo>
                  <a:lnTo>
                    <a:pt x="359" y="1007"/>
                  </a:lnTo>
                  <a:lnTo>
                    <a:pt x="353" y="1026"/>
                  </a:lnTo>
                  <a:lnTo>
                    <a:pt x="349" y="1049"/>
                  </a:lnTo>
                  <a:lnTo>
                    <a:pt x="350" y="1072"/>
                  </a:lnTo>
                  <a:lnTo>
                    <a:pt x="354" y="1141"/>
                  </a:lnTo>
                  <a:lnTo>
                    <a:pt x="356" y="1204"/>
                  </a:lnTo>
                  <a:lnTo>
                    <a:pt x="357" y="1269"/>
                  </a:lnTo>
                  <a:lnTo>
                    <a:pt x="357" y="1338"/>
                  </a:lnTo>
                  <a:lnTo>
                    <a:pt x="357" y="1356"/>
                  </a:lnTo>
                  <a:lnTo>
                    <a:pt x="356" y="1370"/>
                  </a:lnTo>
                  <a:lnTo>
                    <a:pt x="355" y="1386"/>
                  </a:lnTo>
                  <a:lnTo>
                    <a:pt x="357" y="1400"/>
                  </a:lnTo>
                  <a:lnTo>
                    <a:pt x="357" y="1492"/>
                  </a:lnTo>
                  <a:lnTo>
                    <a:pt x="356" y="1587"/>
                  </a:lnTo>
                  <a:lnTo>
                    <a:pt x="357" y="1681"/>
                  </a:lnTo>
                  <a:lnTo>
                    <a:pt x="362" y="1771"/>
                  </a:lnTo>
                  <a:lnTo>
                    <a:pt x="361" y="1785"/>
                  </a:lnTo>
                  <a:lnTo>
                    <a:pt x="364" y="1800"/>
                  </a:lnTo>
                  <a:lnTo>
                    <a:pt x="366" y="1814"/>
                  </a:lnTo>
                  <a:lnTo>
                    <a:pt x="359" y="1828"/>
                  </a:lnTo>
                  <a:lnTo>
                    <a:pt x="351" y="1829"/>
                  </a:lnTo>
                  <a:lnTo>
                    <a:pt x="343" y="1830"/>
                  </a:lnTo>
                  <a:lnTo>
                    <a:pt x="335" y="1830"/>
                  </a:lnTo>
                  <a:lnTo>
                    <a:pt x="329" y="1832"/>
                  </a:lnTo>
                  <a:lnTo>
                    <a:pt x="321" y="1833"/>
                  </a:lnTo>
                  <a:lnTo>
                    <a:pt x="314" y="1834"/>
                  </a:lnTo>
                  <a:lnTo>
                    <a:pt x="307" y="1836"/>
                  </a:lnTo>
                  <a:lnTo>
                    <a:pt x="299" y="1840"/>
                  </a:lnTo>
                  <a:lnTo>
                    <a:pt x="291" y="1840"/>
                  </a:lnTo>
                  <a:lnTo>
                    <a:pt x="282" y="1841"/>
                  </a:lnTo>
                  <a:lnTo>
                    <a:pt x="273" y="1843"/>
                  </a:lnTo>
                  <a:lnTo>
                    <a:pt x="263" y="1845"/>
                  </a:lnTo>
                  <a:lnTo>
                    <a:pt x="254" y="1847"/>
                  </a:lnTo>
                  <a:lnTo>
                    <a:pt x="245" y="1848"/>
                  </a:lnTo>
                  <a:lnTo>
                    <a:pt x="237" y="1848"/>
                  </a:lnTo>
                  <a:lnTo>
                    <a:pt x="230" y="1847"/>
                  </a:lnTo>
                  <a:lnTo>
                    <a:pt x="214" y="1855"/>
                  </a:lnTo>
                  <a:lnTo>
                    <a:pt x="198" y="1862"/>
                  </a:lnTo>
                  <a:lnTo>
                    <a:pt x="182" y="1868"/>
                  </a:lnTo>
                  <a:lnTo>
                    <a:pt x="165" y="1873"/>
                  </a:lnTo>
                  <a:lnTo>
                    <a:pt x="148" y="1879"/>
                  </a:lnTo>
                  <a:lnTo>
                    <a:pt x="132" y="1885"/>
                  </a:lnTo>
                  <a:lnTo>
                    <a:pt x="116" y="1892"/>
                  </a:lnTo>
                  <a:lnTo>
                    <a:pt x="100" y="1900"/>
                  </a:lnTo>
                  <a:lnTo>
                    <a:pt x="84" y="1915"/>
                  </a:lnTo>
                  <a:lnTo>
                    <a:pt x="67" y="1928"/>
                  </a:lnTo>
                  <a:lnTo>
                    <a:pt x="47" y="1941"/>
                  </a:lnTo>
                  <a:lnTo>
                    <a:pt x="30" y="1956"/>
                  </a:lnTo>
                  <a:lnTo>
                    <a:pt x="15" y="1971"/>
                  </a:lnTo>
                  <a:lnTo>
                    <a:pt x="5" y="1990"/>
                  </a:lnTo>
                  <a:lnTo>
                    <a:pt x="0" y="2011"/>
                  </a:lnTo>
                  <a:lnTo>
                    <a:pt x="5" y="2038"/>
                  </a:lnTo>
                  <a:lnTo>
                    <a:pt x="21" y="2056"/>
                  </a:lnTo>
                  <a:lnTo>
                    <a:pt x="37" y="2073"/>
                  </a:lnTo>
                  <a:lnTo>
                    <a:pt x="54" y="2088"/>
                  </a:lnTo>
                  <a:lnTo>
                    <a:pt x="71" y="2102"/>
                  </a:lnTo>
                  <a:lnTo>
                    <a:pt x="90" y="2115"/>
                  </a:lnTo>
                  <a:lnTo>
                    <a:pt x="109" y="2126"/>
                  </a:lnTo>
                  <a:lnTo>
                    <a:pt x="128" y="2137"/>
                  </a:lnTo>
                  <a:lnTo>
                    <a:pt x="148" y="2147"/>
                  </a:lnTo>
                  <a:lnTo>
                    <a:pt x="155" y="2147"/>
                  </a:lnTo>
                  <a:lnTo>
                    <a:pt x="160" y="2148"/>
                  </a:lnTo>
                  <a:lnTo>
                    <a:pt x="165" y="2152"/>
                  </a:lnTo>
                  <a:lnTo>
                    <a:pt x="170" y="2155"/>
                  </a:lnTo>
                  <a:lnTo>
                    <a:pt x="173" y="2159"/>
                  </a:lnTo>
                  <a:lnTo>
                    <a:pt x="178" y="2161"/>
                  </a:lnTo>
                  <a:lnTo>
                    <a:pt x="182" y="2163"/>
                  </a:lnTo>
                  <a:lnTo>
                    <a:pt x="187" y="2160"/>
                  </a:lnTo>
                  <a:lnTo>
                    <a:pt x="199" y="2164"/>
                  </a:lnTo>
                  <a:lnTo>
                    <a:pt x="213" y="2167"/>
                  </a:lnTo>
                  <a:lnTo>
                    <a:pt x="227" y="2171"/>
                  </a:lnTo>
                  <a:lnTo>
                    <a:pt x="241" y="2174"/>
                  </a:lnTo>
                  <a:lnTo>
                    <a:pt x="253" y="2178"/>
                  </a:lnTo>
                  <a:lnTo>
                    <a:pt x="266" y="2183"/>
                  </a:lnTo>
                  <a:lnTo>
                    <a:pt x="278" y="2189"/>
                  </a:lnTo>
                  <a:lnTo>
                    <a:pt x="290" y="2194"/>
                  </a:lnTo>
                  <a:lnTo>
                    <a:pt x="307" y="2194"/>
                  </a:lnTo>
                  <a:lnTo>
                    <a:pt x="322" y="2198"/>
                  </a:lnTo>
                  <a:lnTo>
                    <a:pt x="338" y="2205"/>
                  </a:lnTo>
                  <a:lnTo>
                    <a:pt x="353" y="2213"/>
                  </a:lnTo>
                  <a:lnTo>
                    <a:pt x="369" y="2222"/>
                  </a:lnTo>
                  <a:lnTo>
                    <a:pt x="385" y="2230"/>
                  </a:lnTo>
                  <a:lnTo>
                    <a:pt x="401" y="2235"/>
                  </a:lnTo>
                  <a:lnTo>
                    <a:pt x="419" y="2237"/>
                  </a:lnTo>
                  <a:lnTo>
                    <a:pt x="429" y="2245"/>
                  </a:lnTo>
                  <a:lnTo>
                    <a:pt x="439" y="2249"/>
                  </a:lnTo>
                  <a:lnTo>
                    <a:pt x="450" y="2250"/>
                  </a:lnTo>
                  <a:lnTo>
                    <a:pt x="461" y="2250"/>
                  </a:lnTo>
                  <a:lnTo>
                    <a:pt x="473" y="2250"/>
                  </a:lnTo>
                  <a:lnTo>
                    <a:pt x="483" y="2252"/>
                  </a:lnTo>
                  <a:lnTo>
                    <a:pt x="493" y="2256"/>
                  </a:lnTo>
                  <a:lnTo>
                    <a:pt x="502" y="2263"/>
                  </a:lnTo>
                  <a:lnTo>
                    <a:pt x="509" y="2265"/>
                  </a:lnTo>
                  <a:lnTo>
                    <a:pt x="518" y="2268"/>
                  </a:lnTo>
                  <a:lnTo>
                    <a:pt x="526" y="2271"/>
                  </a:lnTo>
                  <a:lnTo>
                    <a:pt x="532" y="2274"/>
                  </a:lnTo>
                  <a:lnTo>
                    <a:pt x="543" y="2274"/>
                  </a:lnTo>
                  <a:lnTo>
                    <a:pt x="556" y="2275"/>
                  </a:lnTo>
                  <a:lnTo>
                    <a:pt x="570" y="2277"/>
                  </a:lnTo>
                  <a:lnTo>
                    <a:pt x="585" y="2280"/>
                  </a:lnTo>
                  <a:lnTo>
                    <a:pt x="598" y="2282"/>
                  </a:lnTo>
                  <a:lnTo>
                    <a:pt x="612" y="2286"/>
                  </a:lnTo>
                  <a:lnTo>
                    <a:pt x="626" y="2290"/>
                  </a:lnTo>
                  <a:lnTo>
                    <a:pt x="639" y="2294"/>
                  </a:lnTo>
                  <a:lnTo>
                    <a:pt x="644" y="2290"/>
                  </a:lnTo>
                  <a:lnTo>
                    <a:pt x="650" y="2289"/>
                  </a:lnTo>
                  <a:lnTo>
                    <a:pt x="655" y="2290"/>
                  </a:lnTo>
                  <a:lnTo>
                    <a:pt x="661" y="2293"/>
                  </a:lnTo>
                  <a:lnTo>
                    <a:pt x="668" y="2295"/>
                  </a:lnTo>
                  <a:lnTo>
                    <a:pt x="674" y="2297"/>
                  </a:lnTo>
                  <a:lnTo>
                    <a:pt x="678" y="2296"/>
                  </a:lnTo>
                  <a:lnTo>
                    <a:pt x="683" y="2294"/>
                  </a:lnTo>
                  <a:lnTo>
                    <a:pt x="683" y="2296"/>
                  </a:lnTo>
                  <a:lnTo>
                    <a:pt x="687" y="2291"/>
                  </a:lnTo>
                  <a:lnTo>
                    <a:pt x="700" y="2291"/>
                  </a:lnTo>
                  <a:lnTo>
                    <a:pt x="714" y="2293"/>
                  </a:lnTo>
                  <a:lnTo>
                    <a:pt x="726" y="2295"/>
                  </a:lnTo>
                  <a:lnTo>
                    <a:pt x="740" y="2296"/>
                  </a:lnTo>
                  <a:lnTo>
                    <a:pt x="754" y="2299"/>
                  </a:lnTo>
                  <a:lnTo>
                    <a:pt x="768" y="2300"/>
                  </a:lnTo>
                  <a:lnTo>
                    <a:pt x="780" y="2300"/>
                  </a:lnTo>
                  <a:lnTo>
                    <a:pt x="794" y="2299"/>
                  </a:lnTo>
                  <a:lnTo>
                    <a:pt x="801" y="2301"/>
                  </a:lnTo>
                  <a:lnTo>
                    <a:pt x="806" y="2302"/>
                  </a:lnTo>
                  <a:lnTo>
                    <a:pt x="813" y="2302"/>
                  </a:lnTo>
                  <a:lnTo>
                    <a:pt x="819" y="2299"/>
                  </a:lnTo>
                  <a:lnTo>
                    <a:pt x="835" y="2301"/>
                  </a:lnTo>
                  <a:lnTo>
                    <a:pt x="851" y="2302"/>
                  </a:lnTo>
                  <a:lnTo>
                    <a:pt x="867" y="2301"/>
                  </a:lnTo>
                  <a:lnTo>
                    <a:pt x="884" y="2300"/>
                  </a:lnTo>
                  <a:lnTo>
                    <a:pt x="901" y="2299"/>
                  </a:lnTo>
                  <a:lnTo>
                    <a:pt x="917" y="2299"/>
                  </a:lnTo>
                  <a:lnTo>
                    <a:pt x="933" y="2299"/>
                  </a:lnTo>
                  <a:lnTo>
                    <a:pt x="949" y="2301"/>
                  </a:lnTo>
                  <a:lnTo>
                    <a:pt x="966" y="2302"/>
                  </a:lnTo>
                  <a:lnTo>
                    <a:pt x="984" y="2302"/>
                  </a:lnTo>
                  <a:lnTo>
                    <a:pt x="1001" y="2301"/>
                  </a:lnTo>
                  <a:lnTo>
                    <a:pt x="1019" y="2300"/>
                  </a:lnTo>
                  <a:lnTo>
                    <a:pt x="1037" y="2299"/>
                  </a:lnTo>
                  <a:lnTo>
                    <a:pt x="1054" y="2299"/>
                  </a:lnTo>
                  <a:lnTo>
                    <a:pt x="1072" y="2300"/>
                  </a:lnTo>
                  <a:lnTo>
                    <a:pt x="1089" y="2303"/>
                  </a:lnTo>
                  <a:lnTo>
                    <a:pt x="1089" y="2299"/>
                  </a:lnTo>
                  <a:lnTo>
                    <a:pt x="1099" y="2299"/>
                  </a:lnTo>
                  <a:lnTo>
                    <a:pt x="1109" y="2299"/>
                  </a:lnTo>
                  <a:lnTo>
                    <a:pt x="1120" y="2299"/>
                  </a:lnTo>
                  <a:lnTo>
                    <a:pt x="1131" y="2299"/>
                  </a:lnTo>
                  <a:lnTo>
                    <a:pt x="1141" y="2299"/>
                  </a:lnTo>
                  <a:lnTo>
                    <a:pt x="1153" y="2299"/>
                  </a:lnTo>
                  <a:lnTo>
                    <a:pt x="1164" y="2300"/>
                  </a:lnTo>
                  <a:lnTo>
                    <a:pt x="1176" y="2301"/>
                  </a:lnTo>
                  <a:lnTo>
                    <a:pt x="1198" y="2297"/>
                  </a:lnTo>
                  <a:lnTo>
                    <a:pt x="1221" y="2295"/>
                  </a:lnTo>
                  <a:lnTo>
                    <a:pt x="1244" y="2293"/>
                  </a:lnTo>
                  <a:lnTo>
                    <a:pt x="1267" y="2290"/>
                  </a:lnTo>
                  <a:lnTo>
                    <a:pt x="1290" y="2289"/>
                  </a:lnTo>
                  <a:lnTo>
                    <a:pt x="1313" y="2288"/>
                  </a:lnTo>
                  <a:lnTo>
                    <a:pt x="1335" y="2287"/>
                  </a:lnTo>
                  <a:lnTo>
                    <a:pt x="1357" y="2286"/>
                  </a:lnTo>
                  <a:lnTo>
                    <a:pt x="1380" y="2286"/>
                  </a:lnTo>
                  <a:lnTo>
                    <a:pt x="1403" y="2284"/>
                  </a:lnTo>
                  <a:lnTo>
                    <a:pt x="1425" y="2283"/>
                  </a:lnTo>
                  <a:lnTo>
                    <a:pt x="1448" y="2282"/>
                  </a:lnTo>
                  <a:lnTo>
                    <a:pt x="1471" y="2281"/>
                  </a:lnTo>
                  <a:lnTo>
                    <a:pt x="1493" y="2278"/>
                  </a:lnTo>
                  <a:lnTo>
                    <a:pt x="1517" y="2276"/>
                  </a:lnTo>
                  <a:lnTo>
                    <a:pt x="1540" y="2274"/>
                  </a:lnTo>
                  <a:lnTo>
                    <a:pt x="1544" y="2269"/>
                  </a:lnTo>
                  <a:lnTo>
                    <a:pt x="1538" y="2264"/>
                  </a:lnTo>
                  <a:lnTo>
                    <a:pt x="1531" y="2264"/>
                  </a:lnTo>
                  <a:lnTo>
                    <a:pt x="1524" y="2267"/>
                  </a:lnTo>
                  <a:lnTo>
                    <a:pt x="1516" y="2267"/>
                  </a:lnTo>
                  <a:lnTo>
                    <a:pt x="1512" y="2265"/>
                  </a:lnTo>
                  <a:lnTo>
                    <a:pt x="1507" y="2267"/>
                  </a:lnTo>
                  <a:lnTo>
                    <a:pt x="1501" y="2267"/>
                  </a:lnTo>
                  <a:lnTo>
                    <a:pt x="1497" y="2268"/>
                  </a:lnTo>
                  <a:lnTo>
                    <a:pt x="1491" y="2269"/>
                  </a:lnTo>
                  <a:lnTo>
                    <a:pt x="1488" y="2269"/>
                  </a:lnTo>
                  <a:lnTo>
                    <a:pt x="1483" y="2267"/>
                  </a:lnTo>
                  <a:lnTo>
                    <a:pt x="1481" y="2262"/>
                  </a:lnTo>
                  <a:lnTo>
                    <a:pt x="1466" y="2263"/>
                  </a:lnTo>
                  <a:lnTo>
                    <a:pt x="1452" y="2265"/>
                  </a:lnTo>
                  <a:lnTo>
                    <a:pt x="1437" y="2267"/>
                  </a:lnTo>
                  <a:lnTo>
                    <a:pt x="1423" y="2269"/>
                  </a:lnTo>
                  <a:lnTo>
                    <a:pt x="1407" y="2271"/>
                  </a:lnTo>
                  <a:lnTo>
                    <a:pt x="1392" y="2273"/>
                  </a:lnTo>
                  <a:lnTo>
                    <a:pt x="1376" y="2274"/>
                  </a:lnTo>
                  <a:lnTo>
                    <a:pt x="1361" y="2274"/>
                  </a:lnTo>
                  <a:lnTo>
                    <a:pt x="1349" y="2275"/>
                  </a:lnTo>
                  <a:lnTo>
                    <a:pt x="1338" y="2276"/>
                  </a:lnTo>
                  <a:lnTo>
                    <a:pt x="1327" y="2277"/>
                  </a:lnTo>
                  <a:lnTo>
                    <a:pt x="1316" y="2278"/>
                  </a:lnTo>
                  <a:lnTo>
                    <a:pt x="1306" y="2278"/>
                  </a:lnTo>
                  <a:lnTo>
                    <a:pt x="1295" y="2278"/>
                  </a:lnTo>
                  <a:lnTo>
                    <a:pt x="1284" y="2278"/>
                  </a:lnTo>
                  <a:lnTo>
                    <a:pt x="1274" y="2276"/>
                  </a:lnTo>
                  <a:lnTo>
                    <a:pt x="1289" y="2269"/>
                  </a:lnTo>
                  <a:lnTo>
                    <a:pt x="1306" y="2264"/>
                  </a:lnTo>
                  <a:lnTo>
                    <a:pt x="1323" y="2261"/>
                  </a:lnTo>
                  <a:lnTo>
                    <a:pt x="1340" y="2257"/>
                  </a:lnTo>
                  <a:lnTo>
                    <a:pt x="1357" y="2254"/>
                  </a:lnTo>
                  <a:lnTo>
                    <a:pt x="1376" y="2249"/>
                  </a:lnTo>
                  <a:lnTo>
                    <a:pt x="1393" y="2243"/>
                  </a:lnTo>
                  <a:lnTo>
                    <a:pt x="1409" y="2235"/>
                  </a:lnTo>
                  <a:lnTo>
                    <a:pt x="1411" y="2237"/>
                  </a:lnTo>
                  <a:lnTo>
                    <a:pt x="1410" y="2239"/>
                  </a:lnTo>
                  <a:lnTo>
                    <a:pt x="1408" y="2243"/>
                  </a:lnTo>
                  <a:lnTo>
                    <a:pt x="1409" y="2247"/>
                  </a:lnTo>
                  <a:lnTo>
                    <a:pt x="1417" y="2248"/>
                  </a:lnTo>
                  <a:lnTo>
                    <a:pt x="1425" y="2248"/>
                  </a:lnTo>
                  <a:lnTo>
                    <a:pt x="1433" y="2247"/>
                  </a:lnTo>
                  <a:lnTo>
                    <a:pt x="1441" y="2245"/>
                  </a:lnTo>
                  <a:lnTo>
                    <a:pt x="1449" y="2244"/>
                  </a:lnTo>
                  <a:lnTo>
                    <a:pt x="1458" y="2243"/>
                  </a:lnTo>
                  <a:lnTo>
                    <a:pt x="1466" y="2241"/>
                  </a:lnTo>
                  <a:lnTo>
                    <a:pt x="1475" y="2238"/>
                  </a:lnTo>
                  <a:lnTo>
                    <a:pt x="1485" y="2236"/>
                  </a:lnTo>
                  <a:lnTo>
                    <a:pt x="1495" y="2235"/>
                  </a:lnTo>
                  <a:lnTo>
                    <a:pt x="1505" y="2234"/>
                  </a:lnTo>
                  <a:lnTo>
                    <a:pt x="1515" y="2234"/>
                  </a:lnTo>
                  <a:lnTo>
                    <a:pt x="1524" y="2234"/>
                  </a:lnTo>
                  <a:lnTo>
                    <a:pt x="1535" y="2234"/>
                  </a:lnTo>
                  <a:lnTo>
                    <a:pt x="1544" y="2232"/>
                  </a:lnTo>
                  <a:lnTo>
                    <a:pt x="1554" y="2229"/>
                  </a:lnTo>
                  <a:lnTo>
                    <a:pt x="1568" y="2228"/>
                  </a:lnTo>
                  <a:lnTo>
                    <a:pt x="1583" y="2225"/>
                  </a:lnTo>
                  <a:lnTo>
                    <a:pt x="1597" y="2224"/>
                  </a:lnTo>
                  <a:lnTo>
                    <a:pt x="1613" y="2222"/>
                  </a:lnTo>
                  <a:lnTo>
                    <a:pt x="1629" y="2219"/>
                  </a:lnTo>
                  <a:lnTo>
                    <a:pt x="1645" y="2217"/>
                  </a:lnTo>
                  <a:lnTo>
                    <a:pt x="1660" y="2215"/>
                  </a:lnTo>
                  <a:lnTo>
                    <a:pt x="1676" y="2212"/>
                  </a:lnTo>
                  <a:lnTo>
                    <a:pt x="1676" y="2199"/>
                  </a:lnTo>
                  <a:lnTo>
                    <a:pt x="1669" y="2202"/>
                  </a:lnTo>
                  <a:lnTo>
                    <a:pt x="1664" y="2204"/>
                  </a:lnTo>
                  <a:lnTo>
                    <a:pt x="1657" y="2205"/>
                  </a:lnTo>
                  <a:lnTo>
                    <a:pt x="1650" y="2205"/>
                  </a:lnTo>
                  <a:lnTo>
                    <a:pt x="1643" y="2204"/>
                  </a:lnTo>
                  <a:lnTo>
                    <a:pt x="1636" y="2204"/>
                  </a:lnTo>
                  <a:lnTo>
                    <a:pt x="1631" y="2204"/>
                  </a:lnTo>
                  <a:lnTo>
                    <a:pt x="1624" y="2204"/>
                  </a:lnTo>
                  <a:lnTo>
                    <a:pt x="1628" y="2197"/>
                  </a:lnTo>
                  <a:lnTo>
                    <a:pt x="1641" y="2194"/>
                  </a:lnTo>
                  <a:lnTo>
                    <a:pt x="1655" y="2191"/>
                  </a:lnTo>
                  <a:lnTo>
                    <a:pt x="1668" y="2189"/>
                  </a:lnTo>
                  <a:lnTo>
                    <a:pt x="1682" y="2186"/>
                  </a:lnTo>
                  <a:lnTo>
                    <a:pt x="1696" y="2185"/>
                  </a:lnTo>
                  <a:lnTo>
                    <a:pt x="1708" y="2184"/>
                  </a:lnTo>
                  <a:lnTo>
                    <a:pt x="1722" y="2184"/>
                  </a:lnTo>
                  <a:lnTo>
                    <a:pt x="1736" y="2185"/>
                  </a:lnTo>
                  <a:lnTo>
                    <a:pt x="1740" y="2180"/>
                  </a:lnTo>
                  <a:lnTo>
                    <a:pt x="1747" y="2178"/>
                  </a:lnTo>
                  <a:lnTo>
                    <a:pt x="1754" y="2177"/>
                  </a:lnTo>
                  <a:lnTo>
                    <a:pt x="1761" y="2176"/>
                  </a:lnTo>
                  <a:lnTo>
                    <a:pt x="1767" y="2176"/>
                  </a:lnTo>
                  <a:lnTo>
                    <a:pt x="1771" y="2173"/>
                  </a:lnTo>
                  <a:lnTo>
                    <a:pt x="1775" y="2170"/>
                  </a:lnTo>
                  <a:lnTo>
                    <a:pt x="1775" y="2164"/>
                  </a:lnTo>
                  <a:lnTo>
                    <a:pt x="1755" y="2165"/>
                  </a:lnTo>
                  <a:lnTo>
                    <a:pt x="1737" y="2167"/>
                  </a:lnTo>
                  <a:lnTo>
                    <a:pt x="1720" y="2168"/>
                  </a:lnTo>
                  <a:lnTo>
                    <a:pt x="1704" y="2170"/>
                  </a:lnTo>
                  <a:lnTo>
                    <a:pt x="1688" y="2172"/>
                  </a:lnTo>
                  <a:lnTo>
                    <a:pt x="1669" y="2174"/>
                  </a:lnTo>
                  <a:lnTo>
                    <a:pt x="1650" y="2177"/>
                  </a:lnTo>
                  <a:lnTo>
                    <a:pt x="1628" y="2180"/>
                  </a:lnTo>
                  <a:lnTo>
                    <a:pt x="1619" y="2181"/>
                  </a:lnTo>
                  <a:lnTo>
                    <a:pt x="1612" y="2186"/>
                  </a:lnTo>
                  <a:lnTo>
                    <a:pt x="1609" y="2194"/>
                  </a:lnTo>
                  <a:lnTo>
                    <a:pt x="1609" y="2204"/>
                  </a:lnTo>
                  <a:lnTo>
                    <a:pt x="1599" y="2204"/>
                  </a:lnTo>
                  <a:lnTo>
                    <a:pt x="1587" y="2205"/>
                  </a:lnTo>
                  <a:lnTo>
                    <a:pt x="1577" y="2207"/>
                  </a:lnTo>
                  <a:lnTo>
                    <a:pt x="1567" y="2209"/>
                  </a:lnTo>
                  <a:lnTo>
                    <a:pt x="1557" y="2211"/>
                  </a:lnTo>
                  <a:lnTo>
                    <a:pt x="1547" y="2212"/>
                  </a:lnTo>
                  <a:lnTo>
                    <a:pt x="1537" y="2213"/>
                  </a:lnTo>
                  <a:lnTo>
                    <a:pt x="1528" y="2213"/>
                  </a:lnTo>
                  <a:lnTo>
                    <a:pt x="1520" y="2215"/>
                  </a:lnTo>
                  <a:lnTo>
                    <a:pt x="1511" y="2216"/>
                  </a:lnTo>
                  <a:lnTo>
                    <a:pt x="1503" y="2217"/>
                  </a:lnTo>
                  <a:lnTo>
                    <a:pt x="1495" y="2219"/>
                  </a:lnTo>
                  <a:lnTo>
                    <a:pt x="1487" y="2221"/>
                  </a:lnTo>
                  <a:lnTo>
                    <a:pt x="1479" y="2222"/>
                  </a:lnTo>
                  <a:lnTo>
                    <a:pt x="1471" y="2222"/>
                  </a:lnTo>
                  <a:lnTo>
                    <a:pt x="1464" y="2219"/>
                  </a:lnTo>
                  <a:lnTo>
                    <a:pt x="1468" y="2218"/>
                  </a:lnTo>
                  <a:lnTo>
                    <a:pt x="1473" y="2216"/>
                  </a:lnTo>
                  <a:lnTo>
                    <a:pt x="1477" y="2213"/>
                  </a:lnTo>
                  <a:lnTo>
                    <a:pt x="1482" y="2211"/>
                  </a:lnTo>
                  <a:lnTo>
                    <a:pt x="1487" y="2210"/>
                  </a:lnTo>
                  <a:lnTo>
                    <a:pt x="1491" y="2209"/>
                  </a:lnTo>
                  <a:lnTo>
                    <a:pt x="1497" y="2209"/>
                  </a:lnTo>
                  <a:lnTo>
                    <a:pt x="1501" y="2210"/>
                  </a:lnTo>
                  <a:lnTo>
                    <a:pt x="1509" y="2205"/>
                  </a:lnTo>
                  <a:lnTo>
                    <a:pt x="1520" y="2203"/>
                  </a:lnTo>
                  <a:lnTo>
                    <a:pt x="1528" y="2200"/>
                  </a:lnTo>
                  <a:lnTo>
                    <a:pt x="1532" y="2192"/>
                  </a:lnTo>
                  <a:lnTo>
                    <a:pt x="1655" y="2155"/>
                  </a:lnTo>
                  <a:lnTo>
                    <a:pt x="1664" y="2151"/>
                  </a:lnTo>
                  <a:lnTo>
                    <a:pt x="1673" y="2146"/>
                  </a:lnTo>
                  <a:lnTo>
                    <a:pt x="1682" y="2141"/>
                  </a:lnTo>
                  <a:lnTo>
                    <a:pt x="1691" y="2138"/>
                  </a:lnTo>
                  <a:lnTo>
                    <a:pt x="1700" y="2134"/>
                  </a:lnTo>
                  <a:lnTo>
                    <a:pt x="1708" y="2131"/>
                  </a:lnTo>
                  <a:lnTo>
                    <a:pt x="1716" y="2127"/>
                  </a:lnTo>
                  <a:lnTo>
                    <a:pt x="1724" y="2125"/>
                  </a:lnTo>
                  <a:lnTo>
                    <a:pt x="1729" y="2119"/>
                  </a:lnTo>
                  <a:lnTo>
                    <a:pt x="1735" y="2115"/>
                  </a:lnTo>
                  <a:lnTo>
                    <a:pt x="1740" y="2112"/>
                  </a:lnTo>
                  <a:lnTo>
                    <a:pt x="1746" y="2108"/>
                  </a:lnTo>
                  <a:lnTo>
                    <a:pt x="1752" y="2106"/>
                  </a:lnTo>
                  <a:lnTo>
                    <a:pt x="1757" y="2102"/>
                  </a:lnTo>
                  <a:lnTo>
                    <a:pt x="1763" y="2098"/>
                  </a:lnTo>
                  <a:lnTo>
                    <a:pt x="1768" y="2090"/>
                  </a:lnTo>
                  <a:lnTo>
                    <a:pt x="1770" y="2093"/>
                  </a:lnTo>
                  <a:lnTo>
                    <a:pt x="1770" y="2088"/>
                  </a:lnTo>
                  <a:lnTo>
                    <a:pt x="1779" y="2086"/>
                  </a:lnTo>
                  <a:lnTo>
                    <a:pt x="1784" y="2079"/>
                  </a:lnTo>
                  <a:lnTo>
                    <a:pt x="1788" y="2072"/>
                  </a:lnTo>
                  <a:lnTo>
                    <a:pt x="1796" y="2070"/>
                  </a:lnTo>
                  <a:lnTo>
                    <a:pt x="1802" y="2061"/>
                  </a:lnTo>
                  <a:lnTo>
                    <a:pt x="1808" y="2050"/>
                  </a:lnTo>
                  <a:lnTo>
                    <a:pt x="1812" y="2038"/>
                  </a:lnTo>
                  <a:lnTo>
                    <a:pt x="1816" y="2025"/>
                  </a:lnTo>
                  <a:lnTo>
                    <a:pt x="1809" y="2018"/>
                  </a:lnTo>
                  <a:lnTo>
                    <a:pt x="1807" y="2008"/>
                  </a:lnTo>
                  <a:lnTo>
                    <a:pt x="1807" y="1997"/>
                  </a:lnTo>
                  <a:lnTo>
                    <a:pt x="1804" y="19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8"/>
            <p:cNvSpPr>
              <a:spLocks/>
            </p:cNvSpPr>
            <p:nvPr/>
          </p:nvSpPr>
          <p:spPr bwMode="auto">
            <a:xfrm>
              <a:off x="10050" y="9410"/>
              <a:ext cx="115" cy="22"/>
            </a:xfrm>
            <a:custGeom>
              <a:avLst/>
              <a:gdLst>
                <a:gd name="T0" fmla="*/ 1 w 230"/>
                <a:gd name="T1" fmla="*/ 1 h 44"/>
                <a:gd name="T2" fmla="*/ 1 w 230"/>
                <a:gd name="T3" fmla="*/ 1 h 44"/>
                <a:gd name="T4" fmla="*/ 1 w 230"/>
                <a:gd name="T5" fmla="*/ 1 h 44"/>
                <a:gd name="T6" fmla="*/ 1 w 230"/>
                <a:gd name="T7" fmla="*/ 1 h 44"/>
                <a:gd name="T8" fmla="*/ 1 w 230"/>
                <a:gd name="T9" fmla="*/ 1 h 44"/>
                <a:gd name="T10" fmla="*/ 1 w 230"/>
                <a:gd name="T11" fmla="*/ 1 h 44"/>
                <a:gd name="T12" fmla="*/ 1 w 230"/>
                <a:gd name="T13" fmla="*/ 1 h 44"/>
                <a:gd name="T14" fmla="*/ 1 w 230"/>
                <a:gd name="T15" fmla="*/ 1 h 44"/>
                <a:gd name="T16" fmla="*/ 1 w 230"/>
                <a:gd name="T17" fmla="*/ 1 h 44"/>
                <a:gd name="T18" fmla="*/ 1 w 230"/>
                <a:gd name="T19" fmla="*/ 1 h 44"/>
                <a:gd name="T20" fmla="*/ 1 w 230"/>
                <a:gd name="T21" fmla="*/ 1 h 44"/>
                <a:gd name="T22" fmla="*/ 1 w 230"/>
                <a:gd name="T23" fmla="*/ 1 h 44"/>
                <a:gd name="T24" fmla="*/ 1 w 230"/>
                <a:gd name="T25" fmla="*/ 1 h 44"/>
                <a:gd name="T26" fmla="*/ 1 w 230"/>
                <a:gd name="T27" fmla="*/ 1 h 44"/>
                <a:gd name="T28" fmla="*/ 1 w 230"/>
                <a:gd name="T29" fmla="*/ 1 h 44"/>
                <a:gd name="T30" fmla="*/ 1 w 230"/>
                <a:gd name="T31" fmla="*/ 1 h 44"/>
                <a:gd name="T32" fmla="*/ 1 w 230"/>
                <a:gd name="T33" fmla="*/ 1 h 44"/>
                <a:gd name="T34" fmla="*/ 0 w 230"/>
                <a:gd name="T35" fmla="*/ 1 h 44"/>
                <a:gd name="T36" fmla="*/ 1 w 230"/>
                <a:gd name="T37" fmla="*/ 1 h 44"/>
                <a:gd name="T38" fmla="*/ 1 w 230"/>
                <a:gd name="T39" fmla="*/ 1 h 44"/>
                <a:gd name="T40" fmla="*/ 1 w 230"/>
                <a:gd name="T41" fmla="*/ 1 h 44"/>
                <a:gd name="T42" fmla="*/ 1 w 230"/>
                <a:gd name="T43" fmla="*/ 1 h 44"/>
                <a:gd name="T44" fmla="*/ 1 w 230"/>
                <a:gd name="T45" fmla="*/ 1 h 44"/>
                <a:gd name="T46" fmla="*/ 1 w 230"/>
                <a:gd name="T47" fmla="*/ 1 h 44"/>
                <a:gd name="T48" fmla="*/ 1 w 230"/>
                <a:gd name="T49" fmla="*/ 1 h 44"/>
                <a:gd name="T50" fmla="*/ 1 w 230"/>
                <a:gd name="T51" fmla="*/ 1 h 44"/>
                <a:gd name="T52" fmla="*/ 1 w 230"/>
                <a:gd name="T53" fmla="*/ 1 h 44"/>
                <a:gd name="T54" fmla="*/ 1 w 230"/>
                <a:gd name="T55" fmla="*/ 1 h 44"/>
                <a:gd name="T56" fmla="*/ 1 w 230"/>
                <a:gd name="T57" fmla="*/ 1 h 44"/>
                <a:gd name="T58" fmla="*/ 1 w 230"/>
                <a:gd name="T59" fmla="*/ 1 h 44"/>
                <a:gd name="T60" fmla="*/ 1 w 230"/>
                <a:gd name="T61" fmla="*/ 1 h 44"/>
                <a:gd name="T62" fmla="*/ 1 w 230"/>
                <a:gd name="T63" fmla="*/ 1 h 44"/>
                <a:gd name="T64" fmla="*/ 1 w 230"/>
                <a:gd name="T65" fmla="*/ 1 h 44"/>
                <a:gd name="T66" fmla="*/ 1 w 230"/>
                <a:gd name="T67" fmla="*/ 1 h 44"/>
                <a:gd name="T68" fmla="*/ 1 w 230"/>
                <a:gd name="T69" fmla="*/ 1 h 44"/>
                <a:gd name="T70" fmla="*/ 1 w 230"/>
                <a:gd name="T71" fmla="*/ 1 h 44"/>
                <a:gd name="T72" fmla="*/ 1 w 230"/>
                <a:gd name="T73" fmla="*/ 0 h 44"/>
                <a:gd name="T74" fmla="*/ 1 w 230"/>
                <a:gd name="T75" fmla="*/ 1 h 44"/>
                <a:gd name="T76" fmla="*/ 1 w 230"/>
                <a:gd name="T77" fmla="*/ 1 h 44"/>
                <a:gd name="T78" fmla="*/ 1 w 230"/>
                <a:gd name="T79" fmla="*/ 1 h 44"/>
                <a:gd name="T80" fmla="*/ 1 w 230"/>
                <a:gd name="T81" fmla="*/ 1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0"/>
                <a:gd name="T124" fmla="*/ 0 h 44"/>
                <a:gd name="T125" fmla="*/ 230 w 230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0" h="44">
                  <a:moveTo>
                    <a:pt x="230" y="6"/>
                  </a:moveTo>
                  <a:lnTo>
                    <a:pt x="217" y="7"/>
                  </a:lnTo>
                  <a:lnTo>
                    <a:pt x="202" y="10"/>
                  </a:lnTo>
                  <a:lnTo>
                    <a:pt x="187" y="11"/>
                  </a:lnTo>
                  <a:lnTo>
                    <a:pt x="173" y="13"/>
                  </a:lnTo>
                  <a:lnTo>
                    <a:pt x="158" y="15"/>
                  </a:lnTo>
                  <a:lnTo>
                    <a:pt x="143" y="18"/>
                  </a:lnTo>
                  <a:lnTo>
                    <a:pt x="130" y="19"/>
                  </a:lnTo>
                  <a:lnTo>
                    <a:pt x="115" y="21"/>
                  </a:lnTo>
                  <a:lnTo>
                    <a:pt x="100" y="24"/>
                  </a:lnTo>
                  <a:lnTo>
                    <a:pt x="86" y="27"/>
                  </a:lnTo>
                  <a:lnTo>
                    <a:pt x="71" y="30"/>
                  </a:lnTo>
                  <a:lnTo>
                    <a:pt x="58" y="32"/>
                  </a:lnTo>
                  <a:lnTo>
                    <a:pt x="44" y="34"/>
                  </a:lnTo>
                  <a:lnTo>
                    <a:pt x="30" y="38"/>
                  </a:lnTo>
                  <a:lnTo>
                    <a:pt x="16" y="40"/>
                  </a:lnTo>
                  <a:lnTo>
                    <a:pt x="3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5"/>
                  </a:lnTo>
                  <a:lnTo>
                    <a:pt x="12" y="23"/>
                  </a:lnTo>
                  <a:lnTo>
                    <a:pt x="19" y="21"/>
                  </a:lnTo>
                  <a:lnTo>
                    <a:pt x="2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50" y="19"/>
                  </a:lnTo>
                  <a:lnTo>
                    <a:pt x="63" y="18"/>
                  </a:lnTo>
                  <a:lnTo>
                    <a:pt x="76" y="15"/>
                  </a:lnTo>
                  <a:lnTo>
                    <a:pt x="90" y="12"/>
                  </a:lnTo>
                  <a:lnTo>
                    <a:pt x="103" y="10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3" y="6"/>
                  </a:lnTo>
                  <a:lnTo>
                    <a:pt x="154" y="4"/>
                  </a:lnTo>
                  <a:lnTo>
                    <a:pt x="164" y="2"/>
                  </a:lnTo>
                  <a:lnTo>
                    <a:pt x="175" y="1"/>
                  </a:lnTo>
                  <a:lnTo>
                    <a:pt x="186" y="0"/>
                  </a:lnTo>
                  <a:lnTo>
                    <a:pt x="196" y="1"/>
                  </a:lnTo>
                  <a:lnTo>
                    <a:pt x="207" y="2"/>
                  </a:lnTo>
                  <a:lnTo>
                    <a:pt x="219" y="4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9"/>
            <p:cNvSpPr>
              <a:spLocks/>
            </p:cNvSpPr>
            <p:nvPr/>
          </p:nvSpPr>
          <p:spPr bwMode="auto">
            <a:xfrm>
              <a:off x="10007" y="9448"/>
              <a:ext cx="5" cy="1"/>
            </a:xfrm>
            <a:custGeom>
              <a:avLst/>
              <a:gdLst>
                <a:gd name="T0" fmla="*/ 1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1 w 10"/>
                <a:gd name="T7" fmla="*/ 1 h 2"/>
                <a:gd name="T8" fmla="*/ 0 w 10"/>
                <a:gd name="T9" fmla="*/ 1 h 2"/>
                <a:gd name="T10" fmla="*/ 1 w 10"/>
                <a:gd name="T11" fmla="*/ 1 h 2"/>
                <a:gd name="T12" fmla="*/ 1 w 10"/>
                <a:gd name="T13" fmla="*/ 1 h 2"/>
                <a:gd name="T14" fmla="*/ 1 w 10"/>
                <a:gd name="T15" fmla="*/ 0 h 2"/>
                <a:gd name="T16" fmla="*/ 1 w 10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"/>
                <a:gd name="T29" fmla="*/ 10 w 10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">
                  <a:moveTo>
                    <a:pt x="10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20"/>
            <p:cNvSpPr>
              <a:spLocks/>
            </p:cNvSpPr>
            <p:nvPr/>
          </p:nvSpPr>
          <p:spPr bwMode="auto">
            <a:xfrm>
              <a:off x="9935" y="9473"/>
              <a:ext cx="683" cy="497"/>
            </a:xfrm>
            <a:custGeom>
              <a:avLst/>
              <a:gdLst>
                <a:gd name="T0" fmla="*/ 0 w 1367"/>
                <a:gd name="T1" fmla="*/ 1 h 994"/>
                <a:gd name="T2" fmla="*/ 0 w 1367"/>
                <a:gd name="T3" fmla="*/ 1 h 994"/>
                <a:gd name="T4" fmla="*/ 0 w 1367"/>
                <a:gd name="T5" fmla="*/ 1 h 994"/>
                <a:gd name="T6" fmla="*/ 0 w 1367"/>
                <a:gd name="T7" fmla="*/ 1 h 994"/>
                <a:gd name="T8" fmla="*/ 0 w 1367"/>
                <a:gd name="T9" fmla="*/ 1 h 994"/>
                <a:gd name="T10" fmla="*/ 0 w 1367"/>
                <a:gd name="T11" fmla="*/ 1 h 994"/>
                <a:gd name="T12" fmla="*/ 0 w 1367"/>
                <a:gd name="T13" fmla="*/ 1 h 994"/>
                <a:gd name="T14" fmla="*/ 0 w 1367"/>
                <a:gd name="T15" fmla="*/ 1 h 994"/>
                <a:gd name="T16" fmla="*/ 0 w 1367"/>
                <a:gd name="T17" fmla="*/ 1 h 994"/>
                <a:gd name="T18" fmla="*/ 0 w 1367"/>
                <a:gd name="T19" fmla="*/ 1 h 994"/>
                <a:gd name="T20" fmla="*/ 0 w 1367"/>
                <a:gd name="T21" fmla="*/ 1 h 994"/>
                <a:gd name="T22" fmla="*/ 0 w 1367"/>
                <a:gd name="T23" fmla="*/ 1 h 994"/>
                <a:gd name="T24" fmla="*/ 0 w 1367"/>
                <a:gd name="T25" fmla="*/ 1 h 994"/>
                <a:gd name="T26" fmla="*/ 0 w 1367"/>
                <a:gd name="T27" fmla="*/ 1 h 994"/>
                <a:gd name="T28" fmla="*/ 0 w 1367"/>
                <a:gd name="T29" fmla="*/ 1 h 994"/>
                <a:gd name="T30" fmla="*/ 0 w 1367"/>
                <a:gd name="T31" fmla="*/ 1 h 994"/>
                <a:gd name="T32" fmla="*/ 0 w 1367"/>
                <a:gd name="T33" fmla="*/ 1 h 994"/>
                <a:gd name="T34" fmla="*/ 0 w 1367"/>
                <a:gd name="T35" fmla="*/ 1 h 994"/>
                <a:gd name="T36" fmla="*/ 0 w 1367"/>
                <a:gd name="T37" fmla="*/ 1 h 994"/>
                <a:gd name="T38" fmla="*/ 0 w 1367"/>
                <a:gd name="T39" fmla="*/ 1 h 994"/>
                <a:gd name="T40" fmla="*/ 0 w 1367"/>
                <a:gd name="T41" fmla="*/ 1 h 994"/>
                <a:gd name="T42" fmla="*/ 0 w 1367"/>
                <a:gd name="T43" fmla="*/ 1 h 994"/>
                <a:gd name="T44" fmla="*/ 0 w 1367"/>
                <a:gd name="T45" fmla="*/ 1 h 994"/>
                <a:gd name="T46" fmla="*/ 0 w 1367"/>
                <a:gd name="T47" fmla="*/ 1 h 994"/>
                <a:gd name="T48" fmla="*/ 0 w 1367"/>
                <a:gd name="T49" fmla="*/ 1 h 994"/>
                <a:gd name="T50" fmla="*/ 0 w 1367"/>
                <a:gd name="T51" fmla="*/ 1 h 994"/>
                <a:gd name="T52" fmla="*/ 0 w 1367"/>
                <a:gd name="T53" fmla="*/ 1 h 994"/>
                <a:gd name="T54" fmla="*/ 0 w 1367"/>
                <a:gd name="T55" fmla="*/ 1 h 994"/>
                <a:gd name="T56" fmla="*/ 0 w 1367"/>
                <a:gd name="T57" fmla="*/ 1 h 994"/>
                <a:gd name="T58" fmla="*/ 0 w 1367"/>
                <a:gd name="T59" fmla="*/ 1 h 994"/>
                <a:gd name="T60" fmla="*/ 0 w 1367"/>
                <a:gd name="T61" fmla="*/ 1 h 994"/>
                <a:gd name="T62" fmla="*/ 0 w 1367"/>
                <a:gd name="T63" fmla="*/ 1 h 994"/>
                <a:gd name="T64" fmla="*/ 0 w 1367"/>
                <a:gd name="T65" fmla="*/ 1 h 994"/>
                <a:gd name="T66" fmla="*/ 0 w 1367"/>
                <a:gd name="T67" fmla="*/ 1 h 994"/>
                <a:gd name="T68" fmla="*/ 0 w 1367"/>
                <a:gd name="T69" fmla="*/ 1 h 994"/>
                <a:gd name="T70" fmla="*/ 0 w 1367"/>
                <a:gd name="T71" fmla="*/ 1 h 994"/>
                <a:gd name="T72" fmla="*/ 0 w 1367"/>
                <a:gd name="T73" fmla="*/ 1 h 994"/>
                <a:gd name="T74" fmla="*/ 0 w 1367"/>
                <a:gd name="T75" fmla="*/ 1 h 994"/>
                <a:gd name="T76" fmla="*/ 0 w 1367"/>
                <a:gd name="T77" fmla="*/ 1 h 994"/>
                <a:gd name="T78" fmla="*/ 0 w 1367"/>
                <a:gd name="T79" fmla="*/ 1 h 994"/>
                <a:gd name="T80" fmla="*/ 0 w 1367"/>
                <a:gd name="T81" fmla="*/ 1 h 994"/>
                <a:gd name="T82" fmla="*/ 0 w 1367"/>
                <a:gd name="T83" fmla="*/ 1 h 994"/>
                <a:gd name="T84" fmla="*/ 0 w 1367"/>
                <a:gd name="T85" fmla="*/ 1 h 994"/>
                <a:gd name="T86" fmla="*/ 0 w 1367"/>
                <a:gd name="T87" fmla="*/ 1 h 994"/>
                <a:gd name="T88" fmla="*/ 0 w 1367"/>
                <a:gd name="T89" fmla="*/ 1 h 994"/>
                <a:gd name="T90" fmla="*/ 0 w 1367"/>
                <a:gd name="T91" fmla="*/ 1 h 994"/>
                <a:gd name="T92" fmla="*/ 0 w 1367"/>
                <a:gd name="T93" fmla="*/ 1 h 994"/>
                <a:gd name="T94" fmla="*/ 0 w 1367"/>
                <a:gd name="T95" fmla="*/ 1 h 994"/>
                <a:gd name="T96" fmla="*/ 0 w 1367"/>
                <a:gd name="T97" fmla="*/ 1 h 994"/>
                <a:gd name="T98" fmla="*/ 0 w 1367"/>
                <a:gd name="T99" fmla="*/ 1 h 994"/>
                <a:gd name="T100" fmla="*/ 0 w 1367"/>
                <a:gd name="T101" fmla="*/ 1 h 994"/>
                <a:gd name="T102" fmla="*/ 0 w 1367"/>
                <a:gd name="T103" fmla="*/ 1 h 994"/>
                <a:gd name="T104" fmla="*/ 0 w 1367"/>
                <a:gd name="T105" fmla="*/ 1 h 994"/>
                <a:gd name="T106" fmla="*/ 0 w 1367"/>
                <a:gd name="T107" fmla="*/ 1 h 994"/>
                <a:gd name="T108" fmla="*/ 0 w 1367"/>
                <a:gd name="T109" fmla="*/ 1 h 994"/>
                <a:gd name="T110" fmla="*/ 0 w 1367"/>
                <a:gd name="T111" fmla="*/ 1 h 994"/>
                <a:gd name="T112" fmla="*/ 0 w 1367"/>
                <a:gd name="T113" fmla="*/ 1 h 994"/>
                <a:gd name="T114" fmla="*/ 0 w 1367"/>
                <a:gd name="T115" fmla="*/ 1 h 994"/>
                <a:gd name="T116" fmla="*/ 0 w 1367"/>
                <a:gd name="T117" fmla="*/ 1 h 994"/>
                <a:gd name="T118" fmla="*/ 0 w 1367"/>
                <a:gd name="T119" fmla="*/ 1 h 994"/>
                <a:gd name="T120" fmla="*/ 0 w 1367"/>
                <a:gd name="T121" fmla="*/ 1 h 994"/>
                <a:gd name="T122" fmla="*/ 0 w 1367"/>
                <a:gd name="T123" fmla="*/ 1 h 994"/>
                <a:gd name="T124" fmla="*/ 0 w 1367"/>
                <a:gd name="T125" fmla="*/ 1 h 9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67"/>
                <a:gd name="T190" fmla="*/ 0 h 994"/>
                <a:gd name="T191" fmla="*/ 1367 w 1367"/>
                <a:gd name="T192" fmla="*/ 994 h 9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67" h="994">
                  <a:moveTo>
                    <a:pt x="1064" y="0"/>
                  </a:moveTo>
                  <a:lnTo>
                    <a:pt x="1063" y="8"/>
                  </a:lnTo>
                  <a:lnTo>
                    <a:pt x="1059" y="15"/>
                  </a:lnTo>
                  <a:lnTo>
                    <a:pt x="1055" y="22"/>
                  </a:lnTo>
                  <a:lnTo>
                    <a:pt x="1049" y="29"/>
                  </a:lnTo>
                  <a:lnTo>
                    <a:pt x="1043" y="35"/>
                  </a:lnTo>
                  <a:lnTo>
                    <a:pt x="1038" y="41"/>
                  </a:lnTo>
                  <a:lnTo>
                    <a:pt x="1032" y="47"/>
                  </a:lnTo>
                  <a:lnTo>
                    <a:pt x="1027" y="53"/>
                  </a:lnTo>
                  <a:lnTo>
                    <a:pt x="1020" y="56"/>
                  </a:lnTo>
                  <a:lnTo>
                    <a:pt x="1014" y="60"/>
                  </a:lnTo>
                  <a:lnTo>
                    <a:pt x="1007" y="63"/>
                  </a:lnTo>
                  <a:lnTo>
                    <a:pt x="1000" y="67"/>
                  </a:lnTo>
                  <a:lnTo>
                    <a:pt x="992" y="69"/>
                  </a:lnTo>
                  <a:lnTo>
                    <a:pt x="984" y="72"/>
                  </a:lnTo>
                  <a:lnTo>
                    <a:pt x="976" y="73"/>
                  </a:lnTo>
                  <a:lnTo>
                    <a:pt x="968" y="73"/>
                  </a:lnTo>
                  <a:lnTo>
                    <a:pt x="958" y="75"/>
                  </a:lnTo>
                  <a:lnTo>
                    <a:pt x="947" y="80"/>
                  </a:lnTo>
                  <a:lnTo>
                    <a:pt x="938" y="85"/>
                  </a:lnTo>
                  <a:lnTo>
                    <a:pt x="929" y="89"/>
                  </a:lnTo>
                  <a:lnTo>
                    <a:pt x="920" y="93"/>
                  </a:lnTo>
                  <a:lnTo>
                    <a:pt x="911" y="97"/>
                  </a:lnTo>
                  <a:lnTo>
                    <a:pt x="899" y="99"/>
                  </a:lnTo>
                  <a:lnTo>
                    <a:pt x="888" y="99"/>
                  </a:lnTo>
                  <a:lnTo>
                    <a:pt x="880" y="105"/>
                  </a:lnTo>
                  <a:lnTo>
                    <a:pt x="871" y="108"/>
                  </a:lnTo>
                  <a:lnTo>
                    <a:pt x="863" y="110"/>
                  </a:lnTo>
                  <a:lnTo>
                    <a:pt x="852" y="111"/>
                  </a:lnTo>
                  <a:lnTo>
                    <a:pt x="843" y="112"/>
                  </a:lnTo>
                  <a:lnTo>
                    <a:pt x="833" y="112"/>
                  </a:lnTo>
                  <a:lnTo>
                    <a:pt x="824" y="114"/>
                  </a:lnTo>
                  <a:lnTo>
                    <a:pt x="813" y="117"/>
                  </a:lnTo>
                  <a:lnTo>
                    <a:pt x="795" y="123"/>
                  </a:lnTo>
                  <a:lnTo>
                    <a:pt x="777" y="127"/>
                  </a:lnTo>
                  <a:lnTo>
                    <a:pt x="757" y="131"/>
                  </a:lnTo>
                  <a:lnTo>
                    <a:pt x="739" y="133"/>
                  </a:lnTo>
                  <a:lnTo>
                    <a:pt x="720" y="137"/>
                  </a:lnTo>
                  <a:lnTo>
                    <a:pt x="700" y="139"/>
                  </a:lnTo>
                  <a:lnTo>
                    <a:pt x="682" y="141"/>
                  </a:lnTo>
                  <a:lnTo>
                    <a:pt x="663" y="145"/>
                  </a:lnTo>
                  <a:lnTo>
                    <a:pt x="651" y="141"/>
                  </a:lnTo>
                  <a:lnTo>
                    <a:pt x="640" y="140"/>
                  </a:lnTo>
                  <a:lnTo>
                    <a:pt x="629" y="140"/>
                  </a:lnTo>
                  <a:lnTo>
                    <a:pt x="619" y="141"/>
                  </a:lnTo>
                  <a:lnTo>
                    <a:pt x="609" y="144"/>
                  </a:lnTo>
                  <a:lnTo>
                    <a:pt x="599" y="145"/>
                  </a:lnTo>
                  <a:lnTo>
                    <a:pt x="588" y="147"/>
                  </a:lnTo>
                  <a:lnTo>
                    <a:pt x="577" y="147"/>
                  </a:lnTo>
                  <a:lnTo>
                    <a:pt x="572" y="147"/>
                  </a:lnTo>
                  <a:lnTo>
                    <a:pt x="568" y="147"/>
                  </a:lnTo>
                  <a:lnTo>
                    <a:pt x="561" y="147"/>
                  </a:lnTo>
                  <a:lnTo>
                    <a:pt x="554" y="146"/>
                  </a:lnTo>
                  <a:lnTo>
                    <a:pt x="547" y="146"/>
                  </a:lnTo>
                  <a:lnTo>
                    <a:pt x="540" y="147"/>
                  </a:lnTo>
                  <a:lnTo>
                    <a:pt x="533" y="150"/>
                  </a:lnTo>
                  <a:lnTo>
                    <a:pt x="528" y="152"/>
                  </a:lnTo>
                  <a:lnTo>
                    <a:pt x="536" y="158"/>
                  </a:lnTo>
                  <a:lnTo>
                    <a:pt x="545" y="160"/>
                  </a:lnTo>
                  <a:lnTo>
                    <a:pt x="555" y="162"/>
                  </a:lnTo>
                  <a:lnTo>
                    <a:pt x="565" y="163"/>
                  </a:lnTo>
                  <a:lnTo>
                    <a:pt x="576" y="162"/>
                  </a:lnTo>
                  <a:lnTo>
                    <a:pt x="587" y="163"/>
                  </a:lnTo>
                  <a:lnTo>
                    <a:pt x="597" y="164"/>
                  </a:lnTo>
                  <a:lnTo>
                    <a:pt x="609" y="166"/>
                  </a:lnTo>
                  <a:lnTo>
                    <a:pt x="613" y="165"/>
                  </a:lnTo>
                  <a:lnTo>
                    <a:pt x="618" y="164"/>
                  </a:lnTo>
                  <a:lnTo>
                    <a:pt x="623" y="165"/>
                  </a:lnTo>
                  <a:lnTo>
                    <a:pt x="628" y="166"/>
                  </a:lnTo>
                  <a:lnTo>
                    <a:pt x="642" y="162"/>
                  </a:lnTo>
                  <a:lnTo>
                    <a:pt x="656" y="160"/>
                  </a:lnTo>
                  <a:lnTo>
                    <a:pt x="669" y="159"/>
                  </a:lnTo>
                  <a:lnTo>
                    <a:pt x="683" y="159"/>
                  </a:lnTo>
                  <a:lnTo>
                    <a:pt x="697" y="159"/>
                  </a:lnTo>
                  <a:lnTo>
                    <a:pt x="711" y="159"/>
                  </a:lnTo>
                  <a:lnTo>
                    <a:pt x="723" y="159"/>
                  </a:lnTo>
                  <a:lnTo>
                    <a:pt x="737" y="157"/>
                  </a:lnTo>
                  <a:lnTo>
                    <a:pt x="751" y="156"/>
                  </a:lnTo>
                  <a:lnTo>
                    <a:pt x="764" y="153"/>
                  </a:lnTo>
                  <a:lnTo>
                    <a:pt x="777" y="151"/>
                  </a:lnTo>
                  <a:lnTo>
                    <a:pt x="792" y="150"/>
                  </a:lnTo>
                  <a:lnTo>
                    <a:pt x="805" y="147"/>
                  </a:lnTo>
                  <a:lnTo>
                    <a:pt x="819" y="145"/>
                  </a:lnTo>
                  <a:lnTo>
                    <a:pt x="833" y="143"/>
                  </a:lnTo>
                  <a:lnTo>
                    <a:pt x="847" y="139"/>
                  </a:lnTo>
                  <a:lnTo>
                    <a:pt x="860" y="137"/>
                  </a:lnTo>
                  <a:lnTo>
                    <a:pt x="874" y="134"/>
                  </a:lnTo>
                  <a:lnTo>
                    <a:pt x="887" y="131"/>
                  </a:lnTo>
                  <a:lnTo>
                    <a:pt x="900" y="127"/>
                  </a:lnTo>
                  <a:lnTo>
                    <a:pt x="913" y="125"/>
                  </a:lnTo>
                  <a:lnTo>
                    <a:pt x="926" y="121"/>
                  </a:lnTo>
                  <a:lnTo>
                    <a:pt x="938" y="118"/>
                  </a:lnTo>
                  <a:lnTo>
                    <a:pt x="951" y="114"/>
                  </a:lnTo>
                  <a:lnTo>
                    <a:pt x="958" y="107"/>
                  </a:lnTo>
                  <a:lnTo>
                    <a:pt x="964" y="102"/>
                  </a:lnTo>
                  <a:lnTo>
                    <a:pt x="971" y="99"/>
                  </a:lnTo>
                  <a:lnTo>
                    <a:pt x="979" y="99"/>
                  </a:lnTo>
                  <a:lnTo>
                    <a:pt x="986" y="92"/>
                  </a:lnTo>
                  <a:lnTo>
                    <a:pt x="994" y="87"/>
                  </a:lnTo>
                  <a:lnTo>
                    <a:pt x="1001" y="84"/>
                  </a:lnTo>
                  <a:lnTo>
                    <a:pt x="1009" y="80"/>
                  </a:lnTo>
                  <a:lnTo>
                    <a:pt x="1017" y="78"/>
                  </a:lnTo>
                  <a:lnTo>
                    <a:pt x="1025" y="75"/>
                  </a:lnTo>
                  <a:lnTo>
                    <a:pt x="1033" y="72"/>
                  </a:lnTo>
                  <a:lnTo>
                    <a:pt x="1041" y="66"/>
                  </a:lnTo>
                  <a:lnTo>
                    <a:pt x="1065" y="66"/>
                  </a:lnTo>
                  <a:lnTo>
                    <a:pt x="1064" y="76"/>
                  </a:lnTo>
                  <a:lnTo>
                    <a:pt x="1060" y="86"/>
                  </a:lnTo>
                  <a:lnTo>
                    <a:pt x="1056" y="94"/>
                  </a:lnTo>
                  <a:lnTo>
                    <a:pt x="1050" y="101"/>
                  </a:lnTo>
                  <a:lnTo>
                    <a:pt x="1043" y="107"/>
                  </a:lnTo>
                  <a:lnTo>
                    <a:pt x="1036" y="113"/>
                  </a:lnTo>
                  <a:lnTo>
                    <a:pt x="1027" y="119"/>
                  </a:lnTo>
                  <a:lnTo>
                    <a:pt x="1019" y="124"/>
                  </a:lnTo>
                  <a:lnTo>
                    <a:pt x="1003" y="127"/>
                  </a:lnTo>
                  <a:lnTo>
                    <a:pt x="988" y="132"/>
                  </a:lnTo>
                  <a:lnTo>
                    <a:pt x="972" y="137"/>
                  </a:lnTo>
                  <a:lnTo>
                    <a:pt x="958" y="141"/>
                  </a:lnTo>
                  <a:lnTo>
                    <a:pt x="943" y="145"/>
                  </a:lnTo>
                  <a:lnTo>
                    <a:pt x="928" y="150"/>
                  </a:lnTo>
                  <a:lnTo>
                    <a:pt x="913" y="154"/>
                  </a:lnTo>
                  <a:lnTo>
                    <a:pt x="898" y="159"/>
                  </a:lnTo>
                  <a:lnTo>
                    <a:pt x="882" y="163"/>
                  </a:lnTo>
                  <a:lnTo>
                    <a:pt x="867" y="168"/>
                  </a:lnTo>
                  <a:lnTo>
                    <a:pt x="852" y="171"/>
                  </a:lnTo>
                  <a:lnTo>
                    <a:pt x="837" y="175"/>
                  </a:lnTo>
                  <a:lnTo>
                    <a:pt x="823" y="177"/>
                  </a:lnTo>
                  <a:lnTo>
                    <a:pt x="807" y="181"/>
                  </a:lnTo>
                  <a:lnTo>
                    <a:pt x="792" y="182"/>
                  </a:lnTo>
                  <a:lnTo>
                    <a:pt x="776" y="184"/>
                  </a:lnTo>
                  <a:lnTo>
                    <a:pt x="771" y="189"/>
                  </a:lnTo>
                  <a:lnTo>
                    <a:pt x="760" y="191"/>
                  </a:lnTo>
                  <a:lnTo>
                    <a:pt x="747" y="194"/>
                  </a:lnTo>
                  <a:lnTo>
                    <a:pt x="733" y="194"/>
                  </a:lnTo>
                  <a:lnTo>
                    <a:pt x="720" y="195"/>
                  </a:lnTo>
                  <a:lnTo>
                    <a:pt x="706" y="196"/>
                  </a:lnTo>
                  <a:lnTo>
                    <a:pt x="693" y="197"/>
                  </a:lnTo>
                  <a:lnTo>
                    <a:pt x="681" y="201"/>
                  </a:lnTo>
                  <a:lnTo>
                    <a:pt x="672" y="207"/>
                  </a:lnTo>
                  <a:lnTo>
                    <a:pt x="661" y="207"/>
                  </a:lnTo>
                  <a:lnTo>
                    <a:pt x="651" y="205"/>
                  </a:lnTo>
                  <a:lnTo>
                    <a:pt x="641" y="207"/>
                  </a:lnTo>
                  <a:lnTo>
                    <a:pt x="629" y="207"/>
                  </a:lnTo>
                  <a:lnTo>
                    <a:pt x="618" y="208"/>
                  </a:lnTo>
                  <a:lnTo>
                    <a:pt x="608" y="208"/>
                  </a:lnTo>
                  <a:lnTo>
                    <a:pt x="599" y="209"/>
                  </a:lnTo>
                  <a:lnTo>
                    <a:pt x="589" y="209"/>
                  </a:lnTo>
                  <a:lnTo>
                    <a:pt x="586" y="204"/>
                  </a:lnTo>
                  <a:lnTo>
                    <a:pt x="583" y="205"/>
                  </a:lnTo>
                  <a:lnTo>
                    <a:pt x="579" y="207"/>
                  </a:lnTo>
                  <a:lnTo>
                    <a:pt x="576" y="209"/>
                  </a:lnTo>
                  <a:lnTo>
                    <a:pt x="571" y="209"/>
                  </a:lnTo>
                  <a:lnTo>
                    <a:pt x="567" y="208"/>
                  </a:lnTo>
                  <a:lnTo>
                    <a:pt x="560" y="208"/>
                  </a:lnTo>
                  <a:lnTo>
                    <a:pt x="554" y="207"/>
                  </a:lnTo>
                  <a:lnTo>
                    <a:pt x="547" y="207"/>
                  </a:lnTo>
                  <a:lnTo>
                    <a:pt x="540" y="207"/>
                  </a:lnTo>
                  <a:lnTo>
                    <a:pt x="535" y="209"/>
                  </a:lnTo>
                  <a:lnTo>
                    <a:pt x="529" y="214"/>
                  </a:lnTo>
                  <a:lnTo>
                    <a:pt x="536" y="220"/>
                  </a:lnTo>
                  <a:lnTo>
                    <a:pt x="541" y="223"/>
                  </a:lnTo>
                  <a:lnTo>
                    <a:pt x="548" y="224"/>
                  </a:lnTo>
                  <a:lnTo>
                    <a:pt x="555" y="224"/>
                  </a:lnTo>
                  <a:lnTo>
                    <a:pt x="562" y="224"/>
                  </a:lnTo>
                  <a:lnTo>
                    <a:pt x="569" y="224"/>
                  </a:lnTo>
                  <a:lnTo>
                    <a:pt x="576" y="224"/>
                  </a:lnTo>
                  <a:lnTo>
                    <a:pt x="583" y="227"/>
                  </a:lnTo>
                  <a:lnTo>
                    <a:pt x="595" y="228"/>
                  </a:lnTo>
                  <a:lnTo>
                    <a:pt x="609" y="229"/>
                  </a:lnTo>
                  <a:lnTo>
                    <a:pt x="621" y="230"/>
                  </a:lnTo>
                  <a:lnTo>
                    <a:pt x="635" y="230"/>
                  </a:lnTo>
                  <a:lnTo>
                    <a:pt x="649" y="229"/>
                  </a:lnTo>
                  <a:lnTo>
                    <a:pt x="663" y="229"/>
                  </a:lnTo>
                  <a:lnTo>
                    <a:pt x="676" y="228"/>
                  </a:lnTo>
                  <a:lnTo>
                    <a:pt x="691" y="227"/>
                  </a:lnTo>
                  <a:lnTo>
                    <a:pt x="705" y="224"/>
                  </a:lnTo>
                  <a:lnTo>
                    <a:pt x="719" y="223"/>
                  </a:lnTo>
                  <a:lnTo>
                    <a:pt x="733" y="221"/>
                  </a:lnTo>
                  <a:lnTo>
                    <a:pt x="748" y="218"/>
                  </a:lnTo>
                  <a:lnTo>
                    <a:pt x="762" y="216"/>
                  </a:lnTo>
                  <a:lnTo>
                    <a:pt x="777" y="214"/>
                  </a:lnTo>
                  <a:lnTo>
                    <a:pt x="792" y="211"/>
                  </a:lnTo>
                  <a:lnTo>
                    <a:pt x="807" y="209"/>
                  </a:lnTo>
                  <a:lnTo>
                    <a:pt x="813" y="211"/>
                  </a:lnTo>
                  <a:lnTo>
                    <a:pt x="820" y="210"/>
                  </a:lnTo>
                  <a:lnTo>
                    <a:pt x="828" y="209"/>
                  </a:lnTo>
                  <a:lnTo>
                    <a:pt x="835" y="205"/>
                  </a:lnTo>
                  <a:lnTo>
                    <a:pt x="843" y="202"/>
                  </a:lnTo>
                  <a:lnTo>
                    <a:pt x="851" y="201"/>
                  </a:lnTo>
                  <a:lnTo>
                    <a:pt x="859" y="199"/>
                  </a:lnTo>
                  <a:lnTo>
                    <a:pt x="867" y="202"/>
                  </a:lnTo>
                  <a:lnTo>
                    <a:pt x="871" y="198"/>
                  </a:lnTo>
                  <a:lnTo>
                    <a:pt x="875" y="196"/>
                  </a:lnTo>
                  <a:lnTo>
                    <a:pt x="881" y="194"/>
                  </a:lnTo>
                  <a:lnTo>
                    <a:pt x="887" y="192"/>
                  </a:lnTo>
                  <a:lnTo>
                    <a:pt x="893" y="192"/>
                  </a:lnTo>
                  <a:lnTo>
                    <a:pt x="899" y="191"/>
                  </a:lnTo>
                  <a:lnTo>
                    <a:pt x="905" y="190"/>
                  </a:lnTo>
                  <a:lnTo>
                    <a:pt x="910" y="189"/>
                  </a:lnTo>
                  <a:lnTo>
                    <a:pt x="930" y="185"/>
                  </a:lnTo>
                  <a:lnTo>
                    <a:pt x="951" y="179"/>
                  </a:lnTo>
                  <a:lnTo>
                    <a:pt x="971" y="171"/>
                  </a:lnTo>
                  <a:lnTo>
                    <a:pt x="992" y="162"/>
                  </a:lnTo>
                  <a:lnTo>
                    <a:pt x="1011" y="152"/>
                  </a:lnTo>
                  <a:lnTo>
                    <a:pt x="1031" y="143"/>
                  </a:lnTo>
                  <a:lnTo>
                    <a:pt x="1049" y="134"/>
                  </a:lnTo>
                  <a:lnTo>
                    <a:pt x="1067" y="127"/>
                  </a:lnTo>
                  <a:lnTo>
                    <a:pt x="1083" y="119"/>
                  </a:lnTo>
                  <a:lnTo>
                    <a:pt x="1100" y="115"/>
                  </a:lnTo>
                  <a:lnTo>
                    <a:pt x="1118" y="115"/>
                  </a:lnTo>
                  <a:lnTo>
                    <a:pt x="1136" y="117"/>
                  </a:lnTo>
                  <a:lnTo>
                    <a:pt x="1154" y="119"/>
                  </a:lnTo>
                  <a:lnTo>
                    <a:pt x="1171" y="120"/>
                  </a:lnTo>
                  <a:lnTo>
                    <a:pt x="1187" y="118"/>
                  </a:lnTo>
                  <a:lnTo>
                    <a:pt x="1202" y="112"/>
                  </a:lnTo>
                  <a:lnTo>
                    <a:pt x="1208" y="114"/>
                  </a:lnTo>
                  <a:lnTo>
                    <a:pt x="1212" y="117"/>
                  </a:lnTo>
                  <a:lnTo>
                    <a:pt x="1218" y="117"/>
                  </a:lnTo>
                  <a:lnTo>
                    <a:pt x="1225" y="117"/>
                  </a:lnTo>
                  <a:lnTo>
                    <a:pt x="1231" y="117"/>
                  </a:lnTo>
                  <a:lnTo>
                    <a:pt x="1236" y="117"/>
                  </a:lnTo>
                  <a:lnTo>
                    <a:pt x="1241" y="117"/>
                  </a:lnTo>
                  <a:lnTo>
                    <a:pt x="1247" y="117"/>
                  </a:lnTo>
                  <a:lnTo>
                    <a:pt x="1262" y="124"/>
                  </a:lnTo>
                  <a:lnTo>
                    <a:pt x="1279" y="127"/>
                  </a:lnTo>
                  <a:lnTo>
                    <a:pt x="1296" y="130"/>
                  </a:lnTo>
                  <a:lnTo>
                    <a:pt x="1312" y="132"/>
                  </a:lnTo>
                  <a:lnTo>
                    <a:pt x="1328" y="137"/>
                  </a:lnTo>
                  <a:lnTo>
                    <a:pt x="1343" y="144"/>
                  </a:lnTo>
                  <a:lnTo>
                    <a:pt x="1354" y="156"/>
                  </a:lnTo>
                  <a:lnTo>
                    <a:pt x="1363" y="173"/>
                  </a:lnTo>
                  <a:lnTo>
                    <a:pt x="1364" y="182"/>
                  </a:lnTo>
                  <a:lnTo>
                    <a:pt x="1367" y="188"/>
                  </a:lnTo>
                  <a:lnTo>
                    <a:pt x="1367" y="192"/>
                  </a:lnTo>
                  <a:lnTo>
                    <a:pt x="1363" y="198"/>
                  </a:lnTo>
                  <a:lnTo>
                    <a:pt x="1350" y="198"/>
                  </a:lnTo>
                  <a:lnTo>
                    <a:pt x="1336" y="201"/>
                  </a:lnTo>
                  <a:lnTo>
                    <a:pt x="1322" y="203"/>
                  </a:lnTo>
                  <a:lnTo>
                    <a:pt x="1310" y="205"/>
                  </a:lnTo>
                  <a:lnTo>
                    <a:pt x="1296" y="207"/>
                  </a:lnTo>
                  <a:lnTo>
                    <a:pt x="1282" y="205"/>
                  </a:lnTo>
                  <a:lnTo>
                    <a:pt x="1268" y="203"/>
                  </a:lnTo>
                  <a:lnTo>
                    <a:pt x="1255" y="196"/>
                  </a:lnTo>
                  <a:lnTo>
                    <a:pt x="1244" y="197"/>
                  </a:lnTo>
                  <a:lnTo>
                    <a:pt x="1233" y="198"/>
                  </a:lnTo>
                  <a:lnTo>
                    <a:pt x="1222" y="198"/>
                  </a:lnTo>
                  <a:lnTo>
                    <a:pt x="1209" y="198"/>
                  </a:lnTo>
                  <a:lnTo>
                    <a:pt x="1196" y="199"/>
                  </a:lnTo>
                  <a:lnTo>
                    <a:pt x="1185" y="199"/>
                  </a:lnTo>
                  <a:lnTo>
                    <a:pt x="1172" y="201"/>
                  </a:lnTo>
                  <a:lnTo>
                    <a:pt x="1161" y="202"/>
                  </a:lnTo>
                  <a:lnTo>
                    <a:pt x="1154" y="201"/>
                  </a:lnTo>
                  <a:lnTo>
                    <a:pt x="1147" y="203"/>
                  </a:lnTo>
                  <a:lnTo>
                    <a:pt x="1140" y="208"/>
                  </a:lnTo>
                  <a:lnTo>
                    <a:pt x="1132" y="211"/>
                  </a:lnTo>
                  <a:lnTo>
                    <a:pt x="1127" y="212"/>
                  </a:lnTo>
                  <a:lnTo>
                    <a:pt x="1121" y="212"/>
                  </a:lnTo>
                  <a:lnTo>
                    <a:pt x="1115" y="215"/>
                  </a:lnTo>
                  <a:lnTo>
                    <a:pt x="1110" y="216"/>
                  </a:lnTo>
                  <a:lnTo>
                    <a:pt x="1104" y="220"/>
                  </a:lnTo>
                  <a:lnTo>
                    <a:pt x="1098" y="222"/>
                  </a:lnTo>
                  <a:lnTo>
                    <a:pt x="1094" y="227"/>
                  </a:lnTo>
                  <a:lnTo>
                    <a:pt x="1089" y="231"/>
                  </a:lnTo>
                  <a:lnTo>
                    <a:pt x="1088" y="229"/>
                  </a:lnTo>
                  <a:lnTo>
                    <a:pt x="1084" y="235"/>
                  </a:lnTo>
                  <a:lnTo>
                    <a:pt x="1080" y="238"/>
                  </a:lnTo>
                  <a:lnTo>
                    <a:pt x="1075" y="240"/>
                  </a:lnTo>
                  <a:lnTo>
                    <a:pt x="1070" y="241"/>
                  </a:lnTo>
                  <a:lnTo>
                    <a:pt x="1064" y="241"/>
                  </a:lnTo>
                  <a:lnTo>
                    <a:pt x="1059" y="242"/>
                  </a:lnTo>
                  <a:lnTo>
                    <a:pt x="1055" y="244"/>
                  </a:lnTo>
                  <a:lnTo>
                    <a:pt x="1051" y="248"/>
                  </a:lnTo>
                  <a:lnTo>
                    <a:pt x="1044" y="250"/>
                  </a:lnTo>
                  <a:lnTo>
                    <a:pt x="1036" y="251"/>
                  </a:lnTo>
                  <a:lnTo>
                    <a:pt x="1028" y="254"/>
                  </a:lnTo>
                  <a:lnTo>
                    <a:pt x="1020" y="256"/>
                  </a:lnTo>
                  <a:lnTo>
                    <a:pt x="1012" y="259"/>
                  </a:lnTo>
                  <a:lnTo>
                    <a:pt x="1004" y="261"/>
                  </a:lnTo>
                  <a:lnTo>
                    <a:pt x="996" y="262"/>
                  </a:lnTo>
                  <a:lnTo>
                    <a:pt x="988" y="263"/>
                  </a:lnTo>
                  <a:lnTo>
                    <a:pt x="984" y="266"/>
                  </a:lnTo>
                  <a:lnTo>
                    <a:pt x="979" y="267"/>
                  </a:lnTo>
                  <a:lnTo>
                    <a:pt x="975" y="269"/>
                  </a:lnTo>
                  <a:lnTo>
                    <a:pt x="970" y="270"/>
                  </a:lnTo>
                  <a:lnTo>
                    <a:pt x="966" y="270"/>
                  </a:lnTo>
                  <a:lnTo>
                    <a:pt x="961" y="272"/>
                  </a:lnTo>
                  <a:lnTo>
                    <a:pt x="958" y="272"/>
                  </a:lnTo>
                  <a:lnTo>
                    <a:pt x="953" y="270"/>
                  </a:lnTo>
                  <a:lnTo>
                    <a:pt x="946" y="277"/>
                  </a:lnTo>
                  <a:lnTo>
                    <a:pt x="944" y="276"/>
                  </a:lnTo>
                  <a:lnTo>
                    <a:pt x="940" y="277"/>
                  </a:lnTo>
                  <a:lnTo>
                    <a:pt x="922" y="283"/>
                  </a:lnTo>
                  <a:lnTo>
                    <a:pt x="904" y="289"/>
                  </a:lnTo>
                  <a:lnTo>
                    <a:pt x="885" y="294"/>
                  </a:lnTo>
                  <a:lnTo>
                    <a:pt x="866" y="299"/>
                  </a:lnTo>
                  <a:lnTo>
                    <a:pt x="847" y="303"/>
                  </a:lnTo>
                  <a:lnTo>
                    <a:pt x="827" y="308"/>
                  </a:lnTo>
                  <a:lnTo>
                    <a:pt x="808" y="314"/>
                  </a:lnTo>
                  <a:lnTo>
                    <a:pt x="789" y="320"/>
                  </a:lnTo>
                  <a:lnTo>
                    <a:pt x="775" y="321"/>
                  </a:lnTo>
                  <a:lnTo>
                    <a:pt x="761" y="324"/>
                  </a:lnTo>
                  <a:lnTo>
                    <a:pt x="746" y="327"/>
                  </a:lnTo>
                  <a:lnTo>
                    <a:pt x="731" y="331"/>
                  </a:lnTo>
                  <a:lnTo>
                    <a:pt x="716" y="334"/>
                  </a:lnTo>
                  <a:lnTo>
                    <a:pt x="701" y="337"/>
                  </a:lnTo>
                  <a:lnTo>
                    <a:pt x="685" y="339"/>
                  </a:lnTo>
                  <a:lnTo>
                    <a:pt x="669" y="340"/>
                  </a:lnTo>
                  <a:lnTo>
                    <a:pt x="653" y="342"/>
                  </a:lnTo>
                  <a:lnTo>
                    <a:pt x="636" y="344"/>
                  </a:lnTo>
                  <a:lnTo>
                    <a:pt x="617" y="345"/>
                  </a:lnTo>
                  <a:lnTo>
                    <a:pt x="597" y="346"/>
                  </a:lnTo>
                  <a:lnTo>
                    <a:pt x="577" y="347"/>
                  </a:lnTo>
                  <a:lnTo>
                    <a:pt x="557" y="348"/>
                  </a:lnTo>
                  <a:lnTo>
                    <a:pt x="538" y="352"/>
                  </a:lnTo>
                  <a:lnTo>
                    <a:pt x="521" y="356"/>
                  </a:lnTo>
                  <a:lnTo>
                    <a:pt x="524" y="363"/>
                  </a:lnTo>
                  <a:lnTo>
                    <a:pt x="531" y="365"/>
                  </a:lnTo>
                  <a:lnTo>
                    <a:pt x="538" y="366"/>
                  </a:lnTo>
                  <a:lnTo>
                    <a:pt x="545" y="367"/>
                  </a:lnTo>
                  <a:lnTo>
                    <a:pt x="560" y="366"/>
                  </a:lnTo>
                  <a:lnTo>
                    <a:pt x="576" y="365"/>
                  </a:lnTo>
                  <a:lnTo>
                    <a:pt x="591" y="364"/>
                  </a:lnTo>
                  <a:lnTo>
                    <a:pt x="607" y="364"/>
                  </a:lnTo>
                  <a:lnTo>
                    <a:pt x="623" y="363"/>
                  </a:lnTo>
                  <a:lnTo>
                    <a:pt x="639" y="361"/>
                  </a:lnTo>
                  <a:lnTo>
                    <a:pt x="655" y="361"/>
                  </a:lnTo>
                  <a:lnTo>
                    <a:pt x="671" y="360"/>
                  </a:lnTo>
                  <a:lnTo>
                    <a:pt x="685" y="359"/>
                  </a:lnTo>
                  <a:lnTo>
                    <a:pt x="701" y="357"/>
                  </a:lnTo>
                  <a:lnTo>
                    <a:pt x="717" y="356"/>
                  </a:lnTo>
                  <a:lnTo>
                    <a:pt x="732" y="353"/>
                  </a:lnTo>
                  <a:lnTo>
                    <a:pt x="748" y="351"/>
                  </a:lnTo>
                  <a:lnTo>
                    <a:pt x="763" y="347"/>
                  </a:lnTo>
                  <a:lnTo>
                    <a:pt x="777" y="344"/>
                  </a:lnTo>
                  <a:lnTo>
                    <a:pt x="792" y="340"/>
                  </a:lnTo>
                  <a:lnTo>
                    <a:pt x="797" y="342"/>
                  </a:lnTo>
                  <a:lnTo>
                    <a:pt x="802" y="342"/>
                  </a:lnTo>
                  <a:lnTo>
                    <a:pt x="807" y="342"/>
                  </a:lnTo>
                  <a:lnTo>
                    <a:pt x="811" y="341"/>
                  </a:lnTo>
                  <a:lnTo>
                    <a:pt x="815" y="340"/>
                  </a:lnTo>
                  <a:lnTo>
                    <a:pt x="819" y="340"/>
                  </a:lnTo>
                  <a:lnTo>
                    <a:pt x="823" y="340"/>
                  </a:lnTo>
                  <a:lnTo>
                    <a:pt x="827" y="342"/>
                  </a:lnTo>
                  <a:lnTo>
                    <a:pt x="832" y="340"/>
                  </a:lnTo>
                  <a:lnTo>
                    <a:pt x="837" y="337"/>
                  </a:lnTo>
                  <a:lnTo>
                    <a:pt x="843" y="334"/>
                  </a:lnTo>
                  <a:lnTo>
                    <a:pt x="850" y="333"/>
                  </a:lnTo>
                  <a:lnTo>
                    <a:pt x="856" y="331"/>
                  </a:lnTo>
                  <a:lnTo>
                    <a:pt x="863" y="329"/>
                  </a:lnTo>
                  <a:lnTo>
                    <a:pt x="869" y="329"/>
                  </a:lnTo>
                  <a:lnTo>
                    <a:pt x="875" y="331"/>
                  </a:lnTo>
                  <a:lnTo>
                    <a:pt x="885" y="328"/>
                  </a:lnTo>
                  <a:lnTo>
                    <a:pt x="895" y="325"/>
                  </a:lnTo>
                  <a:lnTo>
                    <a:pt x="905" y="322"/>
                  </a:lnTo>
                  <a:lnTo>
                    <a:pt x="914" y="320"/>
                  </a:lnTo>
                  <a:lnTo>
                    <a:pt x="924" y="318"/>
                  </a:lnTo>
                  <a:lnTo>
                    <a:pt x="935" y="315"/>
                  </a:lnTo>
                  <a:lnTo>
                    <a:pt x="945" y="314"/>
                  </a:lnTo>
                  <a:lnTo>
                    <a:pt x="955" y="313"/>
                  </a:lnTo>
                  <a:lnTo>
                    <a:pt x="961" y="307"/>
                  </a:lnTo>
                  <a:lnTo>
                    <a:pt x="970" y="302"/>
                  </a:lnTo>
                  <a:lnTo>
                    <a:pt x="979" y="300"/>
                  </a:lnTo>
                  <a:lnTo>
                    <a:pt x="986" y="295"/>
                  </a:lnTo>
                  <a:lnTo>
                    <a:pt x="1001" y="292"/>
                  </a:lnTo>
                  <a:lnTo>
                    <a:pt x="1016" y="288"/>
                  </a:lnTo>
                  <a:lnTo>
                    <a:pt x="1031" y="285"/>
                  </a:lnTo>
                  <a:lnTo>
                    <a:pt x="1044" y="280"/>
                  </a:lnTo>
                  <a:lnTo>
                    <a:pt x="1058" y="275"/>
                  </a:lnTo>
                  <a:lnTo>
                    <a:pt x="1071" y="268"/>
                  </a:lnTo>
                  <a:lnTo>
                    <a:pt x="1083" y="261"/>
                  </a:lnTo>
                  <a:lnTo>
                    <a:pt x="1096" y="251"/>
                  </a:lnTo>
                  <a:lnTo>
                    <a:pt x="1097" y="264"/>
                  </a:lnTo>
                  <a:lnTo>
                    <a:pt x="1094" y="275"/>
                  </a:lnTo>
                  <a:lnTo>
                    <a:pt x="1086" y="285"/>
                  </a:lnTo>
                  <a:lnTo>
                    <a:pt x="1080" y="295"/>
                  </a:lnTo>
                  <a:lnTo>
                    <a:pt x="1067" y="300"/>
                  </a:lnTo>
                  <a:lnTo>
                    <a:pt x="1056" y="305"/>
                  </a:lnTo>
                  <a:lnTo>
                    <a:pt x="1046" y="309"/>
                  </a:lnTo>
                  <a:lnTo>
                    <a:pt x="1035" y="314"/>
                  </a:lnTo>
                  <a:lnTo>
                    <a:pt x="1025" y="319"/>
                  </a:lnTo>
                  <a:lnTo>
                    <a:pt x="1015" y="322"/>
                  </a:lnTo>
                  <a:lnTo>
                    <a:pt x="1003" y="325"/>
                  </a:lnTo>
                  <a:lnTo>
                    <a:pt x="992" y="326"/>
                  </a:lnTo>
                  <a:lnTo>
                    <a:pt x="984" y="328"/>
                  </a:lnTo>
                  <a:lnTo>
                    <a:pt x="976" y="331"/>
                  </a:lnTo>
                  <a:lnTo>
                    <a:pt x="967" y="334"/>
                  </a:lnTo>
                  <a:lnTo>
                    <a:pt x="959" y="337"/>
                  </a:lnTo>
                  <a:lnTo>
                    <a:pt x="951" y="339"/>
                  </a:lnTo>
                  <a:lnTo>
                    <a:pt x="944" y="341"/>
                  </a:lnTo>
                  <a:lnTo>
                    <a:pt x="936" y="344"/>
                  </a:lnTo>
                  <a:lnTo>
                    <a:pt x="929" y="345"/>
                  </a:lnTo>
                  <a:lnTo>
                    <a:pt x="915" y="348"/>
                  </a:lnTo>
                  <a:lnTo>
                    <a:pt x="903" y="352"/>
                  </a:lnTo>
                  <a:lnTo>
                    <a:pt x="890" y="356"/>
                  </a:lnTo>
                  <a:lnTo>
                    <a:pt x="876" y="360"/>
                  </a:lnTo>
                  <a:lnTo>
                    <a:pt x="863" y="364"/>
                  </a:lnTo>
                  <a:lnTo>
                    <a:pt x="849" y="366"/>
                  </a:lnTo>
                  <a:lnTo>
                    <a:pt x="834" y="369"/>
                  </a:lnTo>
                  <a:lnTo>
                    <a:pt x="819" y="370"/>
                  </a:lnTo>
                  <a:lnTo>
                    <a:pt x="813" y="373"/>
                  </a:lnTo>
                  <a:lnTo>
                    <a:pt x="808" y="376"/>
                  </a:lnTo>
                  <a:lnTo>
                    <a:pt x="801" y="378"/>
                  </a:lnTo>
                  <a:lnTo>
                    <a:pt x="795" y="379"/>
                  </a:lnTo>
                  <a:lnTo>
                    <a:pt x="788" y="379"/>
                  </a:lnTo>
                  <a:lnTo>
                    <a:pt x="783" y="380"/>
                  </a:lnTo>
                  <a:lnTo>
                    <a:pt x="776" y="382"/>
                  </a:lnTo>
                  <a:lnTo>
                    <a:pt x="768" y="383"/>
                  </a:lnTo>
                  <a:lnTo>
                    <a:pt x="753" y="385"/>
                  </a:lnTo>
                  <a:lnTo>
                    <a:pt x="738" y="386"/>
                  </a:lnTo>
                  <a:lnTo>
                    <a:pt x="723" y="389"/>
                  </a:lnTo>
                  <a:lnTo>
                    <a:pt x="708" y="391"/>
                  </a:lnTo>
                  <a:lnTo>
                    <a:pt x="695" y="395"/>
                  </a:lnTo>
                  <a:lnTo>
                    <a:pt x="680" y="397"/>
                  </a:lnTo>
                  <a:lnTo>
                    <a:pt x="665" y="399"/>
                  </a:lnTo>
                  <a:lnTo>
                    <a:pt x="651" y="402"/>
                  </a:lnTo>
                  <a:lnTo>
                    <a:pt x="636" y="404"/>
                  </a:lnTo>
                  <a:lnTo>
                    <a:pt x="621" y="406"/>
                  </a:lnTo>
                  <a:lnTo>
                    <a:pt x="607" y="408"/>
                  </a:lnTo>
                  <a:lnTo>
                    <a:pt x="591" y="410"/>
                  </a:lnTo>
                  <a:lnTo>
                    <a:pt x="576" y="411"/>
                  </a:lnTo>
                  <a:lnTo>
                    <a:pt x="560" y="412"/>
                  </a:lnTo>
                  <a:lnTo>
                    <a:pt x="544" y="412"/>
                  </a:lnTo>
                  <a:lnTo>
                    <a:pt x="528" y="412"/>
                  </a:lnTo>
                  <a:lnTo>
                    <a:pt x="525" y="415"/>
                  </a:lnTo>
                  <a:lnTo>
                    <a:pt x="523" y="416"/>
                  </a:lnTo>
                  <a:lnTo>
                    <a:pt x="520" y="417"/>
                  </a:lnTo>
                  <a:lnTo>
                    <a:pt x="517" y="419"/>
                  </a:lnTo>
                  <a:lnTo>
                    <a:pt x="522" y="423"/>
                  </a:lnTo>
                  <a:lnTo>
                    <a:pt x="528" y="425"/>
                  </a:lnTo>
                  <a:lnTo>
                    <a:pt x="532" y="426"/>
                  </a:lnTo>
                  <a:lnTo>
                    <a:pt x="538" y="426"/>
                  </a:lnTo>
                  <a:lnTo>
                    <a:pt x="544" y="426"/>
                  </a:lnTo>
                  <a:lnTo>
                    <a:pt x="549" y="426"/>
                  </a:lnTo>
                  <a:lnTo>
                    <a:pt x="555" y="426"/>
                  </a:lnTo>
                  <a:lnTo>
                    <a:pt x="561" y="426"/>
                  </a:lnTo>
                  <a:lnTo>
                    <a:pt x="583" y="425"/>
                  </a:lnTo>
                  <a:lnTo>
                    <a:pt x="603" y="425"/>
                  </a:lnTo>
                  <a:lnTo>
                    <a:pt x="624" y="424"/>
                  </a:lnTo>
                  <a:lnTo>
                    <a:pt x="644" y="424"/>
                  </a:lnTo>
                  <a:lnTo>
                    <a:pt x="666" y="423"/>
                  </a:lnTo>
                  <a:lnTo>
                    <a:pt x="687" y="421"/>
                  </a:lnTo>
                  <a:lnTo>
                    <a:pt x="709" y="418"/>
                  </a:lnTo>
                  <a:lnTo>
                    <a:pt x="732" y="415"/>
                  </a:lnTo>
                  <a:lnTo>
                    <a:pt x="732" y="417"/>
                  </a:lnTo>
                  <a:lnTo>
                    <a:pt x="743" y="412"/>
                  </a:lnTo>
                  <a:lnTo>
                    <a:pt x="754" y="410"/>
                  </a:lnTo>
                  <a:lnTo>
                    <a:pt x="765" y="410"/>
                  </a:lnTo>
                  <a:lnTo>
                    <a:pt x="777" y="411"/>
                  </a:lnTo>
                  <a:lnTo>
                    <a:pt x="788" y="412"/>
                  </a:lnTo>
                  <a:lnTo>
                    <a:pt x="800" y="412"/>
                  </a:lnTo>
                  <a:lnTo>
                    <a:pt x="810" y="410"/>
                  </a:lnTo>
                  <a:lnTo>
                    <a:pt x="820" y="405"/>
                  </a:lnTo>
                  <a:lnTo>
                    <a:pt x="836" y="404"/>
                  </a:lnTo>
                  <a:lnTo>
                    <a:pt x="853" y="400"/>
                  </a:lnTo>
                  <a:lnTo>
                    <a:pt x="871" y="396"/>
                  </a:lnTo>
                  <a:lnTo>
                    <a:pt x="888" y="391"/>
                  </a:lnTo>
                  <a:lnTo>
                    <a:pt x="905" y="385"/>
                  </a:lnTo>
                  <a:lnTo>
                    <a:pt x="922" y="380"/>
                  </a:lnTo>
                  <a:lnTo>
                    <a:pt x="938" y="376"/>
                  </a:lnTo>
                  <a:lnTo>
                    <a:pt x="953" y="372"/>
                  </a:lnTo>
                  <a:lnTo>
                    <a:pt x="958" y="369"/>
                  </a:lnTo>
                  <a:lnTo>
                    <a:pt x="963" y="366"/>
                  </a:lnTo>
                  <a:lnTo>
                    <a:pt x="970" y="364"/>
                  </a:lnTo>
                  <a:lnTo>
                    <a:pt x="977" y="363"/>
                  </a:lnTo>
                  <a:lnTo>
                    <a:pt x="985" y="360"/>
                  </a:lnTo>
                  <a:lnTo>
                    <a:pt x="992" y="358"/>
                  </a:lnTo>
                  <a:lnTo>
                    <a:pt x="998" y="353"/>
                  </a:lnTo>
                  <a:lnTo>
                    <a:pt x="1003" y="347"/>
                  </a:lnTo>
                  <a:lnTo>
                    <a:pt x="1014" y="346"/>
                  </a:lnTo>
                  <a:lnTo>
                    <a:pt x="1023" y="345"/>
                  </a:lnTo>
                  <a:lnTo>
                    <a:pt x="1032" y="342"/>
                  </a:lnTo>
                  <a:lnTo>
                    <a:pt x="1041" y="339"/>
                  </a:lnTo>
                  <a:lnTo>
                    <a:pt x="1049" y="334"/>
                  </a:lnTo>
                  <a:lnTo>
                    <a:pt x="1058" y="329"/>
                  </a:lnTo>
                  <a:lnTo>
                    <a:pt x="1067" y="325"/>
                  </a:lnTo>
                  <a:lnTo>
                    <a:pt x="1078" y="320"/>
                  </a:lnTo>
                  <a:lnTo>
                    <a:pt x="1095" y="327"/>
                  </a:lnTo>
                  <a:lnTo>
                    <a:pt x="1091" y="340"/>
                  </a:lnTo>
                  <a:lnTo>
                    <a:pt x="1083" y="351"/>
                  </a:lnTo>
                  <a:lnTo>
                    <a:pt x="1073" y="358"/>
                  </a:lnTo>
                  <a:lnTo>
                    <a:pt x="1060" y="364"/>
                  </a:lnTo>
                  <a:lnTo>
                    <a:pt x="1046" y="369"/>
                  </a:lnTo>
                  <a:lnTo>
                    <a:pt x="1032" y="373"/>
                  </a:lnTo>
                  <a:lnTo>
                    <a:pt x="1019" y="379"/>
                  </a:lnTo>
                  <a:lnTo>
                    <a:pt x="1008" y="387"/>
                  </a:lnTo>
                  <a:lnTo>
                    <a:pt x="986" y="393"/>
                  </a:lnTo>
                  <a:lnTo>
                    <a:pt x="964" y="398"/>
                  </a:lnTo>
                  <a:lnTo>
                    <a:pt x="942" y="404"/>
                  </a:lnTo>
                  <a:lnTo>
                    <a:pt x="919" y="410"/>
                  </a:lnTo>
                  <a:lnTo>
                    <a:pt x="896" y="416"/>
                  </a:lnTo>
                  <a:lnTo>
                    <a:pt x="874" y="423"/>
                  </a:lnTo>
                  <a:lnTo>
                    <a:pt x="852" y="430"/>
                  </a:lnTo>
                  <a:lnTo>
                    <a:pt x="833" y="437"/>
                  </a:lnTo>
                  <a:lnTo>
                    <a:pt x="818" y="438"/>
                  </a:lnTo>
                  <a:lnTo>
                    <a:pt x="803" y="441"/>
                  </a:lnTo>
                  <a:lnTo>
                    <a:pt x="789" y="442"/>
                  </a:lnTo>
                  <a:lnTo>
                    <a:pt x="776" y="444"/>
                  </a:lnTo>
                  <a:lnTo>
                    <a:pt x="762" y="447"/>
                  </a:lnTo>
                  <a:lnTo>
                    <a:pt x="748" y="450"/>
                  </a:lnTo>
                  <a:lnTo>
                    <a:pt x="735" y="454"/>
                  </a:lnTo>
                  <a:lnTo>
                    <a:pt x="720" y="457"/>
                  </a:lnTo>
                  <a:lnTo>
                    <a:pt x="705" y="461"/>
                  </a:lnTo>
                  <a:lnTo>
                    <a:pt x="692" y="463"/>
                  </a:lnTo>
                  <a:lnTo>
                    <a:pt x="680" y="464"/>
                  </a:lnTo>
                  <a:lnTo>
                    <a:pt x="667" y="465"/>
                  </a:lnTo>
                  <a:lnTo>
                    <a:pt x="655" y="467"/>
                  </a:lnTo>
                  <a:lnTo>
                    <a:pt x="641" y="468"/>
                  </a:lnTo>
                  <a:lnTo>
                    <a:pt x="627" y="469"/>
                  </a:lnTo>
                  <a:lnTo>
                    <a:pt x="611" y="471"/>
                  </a:lnTo>
                  <a:lnTo>
                    <a:pt x="600" y="474"/>
                  </a:lnTo>
                  <a:lnTo>
                    <a:pt x="587" y="475"/>
                  </a:lnTo>
                  <a:lnTo>
                    <a:pt x="573" y="474"/>
                  </a:lnTo>
                  <a:lnTo>
                    <a:pt x="560" y="473"/>
                  </a:lnTo>
                  <a:lnTo>
                    <a:pt x="546" y="471"/>
                  </a:lnTo>
                  <a:lnTo>
                    <a:pt x="532" y="473"/>
                  </a:lnTo>
                  <a:lnTo>
                    <a:pt x="521" y="476"/>
                  </a:lnTo>
                  <a:lnTo>
                    <a:pt x="511" y="482"/>
                  </a:lnTo>
                  <a:lnTo>
                    <a:pt x="527" y="486"/>
                  </a:lnTo>
                  <a:lnTo>
                    <a:pt x="543" y="487"/>
                  </a:lnTo>
                  <a:lnTo>
                    <a:pt x="559" y="488"/>
                  </a:lnTo>
                  <a:lnTo>
                    <a:pt x="575" y="489"/>
                  </a:lnTo>
                  <a:lnTo>
                    <a:pt x="589" y="489"/>
                  </a:lnTo>
                  <a:lnTo>
                    <a:pt x="605" y="488"/>
                  </a:lnTo>
                  <a:lnTo>
                    <a:pt x="620" y="487"/>
                  </a:lnTo>
                  <a:lnTo>
                    <a:pt x="636" y="486"/>
                  </a:lnTo>
                  <a:lnTo>
                    <a:pt x="651" y="484"/>
                  </a:lnTo>
                  <a:lnTo>
                    <a:pt x="666" y="482"/>
                  </a:lnTo>
                  <a:lnTo>
                    <a:pt x="682" y="481"/>
                  </a:lnTo>
                  <a:lnTo>
                    <a:pt x="697" y="478"/>
                  </a:lnTo>
                  <a:lnTo>
                    <a:pt x="712" y="477"/>
                  </a:lnTo>
                  <a:lnTo>
                    <a:pt x="727" y="476"/>
                  </a:lnTo>
                  <a:lnTo>
                    <a:pt x="741" y="475"/>
                  </a:lnTo>
                  <a:lnTo>
                    <a:pt x="756" y="474"/>
                  </a:lnTo>
                  <a:lnTo>
                    <a:pt x="770" y="471"/>
                  </a:lnTo>
                  <a:lnTo>
                    <a:pt x="785" y="470"/>
                  </a:lnTo>
                  <a:lnTo>
                    <a:pt x="800" y="469"/>
                  </a:lnTo>
                  <a:lnTo>
                    <a:pt x="816" y="468"/>
                  </a:lnTo>
                  <a:lnTo>
                    <a:pt x="831" y="467"/>
                  </a:lnTo>
                  <a:lnTo>
                    <a:pt x="845" y="465"/>
                  </a:lnTo>
                  <a:lnTo>
                    <a:pt x="860" y="462"/>
                  </a:lnTo>
                  <a:lnTo>
                    <a:pt x="874" y="458"/>
                  </a:lnTo>
                  <a:lnTo>
                    <a:pt x="883" y="458"/>
                  </a:lnTo>
                  <a:lnTo>
                    <a:pt x="891" y="457"/>
                  </a:lnTo>
                  <a:lnTo>
                    <a:pt x="899" y="455"/>
                  </a:lnTo>
                  <a:lnTo>
                    <a:pt x="906" y="452"/>
                  </a:lnTo>
                  <a:lnTo>
                    <a:pt x="914" y="450"/>
                  </a:lnTo>
                  <a:lnTo>
                    <a:pt x="922" y="448"/>
                  </a:lnTo>
                  <a:lnTo>
                    <a:pt x="930" y="445"/>
                  </a:lnTo>
                  <a:lnTo>
                    <a:pt x="938" y="444"/>
                  </a:lnTo>
                  <a:lnTo>
                    <a:pt x="946" y="443"/>
                  </a:lnTo>
                  <a:lnTo>
                    <a:pt x="954" y="442"/>
                  </a:lnTo>
                  <a:lnTo>
                    <a:pt x="962" y="441"/>
                  </a:lnTo>
                  <a:lnTo>
                    <a:pt x="968" y="434"/>
                  </a:lnTo>
                  <a:lnTo>
                    <a:pt x="979" y="432"/>
                  </a:lnTo>
                  <a:lnTo>
                    <a:pt x="990" y="428"/>
                  </a:lnTo>
                  <a:lnTo>
                    <a:pt x="1000" y="422"/>
                  </a:lnTo>
                  <a:lnTo>
                    <a:pt x="1010" y="416"/>
                  </a:lnTo>
                  <a:lnTo>
                    <a:pt x="1019" y="410"/>
                  </a:lnTo>
                  <a:lnTo>
                    <a:pt x="1031" y="404"/>
                  </a:lnTo>
                  <a:lnTo>
                    <a:pt x="1041" y="400"/>
                  </a:lnTo>
                  <a:lnTo>
                    <a:pt x="1054" y="400"/>
                  </a:lnTo>
                  <a:lnTo>
                    <a:pt x="1058" y="396"/>
                  </a:lnTo>
                  <a:lnTo>
                    <a:pt x="1063" y="392"/>
                  </a:lnTo>
                  <a:lnTo>
                    <a:pt x="1068" y="390"/>
                  </a:lnTo>
                  <a:lnTo>
                    <a:pt x="1074" y="389"/>
                  </a:lnTo>
                  <a:lnTo>
                    <a:pt x="1080" y="387"/>
                  </a:lnTo>
                  <a:lnTo>
                    <a:pt x="1086" y="387"/>
                  </a:lnTo>
                  <a:lnTo>
                    <a:pt x="1092" y="387"/>
                  </a:lnTo>
                  <a:lnTo>
                    <a:pt x="1099" y="387"/>
                  </a:lnTo>
                  <a:lnTo>
                    <a:pt x="1098" y="398"/>
                  </a:lnTo>
                  <a:lnTo>
                    <a:pt x="1095" y="408"/>
                  </a:lnTo>
                  <a:lnTo>
                    <a:pt x="1089" y="416"/>
                  </a:lnTo>
                  <a:lnTo>
                    <a:pt x="1084" y="424"/>
                  </a:lnTo>
                  <a:lnTo>
                    <a:pt x="1080" y="430"/>
                  </a:lnTo>
                  <a:lnTo>
                    <a:pt x="1074" y="434"/>
                  </a:lnTo>
                  <a:lnTo>
                    <a:pt x="1068" y="435"/>
                  </a:lnTo>
                  <a:lnTo>
                    <a:pt x="1062" y="434"/>
                  </a:lnTo>
                  <a:lnTo>
                    <a:pt x="1056" y="434"/>
                  </a:lnTo>
                  <a:lnTo>
                    <a:pt x="1051" y="435"/>
                  </a:lnTo>
                  <a:lnTo>
                    <a:pt x="1048" y="438"/>
                  </a:lnTo>
                  <a:lnTo>
                    <a:pt x="1047" y="444"/>
                  </a:lnTo>
                  <a:lnTo>
                    <a:pt x="1034" y="447"/>
                  </a:lnTo>
                  <a:lnTo>
                    <a:pt x="1034" y="444"/>
                  </a:lnTo>
                  <a:lnTo>
                    <a:pt x="1017" y="447"/>
                  </a:lnTo>
                  <a:lnTo>
                    <a:pt x="1000" y="449"/>
                  </a:lnTo>
                  <a:lnTo>
                    <a:pt x="984" y="452"/>
                  </a:lnTo>
                  <a:lnTo>
                    <a:pt x="967" y="457"/>
                  </a:lnTo>
                  <a:lnTo>
                    <a:pt x="951" y="462"/>
                  </a:lnTo>
                  <a:lnTo>
                    <a:pt x="934" y="468"/>
                  </a:lnTo>
                  <a:lnTo>
                    <a:pt x="918" y="473"/>
                  </a:lnTo>
                  <a:lnTo>
                    <a:pt x="902" y="478"/>
                  </a:lnTo>
                  <a:lnTo>
                    <a:pt x="884" y="484"/>
                  </a:lnTo>
                  <a:lnTo>
                    <a:pt x="868" y="490"/>
                  </a:lnTo>
                  <a:lnTo>
                    <a:pt x="851" y="495"/>
                  </a:lnTo>
                  <a:lnTo>
                    <a:pt x="835" y="500"/>
                  </a:lnTo>
                  <a:lnTo>
                    <a:pt x="818" y="504"/>
                  </a:lnTo>
                  <a:lnTo>
                    <a:pt x="802" y="508"/>
                  </a:lnTo>
                  <a:lnTo>
                    <a:pt x="785" y="510"/>
                  </a:lnTo>
                  <a:lnTo>
                    <a:pt x="768" y="512"/>
                  </a:lnTo>
                  <a:lnTo>
                    <a:pt x="752" y="516"/>
                  </a:lnTo>
                  <a:lnTo>
                    <a:pt x="735" y="521"/>
                  </a:lnTo>
                  <a:lnTo>
                    <a:pt x="719" y="525"/>
                  </a:lnTo>
                  <a:lnTo>
                    <a:pt x="703" y="527"/>
                  </a:lnTo>
                  <a:lnTo>
                    <a:pt x="688" y="528"/>
                  </a:lnTo>
                  <a:lnTo>
                    <a:pt x="672" y="529"/>
                  </a:lnTo>
                  <a:lnTo>
                    <a:pt x="656" y="530"/>
                  </a:lnTo>
                  <a:lnTo>
                    <a:pt x="641" y="530"/>
                  </a:lnTo>
                  <a:lnTo>
                    <a:pt x="625" y="530"/>
                  </a:lnTo>
                  <a:lnTo>
                    <a:pt x="609" y="530"/>
                  </a:lnTo>
                  <a:lnTo>
                    <a:pt x="593" y="532"/>
                  </a:lnTo>
                  <a:lnTo>
                    <a:pt x="577" y="532"/>
                  </a:lnTo>
                  <a:lnTo>
                    <a:pt x="561" y="533"/>
                  </a:lnTo>
                  <a:lnTo>
                    <a:pt x="545" y="534"/>
                  </a:lnTo>
                  <a:lnTo>
                    <a:pt x="528" y="536"/>
                  </a:lnTo>
                  <a:lnTo>
                    <a:pt x="511" y="539"/>
                  </a:lnTo>
                  <a:lnTo>
                    <a:pt x="508" y="541"/>
                  </a:lnTo>
                  <a:lnTo>
                    <a:pt x="506" y="542"/>
                  </a:lnTo>
                  <a:lnTo>
                    <a:pt x="505" y="545"/>
                  </a:lnTo>
                  <a:lnTo>
                    <a:pt x="505" y="548"/>
                  </a:lnTo>
                  <a:lnTo>
                    <a:pt x="511" y="551"/>
                  </a:lnTo>
                  <a:lnTo>
                    <a:pt x="516" y="553"/>
                  </a:lnTo>
                  <a:lnTo>
                    <a:pt x="523" y="555"/>
                  </a:lnTo>
                  <a:lnTo>
                    <a:pt x="531" y="557"/>
                  </a:lnTo>
                  <a:lnTo>
                    <a:pt x="538" y="557"/>
                  </a:lnTo>
                  <a:lnTo>
                    <a:pt x="545" y="557"/>
                  </a:lnTo>
                  <a:lnTo>
                    <a:pt x="552" y="557"/>
                  </a:lnTo>
                  <a:lnTo>
                    <a:pt x="559" y="554"/>
                  </a:lnTo>
                  <a:lnTo>
                    <a:pt x="570" y="555"/>
                  </a:lnTo>
                  <a:lnTo>
                    <a:pt x="581" y="555"/>
                  </a:lnTo>
                  <a:lnTo>
                    <a:pt x="593" y="555"/>
                  </a:lnTo>
                  <a:lnTo>
                    <a:pt x="604" y="554"/>
                  </a:lnTo>
                  <a:lnTo>
                    <a:pt x="615" y="554"/>
                  </a:lnTo>
                  <a:lnTo>
                    <a:pt x="625" y="554"/>
                  </a:lnTo>
                  <a:lnTo>
                    <a:pt x="634" y="558"/>
                  </a:lnTo>
                  <a:lnTo>
                    <a:pt x="642" y="564"/>
                  </a:lnTo>
                  <a:lnTo>
                    <a:pt x="647" y="561"/>
                  </a:lnTo>
                  <a:lnTo>
                    <a:pt x="651" y="559"/>
                  </a:lnTo>
                  <a:lnTo>
                    <a:pt x="657" y="558"/>
                  </a:lnTo>
                  <a:lnTo>
                    <a:pt x="661" y="557"/>
                  </a:lnTo>
                  <a:lnTo>
                    <a:pt x="667" y="557"/>
                  </a:lnTo>
                  <a:lnTo>
                    <a:pt x="673" y="555"/>
                  </a:lnTo>
                  <a:lnTo>
                    <a:pt x="679" y="555"/>
                  </a:lnTo>
                  <a:lnTo>
                    <a:pt x="684" y="554"/>
                  </a:lnTo>
                  <a:lnTo>
                    <a:pt x="690" y="553"/>
                  </a:lnTo>
                  <a:lnTo>
                    <a:pt x="697" y="553"/>
                  </a:lnTo>
                  <a:lnTo>
                    <a:pt x="704" y="554"/>
                  </a:lnTo>
                  <a:lnTo>
                    <a:pt x="711" y="554"/>
                  </a:lnTo>
                  <a:lnTo>
                    <a:pt x="717" y="555"/>
                  </a:lnTo>
                  <a:lnTo>
                    <a:pt x="723" y="554"/>
                  </a:lnTo>
                  <a:lnTo>
                    <a:pt x="729" y="552"/>
                  </a:lnTo>
                  <a:lnTo>
                    <a:pt x="735" y="548"/>
                  </a:lnTo>
                  <a:lnTo>
                    <a:pt x="747" y="547"/>
                  </a:lnTo>
                  <a:lnTo>
                    <a:pt x="760" y="545"/>
                  </a:lnTo>
                  <a:lnTo>
                    <a:pt x="772" y="543"/>
                  </a:lnTo>
                  <a:lnTo>
                    <a:pt x="785" y="542"/>
                  </a:lnTo>
                  <a:lnTo>
                    <a:pt x="796" y="541"/>
                  </a:lnTo>
                  <a:lnTo>
                    <a:pt x="808" y="540"/>
                  </a:lnTo>
                  <a:lnTo>
                    <a:pt x="820" y="539"/>
                  </a:lnTo>
                  <a:lnTo>
                    <a:pt x="832" y="536"/>
                  </a:lnTo>
                  <a:lnTo>
                    <a:pt x="843" y="534"/>
                  </a:lnTo>
                  <a:lnTo>
                    <a:pt x="853" y="533"/>
                  </a:lnTo>
                  <a:lnTo>
                    <a:pt x="865" y="529"/>
                  </a:lnTo>
                  <a:lnTo>
                    <a:pt x="876" y="527"/>
                  </a:lnTo>
                  <a:lnTo>
                    <a:pt x="888" y="522"/>
                  </a:lnTo>
                  <a:lnTo>
                    <a:pt x="899" y="519"/>
                  </a:lnTo>
                  <a:lnTo>
                    <a:pt x="911" y="514"/>
                  </a:lnTo>
                  <a:lnTo>
                    <a:pt x="922" y="508"/>
                  </a:lnTo>
                  <a:lnTo>
                    <a:pt x="944" y="507"/>
                  </a:lnTo>
                  <a:lnTo>
                    <a:pt x="964" y="501"/>
                  </a:lnTo>
                  <a:lnTo>
                    <a:pt x="986" y="494"/>
                  </a:lnTo>
                  <a:lnTo>
                    <a:pt x="1008" y="484"/>
                  </a:lnTo>
                  <a:lnTo>
                    <a:pt x="1030" y="475"/>
                  </a:lnTo>
                  <a:lnTo>
                    <a:pt x="1050" y="467"/>
                  </a:lnTo>
                  <a:lnTo>
                    <a:pt x="1070" y="461"/>
                  </a:lnTo>
                  <a:lnTo>
                    <a:pt x="1089" y="457"/>
                  </a:lnTo>
                  <a:lnTo>
                    <a:pt x="1090" y="473"/>
                  </a:lnTo>
                  <a:lnTo>
                    <a:pt x="1086" y="486"/>
                  </a:lnTo>
                  <a:lnTo>
                    <a:pt x="1076" y="496"/>
                  </a:lnTo>
                  <a:lnTo>
                    <a:pt x="1065" y="506"/>
                  </a:lnTo>
                  <a:lnTo>
                    <a:pt x="1060" y="500"/>
                  </a:lnTo>
                  <a:lnTo>
                    <a:pt x="1055" y="500"/>
                  </a:lnTo>
                  <a:lnTo>
                    <a:pt x="1049" y="504"/>
                  </a:lnTo>
                  <a:lnTo>
                    <a:pt x="1043" y="508"/>
                  </a:lnTo>
                  <a:lnTo>
                    <a:pt x="1042" y="508"/>
                  </a:lnTo>
                  <a:lnTo>
                    <a:pt x="1041" y="508"/>
                  </a:lnTo>
                  <a:lnTo>
                    <a:pt x="1040" y="507"/>
                  </a:lnTo>
                  <a:lnTo>
                    <a:pt x="1040" y="506"/>
                  </a:lnTo>
                  <a:lnTo>
                    <a:pt x="1033" y="512"/>
                  </a:lnTo>
                  <a:lnTo>
                    <a:pt x="1025" y="516"/>
                  </a:lnTo>
                  <a:lnTo>
                    <a:pt x="1017" y="520"/>
                  </a:lnTo>
                  <a:lnTo>
                    <a:pt x="1009" y="522"/>
                  </a:lnTo>
                  <a:lnTo>
                    <a:pt x="1000" y="523"/>
                  </a:lnTo>
                  <a:lnTo>
                    <a:pt x="991" y="526"/>
                  </a:lnTo>
                  <a:lnTo>
                    <a:pt x="983" y="528"/>
                  </a:lnTo>
                  <a:lnTo>
                    <a:pt x="975" y="530"/>
                  </a:lnTo>
                  <a:lnTo>
                    <a:pt x="953" y="538"/>
                  </a:lnTo>
                  <a:lnTo>
                    <a:pt x="930" y="545"/>
                  </a:lnTo>
                  <a:lnTo>
                    <a:pt x="908" y="551"/>
                  </a:lnTo>
                  <a:lnTo>
                    <a:pt x="887" y="555"/>
                  </a:lnTo>
                  <a:lnTo>
                    <a:pt x="865" y="559"/>
                  </a:lnTo>
                  <a:lnTo>
                    <a:pt x="843" y="564"/>
                  </a:lnTo>
                  <a:lnTo>
                    <a:pt x="821" y="567"/>
                  </a:lnTo>
                  <a:lnTo>
                    <a:pt x="800" y="571"/>
                  </a:lnTo>
                  <a:lnTo>
                    <a:pt x="795" y="575"/>
                  </a:lnTo>
                  <a:lnTo>
                    <a:pt x="791" y="577"/>
                  </a:lnTo>
                  <a:lnTo>
                    <a:pt x="787" y="578"/>
                  </a:lnTo>
                  <a:lnTo>
                    <a:pt x="783" y="579"/>
                  </a:lnTo>
                  <a:lnTo>
                    <a:pt x="778" y="579"/>
                  </a:lnTo>
                  <a:lnTo>
                    <a:pt x="772" y="580"/>
                  </a:lnTo>
                  <a:lnTo>
                    <a:pt x="768" y="580"/>
                  </a:lnTo>
                  <a:lnTo>
                    <a:pt x="762" y="580"/>
                  </a:lnTo>
                  <a:lnTo>
                    <a:pt x="756" y="580"/>
                  </a:lnTo>
                  <a:lnTo>
                    <a:pt x="746" y="586"/>
                  </a:lnTo>
                  <a:lnTo>
                    <a:pt x="735" y="590"/>
                  </a:lnTo>
                  <a:lnTo>
                    <a:pt x="721" y="591"/>
                  </a:lnTo>
                  <a:lnTo>
                    <a:pt x="707" y="592"/>
                  </a:lnTo>
                  <a:lnTo>
                    <a:pt x="693" y="593"/>
                  </a:lnTo>
                  <a:lnTo>
                    <a:pt x="680" y="593"/>
                  </a:lnTo>
                  <a:lnTo>
                    <a:pt x="667" y="596"/>
                  </a:lnTo>
                  <a:lnTo>
                    <a:pt x="655" y="598"/>
                  </a:lnTo>
                  <a:lnTo>
                    <a:pt x="642" y="598"/>
                  </a:lnTo>
                  <a:lnTo>
                    <a:pt x="629" y="599"/>
                  </a:lnTo>
                  <a:lnTo>
                    <a:pt x="616" y="599"/>
                  </a:lnTo>
                  <a:lnTo>
                    <a:pt x="602" y="600"/>
                  </a:lnTo>
                  <a:lnTo>
                    <a:pt x="588" y="600"/>
                  </a:lnTo>
                  <a:lnTo>
                    <a:pt x="575" y="600"/>
                  </a:lnTo>
                  <a:lnTo>
                    <a:pt x="560" y="599"/>
                  </a:lnTo>
                  <a:lnTo>
                    <a:pt x="546" y="598"/>
                  </a:lnTo>
                  <a:lnTo>
                    <a:pt x="541" y="600"/>
                  </a:lnTo>
                  <a:lnTo>
                    <a:pt x="537" y="600"/>
                  </a:lnTo>
                  <a:lnTo>
                    <a:pt x="531" y="600"/>
                  </a:lnTo>
                  <a:lnTo>
                    <a:pt x="525" y="600"/>
                  </a:lnTo>
                  <a:lnTo>
                    <a:pt x="520" y="600"/>
                  </a:lnTo>
                  <a:lnTo>
                    <a:pt x="514" y="601"/>
                  </a:lnTo>
                  <a:lnTo>
                    <a:pt x="508" y="603"/>
                  </a:lnTo>
                  <a:lnTo>
                    <a:pt x="504" y="607"/>
                  </a:lnTo>
                  <a:lnTo>
                    <a:pt x="513" y="614"/>
                  </a:lnTo>
                  <a:lnTo>
                    <a:pt x="523" y="618"/>
                  </a:lnTo>
                  <a:lnTo>
                    <a:pt x="533" y="620"/>
                  </a:lnTo>
                  <a:lnTo>
                    <a:pt x="545" y="620"/>
                  </a:lnTo>
                  <a:lnTo>
                    <a:pt x="556" y="620"/>
                  </a:lnTo>
                  <a:lnTo>
                    <a:pt x="568" y="619"/>
                  </a:lnTo>
                  <a:lnTo>
                    <a:pt x="579" y="618"/>
                  </a:lnTo>
                  <a:lnTo>
                    <a:pt x="589" y="618"/>
                  </a:lnTo>
                  <a:lnTo>
                    <a:pt x="607" y="618"/>
                  </a:lnTo>
                  <a:lnTo>
                    <a:pt x="624" y="618"/>
                  </a:lnTo>
                  <a:lnTo>
                    <a:pt x="640" y="617"/>
                  </a:lnTo>
                  <a:lnTo>
                    <a:pt x="657" y="616"/>
                  </a:lnTo>
                  <a:lnTo>
                    <a:pt x="673" y="616"/>
                  </a:lnTo>
                  <a:lnTo>
                    <a:pt x="689" y="616"/>
                  </a:lnTo>
                  <a:lnTo>
                    <a:pt x="704" y="616"/>
                  </a:lnTo>
                  <a:lnTo>
                    <a:pt x="720" y="618"/>
                  </a:lnTo>
                  <a:lnTo>
                    <a:pt x="728" y="616"/>
                  </a:lnTo>
                  <a:lnTo>
                    <a:pt x="735" y="614"/>
                  </a:lnTo>
                  <a:lnTo>
                    <a:pt x="741" y="612"/>
                  </a:lnTo>
                  <a:lnTo>
                    <a:pt x="749" y="611"/>
                  </a:lnTo>
                  <a:lnTo>
                    <a:pt x="756" y="611"/>
                  </a:lnTo>
                  <a:lnTo>
                    <a:pt x="763" y="609"/>
                  </a:lnTo>
                  <a:lnTo>
                    <a:pt x="770" y="607"/>
                  </a:lnTo>
                  <a:lnTo>
                    <a:pt x="778" y="605"/>
                  </a:lnTo>
                  <a:lnTo>
                    <a:pt x="795" y="606"/>
                  </a:lnTo>
                  <a:lnTo>
                    <a:pt x="812" y="606"/>
                  </a:lnTo>
                  <a:lnTo>
                    <a:pt x="829" y="604"/>
                  </a:lnTo>
                  <a:lnTo>
                    <a:pt x="847" y="601"/>
                  </a:lnTo>
                  <a:lnTo>
                    <a:pt x="865" y="598"/>
                  </a:lnTo>
                  <a:lnTo>
                    <a:pt x="882" y="594"/>
                  </a:lnTo>
                  <a:lnTo>
                    <a:pt x="900" y="591"/>
                  </a:lnTo>
                  <a:lnTo>
                    <a:pt x="920" y="588"/>
                  </a:lnTo>
                  <a:lnTo>
                    <a:pt x="931" y="583"/>
                  </a:lnTo>
                  <a:lnTo>
                    <a:pt x="943" y="577"/>
                  </a:lnTo>
                  <a:lnTo>
                    <a:pt x="955" y="571"/>
                  </a:lnTo>
                  <a:lnTo>
                    <a:pt x="967" y="565"/>
                  </a:lnTo>
                  <a:lnTo>
                    <a:pt x="978" y="560"/>
                  </a:lnTo>
                  <a:lnTo>
                    <a:pt x="991" y="555"/>
                  </a:lnTo>
                  <a:lnTo>
                    <a:pt x="1002" y="552"/>
                  </a:lnTo>
                  <a:lnTo>
                    <a:pt x="1015" y="547"/>
                  </a:lnTo>
                  <a:lnTo>
                    <a:pt x="1026" y="545"/>
                  </a:lnTo>
                  <a:lnTo>
                    <a:pt x="1039" y="542"/>
                  </a:lnTo>
                  <a:lnTo>
                    <a:pt x="1050" y="541"/>
                  </a:lnTo>
                  <a:lnTo>
                    <a:pt x="1063" y="540"/>
                  </a:lnTo>
                  <a:lnTo>
                    <a:pt x="1075" y="540"/>
                  </a:lnTo>
                  <a:lnTo>
                    <a:pt x="1087" y="541"/>
                  </a:lnTo>
                  <a:lnTo>
                    <a:pt x="1099" y="542"/>
                  </a:lnTo>
                  <a:lnTo>
                    <a:pt x="1112" y="546"/>
                  </a:lnTo>
                  <a:lnTo>
                    <a:pt x="1123" y="546"/>
                  </a:lnTo>
                  <a:lnTo>
                    <a:pt x="1135" y="547"/>
                  </a:lnTo>
                  <a:lnTo>
                    <a:pt x="1146" y="549"/>
                  </a:lnTo>
                  <a:lnTo>
                    <a:pt x="1159" y="552"/>
                  </a:lnTo>
                  <a:lnTo>
                    <a:pt x="1171" y="553"/>
                  </a:lnTo>
                  <a:lnTo>
                    <a:pt x="1184" y="553"/>
                  </a:lnTo>
                  <a:lnTo>
                    <a:pt x="1196" y="552"/>
                  </a:lnTo>
                  <a:lnTo>
                    <a:pt x="1209" y="548"/>
                  </a:lnTo>
                  <a:lnTo>
                    <a:pt x="1218" y="549"/>
                  </a:lnTo>
                  <a:lnTo>
                    <a:pt x="1228" y="549"/>
                  </a:lnTo>
                  <a:lnTo>
                    <a:pt x="1239" y="548"/>
                  </a:lnTo>
                  <a:lnTo>
                    <a:pt x="1249" y="546"/>
                  </a:lnTo>
                  <a:lnTo>
                    <a:pt x="1259" y="543"/>
                  </a:lnTo>
                  <a:lnTo>
                    <a:pt x="1271" y="540"/>
                  </a:lnTo>
                  <a:lnTo>
                    <a:pt x="1281" y="536"/>
                  </a:lnTo>
                  <a:lnTo>
                    <a:pt x="1291" y="533"/>
                  </a:lnTo>
                  <a:lnTo>
                    <a:pt x="1298" y="533"/>
                  </a:lnTo>
                  <a:lnTo>
                    <a:pt x="1305" y="533"/>
                  </a:lnTo>
                  <a:lnTo>
                    <a:pt x="1313" y="533"/>
                  </a:lnTo>
                  <a:lnTo>
                    <a:pt x="1320" y="533"/>
                  </a:lnTo>
                  <a:lnTo>
                    <a:pt x="1327" y="532"/>
                  </a:lnTo>
                  <a:lnTo>
                    <a:pt x="1334" y="530"/>
                  </a:lnTo>
                  <a:lnTo>
                    <a:pt x="1340" y="528"/>
                  </a:lnTo>
                  <a:lnTo>
                    <a:pt x="1348" y="526"/>
                  </a:lnTo>
                  <a:lnTo>
                    <a:pt x="1352" y="530"/>
                  </a:lnTo>
                  <a:lnTo>
                    <a:pt x="1355" y="529"/>
                  </a:lnTo>
                  <a:lnTo>
                    <a:pt x="1359" y="528"/>
                  </a:lnTo>
                  <a:lnTo>
                    <a:pt x="1363" y="530"/>
                  </a:lnTo>
                  <a:lnTo>
                    <a:pt x="1350" y="539"/>
                  </a:lnTo>
                  <a:lnTo>
                    <a:pt x="1335" y="546"/>
                  </a:lnTo>
                  <a:lnTo>
                    <a:pt x="1321" y="553"/>
                  </a:lnTo>
                  <a:lnTo>
                    <a:pt x="1306" y="558"/>
                  </a:lnTo>
                  <a:lnTo>
                    <a:pt x="1291" y="561"/>
                  </a:lnTo>
                  <a:lnTo>
                    <a:pt x="1276" y="565"/>
                  </a:lnTo>
                  <a:lnTo>
                    <a:pt x="1262" y="567"/>
                  </a:lnTo>
                  <a:lnTo>
                    <a:pt x="1246" y="568"/>
                  </a:lnTo>
                  <a:lnTo>
                    <a:pt x="1231" y="570"/>
                  </a:lnTo>
                  <a:lnTo>
                    <a:pt x="1216" y="571"/>
                  </a:lnTo>
                  <a:lnTo>
                    <a:pt x="1200" y="571"/>
                  </a:lnTo>
                  <a:lnTo>
                    <a:pt x="1185" y="571"/>
                  </a:lnTo>
                  <a:lnTo>
                    <a:pt x="1169" y="571"/>
                  </a:lnTo>
                  <a:lnTo>
                    <a:pt x="1154" y="571"/>
                  </a:lnTo>
                  <a:lnTo>
                    <a:pt x="1138" y="571"/>
                  </a:lnTo>
                  <a:lnTo>
                    <a:pt x="1123" y="571"/>
                  </a:lnTo>
                  <a:lnTo>
                    <a:pt x="1115" y="564"/>
                  </a:lnTo>
                  <a:lnTo>
                    <a:pt x="1113" y="565"/>
                  </a:lnTo>
                  <a:lnTo>
                    <a:pt x="1113" y="567"/>
                  </a:lnTo>
                  <a:lnTo>
                    <a:pt x="1113" y="568"/>
                  </a:lnTo>
                  <a:lnTo>
                    <a:pt x="1113" y="571"/>
                  </a:lnTo>
                  <a:lnTo>
                    <a:pt x="1105" y="568"/>
                  </a:lnTo>
                  <a:lnTo>
                    <a:pt x="1098" y="568"/>
                  </a:lnTo>
                  <a:lnTo>
                    <a:pt x="1090" y="568"/>
                  </a:lnTo>
                  <a:lnTo>
                    <a:pt x="1082" y="571"/>
                  </a:lnTo>
                  <a:lnTo>
                    <a:pt x="1074" y="578"/>
                  </a:lnTo>
                  <a:lnTo>
                    <a:pt x="1066" y="579"/>
                  </a:lnTo>
                  <a:lnTo>
                    <a:pt x="1058" y="578"/>
                  </a:lnTo>
                  <a:lnTo>
                    <a:pt x="1051" y="580"/>
                  </a:lnTo>
                  <a:lnTo>
                    <a:pt x="1033" y="586"/>
                  </a:lnTo>
                  <a:lnTo>
                    <a:pt x="1016" y="591"/>
                  </a:lnTo>
                  <a:lnTo>
                    <a:pt x="998" y="594"/>
                  </a:lnTo>
                  <a:lnTo>
                    <a:pt x="980" y="599"/>
                  </a:lnTo>
                  <a:lnTo>
                    <a:pt x="962" y="604"/>
                  </a:lnTo>
                  <a:lnTo>
                    <a:pt x="945" y="610"/>
                  </a:lnTo>
                  <a:lnTo>
                    <a:pt x="927" y="616"/>
                  </a:lnTo>
                  <a:lnTo>
                    <a:pt x="910" y="623"/>
                  </a:lnTo>
                  <a:lnTo>
                    <a:pt x="897" y="624"/>
                  </a:lnTo>
                  <a:lnTo>
                    <a:pt x="885" y="626"/>
                  </a:lnTo>
                  <a:lnTo>
                    <a:pt x="874" y="629"/>
                  </a:lnTo>
                  <a:lnTo>
                    <a:pt x="863" y="631"/>
                  </a:lnTo>
                  <a:lnTo>
                    <a:pt x="851" y="635"/>
                  </a:lnTo>
                  <a:lnTo>
                    <a:pt x="840" y="637"/>
                  </a:lnTo>
                  <a:lnTo>
                    <a:pt x="828" y="639"/>
                  </a:lnTo>
                  <a:lnTo>
                    <a:pt x="818" y="643"/>
                  </a:lnTo>
                  <a:lnTo>
                    <a:pt x="807" y="645"/>
                  </a:lnTo>
                  <a:lnTo>
                    <a:pt x="795" y="649"/>
                  </a:lnTo>
                  <a:lnTo>
                    <a:pt x="784" y="651"/>
                  </a:lnTo>
                  <a:lnTo>
                    <a:pt x="772" y="653"/>
                  </a:lnTo>
                  <a:lnTo>
                    <a:pt x="761" y="656"/>
                  </a:lnTo>
                  <a:lnTo>
                    <a:pt x="748" y="657"/>
                  </a:lnTo>
                  <a:lnTo>
                    <a:pt x="736" y="659"/>
                  </a:lnTo>
                  <a:lnTo>
                    <a:pt x="723" y="661"/>
                  </a:lnTo>
                  <a:lnTo>
                    <a:pt x="709" y="662"/>
                  </a:lnTo>
                  <a:lnTo>
                    <a:pt x="697" y="664"/>
                  </a:lnTo>
                  <a:lnTo>
                    <a:pt x="684" y="665"/>
                  </a:lnTo>
                  <a:lnTo>
                    <a:pt x="673" y="666"/>
                  </a:lnTo>
                  <a:lnTo>
                    <a:pt x="661" y="668"/>
                  </a:lnTo>
                  <a:lnTo>
                    <a:pt x="651" y="668"/>
                  </a:lnTo>
                  <a:lnTo>
                    <a:pt x="640" y="666"/>
                  </a:lnTo>
                  <a:lnTo>
                    <a:pt x="628" y="665"/>
                  </a:lnTo>
                  <a:lnTo>
                    <a:pt x="618" y="672"/>
                  </a:lnTo>
                  <a:lnTo>
                    <a:pt x="498" y="674"/>
                  </a:lnTo>
                  <a:lnTo>
                    <a:pt x="491" y="678"/>
                  </a:lnTo>
                  <a:lnTo>
                    <a:pt x="504" y="689"/>
                  </a:lnTo>
                  <a:lnTo>
                    <a:pt x="524" y="689"/>
                  </a:lnTo>
                  <a:lnTo>
                    <a:pt x="545" y="689"/>
                  </a:lnTo>
                  <a:lnTo>
                    <a:pt x="564" y="689"/>
                  </a:lnTo>
                  <a:lnTo>
                    <a:pt x="585" y="689"/>
                  </a:lnTo>
                  <a:lnTo>
                    <a:pt x="605" y="689"/>
                  </a:lnTo>
                  <a:lnTo>
                    <a:pt x="626" y="689"/>
                  </a:lnTo>
                  <a:lnTo>
                    <a:pt x="645" y="689"/>
                  </a:lnTo>
                  <a:lnTo>
                    <a:pt x="666" y="689"/>
                  </a:lnTo>
                  <a:lnTo>
                    <a:pt x="685" y="688"/>
                  </a:lnTo>
                  <a:lnTo>
                    <a:pt x="706" y="688"/>
                  </a:lnTo>
                  <a:lnTo>
                    <a:pt x="725" y="687"/>
                  </a:lnTo>
                  <a:lnTo>
                    <a:pt x="746" y="684"/>
                  </a:lnTo>
                  <a:lnTo>
                    <a:pt x="765" y="683"/>
                  </a:lnTo>
                  <a:lnTo>
                    <a:pt x="785" y="679"/>
                  </a:lnTo>
                  <a:lnTo>
                    <a:pt x="804" y="676"/>
                  </a:lnTo>
                  <a:lnTo>
                    <a:pt x="824" y="672"/>
                  </a:lnTo>
                  <a:lnTo>
                    <a:pt x="839" y="671"/>
                  </a:lnTo>
                  <a:lnTo>
                    <a:pt x="853" y="669"/>
                  </a:lnTo>
                  <a:lnTo>
                    <a:pt x="869" y="666"/>
                  </a:lnTo>
                  <a:lnTo>
                    <a:pt x="884" y="664"/>
                  </a:lnTo>
                  <a:lnTo>
                    <a:pt x="900" y="662"/>
                  </a:lnTo>
                  <a:lnTo>
                    <a:pt x="915" y="658"/>
                  </a:lnTo>
                  <a:lnTo>
                    <a:pt x="931" y="655"/>
                  </a:lnTo>
                  <a:lnTo>
                    <a:pt x="946" y="650"/>
                  </a:lnTo>
                  <a:lnTo>
                    <a:pt x="955" y="644"/>
                  </a:lnTo>
                  <a:lnTo>
                    <a:pt x="964" y="639"/>
                  </a:lnTo>
                  <a:lnTo>
                    <a:pt x="974" y="635"/>
                  </a:lnTo>
                  <a:lnTo>
                    <a:pt x="984" y="631"/>
                  </a:lnTo>
                  <a:lnTo>
                    <a:pt x="993" y="629"/>
                  </a:lnTo>
                  <a:lnTo>
                    <a:pt x="1002" y="626"/>
                  </a:lnTo>
                  <a:lnTo>
                    <a:pt x="1011" y="623"/>
                  </a:lnTo>
                  <a:lnTo>
                    <a:pt x="1019" y="620"/>
                  </a:lnTo>
                  <a:lnTo>
                    <a:pt x="1028" y="623"/>
                  </a:lnTo>
                  <a:lnTo>
                    <a:pt x="1036" y="623"/>
                  </a:lnTo>
                  <a:lnTo>
                    <a:pt x="1043" y="619"/>
                  </a:lnTo>
                  <a:lnTo>
                    <a:pt x="1050" y="616"/>
                  </a:lnTo>
                  <a:lnTo>
                    <a:pt x="1056" y="611"/>
                  </a:lnTo>
                  <a:lnTo>
                    <a:pt x="1063" y="609"/>
                  </a:lnTo>
                  <a:lnTo>
                    <a:pt x="1071" y="606"/>
                  </a:lnTo>
                  <a:lnTo>
                    <a:pt x="1080" y="607"/>
                  </a:lnTo>
                  <a:lnTo>
                    <a:pt x="1096" y="606"/>
                  </a:lnTo>
                  <a:lnTo>
                    <a:pt x="1112" y="604"/>
                  </a:lnTo>
                  <a:lnTo>
                    <a:pt x="1129" y="601"/>
                  </a:lnTo>
                  <a:lnTo>
                    <a:pt x="1146" y="599"/>
                  </a:lnTo>
                  <a:lnTo>
                    <a:pt x="1163" y="597"/>
                  </a:lnTo>
                  <a:lnTo>
                    <a:pt x="1180" y="594"/>
                  </a:lnTo>
                  <a:lnTo>
                    <a:pt x="1198" y="593"/>
                  </a:lnTo>
                  <a:lnTo>
                    <a:pt x="1214" y="593"/>
                  </a:lnTo>
                  <a:lnTo>
                    <a:pt x="1218" y="590"/>
                  </a:lnTo>
                  <a:lnTo>
                    <a:pt x="1224" y="588"/>
                  </a:lnTo>
                  <a:lnTo>
                    <a:pt x="1230" y="588"/>
                  </a:lnTo>
                  <a:lnTo>
                    <a:pt x="1235" y="590"/>
                  </a:lnTo>
                  <a:lnTo>
                    <a:pt x="1241" y="591"/>
                  </a:lnTo>
                  <a:lnTo>
                    <a:pt x="1247" y="590"/>
                  </a:lnTo>
                  <a:lnTo>
                    <a:pt x="1251" y="587"/>
                  </a:lnTo>
                  <a:lnTo>
                    <a:pt x="1255" y="583"/>
                  </a:lnTo>
                  <a:lnTo>
                    <a:pt x="1266" y="581"/>
                  </a:lnTo>
                  <a:lnTo>
                    <a:pt x="1278" y="581"/>
                  </a:lnTo>
                  <a:lnTo>
                    <a:pt x="1289" y="580"/>
                  </a:lnTo>
                  <a:lnTo>
                    <a:pt x="1300" y="580"/>
                  </a:lnTo>
                  <a:lnTo>
                    <a:pt x="1313" y="580"/>
                  </a:lnTo>
                  <a:lnTo>
                    <a:pt x="1324" y="580"/>
                  </a:lnTo>
                  <a:lnTo>
                    <a:pt x="1337" y="579"/>
                  </a:lnTo>
                  <a:lnTo>
                    <a:pt x="1348" y="579"/>
                  </a:lnTo>
                  <a:lnTo>
                    <a:pt x="1343" y="585"/>
                  </a:lnTo>
                  <a:lnTo>
                    <a:pt x="1336" y="590"/>
                  </a:lnTo>
                  <a:lnTo>
                    <a:pt x="1330" y="594"/>
                  </a:lnTo>
                  <a:lnTo>
                    <a:pt x="1323" y="599"/>
                  </a:lnTo>
                  <a:lnTo>
                    <a:pt x="1316" y="603"/>
                  </a:lnTo>
                  <a:lnTo>
                    <a:pt x="1308" y="605"/>
                  </a:lnTo>
                  <a:lnTo>
                    <a:pt x="1300" y="605"/>
                  </a:lnTo>
                  <a:lnTo>
                    <a:pt x="1292" y="605"/>
                  </a:lnTo>
                  <a:lnTo>
                    <a:pt x="1289" y="606"/>
                  </a:lnTo>
                  <a:lnTo>
                    <a:pt x="1284" y="607"/>
                  </a:lnTo>
                  <a:lnTo>
                    <a:pt x="1279" y="609"/>
                  </a:lnTo>
                  <a:lnTo>
                    <a:pt x="1273" y="609"/>
                  </a:lnTo>
                  <a:lnTo>
                    <a:pt x="1267" y="609"/>
                  </a:lnTo>
                  <a:lnTo>
                    <a:pt x="1262" y="607"/>
                  </a:lnTo>
                  <a:lnTo>
                    <a:pt x="1257" y="606"/>
                  </a:lnTo>
                  <a:lnTo>
                    <a:pt x="1252" y="605"/>
                  </a:lnTo>
                  <a:lnTo>
                    <a:pt x="1239" y="607"/>
                  </a:lnTo>
                  <a:lnTo>
                    <a:pt x="1225" y="610"/>
                  </a:lnTo>
                  <a:lnTo>
                    <a:pt x="1210" y="610"/>
                  </a:lnTo>
                  <a:lnTo>
                    <a:pt x="1195" y="611"/>
                  </a:lnTo>
                  <a:lnTo>
                    <a:pt x="1182" y="612"/>
                  </a:lnTo>
                  <a:lnTo>
                    <a:pt x="1168" y="613"/>
                  </a:lnTo>
                  <a:lnTo>
                    <a:pt x="1154" y="617"/>
                  </a:lnTo>
                  <a:lnTo>
                    <a:pt x="1143" y="623"/>
                  </a:lnTo>
                  <a:lnTo>
                    <a:pt x="1131" y="624"/>
                  </a:lnTo>
                  <a:lnTo>
                    <a:pt x="1121" y="627"/>
                  </a:lnTo>
                  <a:lnTo>
                    <a:pt x="1111" y="631"/>
                  </a:lnTo>
                  <a:lnTo>
                    <a:pt x="1100" y="637"/>
                  </a:lnTo>
                  <a:lnTo>
                    <a:pt x="1090" y="642"/>
                  </a:lnTo>
                  <a:lnTo>
                    <a:pt x="1080" y="645"/>
                  </a:lnTo>
                  <a:lnTo>
                    <a:pt x="1070" y="648"/>
                  </a:lnTo>
                  <a:lnTo>
                    <a:pt x="1058" y="648"/>
                  </a:lnTo>
                  <a:lnTo>
                    <a:pt x="1052" y="650"/>
                  </a:lnTo>
                  <a:lnTo>
                    <a:pt x="1047" y="651"/>
                  </a:lnTo>
                  <a:lnTo>
                    <a:pt x="1041" y="653"/>
                  </a:lnTo>
                  <a:lnTo>
                    <a:pt x="1035" y="656"/>
                  </a:lnTo>
                  <a:lnTo>
                    <a:pt x="1030" y="657"/>
                  </a:lnTo>
                  <a:lnTo>
                    <a:pt x="1024" y="658"/>
                  </a:lnTo>
                  <a:lnTo>
                    <a:pt x="1018" y="658"/>
                  </a:lnTo>
                  <a:lnTo>
                    <a:pt x="1012" y="657"/>
                  </a:lnTo>
                  <a:lnTo>
                    <a:pt x="1004" y="662"/>
                  </a:lnTo>
                  <a:lnTo>
                    <a:pt x="995" y="666"/>
                  </a:lnTo>
                  <a:lnTo>
                    <a:pt x="985" y="670"/>
                  </a:lnTo>
                  <a:lnTo>
                    <a:pt x="975" y="674"/>
                  </a:lnTo>
                  <a:lnTo>
                    <a:pt x="964" y="676"/>
                  </a:lnTo>
                  <a:lnTo>
                    <a:pt x="954" y="679"/>
                  </a:lnTo>
                  <a:lnTo>
                    <a:pt x="944" y="682"/>
                  </a:lnTo>
                  <a:lnTo>
                    <a:pt x="934" y="685"/>
                  </a:lnTo>
                  <a:lnTo>
                    <a:pt x="918" y="687"/>
                  </a:lnTo>
                  <a:lnTo>
                    <a:pt x="903" y="689"/>
                  </a:lnTo>
                  <a:lnTo>
                    <a:pt x="888" y="692"/>
                  </a:lnTo>
                  <a:lnTo>
                    <a:pt x="873" y="697"/>
                  </a:lnTo>
                  <a:lnTo>
                    <a:pt x="857" y="702"/>
                  </a:lnTo>
                  <a:lnTo>
                    <a:pt x="842" y="705"/>
                  </a:lnTo>
                  <a:lnTo>
                    <a:pt x="825" y="709"/>
                  </a:lnTo>
                  <a:lnTo>
                    <a:pt x="807" y="710"/>
                  </a:lnTo>
                  <a:lnTo>
                    <a:pt x="801" y="715"/>
                  </a:lnTo>
                  <a:lnTo>
                    <a:pt x="794" y="717"/>
                  </a:lnTo>
                  <a:lnTo>
                    <a:pt x="787" y="718"/>
                  </a:lnTo>
                  <a:lnTo>
                    <a:pt x="780" y="717"/>
                  </a:lnTo>
                  <a:lnTo>
                    <a:pt x="771" y="720"/>
                  </a:lnTo>
                  <a:lnTo>
                    <a:pt x="762" y="723"/>
                  </a:lnTo>
                  <a:lnTo>
                    <a:pt x="752" y="727"/>
                  </a:lnTo>
                  <a:lnTo>
                    <a:pt x="740" y="730"/>
                  </a:lnTo>
                  <a:lnTo>
                    <a:pt x="730" y="733"/>
                  </a:lnTo>
                  <a:lnTo>
                    <a:pt x="720" y="735"/>
                  </a:lnTo>
                  <a:lnTo>
                    <a:pt x="709" y="735"/>
                  </a:lnTo>
                  <a:lnTo>
                    <a:pt x="699" y="734"/>
                  </a:lnTo>
                  <a:lnTo>
                    <a:pt x="690" y="737"/>
                  </a:lnTo>
                  <a:lnTo>
                    <a:pt x="680" y="740"/>
                  </a:lnTo>
                  <a:lnTo>
                    <a:pt x="668" y="741"/>
                  </a:lnTo>
                  <a:lnTo>
                    <a:pt x="657" y="742"/>
                  </a:lnTo>
                  <a:lnTo>
                    <a:pt x="644" y="742"/>
                  </a:lnTo>
                  <a:lnTo>
                    <a:pt x="633" y="741"/>
                  </a:lnTo>
                  <a:lnTo>
                    <a:pt x="621" y="740"/>
                  </a:lnTo>
                  <a:lnTo>
                    <a:pt x="611" y="739"/>
                  </a:lnTo>
                  <a:lnTo>
                    <a:pt x="601" y="741"/>
                  </a:lnTo>
                  <a:lnTo>
                    <a:pt x="591" y="742"/>
                  </a:lnTo>
                  <a:lnTo>
                    <a:pt x="579" y="743"/>
                  </a:lnTo>
                  <a:lnTo>
                    <a:pt x="569" y="743"/>
                  </a:lnTo>
                  <a:lnTo>
                    <a:pt x="557" y="743"/>
                  </a:lnTo>
                  <a:lnTo>
                    <a:pt x="546" y="743"/>
                  </a:lnTo>
                  <a:lnTo>
                    <a:pt x="536" y="742"/>
                  </a:lnTo>
                  <a:lnTo>
                    <a:pt x="525" y="742"/>
                  </a:lnTo>
                  <a:lnTo>
                    <a:pt x="521" y="742"/>
                  </a:lnTo>
                  <a:lnTo>
                    <a:pt x="516" y="745"/>
                  </a:lnTo>
                  <a:lnTo>
                    <a:pt x="511" y="747"/>
                  </a:lnTo>
                  <a:lnTo>
                    <a:pt x="505" y="748"/>
                  </a:lnTo>
                  <a:lnTo>
                    <a:pt x="511" y="755"/>
                  </a:lnTo>
                  <a:lnTo>
                    <a:pt x="516" y="759"/>
                  </a:lnTo>
                  <a:lnTo>
                    <a:pt x="524" y="760"/>
                  </a:lnTo>
                  <a:lnTo>
                    <a:pt x="531" y="759"/>
                  </a:lnTo>
                  <a:lnTo>
                    <a:pt x="539" y="759"/>
                  </a:lnTo>
                  <a:lnTo>
                    <a:pt x="547" y="758"/>
                  </a:lnTo>
                  <a:lnTo>
                    <a:pt x="554" y="758"/>
                  </a:lnTo>
                  <a:lnTo>
                    <a:pt x="561" y="760"/>
                  </a:lnTo>
                  <a:lnTo>
                    <a:pt x="571" y="760"/>
                  </a:lnTo>
                  <a:lnTo>
                    <a:pt x="580" y="760"/>
                  </a:lnTo>
                  <a:lnTo>
                    <a:pt x="589" y="761"/>
                  </a:lnTo>
                  <a:lnTo>
                    <a:pt x="600" y="761"/>
                  </a:lnTo>
                  <a:lnTo>
                    <a:pt x="609" y="762"/>
                  </a:lnTo>
                  <a:lnTo>
                    <a:pt x="618" y="763"/>
                  </a:lnTo>
                  <a:lnTo>
                    <a:pt x="627" y="763"/>
                  </a:lnTo>
                  <a:lnTo>
                    <a:pt x="637" y="763"/>
                  </a:lnTo>
                  <a:lnTo>
                    <a:pt x="640" y="760"/>
                  </a:lnTo>
                  <a:lnTo>
                    <a:pt x="645" y="761"/>
                  </a:lnTo>
                  <a:lnTo>
                    <a:pt x="651" y="762"/>
                  </a:lnTo>
                  <a:lnTo>
                    <a:pt x="655" y="758"/>
                  </a:lnTo>
                  <a:lnTo>
                    <a:pt x="673" y="756"/>
                  </a:lnTo>
                  <a:lnTo>
                    <a:pt x="690" y="756"/>
                  </a:lnTo>
                  <a:lnTo>
                    <a:pt x="708" y="755"/>
                  </a:lnTo>
                  <a:lnTo>
                    <a:pt x="727" y="755"/>
                  </a:lnTo>
                  <a:lnTo>
                    <a:pt x="744" y="754"/>
                  </a:lnTo>
                  <a:lnTo>
                    <a:pt x="762" y="752"/>
                  </a:lnTo>
                  <a:lnTo>
                    <a:pt x="779" y="749"/>
                  </a:lnTo>
                  <a:lnTo>
                    <a:pt x="796" y="746"/>
                  </a:lnTo>
                  <a:lnTo>
                    <a:pt x="804" y="752"/>
                  </a:lnTo>
                  <a:lnTo>
                    <a:pt x="811" y="753"/>
                  </a:lnTo>
                  <a:lnTo>
                    <a:pt x="817" y="752"/>
                  </a:lnTo>
                  <a:lnTo>
                    <a:pt x="823" y="747"/>
                  </a:lnTo>
                  <a:lnTo>
                    <a:pt x="828" y="742"/>
                  </a:lnTo>
                  <a:lnTo>
                    <a:pt x="834" y="739"/>
                  </a:lnTo>
                  <a:lnTo>
                    <a:pt x="841" y="737"/>
                  </a:lnTo>
                  <a:lnTo>
                    <a:pt x="848" y="741"/>
                  </a:lnTo>
                  <a:lnTo>
                    <a:pt x="852" y="737"/>
                  </a:lnTo>
                  <a:lnTo>
                    <a:pt x="858" y="735"/>
                  </a:lnTo>
                  <a:lnTo>
                    <a:pt x="865" y="734"/>
                  </a:lnTo>
                  <a:lnTo>
                    <a:pt x="871" y="733"/>
                  </a:lnTo>
                  <a:lnTo>
                    <a:pt x="877" y="733"/>
                  </a:lnTo>
                  <a:lnTo>
                    <a:pt x="884" y="731"/>
                  </a:lnTo>
                  <a:lnTo>
                    <a:pt x="890" y="731"/>
                  </a:lnTo>
                  <a:lnTo>
                    <a:pt x="896" y="730"/>
                  </a:lnTo>
                  <a:lnTo>
                    <a:pt x="910" y="728"/>
                  </a:lnTo>
                  <a:lnTo>
                    <a:pt x="923" y="726"/>
                  </a:lnTo>
                  <a:lnTo>
                    <a:pt x="938" y="722"/>
                  </a:lnTo>
                  <a:lnTo>
                    <a:pt x="954" y="718"/>
                  </a:lnTo>
                  <a:lnTo>
                    <a:pt x="969" y="715"/>
                  </a:lnTo>
                  <a:lnTo>
                    <a:pt x="984" y="710"/>
                  </a:lnTo>
                  <a:lnTo>
                    <a:pt x="999" y="707"/>
                  </a:lnTo>
                  <a:lnTo>
                    <a:pt x="1012" y="703"/>
                  </a:lnTo>
                  <a:lnTo>
                    <a:pt x="1018" y="700"/>
                  </a:lnTo>
                  <a:lnTo>
                    <a:pt x="1023" y="697"/>
                  </a:lnTo>
                  <a:lnTo>
                    <a:pt x="1028" y="695"/>
                  </a:lnTo>
                  <a:lnTo>
                    <a:pt x="1034" y="694"/>
                  </a:lnTo>
                  <a:lnTo>
                    <a:pt x="1040" y="691"/>
                  </a:lnTo>
                  <a:lnTo>
                    <a:pt x="1046" y="690"/>
                  </a:lnTo>
                  <a:lnTo>
                    <a:pt x="1051" y="688"/>
                  </a:lnTo>
                  <a:lnTo>
                    <a:pt x="1058" y="684"/>
                  </a:lnTo>
                  <a:lnTo>
                    <a:pt x="1062" y="677"/>
                  </a:lnTo>
                  <a:lnTo>
                    <a:pt x="1071" y="676"/>
                  </a:lnTo>
                  <a:lnTo>
                    <a:pt x="1081" y="676"/>
                  </a:lnTo>
                  <a:lnTo>
                    <a:pt x="1089" y="672"/>
                  </a:lnTo>
                  <a:lnTo>
                    <a:pt x="1082" y="691"/>
                  </a:lnTo>
                  <a:lnTo>
                    <a:pt x="1072" y="705"/>
                  </a:lnTo>
                  <a:lnTo>
                    <a:pt x="1059" y="716"/>
                  </a:lnTo>
                  <a:lnTo>
                    <a:pt x="1044" y="724"/>
                  </a:lnTo>
                  <a:lnTo>
                    <a:pt x="1028" y="729"/>
                  </a:lnTo>
                  <a:lnTo>
                    <a:pt x="1011" y="733"/>
                  </a:lnTo>
                  <a:lnTo>
                    <a:pt x="994" y="736"/>
                  </a:lnTo>
                  <a:lnTo>
                    <a:pt x="977" y="739"/>
                  </a:lnTo>
                  <a:lnTo>
                    <a:pt x="971" y="740"/>
                  </a:lnTo>
                  <a:lnTo>
                    <a:pt x="966" y="742"/>
                  </a:lnTo>
                  <a:lnTo>
                    <a:pt x="961" y="745"/>
                  </a:lnTo>
                  <a:lnTo>
                    <a:pt x="956" y="746"/>
                  </a:lnTo>
                  <a:lnTo>
                    <a:pt x="951" y="748"/>
                  </a:lnTo>
                  <a:lnTo>
                    <a:pt x="946" y="748"/>
                  </a:lnTo>
                  <a:lnTo>
                    <a:pt x="942" y="748"/>
                  </a:lnTo>
                  <a:lnTo>
                    <a:pt x="936" y="746"/>
                  </a:lnTo>
                  <a:lnTo>
                    <a:pt x="921" y="750"/>
                  </a:lnTo>
                  <a:lnTo>
                    <a:pt x="906" y="755"/>
                  </a:lnTo>
                  <a:lnTo>
                    <a:pt x="892" y="759"/>
                  </a:lnTo>
                  <a:lnTo>
                    <a:pt x="879" y="762"/>
                  </a:lnTo>
                  <a:lnTo>
                    <a:pt x="865" y="765"/>
                  </a:lnTo>
                  <a:lnTo>
                    <a:pt x="850" y="767"/>
                  </a:lnTo>
                  <a:lnTo>
                    <a:pt x="835" y="768"/>
                  </a:lnTo>
                  <a:lnTo>
                    <a:pt x="819" y="771"/>
                  </a:lnTo>
                  <a:lnTo>
                    <a:pt x="812" y="772"/>
                  </a:lnTo>
                  <a:lnTo>
                    <a:pt x="804" y="768"/>
                  </a:lnTo>
                  <a:lnTo>
                    <a:pt x="797" y="768"/>
                  </a:lnTo>
                  <a:lnTo>
                    <a:pt x="796" y="778"/>
                  </a:lnTo>
                  <a:lnTo>
                    <a:pt x="776" y="780"/>
                  </a:lnTo>
                  <a:lnTo>
                    <a:pt x="776" y="778"/>
                  </a:lnTo>
                  <a:lnTo>
                    <a:pt x="768" y="778"/>
                  </a:lnTo>
                  <a:lnTo>
                    <a:pt x="762" y="781"/>
                  </a:lnTo>
                  <a:lnTo>
                    <a:pt x="755" y="787"/>
                  </a:lnTo>
                  <a:lnTo>
                    <a:pt x="747" y="791"/>
                  </a:lnTo>
                  <a:lnTo>
                    <a:pt x="733" y="795"/>
                  </a:lnTo>
                  <a:lnTo>
                    <a:pt x="719" y="798"/>
                  </a:lnTo>
                  <a:lnTo>
                    <a:pt x="705" y="801"/>
                  </a:lnTo>
                  <a:lnTo>
                    <a:pt x="690" y="802"/>
                  </a:lnTo>
                  <a:lnTo>
                    <a:pt x="676" y="805"/>
                  </a:lnTo>
                  <a:lnTo>
                    <a:pt x="661" y="806"/>
                  </a:lnTo>
                  <a:lnTo>
                    <a:pt x="647" y="806"/>
                  </a:lnTo>
                  <a:lnTo>
                    <a:pt x="632" y="807"/>
                  </a:lnTo>
                  <a:lnTo>
                    <a:pt x="617" y="807"/>
                  </a:lnTo>
                  <a:lnTo>
                    <a:pt x="602" y="807"/>
                  </a:lnTo>
                  <a:lnTo>
                    <a:pt x="587" y="807"/>
                  </a:lnTo>
                  <a:lnTo>
                    <a:pt x="572" y="808"/>
                  </a:lnTo>
                  <a:lnTo>
                    <a:pt x="557" y="808"/>
                  </a:lnTo>
                  <a:lnTo>
                    <a:pt x="543" y="810"/>
                  </a:lnTo>
                  <a:lnTo>
                    <a:pt x="528" y="811"/>
                  </a:lnTo>
                  <a:lnTo>
                    <a:pt x="513" y="813"/>
                  </a:lnTo>
                  <a:lnTo>
                    <a:pt x="521" y="819"/>
                  </a:lnTo>
                  <a:lnTo>
                    <a:pt x="531" y="821"/>
                  </a:lnTo>
                  <a:lnTo>
                    <a:pt x="540" y="823"/>
                  </a:lnTo>
                  <a:lnTo>
                    <a:pt x="552" y="823"/>
                  </a:lnTo>
                  <a:lnTo>
                    <a:pt x="563" y="823"/>
                  </a:lnTo>
                  <a:lnTo>
                    <a:pt x="575" y="823"/>
                  </a:lnTo>
                  <a:lnTo>
                    <a:pt x="586" y="823"/>
                  </a:lnTo>
                  <a:lnTo>
                    <a:pt x="597" y="825"/>
                  </a:lnTo>
                  <a:lnTo>
                    <a:pt x="619" y="824"/>
                  </a:lnTo>
                  <a:lnTo>
                    <a:pt x="641" y="823"/>
                  </a:lnTo>
                  <a:lnTo>
                    <a:pt x="663" y="823"/>
                  </a:lnTo>
                  <a:lnTo>
                    <a:pt x="684" y="821"/>
                  </a:lnTo>
                  <a:lnTo>
                    <a:pt x="707" y="820"/>
                  </a:lnTo>
                  <a:lnTo>
                    <a:pt x="730" y="818"/>
                  </a:lnTo>
                  <a:lnTo>
                    <a:pt x="754" y="814"/>
                  </a:lnTo>
                  <a:lnTo>
                    <a:pt x="778" y="810"/>
                  </a:lnTo>
                  <a:lnTo>
                    <a:pt x="785" y="811"/>
                  </a:lnTo>
                  <a:lnTo>
                    <a:pt x="791" y="811"/>
                  </a:lnTo>
                  <a:lnTo>
                    <a:pt x="797" y="808"/>
                  </a:lnTo>
                  <a:lnTo>
                    <a:pt x="804" y="807"/>
                  </a:lnTo>
                  <a:lnTo>
                    <a:pt x="810" y="805"/>
                  </a:lnTo>
                  <a:lnTo>
                    <a:pt x="818" y="805"/>
                  </a:lnTo>
                  <a:lnTo>
                    <a:pt x="825" y="806"/>
                  </a:lnTo>
                  <a:lnTo>
                    <a:pt x="833" y="810"/>
                  </a:lnTo>
                  <a:lnTo>
                    <a:pt x="842" y="807"/>
                  </a:lnTo>
                  <a:lnTo>
                    <a:pt x="851" y="804"/>
                  </a:lnTo>
                  <a:lnTo>
                    <a:pt x="863" y="801"/>
                  </a:lnTo>
                  <a:lnTo>
                    <a:pt x="873" y="799"/>
                  </a:lnTo>
                  <a:lnTo>
                    <a:pt x="884" y="797"/>
                  </a:lnTo>
                  <a:lnTo>
                    <a:pt x="895" y="793"/>
                  </a:lnTo>
                  <a:lnTo>
                    <a:pt x="906" y="791"/>
                  </a:lnTo>
                  <a:lnTo>
                    <a:pt x="916" y="788"/>
                  </a:lnTo>
                  <a:lnTo>
                    <a:pt x="928" y="786"/>
                  </a:lnTo>
                  <a:lnTo>
                    <a:pt x="937" y="785"/>
                  </a:lnTo>
                  <a:lnTo>
                    <a:pt x="946" y="782"/>
                  </a:lnTo>
                  <a:lnTo>
                    <a:pt x="955" y="780"/>
                  </a:lnTo>
                  <a:lnTo>
                    <a:pt x="964" y="778"/>
                  </a:lnTo>
                  <a:lnTo>
                    <a:pt x="974" y="775"/>
                  </a:lnTo>
                  <a:lnTo>
                    <a:pt x="983" y="772"/>
                  </a:lnTo>
                  <a:lnTo>
                    <a:pt x="993" y="767"/>
                  </a:lnTo>
                  <a:lnTo>
                    <a:pt x="1002" y="762"/>
                  </a:lnTo>
                  <a:lnTo>
                    <a:pt x="1012" y="758"/>
                  </a:lnTo>
                  <a:lnTo>
                    <a:pt x="1023" y="754"/>
                  </a:lnTo>
                  <a:lnTo>
                    <a:pt x="1033" y="750"/>
                  </a:lnTo>
                  <a:lnTo>
                    <a:pt x="1042" y="748"/>
                  </a:lnTo>
                  <a:lnTo>
                    <a:pt x="1052" y="745"/>
                  </a:lnTo>
                  <a:lnTo>
                    <a:pt x="1062" y="742"/>
                  </a:lnTo>
                  <a:lnTo>
                    <a:pt x="1071" y="739"/>
                  </a:lnTo>
                  <a:lnTo>
                    <a:pt x="1084" y="739"/>
                  </a:lnTo>
                  <a:lnTo>
                    <a:pt x="1081" y="752"/>
                  </a:lnTo>
                  <a:lnTo>
                    <a:pt x="1074" y="762"/>
                  </a:lnTo>
                  <a:lnTo>
                    <a:pt x="1065" y="769"/>
                  </a:lnTo>
                  <a:lnTo>
                    <a:pt x="1055" y="776"/>
                  </a:lnTo>
                  <a:lnTo>
                    <a:pt x="1042" y="781"/>
                  </a:lnTo>
                  <a:lnTo>
                    <a:pt x="1031" y="785"/>
                  </a:lnTo>
                  <a:lnTo>
                    <a:pt x="1019" y="788"/>
                  </a:lnTo>
                  <a:lnTo>
                    <a:pt x="1008" y="791"/>
                  </a:lnTo>
                  <a:lnTo>
                    <a:pt x="1006" y="788"/>
                  </a:lnTo>
                  <a:lnTo>
                    <a:pt x="998" y="792"/>
                  </a:lnTo>
                  <a:lnTo>
                    <a:pt x="988" y="795"/>
                  </a:lnTo>
                  <a:lnTo>
                    <a:pt x="979" y="799"/>
                  </a:lnTo>
                  <a:lnTo>
                    <a:pt x="970" y="801"/>
                  </a:lnTo>
                  <a:lnTo>
                    <a:pt x="960" y="805"/>
                  </a:lnTo>
                  <a:lnTo>
                    <a:pt x="950" y="807"/>
                  </a:lnTo>
                  <a:lnTo>
                    <a:pt x="940" y="810"/>
                  </a:lnTo>
                  <a:lnTo>
                    <a:pt x="931" y="813"/>
                  </a:lnTo>
                  <a:lnTo>
                    <a:pt x="921" y="813"/>
                  </a:lnTo>
                  <a:lnTo>
                    <a:pt x="911" y="814"/>
                  </a:lnTo>
                  <a:lnTo>
                    <a:pt x="900" y="817"/>
                  </a:lnTo>
                  <a:lnTo>
                    <a:pt x="890" y="820"/>
                  </a:lnTo>
                  <a:lnTo>
                    <a:pt x="879" y="823"/>
                  </a:lnTo>
                  <a:lnTo>
                    <a:pt x="868" y="826"/>
                  </a:lnTo>
                  <a:lnTo>
                    <a:pt x="857" y="828"/>
                  </a:lnTo>
                  <a:lnTo>
                    <a:pt x="844" y="830"/>
                  </a:lnTo>
                  <a:lnTo>
                    <a:pt x="835" y="830"/>
                  </a:lnTo>
                  <a:lnTo>
                    <a:pt x="825" y="831"/>
                  </a:lnTo>
                  <a:lnTo>
                    <a:pt x="815" y="833"/>
                  </a:lnTo>
                  <a:lnTo>
                    <a:pt x="804" y="837"/>
                  </a:lnTo>
                  <a:lnTo>
                    <a:pt x="793" y="839"/>
                  </a:lnTo>
                  <a:lnTo>
                    <a:pt x="783" y="841"/>
                  </a:lnTo>
                  <a:lnTo>
                    <a:pt x="771" y="841"/>
                  </a:lnTo>
                  <a:lnTo>
                    <a:pt x="761" y="840"/>
                  </a:lnTo>
                  <a:lnTo>
                    <a:pt x="761" y="845"/>
                  </a:lnTo>
                  <a:lnTo>
                    <a:pt x="744" y="850"/>
                  </a:lnTo>
                  <a:lnTo>
                    <a:pt x="728" y="853"/>
                  </a:lnTo>
                  <a:lnTo>
                    <a:pt x="709" y="856"/>
                  </a:lnTo>
                  <a:lnTo>
                    <a:pt x="692" y="859"/>
                  </a:lnTo>
                  <a:lnTo>
                    <a:pt x="675" y="862"/>
                  </a:lnTo>
                  <a:lnTo>
                    <a:pt x="657" y="863"/>
                  </a:lnTo>
                  <a:lnTo>
                    <a:pt x="639" y="865"/>
                  </a:lnTo>
                  <a:lnTo>
                    <a:pt x="621" y="866"/>
                  </a:lnTo>
                  <a:lnTo>
                    <a:pt x="603" y="866"/>
                  </a:lnTo>
                  <a:lnTo>
                    <a:pt x="586" y="866"/>
                  </a:lnTo>
                  <a:lnTo>
                    <a:pt x="568" y="866"/>
                  </a:lnTo>
                  <a:lnTo>
                    <a:pt x="551" y="866"/>
                  </a:lnTo>
                  <a:lnTo>
                    <a:pt x="533" y="865"/>
                  </a:lnTo>
                  <a:lnTo>
                    <a:pt x="516" y="863"/>
                  </a:lnTo>
                  <a:lnTo>
                    <a:pt x="500" y="862"/>
                  </a:lnTo>
                  <a:lnTo>
                    <a:pt x="484" y="859"/>
                  </a:lnTo>
                  <a:lnTo>
                    <a:pt x="481" y="862"/>
                  </a:lnTo>
                  <a:lnTo>
                    <a:pt x="477" y="864"/>
                  </a:lnTo>
                  <a:lnTo>
                    <a:pt x="477" y="869"/>
                  </a:lnTo>
                  <a:lnTo>
                    <a:pt x="480" y="872"/>
                  </a:lnTo>
                  <a:lnTo>
                    <a:pt x="488" y="875"/>
                  </a:lnTo>
                  <a:lnTo>
                    <a:pt x="496" y="878"/>
                  </a:lnTo>
                  <a:lnTo>
                    <a:pt x="504" y="880"/>
                  </a:lnTo>
                  <a:lnTo>
                    <a:pt x="512" y="882"/>
                  </a:lnTo>
                  <a:lnTo>
                    <a:pt x="521" y="884"/>
                  </a:lnTo>
                  <a:lnTo>
                    <a:pt x="529" y="885"/>
                  </a:lnTo>
                  <a:lnTo>
                    <a:pt x="537" y="886"/>
                  </a:lnTo>
                  <a:lnTo>
                    <a:pt x="545" y="888"/>
                  </a:lnTo>
                  <a:lnTo>
                    <a:pt x="551" y="888"/>
                  </a:lnTo>
                  <a:lnTo>
                    <a:pt x="557" y="888"/>
                  </a:lnTo>
                  <a:lnTo>
                    <a:pt x="564" y="888"/>
                  </a:lnTo>
                  <a:lnTo>
                    <a:pt x="571" y="888"/>
                  </a:lnTo>
                  <a:lnTo>
                    <a:pt x="578" y="888"/>
                  </a:lnTo>
                  <a:lnTo>
                    <a:pt x="584" y="888"/>
                  </a:lnTo>
                  <a:lnTo>
                    <a:pt x="591" y="888"/>
                  </a:lnTo>
                  <a:lnTo>
                    <a:pt x="597" y="889"/>
                  </a:lnTo>
                  <a:lnTo>
                    <a:pt x="604" y="885"/>
                  </a:lnTo>
                  <a:lnTo>
                    <a:pt x="612" y="884"/>
                  </a:lnTo>
                  <a:lnTo>
                    <a:pt x="619" y="883"/>
                  </a:lnTo>
                  <a:lnTo>
                    <a:pt x="627" y="884"/>
                  </a:lnTo>
                  <a:lnTo>
                    <a:pt x="634" y="884"/>
                  </a:lnTo>
                  <a:lnTo>
                    <a:pt x="640" y="884"/>
                  </a:lnTo>
                  <a:lnTo>
                    <a:pt x="647" y="883"/>
                  </a:lnTo>
                  <a:lnTo>
                    <a:pt x="652" y="879"/>
                  </a:lnTo>
                  <a:lnTo>
                    <a:pt x="658" y="882"/>
                  </a:lnTo>
                  <a:lnTo>
                    <a:pt x="666" y="882"/>
                  </a:lnTo>
                  <a:lnTo>
                    <a:pt x="673" y="879"/>
                  </a:lnTo>
                  <a:lnTo>
                    <a:pt x="682" y="877"/>
                  </a:lnTo>
                  <a:lnTo>
                    <a:pt x="690" y="879"/>
                  </a:lnTo>
                  <a:lnTo>
                    <a:pt x="698" y="879"/>
                  </a:lnTo>
                  <a:lnTo>
                    <a:pt x="707" y="878"/>
                  </a:lnTo>
                  <a:lnTo>
                    <a:pt x="715" y="876"/>
                  </a:lnTo>
                  <a:lnTo>
                    <a:pt x="724" y="875"/>
                  </a:lnTo>
                  <a:lnTo>
                    <a:pt x="733" y="873"/>
                  </a:lnTo>
                  <a:lnTo>
                    <a:pt x="741" y="876"/>
                  </a:lnTo>
                  <a:lnTo>
                    <a:pt x="748" y="879"/>
                  </a:lnTo>
                  <a:lnTo>
                    <a:pt x="751" y="877"/>
                  </a:lnTo>
                  <a:lnTo>
                    <a:pt x="753" y="875"/>
                  </a:lnTo>
                  <a:lnTo>
                    <a:pt x="755" y="873"/>
                  </a:lnTo>
                  <a:lnTo>
                    <a:pt x="759" y="875"/>
                  </a:lnTo>
                  <a:lnTo>
                    <a:pt x="761" y="877"/>
                  </a:lnTo>
                  <a:lnTo>
                    <a:pt x="764" y="873"/>
                  </a:lnTo>
                  <a:lnTo>
                    <a:pt x="769" y="872"/>
                  </a:lnTo>
                  <a:lnTo>
                    <a:pt x="775" y="872"/>
                  </a:lnTo>
                  <a:lnTo>
                    <a:pt x="781" y="872"/>
                  </a:lnTo>
                  <a:lnTo>
                    <a:pt x="788" y="872"/>
                  </a:lnTo>
                  <a:lnTo>
                    <a:pt x="795" y="872"/>
                  </a:lnTo>
                  <a:lnTo>
                    <a:pt x="802" y="870"/>
                  </a:lnTo>
                  <a:lnTo>
                    <a:pt x="807" y="866"/>
                  </a:lnTo>
                  <a:lnTo>
                    <a:pt x="821" y="869"/>
                  </a:lnTo>
                  <a:lnTo>
                    <a:pt x="834" y="867"/>
                  </a:lnTo>
                  <a:lnTo>
                    <a:pt x="847" y="865"/>
                  </a:lnTo>
                  <a:lnTo>
                    <a:pt x="859" y="863"/>
                  </a:lnTo>
                  <a:lnTo>
                    <a:pt x="872" y="858"/>
                  </a:lnTo>
                  <a:lnTo>
                    <a:pt x="883" y="856"/>
                  </a:lnTo>
                  <a:lnTo>
                    <a:pt x="896" y="853"/>
                  </a:lnTo>
                  <a:lnTo>
                    <a:pt x="910" y="852"/>
                  </a:lnTo>
                  <a:lnTo>
                    <a:pt x="916" y="850"/>
                  </a:lnTo>
                  <a:lnTo>
                    <a:pt x="922" y="849"/>
                  </a:lnTo>
                  <a:lnTo>
                    <a:pt x="928" y="847"/>
                  </a:lnTo>
                  <a:lnTo>
                    <a:pt x="932" y="847"/>
                  </a:lnTo>
                  <a:lnTo>
                    <a:pt x="937" y="847"/>
                  </a:lnTo>
                  <a:lnTo>
                    <a:pt x="942" y="847"/>
                  </a:lnTo>
                  <a:lnTo>
                    <a:pt x="948" y="846"/>
                  </a:lnTo>
                  <a:lnTo>
                    <a:pt x="955" y="845"/>
                  </a:lnTo>
                  <a:lnTo>
                    <a:pt x="967" y="838"/>
                  </a:lnTo>
                  <a:lnTo>
                    <a:pt x="979" y="833"/>
                  </a:lnTo>
                  <a:lnTo>
                    <a:pt x="992" y="830"/>
                  </a:lnTo>
                  <a:lnTo>
                    <a:pt x="1004" y="826"/>
                  </a:lnTo>
                  <a:lnTo>
                    <a:pt x="1017" y="823"/>
                  </a:lnTo>
                  <a:lnTo>
                    <a:pt x="1028" y="818"/>
                  </a:lnTo>
                  <a:lnTo>
                    <a:pt x="1039" y="812"/>
                  </a:lnTo>
                  <a:lnTo>
                    <a:pt x="1048" y="805"/>
                  </a:lnTo>
                  <a:lnTo>
                    <a:pt x="1048" y="804"/>
                  </a:lnTo>
                  <a:lnTo>
                    <a:pt x="1048" y="802"/>
                  </a:lnTo>
                  <a:lnTo>
                    <a:pt x="1048" y="801"/>
                  </a:lnTo>
                  <a:lnTo>
                    <a:pt x="1047" y="800"/>
                  </a:lnTo>
                  <a:lnTo>
                    <a:pt x="1052" y="801"/>
                  </a:lnTo>
                  <a:lnTo>
                    <a:pt x="1058" y="801"/>
                  </a:lnTo>
                  <a:lnTo>
                    <a:pt x="1063" y="799"/>
                  </a:lnTo>
                  <a:lnTo>
                    <a:pt x="1068" y="795"/>
                  </a:lnTo>
                  <a:lnTo>
                    <a:pt x="1073" y="793"/>
                  </a:lnTo>
                  <a:lnTo>
                    <a:pt x="1079" y="792"/>
                  </a:lnTo>
                  <a:lnTo>
                    <a:pt x="1083" y="792"/>
                  </a:lnTo>
                  <a:lnTo>
                    <a:pt x="1088" y="795"/>
                  </a:lnTo>
                  <a:lnTo>
                    <a:pt x="1083" y="802"/>
                  </a:lnTo>
                  <a:lnTo>
                    <a:pt x="1079" y="811"/>
                  </a:lnTo>
                  <a:lnTo>
                    <a:pt x="1073" y="818"/>
                  </a:lnTo>
                  <a:lnTo>
                    <a:pt x="1066" y="825"/>
                  </a:lnTo>
                  <a:lnTo>
                    <a:pt x="1059" y="832"/>
                  </a:lnTo>
                  <a:lnTo>
                    <a:pt x="1052" y="837"/>
                  </a:lnTo>
                  <a:lnTo>
                    <a:pt x="1046" y="841"/>
                  </a:lnTo>
                  <a:lnTo>
                    <a:pt x="1040" y="845"/>
                  </a:lnTo>
                  <a:lnTo>
                    <a:pt x="1034" y="843"/>
                  </a:lnTo>
                  <a:lnTo>
                    <a:pt x="1030" y="843"/>
                  </a:lnTo>
                  <a:lnTo>
                    <a:pt x="1025" y="844"/>
                  </a:lnTo>
                  <a:lnTo>
                    <a:pt x="1022" y="846"/>
                  </a:lnTo>
                  <a:lnTo>
                    <a:pt x="1017" y="849"/>
                  </a:lnTo>
                  <a:lnTo>
                    <a:pt x="1014" y="851"/>
                  </a:lnTo>
                  <a:lnTo>
                    <a:pt x="1009" y="851"/>
                  </a:lnTo>
                  <a:lnTo>
                    <a:pt x="1003" y="850"/>
                  </a:lnTo>
                  <a:lnTo>
                    <a:pt x="987" y="857"/>
                  </a:lnTo>
                  <a:lnTo>
                    <a:pt x="970" y="862"/>
                  </a:lnTo>
                  <a:lnTo>
                    <a:pt x="954" y="865"/>
                  </a:lnTo>
                  <a:lnTo>
                    <a:pt x="938" y="869"/>
                  </a:lnTo>
                  <a:lnTo>
                    <a:pt x="921" y="871"/>
                  </a:lnTo>
                  <a:lnTo>
                    <a:pt x="904" y="873"/>
                  </a:lnTo>
                  <a:lnTo>
                    <a:pt x="887" y="878"/>
                  </a:lnTo>
                  <a:lnTo>
                    <a:pt x="868" y="884"/>
                  </a:lnTo>
                  <a:lnTo>
                    <a:pt x="861" y="882"/>
                  </a:lnTo>
                  <a:lnTo>
                    <a:pt x="857" y="883"/>
                  </a:lnTo>
                  <a:lnTo>
                    <a:pt x="852" y="886"/>
                  </a:lnTo>
                  <a:lnTo>
                    <a:pt x="844" y="889"/>
                  </a:lnTo>
                  <a:lnTo>
                    <a:pt x="827" y="890"/>
                  </a:lnTo>
                  <a:lnTo>
                    <a:pt x="810" y="891"/>
                  </a:lnTo>
                  <a:lnTo>
                    <a:pt x="793" y="893"/>
                  </a:lnTo>
                  <a:lnTo>
                    <a:pt x="776" y="896"/>
                  </a:lnTo>
                  <a:lnTo>
                    <a:pt x="760" y="899"/>
                  </a:lnTo>
                  <a:lnTo>
                    <a:pt x="744" y="904"/>
                  </a:lnTo>
                  <a:lnTo>
                    <a:pt x="730" y="911"/>
                  </a:lnTo>
                  <a:lnTo>
                    <a:pt x="717" y="919"/>
                  </a:lnTo>
                  <a:lnTo>
                    <a:pt x="712" y="919"/>
                  </a:lnTo>
                  <a:lnTo>
                    <a:pt x="706" y="919"/>
                  </a:lnTo>
                  <a:lnTo>
                    <a:pt x="701" y="919"/>
                  </a:lnTo>
                  <a:lnTo>
                    <a:pt x="697" y="919"/>
                  </a:lnTo>
                  <a:lnTo>
                    <a:pt x="692" y="919"/>
                  </a:lnTo>
                  <a:lnTo>
                    <a:pt x="688" y="919"/>
                  </a:lnTo>
                  <a:lnTo>
                    <a:pt x="683" y="918"/>
                  </a:lnTo>
                  <a:lnTo>
                    <a:pt x="677" y="916"/>
                  </a:lnTo>
                  <a:lnTo>
                    <a:pt x="673" y="924"/>
                  </a:lnTo>
                  <a:lnTo>
                    <a:pt x="666" y="922"/>
                  </a:lnTo>
                  <a:lnTo>
                    <a:pt x="660" y="919"/>
                  </a:lnTo>
                  <a:lnTo>
                    <a:pt x="657" y="927"/>
                  </a:lnTo>
                  <a:lnTo>
                    <a:pt x="652" y="922"/>
                  </a:lnTo>
                  <a:lnTo>
                    <a:pt x="634" y="923"/>
                  </a:lnTo>
                  <a:lnTo>
                    <a:pt x="617" y="924"/>
                  </a:lnTo>
                  <a:lnTo>
                    <a:pt x="599" y="924"/>
                  </a:lnTo>
                  <a:lnTo>
                    <a:pt x="581" y="924"/>
                  </a:lnTo>
                  <a:lnTo>
                    <a:pt x="564" y="924"/>
                  </a:lnTo>
                  <a:lnTo>
                    <a:pt x="547" y="924"/>
                  </a:lnTo>
                  <a:lnTo>
                    <a:pt x="530" y="924"/>
                  </a:lnTo>
                  <a:lnTo>
                    <a:pt x="513" y="924"/>
                  </a:lnTo>
                  <a:lnTo>
                    <a:pt x="509" y="928"/>
                  </a:lnTo>
                  <a:lnTo>
                    <a:pt x="505" y="929"/>
                  </a:lnTo>
                  <a:lnTo>
                    <a:pt x="500" y="929"/>
                  </a:lnTo>
                  <a:lnTo>
                    <a:pt x="496" y="929"/>
                  </a:lnTo>
                  <a:lnTo>
                    <a:pt x="491" y="929"/>
                  </a:lnTo>
                  <a:lnTo>
                    <a:pt x="487" y="929"/>
                  </a:lnTo>
                  <a:lnTo>
                    <a:pt x="482" y="930"/>
                  </a:lnTo>
                  <a:lnTo>
                    <a:pt x="477" y="934"/>
                  </a:lnTo>
                  <a:lnTo>
                    <a:pt x="490" y="940"/>
                  </a:lnTo>
                  <a:lnTo>
                    <a:pt x="504" y="944"/>
                  </a:lnTo>
                  <a:lnTo>
                    <a:pt x="517" y="947"/>
                  </a:lnTo>
                  <a:lnTo>
                    <a:pt x="532" y="948"/>
                  </a:lnTo>
                  <a:lnTo>
                    <a:pt x="546" y="948"/>
                  </a:lnTo>
                  <a:lnTo>
                    <a:pt x="560" y="947"/>
                  </a:lnTo>
                  <a:lnTo>
                    <a:pt x="573" y="947"/>
                  </a:lnTo>
                  <a:lnTo>
                    <a:pt x="587" y="946"/>
                  </a:lnTo>
                  <a:lnTo>
                    <a:pt x="599" y="946"/>
                  </a:lnTo>
                  <a:lnTo>
                    <a:pt x="612" y="947"/>
                  </a:lnTo>
                  <a:lnTo>
                    <a:pt x="626" y="948"/>
                  </a:lnTo>
                  <a:lnTo>
                    <a:pt x="641" y="949"/>
                  </a:lnTo>
                  <a:lnTo>
                    <a:pt x="656" y="949"/>
                  </a:lnTo>
                  <a:lnTo>
                    <a:pt x="672" y="948"/>
                  </a:lnTo>
                  <a:lnTo>
                    <a:pt x="687" y="946"/>
                  </a:lnTo>
                  <a:lnTo>
                    <a:pt x="701" y="941"/>
                  </a:lnTo>
                  <a:lnTo>
                    <a:pt x="706" y="943"/>
                  </a:lnTo>
                  <a:lnTo>
                    <a:pt x="712" y="944"/>
                  </a:lnTo>
                  <a:lnTo>
                    <a:pt x="716" y="946"/>
                  </a:lnTo>
                  <a:lnTo>
                    <a:pt x="720" y="949"/>
                  </a:lnTo>
                  <a:lnTo>
                    <a:pt x="725" y="944"/>
                  </a:lnTo>
                  <a:lnTo>
                    <a:pt x="731" y="942"/>
                  </a:lnTo>
                  <a:lnTo>
                    <a:pt x="737" y="942"/>
                  </a:lnTo>
                  <a:lnTo>
                    <a:pt x="744" y="941"/>
                  </a:lnTo>
                  <a:lnTo>
                    <a:pt x="751" y="941"/>
                  </a:lnTo>
                  <a:lnTo>
                    <a:pt x="756" y="940"/>
                  </a:lnTo>
                  <a:lnTo>
                    <a:pt x="761" y="937"/>
                  </a:lnTo>
                  <a:lnTo>
                    <a:pt x="765" y="934"/>
                  </a:lnTo>
                  <a:lnTo>
                    <a:pt x="780" y="933"/>
                  </a:lnTo>
                  <a:lnTo>
                    <a:pt x="795" y="931"/>
                  </a:lnTo>
                  <a:lnTo>
                    <a:pt x="810" y="930"/>
                  </a:lnTo>
                  <a:lnTo>
                    <a:pt x="826" y="928"/>
                  </a:lnTo>
                  <a:lnTo>
                    <a:pt x="841" y="924"/>
                  </a:lnTo>
                  <a:lnTo>
                    <a:pt x="857" y="922"/>
                  </a:lnTo>
                  <a:lnTo>
                    <a:pt x="872" y="918"/>
                  </a:lnTo>
                  <a:lnTo>
                    <a:pt x="888" y="915"/>
                  </a:lnTo>
                  <a:lnTo>
                    <a:pt x="903" y="911"/>
                  </a:lnTo>
                  <a:lnTo>
                    <a:pt x="919" y="906"/>
                  </a:lnTo>
                  <a:lnTo>
                    <a:pt x="934" y="903"/>
                  </a:lnTo>
                  <a:lnTo>
                    <a:pt x="950" y="898"/>
                  </a:lnTo>
                  <a:lnTo>
                    <a:pt x="964" y="893"/>
                  </a:lnTo>
                  <a:lnTo>
                    <a:pt x="980" y="889"/>
                  </a:lnTo>
                  <a:lnTo>
                    <a:pt x="995" y="884"/>
                  </a:lnTo>
                  <a:lnTo>
                    <a:pt x="1010" y="879"/>
                  </a:lnTo>
                  <a:lnTo>
                    <a:pt x="1018" y="876"/>
                  </a:lnTo>
                  <a:lnTo>
                    <a:pt x="1025" y="872"/>
                  </a:lnTo>
                  <a:lnTo>
                    <a:pt x="1032" y="867"/>
                  </a:lnTo>
                  <a:lnTo>
                    <a:pt x="1040" y="864"/>
                  </a:lnTo>
                  <a:lnTo>
                    <a:pt x="1047" y="860"/>
                  </a:lnTo>
                  <a:lnTo>
                    <a:pt x="1055" y="858"/>
                  </a:lnTo>
                  <a:lnTo>
                    <a:pt x="1063" y="857"/>
                  </a:lnTo>
                  <a:lnTo>
                    <a:pt x="1072" y="857"/>
                  </a:lnTo>
                  <a:lnTo>
                    <a:pt x="1068" y="872"/>
                  </a:lnTo>
                  <a:lnTo>
                    <a:pt x="1060" y="884"/>
                  </a:lnTo>
                  <a:lnTo>
                    <a:pt x="1050" y="895"/>
                  </a:lnTo>
                  <a:lnTo>
                    <a:pt x="1040" y="904"/>
                  </a:lnTo>
                  <a:lnTo>
                    <a:pt x="1033" y="901"/>
                  </a:lnTo>
                  <a:lnTo>
                    <a:pt x="1025" y="906"/>
                  </a:lnTo>
                  <a:lnTo>
                    <a:pt x="1017" y="914"/>
                  </a:lnTo>
                  <a:lnTo>
                    <a:pt x="1008" y="916"/>
                  </a:lnTo>
                  <a:lnTo>
                    <a:pt x="999" y="915"/>
                  </a:lnTo>
                  <a:lnTo>
                    <a:pt x="990" y="915"/>
                  </a:lnTo>
                  <a:lnTo>
                    <a:pt x="980" y="915"/>
                  </a:lnTo>
                  <a:lnTo>
                    <a:pt x="970" y="917"/>
                  </a:lnTo>
                  <a:lnTo>
                    <a:pt x="960" y="919"/>
                  </a:lnTo>
                  <a:lnTo>
                    <a:pt x="950" y="923"/>
                  </a:lnTo>
                  <a:lnTo>
                    <a:pt x="939" y="925"/>
                  </a:lnTo>
                  <a:lnTo>
                    <a:pt x="929" y="929"/>
                  </a:lnTo>
                  <a:lnTo>
                    <a:pt x="922" y="930"/>
                  </a:lnTo>
                  <a:lnTo>
                    <a:pt x="914" y="933"/>
                  </a:lnTo>
                  <a:lnTo>
                    <a:pt x="905" y="935"/>
                  </a:lnTo>
                  <a:lnTo>
                    <a:pt x="896" y="937"/>
                  </a:lnTo>
                  <a:lnTo>
                    <a:pt x="885" y="937"/>
                  </a:lnTo>
                  <a:lnTo>
                    <a:pt x="875" y="938"/>
                  </a:lnTo>
                  <a:lnTo>
                    <a:pt x="865" y="940"/>
                  </a:lnTo>
                  <a:lnTo>
                    <a:pt x="856" y="942"/>
                  </a:lnTo>
                  <a:lnTo>
                    <a:pt x="847" y="946"/>
                  </a:lnTo>
                  <a:lnTo>
                    <a:pt x="837" y="949"/>
                  </a:lnTo>
                  <a:lnTo>
                    <a:pt x="828" y="953"/>
                  </a:lnTo>
                  <a:lnTo>
                    <a:pt x="819" y="956"/>
                  </a:lnTo>
                  <a:lnTo>
                    <a:pt x="808" y="960"/>
                  </a:lnTo>
                  <a:lnTo>
                    <a:pt x="796" y="961"/>
                  </a:lnTo>
                  <a:lnTo>
                    <a:pt x="784" y="961"/>
                  </a:lnTo>
                  <a:lnTo>
                    <a:pt x="772" y="962"/>
                  </a:lnTo>
                  <a:lnTo>
                    <a:pt x="761" y="963"/>
                  </a:lnTo>
                  <a:lnTo>
                    <a:pt x="749" y="966"/>
                  </a:lnTo>
                  <a:lnTo>
                    <a:pt x="739" y="969"/>
                  </a:lnTo>
                  <a:lnTo>
                    <a:pt x="728" y="976"/>
                  </a:lnTo>
                  <a:lnTo>
                    <a:pt x="722" y="976"/>
                  </a:lnTo>
                  <a:lnTo>
                    <a:pt x="716" y="976"/>
                  </a:lnTo>
                  <a:lnTo>
                    <a:pt x="709" y="976"/>
                  </a:lnTo>
                  <a:lnTo>
                    <a:pt x="704" y="976"/>
                  </a:lnTo>
                  <a:lnTo>
                    <a:pt x="696" y="979"/>
                  </a:lnTo>
                  <a:lnTo>
                    <a:pt x="688" y="981"/>
                  </a:lnTo>
                  <a:lnTo>
                    <a:pt x="680" y="982"/>
                  </a:lnTo>
                  <a:lnTo>
                    <a:pt x="672" y="982"/>
                  </a:lnTo>
                  <a:lnTo>
                    <a:pt x="664" y="983"/>
                  </a:lnTo>
                  <a:lnTo>
                    <a:pt x="656" y="985"/>
                  </a:lnTo>
                  <a:lnTo>
                    <a:pt x="648" y="986"/>
                  </a:lnTo>
                  <a:lnTo>
                    <a:pt x="640" y="988"/>
                  </a:lnTo>
                  <a:lnTo>
                    <a:pt x="635" y="983"/>
                  </a:lnTo>
                  <a:lnTo>
                    <a:pt x="629" y="988"/>
                  </a:lnTo>
                  <a:lnTo>
                    <a:pt x="623" y="987"/>
                  </a:lnTo>
                  <a:lnTo>
                    <a:pt x="615" y="987"/>
                  </a:lnTo>
                  <a:lnTo>
                    <a:pt x="609" y="990"/>
                  </a:lnTo>
                  <a:lnTo>
                    <a:pt x="601" y="990"/>
                  </a:lnTo>
                  <a:lnTo>
                    <a:pt x="593" y="990"/>
                  </a:lnTo>
                  <a:lnTo>
                    <a:pt x="584" y="992"/>
                  </a:lnTo>
                  <a:lnTo>
                    <a:pt x="576" y="992"/>
                  </a:lnTo>
                  <a:lnTo>
                    <a:pt x="568" y="993"/>
                  </a:lnTo>
                  <a:lnTo>
                    <a:pt x="560" y="993"/>
                  </a:lnTo>
                  <a:lnTo>
                    <a:pt x="552" y="994"/>
                  </a:lnTo>
                  <a:lnTo>
                    <a:pt x="545" y="994"/>
                  </a:lnTo>
                  <a:lnTo>
                    <a:pt x="523" y="994"/>
                  </a:lnTo>
                  <a:lnTo>
                    <a:pt x="501" y="994"/>
                  </a:lnTo>
                  <a:lnTo>
                    <a:pt x="481" y="993"/>
                  </a:lnTo>
                  <a:lnTo>
                    <a:pt x="459" y="993"/>
                  </a:lnTo>
                  <a:lnTo>
                    <a:pt x="439" y="992"/>
                  </a:lnTo>
                  <a:lnTo>
                    <a:pt x="417" y="992"/>
                  </a:lnTo>
                  <a:lnTo>
                    <a:pt x="396" y="990"/>
                  </a:lnTo>
                  <a:lnTo>
                    <a:pt x="376" y="988"/>
                  </a:lnTo>
                  <a:lnTo>
                    <a:pt x="354" y="987"/>
                  </a:lnTo>
                  <a:lnTo>
                    <a:pt x="333" y="985"/>
                  </a:lnTo>
                  <a:lnTo>
                    <a:pt x="313" y="982"/>
                  </a:lnTo>
                  <a:lnTo>
                    <a:pt x="292" y="980"/>
                  </a:lnTo>
                  <a:lnTo>
                    <a:pt x="270" y="977"/>
                  </a:lnTo>
                  <a:lnTo>
                    <a:pt x="250" y="974"/>
                  </a:lnTo>
                  <a:lnTo>
                    <a:pt x="229" y="970"/>
                  </a:lnTo>
                  <a:lnTo>
                    <a:pt x="209" y="966"/>
                  </a:lnTo>
                  <a:lnTo>
                    <a:pt x="209" y="963"/>
                  </a:lnTo>
                  <a:lnTo>
                    <a:pt x="146" y="949"/>
                  </a:lnTo>
                  <a:lnTo>
                    <a:pt x="144" y="940"/>
                  </a:lnTo>
                  <a:lnTo>
                    <a:pt x="136" y="940"/>
                  </a:lnTo>
                  <a:lnTo>
                    <a:pt x="126" y="942"/>
                  </a:lnTo>
                  <a:lnTo>
                    <a:pt x="118" y="938"/>
                  </a:lnTo>
                  <a:lnTo>
                    <a:pt x="112" y="937"/>
                  </a:lnTo>
                  <a:lnTo>
                    <a:pt x="106" y="934"/>
                  </a:lnTo>
                  <a:lnTo>
                    <a:pt x="101" y="930"/>
                  </a:lnTo>
                  <a:lnTo>
                    <a:pt x="96" y="931"/>
                  </a:lnTo>
                  <a:lnTo>
                    <a:pt x="91" y="927"/>
                  </a:lnTo>
                  <a:lnTo>
                    <a:pt x="89" y="929"/>
                  </a:lnTo>
                  <a:lnTo>
                    <a:pt x="85" y="925"/>
                  </a:lnTo>
                  <a:lnTo>
                    <a:pt x="82" y="919"/>
                  </a:lnTo>
                  <a:lnTo>
                    <a:pt x="77" y="915"/>
                  </a:lnTo>
                  <a:lnTo>
                    <a:pt x="72" y="910"/>
                  </a:lnTo>
                  <a:lnTo>
                    <a:pt x="66" y="905"/>
                  </a:lnTo>
                  <a:lnTo>
                    <a:pt x="60" y="902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2" y="896"/>
                  </a:lnTo>
                  <a:lnTo>
                    <a:pt x="35" y="892"/>
                  </a:lnTo>
                  <a:lnTo>
                    <a:pt x="28" y="888"/>
                  </a:lnTo>
                  <a:lnTo>
                    <a:pt x="24" y="882"/>
                  </a:lnTo>
                  <a:lnTo>
                    <a:pt x="26" y="870"/>
                  </a:lnTo>
                  <a:lnTo>
                    <a:pt x="26" y="872"/>
                  </a:lnTo>
                  <a:lnTo>
                    <a:pt x="36" y="875"/>
                  </a:lnTo>
                  <a:lnTo>
                    <a:pt x="46" y="879"/>
                  </a:lnTo>
                  <a:lnTo>
                    <a:pt x="57" y="884"/>
                  </a:lnTo>
                  <a:lnTo>
                    <a:pt x="66" y="889"/>
                  </a:lnTo>
                  <a:lnTo>
                    <a:pt x="76" y="893"/>
                  </a:lnTo>
                  <a:lnTo>
                    <a:pt x="85" y="897"/>
                  </a:lnTo>
                  <a:lnTo>
                    <a:pt x="96" y="901"/>
                  </a:lnTo>
                  <a:lnTo>
                    <a:pt x="106" y="902"/>
                  </a:lnTo>
                  <a:lnTo>
                    <a:pt x="108" y="899"/>
                  </a:lnTo>
                  <a:lnTo>
                    <a:pt x="110" y="896"/>
                  </a:lnTo>
                  <a:lnTo>
                    <a:pt x="110" y="892"/>
                  </a:lnTo>
                  <a:lnTo>
                    <a:pt x="110" y="889"/>
                  </a:lnTo>
                  <a:lnTo>
                    <a:pt x="104" y="883"/>
                  </a:lnTo>
                  <a:lnTo>
                    <a:pt x="94" y="880"/>
                  </a:lnTo>
                  <a:lnTo>
                    <a:pt x="85" y="878"/>
                  </a:lnTo>
                  <a:lnTo>
                    <a:pt x="77" y="875"/>
                  </a:lnTo>
                  <a:lnTo>
                    <a:pt x="68" y="867"/>
                  </a:lnTo>
                  <a:lnTo>
                    <a:pt x="58" y="862"/>
                  </a:lnTo>
                  <a:lnTo>
                    <a:pt x="46" y="856"/>
                  </a:lnTo>
                  <a:lnTo>
                    <a:pt x="36" y="849"/>
                  </a:lnTo>
                  <a:lnTo>
                    <a:pt x="27" y="843"/>
                  </a:lnTo>
                  <a:lnTo>
                    <a:pt x="19" y="834"/>
                  </a:lnTo>
                  <a:lnTo>
                    <a:pt x="14" y="825"/>
                  </a:lnTo>
                  <a:lnTo>
                    <a:pt x="14" y="813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6" y="818"/>
                  </a:lnTo>
                  <a:lnTo>
                    <a:pt x="43" y="823"/>
                  </a:lnTo>
                  <a:lnTo>
                    <a:pt x="46" y="818"/>
                  </a:lnTo>
                  <a:lnTo>
                    <a:pt x="49" y="813"/>
                  </a:lnTo>
                  <a:lnTo>
                    <a:pt x="50" y="808"/>
                  </a:lnTo>
                  <a:lnTo>
                    <a:pt x="50" y="802"/>
                  </a:lnTo>
                  <a:lnTo>
                    <a:pt x="42" y="798"/>
                  </a:lnTo>
                  <a:lnTo>
                    <a:pt x="35" y="792"/>
                  </a:lnTo>
                  <a:lnTo>
                    <a:pt x="27" y="786"/>
                  </a:lnTo>
                  <a:lnTo>
                    <a:pt x="17" y="785"/>
                  </a:lnTo>
                  <a:lnTo>
                    <a:pt x="17" y="755"/>
                  </a:lnTo>
                  <a:lnTo>
                    <a:pt x="22" y="756"/>
                  </a:lnTo>
                  <a:lnTo>
                    <a:pt x="27" y="760"/>
                  </a:lnTo>
                  <a:lnTo>
                    <a:pt x="33" y="763"/>
                  </a:lnTo>
                  <a:lnTo>
                    <a:pt x="38" y="763"/>
                  </a:lnTo>
                  <a:lnTo>
                    <a:pt x="42" y="760"/>
                  </a:lnTo>
                  <a:lnTo>
                    <a:pt x="45" y="754"/>
                  </a:lnTo>
                  <a:lnTo>
                    <a:pt x="45" y="749"/>
                  </a:lnTo>
                  <a:lnTo>
                    <a:pt x="43" y="746"/>
                  </a:lnTo>
                  <a:lnTo>
                    <a:pt x="40" y="741"/>
                  </a:lnTo>
                  <a:lnTo>
                    <a:pt x="36" y="742"/>
                  </a:lnTo>
                  <a:lnTo>
                    <a:pt x="33" y="743"/>
                  </a:lnTo>
                  <a:lnTo>
                    <a:pt x="29" y="741"/>
                  </a:lnTo>
                  <a:lnTo>
                    <a:pt x="28" y="737"/>
                  </a:lnTo>
                  <a:lnTo>
                    <a:pt x="25" y="734"/>
                  </a:lnTo>
                  <a:lnTo>
                    <a:pt x="22" y="731"/>
                  </a:lnTo>
                  <a:lnTo>
                    <a:pt x="19" y="728"/>
                  </a:lnTo>
                  <a:lnTo>
                    <a:pt x="17" y="730"/>
                  </a:lnTo>
                  <a:lnTo>
                    <a:pt x="17" y="717"/>
                  </a:lnTo>
                  <a:lnTo>
                    <a:pt x="17" y="705"/>
                  </a:lnTo>
                  <a:lnTo>
                    <a:pt x="20" y="696"/>
                  </a:lnTo>
                  <a:lnTo>
                    <a:pt x="32" y="689"/>
                  </a:lnTo>
                  <a:lnTo>
                    <a:pt x="29" y="684"/>
                  </a:lnTo>
                  <a:lnTo>
                    <a:pt x="28" y="679"/>
                  </a:lnTo>
                  <a:lnTo>
                    <a:pt x="27" y="676"/>
                  </a:lnTo>
                  <a:lnTo>
                    <a:pt x="22" y="674"/>
                  </a:lnTo>
                  <a:lnTo>
                    <a:pt x="17" y="675"/>
                  </a:lnTo>
                  <a:lnTo>
                    <a:pt x="13" y="672"/>
                  </a:lnTo>
                  <a:lnTo>
                    <a:pt x="11" y="669"/>
                  </a:lnTo>
                  <a:lnTo>
                    <a:pt x="10" y="665"/>
                  </a:lnTo>
                  <a:lnTo>
                    <a:pt x="14" y="643"/>
                  </a:lnTo>
                  <a:lnTo>
                    <a:pt x="19" y="646"/>
                  </a:lnTo>
                  <a:lnTo>
                    <a:pt x="24" y="650"/>
                  </a:lnTo>
                  <a:lnTo>
                    <a:pt x="28" y="651"/>
                  </a:lnTo>
                  <a:lnTo>
                    <a:pt x="33" y="653"/>
                  </a:lnTo>
                  <a:lnTo>
                    <a:pt x="38" y="655"/>
                  </a:lnTo>
                  <a:lnTo>
                    <a:pt x="43" y="656"/>
                  </a:lnTo>
                  <a:lnTo>
                    <a:pt x="49" y="657"/>
                  </a:lnTo>
                  <a:lnTo>
                    <a:pt x="54" y="657"/>
                  </a:lnTo>
                  <a:lnTo>
                    <a:pt x="56" y="650"/>
                  </a:lnTo>
                  <a:lnTo>
                    <a:pt x="54" y="645"/>
                  </a:lnTo>
                  <a:lnTo>
                    <a:pt x="50" y="642"/>
                  </a:lnTo>
                  <a:lnTo>
                    <a:pt x="45" y="639"/>
                  </a:lnTo>
                  <a:lnTo>
                    <a:pt x="38" y="637"/>
                  </a:lnTo>
                  <a:lnTo>
                    <a:pt x="33" y="635"/>
                  </a:lnTo>
                  <a:lnTo>
                    <a:pt x="27" y="632"/>
                  </a:lnTo>
                  <a:lnTo>
                    <a:pt x="22" y="629"/>
                  </a:lnTo>
                  <a:lnTo>
                    <a:pt x="14" y="629"/>
                  </a:lnTo>
                  <a:lnTo>
                    <a:pt x="14" y="620"/>
                  </a:lnTo>
                  <a:lnTo>
                    <a:pt x="14" y="612"/>
                  </a:lnTo>
                  <a:lnTo>
                    <a:pt x="13" y="604"/>
                  </a:lnTo>
                  <a:lnTo>
                    <a:pt x="12" y="596"/>
                  </a:lnTo>
                  <a:lnTo>
                    <a:pt x="19" y="598"/>
                  </a:lnTo>
                  <a:lnTo>
                    <a:pt x="25" y="604"/>
                  </a:lnTo>
                  <a:lnTo>
                    <a:pt x="29" y="607"/>
                  </a:lnTo>
                  <a:lnTo>
                    <a:pt x="36" y="604"/>
                  </a:lnTo>
                  <a:lnTo>
                    <a:pt x="41" y="597"/>
                  </a:lnTo>
                  <a:lnTo>
                    <a:pt x="40" y="590"/>
                  </a:lnTo>
                  <a:lnTo>
                    <a:pt x="35" y="583"/>
                  </a:lnTo>
                  <a:lnTo>
                    <a:pt x="32" y="575"/>
                  </a:lnTo>
                  <a:lnTo>
                    <a:pt x="24" y="583"/>
                  </a:lnTo>
                  <a:lnTo>
                    <a:pt x="16" y="575"/>
                  </a:lnTo>
                  <a:lnTo>
                    <a:pt x="13" y="566"/>
                  </a:lnTo>
                  <a:lnTo>
                    <a:pt x="13" y="555"/>
                  </a:lnTo>
                  <a:lnTo>
                    <a:pt x="10" y="546"/>
                  </a:lnTo>
                  <a:lnTo>
                    <a:pt x="14" y="545"/>
                  </a:lnTo>
                  <a:lnTo>
                    <a:pt x="19" y="547"/>
                  </a:lnTo>
                  <a:lnTo>
                    <a:pt x="25" y="549"/>
                  </a:lnTo>
                  <a:lnTo>
                    <a:pt x="32" y="548"/>
                  </a:lnTo>
                  <a:lnTo>
                    <a:pt x="34" y="543"/>
                  </a:lnTo>
                  <a:lnTo>
                    <a:pt x="36" y="539"/>
                  </a:lnTo>
                  <a:lnTo>
                    <a:pt x="37" y="534"/>
                  </a:lnTo>
                  <a:lnTo>
                    <a:pt x="38" y="529"/>
                  </a:lnTo>
                  <a:lnTo>
                    <a:pt x="33" y="529"/>
                  </a:lnTo>
                  <a:lnTo>
                    <a:pt x="28" y="526"/>
                  </a:lnTo>
                  <a:lnTo>
                    <a:pt x="22" y="523"/>
                  </a:lnTo>
                  <a:lnTo>
                    <a:pt x="17" y="526"/>
                  </a:lnTo>
                  <a:lnTo>
                    <a:pt x="17" y="523"/>
                  </a:lnTo>
                  <a:lnTo>
                    <a:pt x="17" y="521"/>
                  </a:lnTo>
                  <a:lnTo>
                    <a:pt x="14" y="519"/>
                  </a:lnTo>
                  <a:lnTo>
                    <a:pt x="12" y="516"/>
                  </a:lnTo>
                  <a:lnTo>
                    <a:pt x="11" y="516"/>
                  </a:lnTo>
                  <a:lnTo>
                    <a:pt x="10" y="516"/>
                  </a:lnTo>
                  <a:lnTo>
                    <a:pt x="9" y="517"/>
                  </a:lnTo>
                  <a:lnTo>
                    <a:pt x="8" y="519"/>
                  </a:lnTo>
                  <a:lnTo>
                    <a:pt x="8" y="487"/>
                  </a:lnTo>
                  <a:lnTo>
                    <a:pt x="13" y="488"/>
                  </a:lnTo>
                  <a:lnTo>
                    <a:pt x="19" y="490"/>
                  </a:lnTo>
                  <a:lnTo>
                    <a:pt x="25" y="491"/>
                  </a:lnTo>
                  <a:lnTo>
                    <a:pt x="32" y="491"/>
                  </a:lnTo>
                  <a:lnTo>
                    <a:pt x="33" y="487"/>
                  </a:lnTo>
                  <a:lnTo>
                    <a:pt x="35" y="482"/>
                  </a:lnTo>
                  <a:lnTo>
                    <a:pt x="36" y="477"/>
                  </a:lnTo>
                  <a:lnTo>
                    <a:pt x="36" y="471"/>
                  </a:lnTo>
                  <a:lnTo>
                    <a:pt x="28" y="473"/>
                  </a:lnTo>
                  <a:lnTo>
                    <a:pt x="21" y="469"/>
                  </a:lnTo>
                  <a:lnTo>
                    <a:pt x="14" y="464"/>
                  </a:lnTo>
                  <a:lnTo>
                    <a:pt x="8" y="462"/>
                  </a:lnTo>
                  <a:lnTo>
                    <a:pt x="8" y="457"/>
                  </a:lnTo>
                  <a:lnTo>
                    <a:pt x="8" y="450"/>
                  </a:lnTo>
                  <a:lnTo>
                    <a:pt x="6" y="444"/>
                  </a:lnTo>
                  <a:lnTo>
                    <a:pt x="2" y="439"/>
                  </a:lnTo>
                  <a:lnTo>
                    <a:pt x="10" y="434"/>
                  </a:lnTo>
                  <a:lnTo>
                    <a:pt x="18" y="436"/>
                  </a:lnTo>
                  <a:lnTo>
                    <a:pt x="26" y="441"/>
                  </a:lnTo>
                  <a:lnTo>
                    <a:pt x="34" y="444"/>
                  </a:lnTo>
                  <a:lnTo>
                    <a:pt x="35" y="439"/>
                  </a:lnTo>
                  <a:lnTo>
                    <a:pt x="37" y="435"/>
                  </a:lnTo>
                  <a:lnTo>
                    <a:pt x="38" y="430"/>
                  </a:lnTo>
                  <a:lnTo>
                    <a:pt x="38" y="424"/>
                  </a:lnTo>
                  <a:lnTo>
                    <a:pt x="34" y="422"/>
                  </a:lnTo>
                  <a:lnTo>
                    <a:pt x="29" y="421"/>
                  </a:lnTo>
                  <a:lnTo>
                    <a:pt x="25" y="418"/>
                  </a:lnTo>
                  <a:lnTo>
                    <a:pt x="20" y="417"/>
                  </a:lnTo>
                  <a:lnTo>
                    <a:pt x="16" y="416"/>
                  </a:lnTo>
                  <a:lnTo>
                    <a:pt x="11" y="413"/>
                  </a:lnTo>
                  <a:lnTo>
                    <a:pt x="6" y="411"/>
                  </a:lnTo>
                  <a:lnTo>
                    <a:pt x="2" y="408"/>
                  </a:lnTo>
                  <a:lnTo>
                    <a:pt x="2" y="387"/>
                  </a:lnTo>
                  <a:lnTo>
                    <a:pt x="9" y="385"/>
                  </a:lnTo>
                  <a:lnTo>
                    <a:pt x="14" y="385"/>
                  </a:lnTo>
                  <a:lnTo>
                    <a:pt x="19" y="386"/>
                  </a:lnTo>
                  <a:lnTo>
                    <a:pt x="24" y="387"/>
                  </a:lnTo>
                  <a:lnTo>
                    <a:pt x="28" y="389"/>
                  </a:lnTo>
                  <a:lnTo>
                    <a:pt x="33" y="389"/>
                  </a:lnTo>
                  <a:lnTo>
                    <a:pt x="37" y="387"/>
                  </a:lnTo>
                  <a:lnTo>
                    <a:pt x="43" y="383"/>
                  </a:lnTo>
                  <a:lnTo>
                    <a:pt x="41" y="373"/>
                  </a:lnTo>
                  <a:lnTo>
                    <a:pt x="34" y="367"/>
                  </a:lnTo>
                  <a:lnTo>
                    <a:pt x="26" y="364"/>
                  </a:lnTo>
                  <a:lnTo>
                    <a:pt x="16" y="361"/>
                  </a:lnTo>
                  <a:lnTo>
                    <a:pt x="8" y="358"/>
                  </a:lnTo>
                  <a:lnTo>
                    <a:pt x="2" y="354"/>
                  </a:lnTo>
                  <a:lnTo>
                    <a:pt x="1" y="348"/>
                  </a:lnTo>
                  <a:lnTo>
                    <a:pt x="5" y="338"/>
                  </a:lnTo>
                  <a:lnTo>
                    <a:pt x="3" y="334"/>
                  </a:lnTo>
                  <a:lnTo>
                    <a:pt x="2" y="331"/>
                  </a:lnTo>
                  <a:lnTo>
                    <a:pt x="2" y="325"/>
                  </a:lnTo>
                  <a:lnTo>
                    <a:pt x="2" y="320"/>
                  </a:lnTo>
                  <a:lnTo>
                    <a:pt x="8" y="321"/>
                  </a:lnTo>
                  <a:lnTo>
                    <a:pt x="13" y="324"/>
                  </a:lnTo>
                  <a:lnTo>
                    <a:pt x="19" y="327"/>
                  </a:lnTo>
                  <a:lnTo>
                    <a:pt x="25" y="329"/>
                  </a:lnTo>
                  <a:lnTo>
                    <a:pt x="30" y="332"/>
                  </a:lnTo>
                  <a:lnTo>
                    <a:pt x="36" y="332"/>
                  </a:lnTo>
                  <a:lnTo>
                    <a:pt x="41" y="331"/>
                  </a:lnTo>
                  <a:lnTo>
                    <a:pt x="46" y="326"/>
                  </a:lnTo>
                  <a:lnTo>
                    <a:pt x="43" y="315"/>
                  </a:lnTo>
                  <a:lnTo>
                    <a:pt x="35" y="312"/>
                  </a:lnTo>
                  <a:lnTo>
                    <a:pt x="25" y="309"/>
                  </a:lnTo>
                  <a:lnTo>
                    <a:pt x="19" y="301"/>
                  </a:lnTo>
                  <a:lnTo>
                    <a:pt x="2" y="301"/>
                  </a:lnTo>
                  <a:lnTo>
                    <a:pt x="5" y="294"/>
                  </a:lnTo>
                  <a:lnTo>
                    <a:pt x="4" y="287"/>
                  </a:lnTo>
                  <a:lnTo>
                    <a:pt x="3" y="280"/>
                  </a:lnTo>
                  <a:lnTo>
                    <a:pt x="5" y="273"/>
                  </a:lnTo>
                  <a:lnTo>
                    <a:pt x="10" y="275"/>
                  </a:lnTo>
                  <a:lnTo>
                    <a:pt x="13" y="276"/>
                  </a:lnTo>
                  <a:lnTo>
                    <a:pt x="18" y="277"/>
                  </a:lnTo>
                  <a:lnTo>
                    <a:pt x="24" y="277"/>
                  </a:lnTo>
                  <a:lnTo>
                    <a:pt x="32" y="270"/>
                  </a:lnTo>
                  <a:lnTo>
                    <a:pt x="32" y="261"/>
                  </a:lnTo>
                  <a:lnTo>
                    <a:pt x="26" y="253"/>
                  </a:lnTo>
                  <a:lnTo>
                    <a:pt x="19" y="246"/>
                  </a:lnTo>
                  <a:lnTo>
                    <a:pt x="9" y="241"/>
                  </a:lnTo>
                  <a:lnTo>
                    <a:pt x="5" y="233"/>
                  </a:lnTo>
                  <a:lnTo>
                    <a:pt x="5" y="223"/>
                  </a:lnTo>
                  <a:lnTo>
                    <a:pt x="5" y="214"/>
                  </a:lnTo>
                  <a:lnTo>
                    <a:pt x="11" y="215"/>
                  </a:lnTo>
                  <a:lnTo>
                    <a:pt x="17" y="216"/>
                  </a:lnTo>
                  <a:lnTo>
                    <a:pt x="21" y="217"/>
                  </a:lnTo>
                  <a:lnTo>
                    <a:pt x="27" y="218"/>
                  </a:lnTo>
                  <a:lnTo>
                    <a:pt x="32" y="220"/>
                  </a:lnTo>
                  <a:lnTo>
                    <a:pt x="36" y="218"/>
                  </a:lnTo>
                  <a:lnTo>
                    <a:pt x="42" y="215"/>
                  </a:lnTo>
                  <a:lnTo>
                    <a:pt x="48" y="209"/>
                  </a:lnTo>
                  <a:lnTo>
                    <a:pt x="46" y="199"/>
                  </a:lnTo>
                  <a:lnTo>
                    <a:pt x="42" y="196"/>
                  </a:lnTo>
                  <a:lnTo>
                    <a:pt x="35" y="195"/>
                  </a:lnTo>
                  <a:lnTo>
                    <a:pt x="29" y="189"/>
                  </a:lnTo>
                  <a:lnTo>
                    <a:pt x="20" y="190"/>
                  </a:lnTo>
                  <a:lnTo>
                    <a:pt x="12" y="185"/>
                  </a:lnTo>
                  <a:lnTo>
                    <a:pt x="6" y="177"/>
                  </a:lnTo>
                  <a:lnTo>
                    <a:pt x="2" y="171"/>
                  </a:lnTo>
                  <a:lnTo>
                    <a:pt x="2" y="157"/>
                  </a:lnTo>
                  <a:lnTo>
                    <a:pt x="9" y="157"/>
                  </a:lnTo>
                  <a:lnTo>
                    <a:pt x="17" y="158"/>
                  </a:lnTo>
                  <a:lnTo>
                    <a:pt x="22" y="160"/>
                  </a:lnTo>
                  <a:lnTo>
                    <a:pt x="29" y="163"/>
                  </a:lnTo>
                  <a:lnTo>
                    <a:pt x="36" y="164"/>
                  </a:lnTo>
                  <a:lnTo>
                    <a:pt x="43" y="164"/>
                  </a:lnTo>
                  <a:lnTo>
                    <a:pt x="50" y="163"/>
                  </a:lnTo>
                  <a:lnTo>
                    <a:pt x="58" y="159"/>
                  </a:lnTo>
                  <a:lnTo>
                    <a:pt x="56" y="147"/>
                  </a:lnTo>
                  <a:lnTo>
                    <a:pt x="48" y="141"/>
                  </a:lnTo>
                  <a:lnTo>
                    <a:pt x="37" y="138"/>
                  </a:lnTo>
                  <a:lnTo>
                    <a:pt x="29" y="134"/>
                  </a:lnTo>
                  <a:lnTo>
                    <a:pt x="22" y="136"/>
                  </a:lnTo>
                  <a:lnTo>
                    <a:pt x="16" y="134"/>
                  </a:lnTo>
                  <a:lnTo>
                    <a:pt x="9" y="131"/>
                  </a:lnTo>
                  <a:lnTo>
                    <a:pt x="2" y="127"/>
                  </a:lnTo>
                  <a:lnTo>
                    <a:pt x="0" y="102"/>
                  </a:lnTo>
                  <a:lnTo>
                    <a:pt x="6" y="107"/>
                  </a:lnTo>
                  <a:lnTo>
                    <a:pt x="13" y="111"/>
                  </a:lnTo>
                  <a:lnTo>
                    <a:pt x="20" y="115"/>
                  </a:lnTo>
                  <a:lnTo>
                    <a:pt x="27" y="118"/>
                  </a:lnTo>
                  <a:lnTo>
                    <a:pt x="35" y="120"/>
                  </a:lnTo>
                  <a:lnTo>
                    <a:pt x="42" y="121"/>
                  </a:lnTo>
                  <a:lnTo>
                    <a:pt x="49" y="120"/>
                  </a:lnTo>
                  <a:lnTo>
                    <a:pt x="54" y="117"/>
                  </a:lnTo>
                  <a:lnTo>
                    <a:pt x="61" y="118"/>
                  </a:lnTo>
                  <a:lnTo>
                    <a:pt x="70" y="123"/>
                  </a:lnTo>
                  <a:lnTo>
                    <a:pt x="77" y="123"/>
                  </a:lnTo>
                  <a:lnTo>
                    <a:pt x="82" y="114"/>
                  </a:lnTo>
                  <a:lnTo>
                    <a:pt x="76" y="110"/>
                  </a:lnTo>
                  <a:lnTo>
                    <a:pt x="70" y="106"/>
                  </a:lnTo>
                  <a:lnTo>
                    <a:pt x="64" y="105"/>
                  </a:lnTo>
                  <a:lnTo>
                    <a:pt x="57" y="102"/>
                  </a:lnTo>
                  <a:lnTo>
                    <a:pt x="50" y="100"/>
                  </a:lnTo>
                  <a:lnTo>
                    <a:pt x="44" y="97"/>
                  </a:lnTo>
                  <a:lnTo>
                    <a:pt x="41" y="91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8" y="84"/>
                  </a:lnTo>
                  <a:lnTo>
                    <a:pt x="22" y="82"/>
                  </a:lnTo>
                  <a:lnTo>
                    <a:pt x="18" y="80"/>
                  </a:lnTo>
                  <a:lnTo>
                    <a:pt x="13" y="79"/>
                  </a:lnTo>
                  <a:lnTo>
                    <a:pt x="10" y="76"/>
                  </a:lnTo>
                  <a:lnTo>
                    <a:pt x="5" y="73"/>
                  </a:lnTo>
                  <a:lnTo>
                    <a:pt x="2" y="71"/>
                  </a:lnTo>
                  <a:lnTo>
                    <a:pt x="2" y="55"/>
                  </a:lnTo>
                  <a:lnTo>
                    <a:pt x="12" y="58"/>
                  </a:lnTo>
                  <a:lnTo>
                    <a:pt x="21" y="60"/>
                  </a:lnTo>
                  <a:lnTo>
                    <a:pt x="29" y="63"/>
                  </a:lnTo>
                  <a:lnTo>
                    <a:pt x="38" y="67"/>
                  </a:lnTo>
                  <a:lnTo>
                    <a:pt x="46" y="72"/>
                  </a:lnTo>
                  <a:lnTo>
                    <a:pt x="54" y="75"/>
                  </a:lnTo>
                  <a:lnTo>
                    <a:pt x="62" y="79"/>
                  </a:lnTo>
                  <a:lnTo>
                    <a:pt x="72" y="82"/>
                  </a:lnTo>
                  <a:lnTo>
                    <a:pt x="86" y="80"/>
                  </a:lnTo>
                  <a:lnTo>
                    <a:pt x="82" y="71"/>
                  </a:lnTo>
                  <a:lnTo>
                    <a:pt x="74" y="65"/>
                  </a:lnTo>
                  <a:lnTo>
                    <a:pt x="64" y="59"/>
                  </a:lnTo>
                  <a:lnTo>
                    <a:pt x="54" y="53"/>
                  </a:lnTo>
                  <a:lnTo>
                    <a:pt x="48" y="49"/>
                  </a:lnTo>
                  <a:lnTo>
                    <a:pt x="41" y="46"/>
                  </a:lnTo>
                  <a:lnTo>
                    <a:pt x="34" y="42"/>
                  </a:lnTo>
                  <a:lnTo>
                    <a:pt x="28" y="39"/>
                  </a:lnTo>
                  <a:lnTo>
                    <a:pt x="21" y="34"/>
                  </a:lnTo>
                  <a:lnTo>
                    <a:pt x="16" y="29"/>
                  </a:lnTo>
                  <a:lnTo>
                    <a:pt x="10" y="23"/>
                  </a:lnTo>
                  <a:lnTo>
                    <a:pt x="5" y="17"/>
                  </a:lnTo>
                  <a:lnTo>
                    <a:pt x="5" y="8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7" y="14"/>
                  </a:lnTo>
                  <a:lnTo>
                    <a:pt x="22" y="13"/>
                  </a:lnTo>
                  <a:lnTo>
                    <a:pt x="22" y="20"/>
                  </a:lnTo>
                  <a:lnTo>
                    <a:pt x="27" y="19"/>
                  </a:lnTo>
                  <a:lnTo>
                    <a:pt x="32" y="17"/>
                  </a:lnTo>
                  <a:lnTo>
                    <a:pt x="34" y="23"/>
                  </a:lnTo>
                  <a:lnTo>
                    <a:pt x="78" y="41"/>
                  </a:lnTo>
                  <a:lnTo>
                    <a:pt x="123" y="55"/>
                  </a:lnTo>
                  <a:lnTo>
                    <a:pt x="168" y="67"/>
                  </a:lnTo>
                  <a:lnTo>
                    <a:pt x="212" y="78"/>
                  </a:lnTo>
                  <a:lnTo>
                    <a:pt x="258" y="85"/>
                  </a:lnTo>
                  <a:lnTo>
                    <a:pt x="302" y="92"/>
                  </a:lnTo>
                  <a:lnTo>
                    <a:pt x="348" y="95"/>
                  </a:lnTo>
                  <a:lnTo>
                    <a:pt x="394" y="99"/>
                  </a:lnTo>
                  <a:lnTo>
                    <a:pt x="441" y="101"/>
                  </a:lnTo>
                  <a:lnTo>
                    <a:pt x="487" y="102"/>
                  </a:lnTo>
                  <a:lnTo>
                    <a:pt x="533" y="102"/>
                  </a:lnTo>
                  <a:lnTo>
                    <a:pt x="580" y="101"/>
                  </a:lnTo>
                  <a:lnTo>
                    <a:pt x="627" y="100"/>
                  </a:lnTo>
                  <a:lnTo>
                    <a:pt x="675" y="100"/>
                  </a:lnTo>
                  <a:lnTo>
                    <a:pt x="723" y="99"/>
                  </a:lnTo>
                  <a:lnTo>
                    <a:pt x="771" y="98"/>
                  </a:lnTo>
                  <a:lnTo>
                    <a:pt x="779" y="98"/>
                  </a:lnTo>
                  <a:lnTo>
                    <a:pt x="787" y="97"/>
                  </a:lnTo>
                  <a:lnTo>
                    <a:pt x="795" y="94"/>
                  </a:lnTo>
                  <a:lnTo>
                    <a:pt x="802" y="92"/>
                  </a:lnTo>
                  <a:lnTo>
                    <a:pt x="810" y="89"/>
                  </a:lnTo>
                  <a:lnTo>
                    <a:pt x="817" y="87"/>
                  </a:lnTo>
                  <a:lnTo>
                    <a:pt x="825" y="87"/>
                  </a:lnTo>
                  <a:lnTo>
                    <a:pt x="833" y="87"/>
                  </a:lnTo>
                  <a:lnTo>
                    <a:pt x="837" y="81"/>
                  </a:lnTo>
                  <a:lnTo>
                    <a:pt x="844" y="80"/>
                  </a:lnTo>
                  <a:lnTo>
                    <a:pt x="851" y="80"/>
                  </a:lnTo>
                  <a:lnTo>
                    <a:pt x="857" y="78"/>
                  </a:lnTo>
                  <a:lnTo>
                    <a:pt x="858" y="82"/>
                  </a:lnTo>
                  <a:lnTo>
                    <a:pt x="860" y="81"/>
                  </a:lnTo>
                  <a:lnTo>
                    <a:pt x="864" y="80"/>
                  </a:lnTo>
                  <a:lnTo>
                    <a:pt x="867" y="82"/>
                  </a:lnTo>
                  <a:lnTo>
                    <a:pt x="871" y="76"/>
                  </a:lnTo>
                  <a:lnTo>
                    <a:pt x="874" y="73"/>
                  </a:lnTo>
                  <a:lnTo>
                    <a:pt x="880" y="72"/>
                  </a:lnTo>
                  <a:lnTo>
                    <a:pt x="887" y="72"/>
                  </a:lnTo>
                  <a:lnTo>
                    <a:pt x="892" y="72"/>
                  </a:lnTo>
                  <a:lnTo>
                    <a:pt x="899" y="72"/>
                  </a:lnTo>
                  <a:lnTo>
                    <a:pt x="905" y="71"/>
                  </a:lnTo>
                  <a:lnTo>
                    <a:pt x="910" y="67"/>
                  </a:lnTo>
                  <a:lnTo>
                    <a:pt x="924" y="65"/>
                  </a:lnTo>
                  <a:lnTo>
                    <a:pt x="938" y="59"/>
                  </a:lnTo>
                  <a:lnTo>
                    <a:pt x="952" y="52"/>
                  </a:lnTo>
                  <a:lnTo>
                    <a:pt x="964" y="43"/>
                  </a:lnTo>
                  <a:lnTo>
                    <a:pt x="977" y="35"/>
                  </a:lnTo>
                  <a:lnTo>
                    <a:pt x="991" y="29"/>
                  </a:lnTo>
                  <a:lnTo>
                    <a:pt x="1004" y="24"/>
                  </a:lnTo>
                  <a:lnTo>
                    <a:pt x="1019" y="24"/>
                  </a:lnTo>
                  <a:lnTo>
                    <a:pt x="1024" y="20"/>
                  </a:lnTo>
                  <a:lnTo>
                    <a:pt x="1028" y="15"/>
                  </a:lnTo>
                  <a:lnTo>
                    <a:pt x="1033" y="11"/>
                  </a:lnTo>
                  <a:lnTo>
                    <a:pt x="1039" y="8"/>
                  </a:lnTo>
                  <a:lnTo>
                    <a:pt x="1044" y="6"/>
                  </a:lnTo>
                  <a:lnTo>
                    <a:pt x="1051" y="3"/>
                  </a:lnTo>
                  <a:lnTo>
                    <a:pt x="1057" y="1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21"/>
            <p:cNvSpPr>
              <a:spLocks/>
            </p:cNvSpPr>
            <p:nvPr/>
          </p:nvSpPr>
          <p:spPr bwMode="auto">
            <a:xfrm>
              <a:off x="10196" y="9553"/>
              <a:ext cx="365" cy="71"/>
            </a:xfrm>
            <a:custGeom>
              <a:avLst/>
              <a:gdLst>
                <a:gd name="T0" fmla="*/ 1 w 730"/>
                <a:gd name="T1" fmla="*/ 1 h 142"/>
                <a:gd name="T2" fmla="*/ 1 w 730"/>
                <a:gd name="T3" fmla="*/ 1 h 142"/>
                <a:gd name="T4" fmla="*/ 1 w 730"/>
                <a:gd name="T5" fmla="*/ 1 h 142"/>
                <a:gd name="T6" fmla="*/ 1 w 730"/>
                <a:gd name="T7" fmla="*/ 1 h 142"/>
                <a:gd name="T8" fmla="*/ 1 w 730"/>
                <a:gd name="T9" fmla="*/ 1 h 142"/>
                <a:gd name="T10" fmla="*/ 1 w 730"/>
                <a:gd name="T11" fmla="*/ 1 h 142"/>
                <a:gd name="T12" fmla="*/ 1 w 730"/>
                <a:gd name="T13" fmla="*/ 1 h 142"/>
                <a:gd name="T14" fmla="*/ 1 w 730"/>
                <a:gd name="T15" fmla="*/ 1 h 142"/>
                <a:gd name="T16" fmla="*/ 1 w 730"/>
                <a:gd name="T17" fmla="*/ 1 h 142"/>
                <a:gd name="T18" fmla="*/ 1 w 730"/>
                <a:gd name="T19" fmla="*/ 1 h 142"/>
                <a:gd name="T20" fmla="*/ 1 w 730"/>
                <a:gd name="T21" fmla="*/ 1 h 142"/>
                <a:gd name="T22" fmla="*/ 1 w 730"/>
                <a:gd name="T23" fmla="*/ 1 h 142"/>
                <a:gd name="T24" fmla="*/ 1 w 730"/>
                <a:gd name="T25" fmla="*/ 1 h 142"/>
                <a:gd name="T26" fmla="*/ 1 w 730"/>
                <a:gd name="T27" fmla="*/ 1 h 142"/>
                <a:gd name="T28" fmla="*/ 1 w 730"/>
                <a:gd name="T29" fmla="*/ 1 h 142"/>
                <a:gd name="T30" fmla="*/ 1 w 730"/>
                <a:gd name="T31" fmla="*/ 1 h 142"/>
                <a:gd name="T32" fmla="*/ 1 w 730"/>
                <a:gd name="T33" fmla="*/ 1 h 142"/>
                <a:gd name="T34" fmla="*/ 1 w 730"/>
                <a:gd name="T35" fmla="*/ 1 h 142"/>
                <a:gd name="T36" fmla="*/ 1 w 730"/>
                <a:gd name="T37" fmla="*/ 1 h 142"/>
                <a:gd name="T38" fmla="*/ 1 w 730"/>
                <a:gd name="T39" fmla="*/ 1 h 142"/>
                <a:gd name="T40" fmla="*/ 1 w 730"/>
                <a:gd name="T41" fmla="*/ 1 h 142"/>
                <a:gd name="T42" fmla="*/ 1 w 730"/>
                <a:gd name="T43" fmla="*/ 1 h 142"/>
                <a:gd name="T44" fmla="*/ 1 w 730"/>
                <a:gd name="T45" fmla="*/ 1 h 142"/>
                <a:gd name="T46" fmla="*/ 1 w 730"/>
                <a:gd name="T47" fmla="*/ 1 h 142"/>
                <a:gd name="T48" fmla="*/ 0 w 730"/>
                <a:gd name="T49" fmla="*/ 1 h 142"/>
                <a:gd name="T50" fmla="*/ 1 w 730"/>
                <a:gd name="T51" fmla="*/ 1 h 142"/>
                <a:gd name="T52" fmla="*/ 1 w 730"/>
                <a:gd name="T53" fmla="*/ 1 h 142"/>
                <a:gd name="T54" fmla="*/ 1 w 730"/>
                <a:gd name="T55" fmla="*/ 1 h 142"/>
                <a:gd name="T56" fmla="*/ 1 w 730"/>
                <a:gd name="T57" fmla="*/ 1 h 142"/>
                <a:gd name="T58" fmla="*/ 1 w 730"/>
                <a:gd name="T59" fmla="*/ 1 h 142"/>
                <a:gd name="T60" fmla="*/ 1 w 730"/>
                <a:gd name="T61" fmla="*/ 1 h 142"/>
                <a:gd name="T62" fmla="*/ 1 w 730"/>
                <a:gd name="T63" fmla="*/ 1 h 142"/>
                <a:gd name="T64" fmla="*/ 1 w 730"/>
                <a:gd name="T65" fmla="*/ 1 h 142"/>
                <a:gd name="T66" fmla="*/ 1 w 730"/>
                <a:gd name="T67" fmla="*/ 1 h 142"/>
                <a:gd name="T68" fmla="*/ 1 w 730"/>
                <a:gd name="T69" fmla="*/ 1 h 142"/>
                <a:gd name="T70" fmla="*/ 1 w 730"/>
                <a:gd name="T71" fmla="*/ 1 h 142"/>
                <a:gd name="T72" fmla="*/ 1 w 730"/>
                <a:gd name="T73" fmla="*/ 1 h 142"/>
                <a:gd name="T74" fmla="*/ 1 w 730"/>
                <a:gd name="T75" fmla="*/ 1 h 142"/>
                <a:gd name="T76" fmla="*/ 1 w 730"/>
                <a:gd name="T77" fmla="*/ 1 h 142"/>
                <a:gd name="T78" fmla="*/ 1 w 730"/>
                <a:gd name="T79" fmla="*/ 1 h 142"/>
                <a:gd name="T80" fmla="*/ 1 w 730"/>
                <a:gd name="T81" fmla="*/ 1 h 142"/>
                <a:gd name="T82" fmla="*/ 1 w 730"/>
                <a:gd name="T83" fmla="*/ 1 h 142"/>
                <a:gd name="T84" fmla="*/ 1 w 730"/>
                <a:gd name="T85" fmla="*/ 1 h 142"/>
                <a:gd name="T86" fmla="*/ 1 w 730"/>
                <a:gd name="T87" fmla="*/ 1 h 142"/>
                <a:gd name="T88" fmla="*/ 1 w 730"/>
                <a:gd name="T89" fmla="*/ 1 h 142"/>
                <a:gd name="T90" fmla="*/ 1 w 730"/>
                <a:gd name="T91" fmla="*/ 1 h 142"/>
                <a:gd name="T92" fmla="*/ 1 w 730"/>
                <a:gd name="T93" fmla="*/ 1 h 142"/>
                <a:gd name="T94" fmla="*/ 1 w 730"/>
                <a:gd name="T95" fmla="*/ 0 h 142"/>
                <a:gd name="T96" fmla="*/ 1 w 730"/>
                <a:gd name="T97" fmla="*/ 0 h 1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142"/>
                <a:gd name="T149" fmla="*/ 730 w 730"/>
                <a:gd name="T150" fmla="*/ 142 h 1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142">
                  <a:moveTo>
                    <a:pt x="730" y="7"/>
                  </a:moveTo>
                  <a:lnTo>
                    <a:pt x="730" y="10"/>
                  </a:lnTo>
                  <a:lnTo>
                    <a:pt x="729" y="12"/>
                  </a:lnTo>
                  <a:lnTo>
                    <a:pt x="727" y="13"/>
                  </a:lnTo>
                  <a:lnTo>
                    <a:pt x="725" y="14"/>
                  </a:lnTo>
                  <a:lnTo>
                    <a:pt x="703" y="12"/>
                  </a:lnTo>
                  <a:lnTo>
                    <a:pt x="682" y="12"/>
                  </a:lnTo>
                  <a:lnTo>
                    <a:pt x="663" y="13"/>
                  </a:lnTo>
                  <a:lnTo>
                    <a:pt x="644" y="17"/>
                  </a:lnTo>
                  <a:lnTo>
                    <a:pt x="624" y="22"/>
                  </a:lnTo>
                  <a:lnTo>
                    <a:pt x="604" y="26"/>
                  </a:lnTo>
                  <a:lnTo>
                    <a:pt x="583" y="30"/>
                  </a:lnTo>
                  <a:lnTo>
                    <a:pt x="560" y="32"/>
                  </a:lnTo>
                  <a:lnTo>
                    <a:pt x="546" y="44"/>
                  </a:lnTo>
                  <a:lnTo>
                    <a:pt x="532" y="51"/>
                  </a:lnTo>
                  <a:lnTo>
                    <a:pt x="516" y="56"/>
                  </a:lnTo>
                  <a:lnTo>
                    <a:pt x="500" y="61"/>
                  </a:lnTo>
                  <a:lnTo>
                    <a:pt x="482" y="64"/>
                  </a:lnTo>
                  <a:lnTo>
                    <a:pt x="466" y="69"/>
                  </a:lnTo>
                  <a:lnTo>
                    <a:pt x="452" y="75"/>
                  </a:lnTo>
                  <a:lnTo>
                    <a:pt x="438" y="85"/>
                  </a:lnTo>
                  <a:lnTo>
                    <a:pt x="434" y="83"/>
                  </a:lnTo>
                  <a:lnTo>
                    <a:pt x="431" y="82"/>
                  </a:lnTo>
                  <a:lnTo>
                    <a:pt x="428" y="83"/>
                  </a:lnTo>
                  <a:lnTo>
                    <a:pt x="424" y="87"/>
                  </a:lnTo>
                  <a:lnTo>
                    <a:pt x="407" y="89"/>
                  </a:lnTo>
                  <a:lnTo>
                    <a:pt x="391" y="92"/>
                  </a:lnTo>
                  <a:lnTo>
                    <a:pt x="375" y="96"/>
                  </a:lnTo>
                  <a:lnTo>
                    <a:pt x="359" y="100"/>
                  </a:lnTo>
                  <a:lnTo>
                    <a:pt x="344" y="104"/>
                  </a:lnTo>
                  <a:lnTo>
                    <a:pt x="329" y="108"/>
                  </a:lnTo>
                  <a:lnTo>
                    <a:pt x="314" y="111"/>
                  </a:lnTo>
                  <a:lnTo>
                    <a:pt x="299" y="116"/>
                  </a:lnTo>
                  <a:lnTo>
                    <a:pt x="283" y="120"/>
                  </a:lnTo>
                  <a:lnTo>
                    <a:pt x="269" y="122"/>
                  </a:lnTo>
                  <a:lnTo>
                    <a:pt x="254" y="126"/>
                  </a:lnTo>
                  <a:lnTo>
                    <a:pt x="238" y="128"/>
                  </a:lnTo>
                  <a:lnTo>
                    <a:pt x="222" y="130"/>
                  </a:lnTo>
                  <a:lnTo>
                    <a:pt x="205" y="131"/>
                  </a:lnTo>
                  <a:lnTo>
                    <a:pt x="187" y="131"/>
                  </a:lnTo>
                  <a:lnTo>
                    <a:pt x="170" y="131"/>
                  </a:lnTo>
                  <a:lnTo>
                    <a:pt x="34" y="136"/>
                  </a:lnTo>
                  <a:lnTo>
                    <a:pt x="30" y="141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18" y="140"/>
                  </a:lnTo>
                  <a:lnTo>
                    <a:pt x="14" y="137"/>
                  </a:lnTo>
                  <a:lnTo>
                    <a:pt x="9" y="136"/>
                  </a:lnTo>
                  <a:lnTo>
                    <a:pt x="5" y="135"/>
                  </a:lnTo>
                  <a:lnTo>
                    <a:pt x="0" y="135"/>
                  </a:lnTo>
                  <a:lnTo>
                    <a:pt x="15" y="129"/>
                  </a:lnTo>
                  <a:lnTo>
                    <a:pt x="30" y="126"/>
                  </a:lnTo>
                  <a:lnTo>
                    <a:pt x="46" y="124"/>
                  </a:lnTo>
                  <a:lnTo>
                    <a:pt x="63" y="123"/>
                  </a:lnTo>
                  <a:lnTo>
                    <a:pt x="80" y="124"/>
                  </a:lnTo>
                  <a:lnTo>
                    <a:pt x="98" y="124"/>
                  </a:lnTo>
                  <a:lnTo>
                    <a:pt x="115" y="123"/>
                  </a:lnTo>
                  <a:lnTo>
                    <a:pt x="133" y="122"/>
                  </a:lnTo>
                  <a:lnTo>
                    <a:pt x="137" y="117"/>
                  </a:lnTo>
                  <a:lnTo>
                    <a:pt x="142" y="117"/>
                  </a:lnTo>
                  <a:lnTo>
                    <a:pt x="147" y="120"/>
                  </a:lnTo>
                  <a:lnTo>
                    <a:pt x="153" y="117"/>
                  </a:lnTo>
                  <a:lnTo>
                    <a:pt x="171" y="115"/>
                  </a:lnTo>
                  <a:lnTo>
                    <a:pt x="191" y="111"/>
                  </a:lnTo>
                  <a:lnTo>
                    <a:pt x="209" y="109"/>
                  </a:lnTo>
                  <a:lnTo>
                    <a:pt x="229" y="105"/>
                  </a:lnTo>
                  <a:lnTo>
                    <a:pt x="248" y="101"/>
                  </a:lnTo>
                  <a:lnTo>
                    <a:pt x="267" y="96"/>
                  </a:lnTo>
                  <a:lnTo>
                    <a:pt x="287" y="91"/>
                  </a:lnTo>
                  <a:lnTo>
                    <a:pt x="306" y="87"/>
                  </a:lnTo>
                  <a:lnTo>
                    <a:pt x="326" y="82"/>
                  </a:lnTo>
                  <a:lnTo>
                    <a:pt x="345" y="76"/>
                  </a:lnTo>
                  <a:lnTo>
                    <a:pt x="365" y="70"/>
                  </a:lnTo>
                  <a:lnTo>
                    <a:pt x="384" y="64"/>
                  </a:lnTo>
                  <a:lnTo>
                    <a:pt x="404" y="58"/>
                  </a:lnTo>
                  <a:lnTo>
                    <a:pt x="422" y="52"/>
                  </a:lnTo>
                  <a:lnTo>
                    <a:pt x="441" y="45"/>
                  </a:lnTo>
                  <a:lnTo>
                    <a:pt x="460" y="39"/>
                  </a:lnTo>
                  <a:lnTo>
                    <a:pt x="478" y="38"/>
                  </a:lnTo>
                  <a:lnTo>
                    <a:pt x="496" y="35"/>
                  </a:lnTo>
                  <a:lnTo>
                    <a:pt x="513" y="27"/>
                  </a:lnTo>
                  <a:lnTo>
                    <a:pt x="532" y="20"/>
                  </a:lnTo>
                  <a:lnTo>
                    <a:pt x="550" y="12"/>
                  </a:lnTo>
                  <a:lnTo>
                    <a:pt x="568" y="7"/>
                  </a:lnTo>
                  <a:lnTo>
                    <a:pt x="588" y="4"/>
                  </a:lnTo>
                  <a:lnTo>
                    <a:pt x="608" y="5"/>
                  </a:lnTo>
                  <a:lnTo>
                    <a:pt x="613" y="3"/>
                  </a:lnTo>
                  <a:lnTo>
                    <a:pt x="616" y="1"/>
                  </a:lnTo>
                  <a:lnTo>
                    <a:pt x="621" y="3"/>
                  </a:lnTo>
                  <a:lnTo>
                    <a:pt x="625" y="5"/>
                  </a:lnTo>
                  <a:lnTo>
                    <a:pt x="639" y="4"/>
                  </a:lnTo>
                  <a:lnTo>
                    <a:pt x="652" y="4"/>
                  </a:lnTo>
                  <a:lnTo>
                    <a:pt x="664" y="3"/>
                  </a:lnTo>
                  <a:lnTo>
                    <a:pt x="677" y="1"/>
                  </a:lnTo>
                  <a:lnTo>
                    <a:pt x="689" y="0"/>
                  </a:lnTo>
                  <a:lnTo>
                    <a:pt x="702" y="0"/>
                  </a:lnTo>
                  <a:lnTo>
                    <a:pt x="714" y="0"/>
                  </a:lnTo>
                  <a:lnTo>
                    <a:pt x="728" y="0"/>
                  </a:lnTo>
                  <a:lnTo>
                    <a:pt x="73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22"/>
            <p:cNvSpPr>
              <a:spLocks/>
            </p:cNvSpPr>
            <p:nvPr/>
          </p:nvSpPr>
          <p:spPr bwMode="auto">
            <a:xfrm>
              <a:off x="10581" y="9584"/>
              <a:ext cx="44" cy="14"/>
            </a:xfrm>
            <a:custGeom>
              <a:avLst/>
              <a:gdLst>
                <a:gd name="T0" fmla="*/ 1 w 87"/>
                <a:gd name="T1" fmla="*/ 1 h 27"/>
                <a:gd name="T2" fmla="*/ 1 w 87"/>
                <a:gd name="T3" fmla="*/ 1 h 27"/>
                <a:gd name="T4" fmla="*/ 1 w 87"/>
                <a:gd name="T5" fmla="*/ 1 h 27"/>
                <a:gd name="T6" fmla="*/ 1 w 87"/>
                <a:gd name="T7" fmla="*/ 1 h 27"/>
                <a:gd name="T8" fmla="*/ 1 w 87"/>
                <a:gd name="T9" fmla="*/ 1 h 27"/>
                <a:gd name="T10" fmla="*/ 1 w 87"/>
                <a:gd name="T11" fmla="*/ 1 h 27"/>
                <a:gd name="T12" fmla="*/ 1 w 87"/>
                <a:gd name="T13" fmla="*/ 1 h 27"/>
                <a:gd name="T14" fmla="*/ 1 w 87"/>
                <a:gd name="T15" fmla="*/ 1 h 27"/>
                <a:gd name="T16" fmla="*/ 1 w 87"/>
                <a:gd name="T17" fmla="*/ 1 h 27"/>
                <a:gd name="T18" fmla="*/ 1 w 87"/>
                <a:gd name="T19" fmla="*/ 1 h 27"/>
                <a:gd name="T20" fmla="*/ 1 w 87"/>
                <a:gd name="T21" fmla="*/ 1 h 27"/>
                <a:gd name="T22" fmla="*/ 1 w 87"/>
                <a:gd name="T23" fmla="*/ 1 h 27"/>
                <a:gd name="T24" fmla="*/ 0 w 87"/>
                <a:gd name="T25" fmla="*/ 1 h 27"/>
                <a:gd name="T26" fmla="*/ 1 w 87"/>
                <a:gd name="T27" fmla="*/ 1 h 27"/>
                <a:gd name="T28" fmla="*/ 1 w 87"/>
                <a:gd name="T29" fmla="*/ 1 h 27"/>
                <a:gd name="T30" fmla="*/ 1 w 87"/>
                <a:gd name="T31" fmla="*/ 1 h 27"/>
                <a:gd name="T32" fmla="*/ 1 w 87"/>
                <a:gd name="T33" fmla="*/ 1 h 27"/>
                <a:gd name="T34" fmla="*/ 1 w 87"/>
                <a:gd name="T35" fmla="*/ 1 h 27"/>
                <a:gd name="T36" fmla="*/ 1 w 87"/>
                <a:gd name="T37" fmla="*/ 1 h 27"/>
                <a:gd name="T38" fmla="*/ 1 w 87"/>
                <a:gd name="T39" fmla="*/ 1 h 27"/>
                <a:gd name="T40" fmla="*/ 1 w 87"/>
                <a:gd name="T41" fmla="*/ 1 h 27"/>
                <a:gd name="T42" fmla="*/ 1 w 87"/>
                <a:gd name="T43" fmla="*/ 0 h 27"/>
                <a:gd name="T44" fmla="*/ 1 w 87"/>
                <a:gd name="T45" fmla="*/ 0 h 27"/>
                <a:gd name="T46" fmla="*/ 1 w 87"/>
                <a:gd name="T47" fmla="*/ 1 h 27"/>
                <a:gd name="T48" fmla="*/ 1 w 87"/>
                <a:gd name="T49" fmla="*/ 1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27"/>
                <a:gd name="T77" fmla="*/ 87 w 87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27">
                  <a:moveTo>
                    <a:pt x="87" y="1"/>
                  </a:moveTo>
                  <a:lnTo>
                    <a:pt x="86" y="9"/>
                  </a:lnTo>
                  <a:lnTo>
                    <a:pt x="84" y="16"/>
                  </a:lnTo>
                  <a:lnTo>
                    <a:pt x="80" y="21"/>
                  </a:lnTo>
                  <a:lnTo>
                    <a:pt x="75" y="26"/>
                  </a:lnTo>
                  <a:lnTo>
                    <a:pt x="64" y="24"/>
                  </a:lnTo>
                  <a:lnTo>
                    <a:pt x="55" y="24"/>
                  </a:lnTo>
                  <a:lnTo>
                    <a:pt x="45" y="25"/>
                  </a:lnTo>
                  <a:lnTo>
                    <a:pt x="36" y="26"/>
                  </a:lnTo>
                  <a:lnTo>
                    <a:pt x="27" y="27"/>
                  </a:lnTo>
                  <a:lnTo>
                    <a:pt x="19" y="26"/>
                  </a:lnTo>
                  <a:lnTo>
                    <a:pt x="10" y="22"/>
                  </a:lnTo>
                  <a:lnTo>
                    <a:pt x="0" y="16"/>
                  </a:lnTo>
                  <a:lnTo>
                    <a:pt x="5" y="12"/>
                  </a:lnTo>
                  <a:lnTo>
                    <a:pt x="11" y="9"/>
                  </a:lnTo>
                  <a:lnTo>
                    <a:pt x="18" y="8"/>
                  </a:lnTo>
                  <a:lnTo>
                    <a:pt x="23" y="5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6"/>
                  </a:lnTo>
                  <a:lnTo>
                    <a:pt x="56" y="5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3"/>
            <p:cNvSpPr>
              <a:spLocks/>
            </p:cNvSpPr>
            <p:nvPr/>
          </p:nvSpPr>
          <p:spPr bwMode="auto">
            <a:xfrm>
              <a:off x="10589" y="9608"/>
              <a:ext cx="37" cy="14"/>
            </a:xfrm>
            <a:custGeom>
              <a:avLst/>
              <a:gdLst>
                <a:gd name="T0" fmla="*/ 1 w 74"/>
                <a:gd name="T1" fmla="*/ 0 h 29"/>
                <a:gd name="T2" fmla="*/ 1 w 74"/>
                <a:gd name="T3" fmla="*/ 0 h 29"/>
                <a:gd name="T4" fmla="*/ 1 w 74"/>
                <a:gd name="T5" fmla="*/ 0 h 29"/>
                <a:gd name="T6" fmla="*/ 1 w 74"/>
                <a:gd name="T7" fmla="*/ 0 h 29"/>
                <a:gd name="T8" fmla="*/ 1 w 74"/>
                <a:gd name="T9" fmla="*/ 0 h 29"/>
                <a:gd name="T10" fmla="*/ 1 w 74"/>
                <a:gd name="T11" fmla="*/ 0 h 29"/>
                <a:gd name="T12" fmla="*/ 1 w 74"/>
                <a:gd name="T13" fmla="*/ 0 h 29"/>
                <a:gd name="T14" fmla="*/ 1 w 74"/>
                <a:gd name="T15" fmla="*/ 0 h 29"/>
                <a:gd name="T16" fmla="*/ 1 w 74"/>
                <a:gd name="T17" fmla="*/ 0 h 29"/>
                <a:gd name="T18" fmla="*/ 1 w 74"/>
                <a:gd name="T19" fmla="*/ 0 h 29"/>
                <a:gd name="T20" fmla="*/ 1 w 74"/>
                <a:gd name="T21" fmla="*/ 0 h 29"/>
                <a:gd name="T22" fmla="*/ 0 w 74"/>
                <a:gd name="T23" fmla="*/ 0 h 29"/>
                <a:gd name="T24" fmla="*/ 1 w 74"/>
                <a:gd name="T25" fmla="*/ 0 h 29"/>
                <a:gd name="T26" fmla="*/ 1 w 74"/>
                <a:gd name="T27" fmla="*/ 0 h 29"/>
                <a:gd name="T28" fmla="*/ 1 w 74"/>
                <a:gd name="T29" fmla="*/ 0 h 29"/>
                <a:gd name="T30" fmla="*/ 1 w 74"/>
                <a:gd name="T31" fmla="*/ 0 h 29"/>
                <a:gd name="T32" fmla="*/ 1 w 74"/>
                <a:gd name="T33" fmla="*/ 0 h 29"/>
                <a:gd name="T34" fmla="*/ 1 w 74"/>
                <a:gd name="T35" fmla="*/ 0 h 29"/>
                <a:gd name="T36" fmla="*/ 1 w 74"/>
                <a:gd name="T37" fmla="*/ 0 h 29"/>
                <a:gd name="T38" fmla="*/ 1 w 74"/>
                <a:gd name="T39" fmla="*/ 0 h 29"/>
                <a:gd name="T40" fmla="*/ 1 w 74"/>
                <a:gd name="T41" fmla="*/ 0 h 29"/>
                <a:gd name="T42" fmla="*/ 1 w 74"/>
                <a:gd name="T43" fmla="*/ 0 h 29"/>
                <a:gd name="T44" fmla="*/ 1 w 74"/>
                <a:gd name="T45" fmla="*/ 0 h 29"/>
                <a:gd name="T46" fmla="*/ 1 w 74"/>
                <a:gd name="T47" fmla="*/ 0 h 29"/>
                <a:gd name="T48" fmla="*/ 1 w 7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29"/>
                <a:gd name="T77" fmla="*/ 74 w 7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29">
                  <a:moveTo>
                    <a:pt x="74" y="8"/>
                  </a:moveTo>
                  <a:lnTo>
                    <a:pt x="68" y="19"/>
                  </a:lnTo>
                  <a:lnTo>
                    <a:pt x="61" y="25"/>
                  </a:lnTo>
                  <a:lnTo>
                    <a:pt x="53" y="27"/>
                  </a:lnTo>
                  <a:lnTo>
                    <a:pt x="45" y="29"/>
                  </a:lnTo>
                  <a:lnTo>
                    <a:pt x="37" y="29"/>
                  </a:lnTo>
                  <a:lnTo>
                    <a:pt x="28" y="27"/>
                  </a:lnTo>
                  <a:lnTo>
                    <a:pt x="19" y="27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9" y="4"/>
                  </a:lnTo>
                  <a:lnTo>
                    <a:pt x="24" y="3"/>
                  </a:lnTo>
                  <a:lnTo>
                    <a:pt x="31" y="3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6"/>
                  </a:lnTo>
                  <a:lnTo>
                    <a:pt x="59" y="7"/>
                  </a:lnTo>
                  <a:lnTo>
                    <a:pt x="67" y="7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4"/>
            <p:cNvSpPr>
              <a:spLocks/>
            </p:cNvSpPr>
            <p:nvPr/>
          </p:nvSpPr>
          <p:spPr bwMode="auto">
            <a:xfrm>
              <a:off x="10590" y="9633"/>
              <a:ext cx="34" cy="15"/>
            </a:xfrm>
            <a:custGeom>
              <a:avLst/>
              <a:gdLst>
                <a:gd name="T0" fmla="*/ 1 w 68"/>
                <a:gd name="T1" fmla="*/ 1 h 29"/>
                <a:gd name="T2" fmla="*/ 1 w 68"/>
                <a:gd name="T3" fmla="*/ 1 h 29"/>
                <a:gd name="T4" fmla="*/ 1 w 68"/>
                <a:gd name="T5" fmla="*/ 1 h 29"/>
                <a:gd name="T6" fmla="*/ 1 w 68"/>
                <a:gd name="T7" fmla="*/ 1 h 29"/>
                <a:gd name="T8" fmla="*/ 1 w 68"/>
                <a:gd name="T9" fmla="*/ 1 h 29"/>
                <a:gd name="T10" fmla="*/ 1 w 68"/>
                <a:gd name="T11" fmla="*/ 1 h 29"/>
                <a:gd name="T12" fmla="*/ 1 w 68"/>
                <a:gd name="T13" fmla="*/ 1 h 29"/>
                <a:gd name="T14" fmla="*/ 1 w 68"/>
                <a:gd name="T15" fmla="*/ 1 h 29"/>
                <a:gd name="T16" fmla="*/ 0 w 68"/>
                <a:gd name="T17" fmla="*/ 1 h 29"/>
                <a:gd name="T18" fmla="*/ 1 w 68"/>
                <a:gd name="T19" fmla="*/ 1 h 29"/>
                <a:gd name="T20" fmla="*/ 1 w 68"/>
                <a:gd name="T21" fmla="*/ 1 h 29"/>
                <a:gd name="T22" fmla="*/ 1 w 68"/>
                <a:gd name="T23" fmla="*/ 1 h 29"/>
                <a:gd name="T24" fmla="*/ 1 w 68"/>
                <a:gd name="T25" fmla="*/ 1 h 29"/>
                <a:gd name="T26" fmla="*/ 1 w 68"/>
                <a:gd name="T27" fmla="*/ 1 h 29"/>
                <a:gd name="T28" fmla="*/ 1 w 68"/>
                <a:gd name="T29" fmla="*/ 1 h 29"/>
                <a:gd name="T30" fmla="*/ 1 w 68"/>
                <a:gd name="T31" fmla="*/ 1 h 29"/>
                <a:gd name="T32" fmla="*/ 1 w 68"/>
                <a:gd name="T33" fmla="*/ 0 h 29"/>
                <a:gd name="T34" fmla="*/ 1 w 68"/>
                <a:gd name="T35" fmla="*/ 1 h 29"/>
                <a:gd name="T36" fmla="*/ 1 w 68"/>
                <a:gd name="T37" fmla="*/ 1 h 29"/>
                <a:gd name="T38" fmla="*/ 1 w 68"/>
                <a:gd name="T39" fmla="*/ 1 h 29"/>
                <a:gd name="T40" fmla="*/ 1 w 68"/>
                <a:gd name="T41" fmla="*/ 1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9"/>
                <a:gd name="T65" fmla="*/ 68 w 68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9">
                  <a:moveTo>
                    <a:pt x="67" y="16"/>
                  </a:moveTo>
                  <a:lnTo>
                    <a:pt x="59" y="20"/>
                  </a:lnTo>
                  <a:lnTo>
                    <a:pt x="50" y="23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5" y="28"/>
                  </a:lnTo>
                  <a:lnTo>
                    <a:pt x="17" y="29"/>
                  </a:lnTo>
                  <a:lnTo>
                    <a:pt x="8" y="29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0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62" y="5"/>
                  </a:lnTo>
                  <a:lnTo>
                    <a:pt x="68" y="8"/>
                  </a:lnTo>
                  <a:lnTo>
                    <a:pt x="67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5"/>
            <p:cNvSpPr>
              <a:spLocks/>
            </p:cNvSpPr>
            <p:nvPr/>
          </p:nvSpPr>
          <p:spPr bwMode="auto">
            <a:xfrm>
              <a:off x="10586" y="9681"/>
              <a:ext cx="40" cy="16"/>
            </a:xfrm>
            <a:custGeom>
              <a:avLst/>
              <a:gdLst>
                <a:gd name="T0" fmla="*/ 1 w 79"/>
                <a:gd name="T1" fmla="*/ 1 h 31"/>
                <a:gd name="T2" fmla="*/ 1 w 79"/>
                <a:gd name="T3" fmla="*/ 1 h 31"/>
                <a:gd name="T4" fmla="*/ 1 w 79"/>
                <a:gd name="T5" fmla="*/ 1 h 31"/>
                <a:gd name="T6" fmla="*/ 1 w 79"/>
                <a:gd name="T7" fmla="*/ 1 h 31"/>
                <a:gd name="T8" fmla="*/ 1 w 79"/>
                <a:gd name="T9" fmla="*/ 1 h 31"/>
                <a:gd name="T10" fmla="*/ 1 w 79"/>
                <a:gd name="T11" fmla="*/ 1 h 31"/>
                <a:gd name="T12" fmla="*/ 1 w 79"/>
                <a:gd name="T13" fmla="*/ 1 h 31"/>
                <a:gd name="T14" fmla="*/ 1 w 79"/>
                <a:gd name="T15" fmla="*/ 1 h 31"/>
                <a:gd name="T16" fmla="*/ 1 w 79"/>
                <a:gd name="T17" fmla="*/ 1 h 31"/>
                <a:gd name="T18" fmla="*/ 1 w 79"/>
                <a:gd name="T19" fmla="*/ 1 h 31"/>
                <a:gd name="T20" fmla="*/ 1 w 79"/>
                <a:gd name="T21" fmla="*/ 1 h 31"/>
                <a:gd name="T22" fmla="*/ 1 w 79"/>
                <a:gd name="T23" fmla="*/ 1 h 31"/>
                <a:gd name="T24" fmla="*/ 1 w 79"/>
                <a:gd name="T25" fmla="*/ 1 h 31"/>
                <a:gd name="T26" fmla="*/ 1 w 79"/>
                <a:gd name="T27" fmla="*/ 1 h 31"/>
                <a:gd name="T28" fmla="*/ 1 w 79"/>
                <a:gd name="T29" fmla="*/ 1 h 31"/>
                <a:gd name="T30" fmla="*/ 1 w 79"/>
                <a:gd name="T31" fmla="*/ 1 h 31"/>
                <a:gd name="T32" fmla="*/ 0 w 79"/>
                <a:gd name="T33" fmla="*/ 1 h 31"/>
                <a:gd name="T34" fmla="*/ 1 w 79"/>
                <a:gd name="T35" fmla="*/ 1 h 31"/>
                <a:gd name="T36" fmla="*/ 1 w 79"/>
                <a:gd name="T37" fmla="*/ 1 h 31"/>
                <a:gd name="T38" fmla="*/ 1 w 79"/>
                <a:gd name="T39" fmla="*/ 1 h 31"/>
                <a:gd name="T40" fmla="*/ 1 w 79"/>
                <a:gd name="T41" fmla="*/ 1 h 31"/>
                <a:gd name="T42" fmla="*/ 1 w 79"/>
                <a:gd name="T43" fmla="*/ 1 h 31"/>
                <a:gd name="T44" fmla="*/ 1 w 79"/>
                <a:gd name="T45" fmla="*/ 0 h 31"/>
                <a:gd name="T46" fmla="*/ 1 w 79"/>
                <a:gd name="T47" fmla="*/ 0 h 31"/>
                <a:gd name="T48" fmla="*/ 1 w 79"/>
                <a:gd name="T49" fmla="*/ 1 h 31"/>
                <a:gd name="T50" fmla="*/ 1 w 79"/>
                <a:gd name="T51" fmla="*/ 1 h 31"/>
                <a:gd name="T52" fmla="*/ 1 w 79"/>
                <a:gd name="T53" fmla="*/ 1 h 31"/>
                <a:gd name="T54" fmla="*/ 1 w 79"/>
                <a:gd name="T55" fmla="*/ 1 h 31"/>
                <a:gd name="T56" fmla="*/ 1 w 79"/>
                <a:gd name="T57" fmla="*/ 1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"/>
                <a:gd name="T88" fmla="*/ 0 h 31"/>
                <a:gd name="T89" fmla="*/ 79 w 79"/>
                <a:gd name="T90" fmla="*/ 31 h 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" h="31">
                  <a:moveTo>
                    <a:pt x="79" y="14"/>
                  </a:moveTo>
                  <a:lnTo>
                    <a:pt x="79" y="23"/>
                  </a:lnTo>
                  <a:lnTo>
                    <a:pt x="76" y="28"/>
                  </a:lnTo>
                  <a:lnTo>
                    <a:pt x="72" y="28"/>
                  </a:lnTo>
                  <a:lnTo>
                    <a:pt x="65" y="27"/>
                  </a:lnTo>
                  <a:lnTo>
                    <a:pt x="58" y="25"/>
                  </a:lnTo>
                  <a:lnTo>
                    <a:pt x="50" y="23"/>
                  </a:lnTo>
                  <a:lnTo>
                    <a:pt x="43" y="25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28" y="31"/>
                  </a:lnTo>
                  <a:lnTo>
                    <a:pt x="24" y="31"/>
                  </a:lnTo>
                  <a:lnTo>
                    <a:pt x="19" y="29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5" y="27"/>
                  </a:lnTo>
                  <a:lnTo>
                    <a:pt x="0" y="26"/>
                  </a:lnTo>
                  <a:lnTo>
                    <a:pt x="5" y="22"/>
                  </a:lnTo>
                  <a:lnTo>
                    <a:pt x="11" y="18"/>
                  </a:lnTo>
                  <a:lnTo>
                    <a:pt x="18" y="12"/>
                  </a:lnTo>
                  <a:lnTo>
                    <a:pt x="24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6" y="12"/>
                  </a:lnTo>
                  <a:lnTo>
                    <a:pt x="73" y="14"/>
                  </a:lnTo>
                  <a:lnTo>
                    <a:pt x="7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6"/>
            <p:cNvSpPr>
              <a:spLocks/>
            </p:cNvSpPr>
            <p:nvPr/>
          </p:nvSpPr>
          <p:spPr bwMode="auto">
            <a:xfrm>
              <a:off x="10578" y="9707"/>
              <a:ext cx="46" cy="21"/>
            </a:xfrm>
            <a:custGeom>
              <a:avLst/>
              <a:gdLst>
                <a:gd name="T0" fmla="*/ 1 w 91"/>
                <a:gd name="T1" fmla="*/ 1 h 42"/>
                <a:gd name="T2" fmla="*/ 1 w 91"/>
                <a:gd name="T3" fmla="*/ 1 h 42"/>
                <a:gd name="T4" fmla="*/ 1 w 91"/>
                <a:gd name="T5" fmla="*/ 1 h 42"/>
                <a:gd name="T6" fmla="*/ 1 w 91"/>
                <a:gd name="T7" fmla="*/ 1 h 42"/>
                <a:gd name="T8" fmla="*/ 1 w 91"/>
                <a:gd name="T9" fmla="*/ 1 h 42"/>
                <a:gd name="T10" fmla="*/ 1 w 91"/>
                <a:gd name="T11" fmla="*/ 1 h 42"/>
                <a:gd name="T12" fmla="*/ 1 w 91"/>
                <a:gd name="T13" fmla="*/ 1 h 42"/>
                <a:gd name="T14" fmla="*/ 1 w 91"/>
                <a:gd name="T15" fmla="*/ 1 h 42"/>
                <a:gd name="T16" fmla="*/ 1 w 91"/>
                <a:gd name="T17" fmla="*/ 1 h 42"/>
                <a:gd name="T18" fmla="*/ 1 w 91"/>
                <a:gd name="T19" fmla="*/ 1 h 42"/>
                <a:gd name="T20" fmla="*/ 1 w 91"/>
                <a:gd name="T21" fmla="*/ 1 h 42"/>
                <a:gd name="T22" fmla="*/ 1 w 91"/>
                <a:gd name="T23" fmla="*/ 1 h 42"/>
                <a:gd name="T24" fmla="*/ 1 w 91"/>
                <a:gd name="T25" fmla="*/ 1 h 42"/>
                <a:gd name="T26" fmla="*/ 1 w 91"/>
                <a:gd name="T27" fmla="*/ 1 h 42"/>
                <a:gd name="T28" fmla="*/ 1 w 91"/>
                <a:gd name="T29" fmla="*/ 1 h 42"/>
                <a:gd name="T30" fmla="*/ 1 w 91"/>
                <a:gd name="T31" fmla="*/ 1 h 42"/>
                <a:gd name="T32" fmla="*/ 0 w 91"/>
                <a:gd name="T33" fmla="*/ 1 h 42"/>
                <a:gd name="T34" fmla="*/ 1 w 91"/>
                <a:gd name="T35" fmla="*/ 1 h 42"/>
                <a:gd name="T36" fmla="*/ 1 w 91"/>
                <a:gd name="T37" fmla="*/ 1 h 42"/>
                <a:gd name="T38" fmla="*/ 1 w 91"/>
                <a:gd name="T39" fmla="*/ 1 h 42"/>
                <a:gd name="T40" fmla="*/ 1 w 91"/>
                <a:gd name="T41" fmla="*/ 1 h 42"/>
                <a:gd name="T42" fmla="*/ 1 w 91"/>
                <a:gd name="T43" fmla="*/ 1 h 42"/>
                <a:gd name="T44" fmla="*/ 1 w 91"/>
                <a:gd name="T45" fmla="*/ 1 h 42"/>
                <a:gd name="T46" fmla="*/ 1 w 91"/>
                <a:gd name="T47" fmla="*/ 1 h 42"/>
                <a:gd name="T48" fmla="*/ 1 w 91"/>
                <a:gd name="T49" fmla="*/ 1 h 42"/>
                <a:gd name="T50" fmla="*/ 1 w 91"/>
                <a:gd name="T51" fmla="*/ 1 h 42"/>
                <a:gd name="T52" fmla="*/ 1 w 91"/>
                <a:gd name="T53" fmla="*/ 1 h 42"/>
                <a:gd name="T54" fmla="*/ 1 w 91"/>
                <a:gd name="T55" fmla="*/ 1 h 42"/>
                <a:gd name="T56" fmla="*/ 1 w 91"/>
                <a:gd name="T57" fmla="*/ 1 h 42"/>
                <a:gd name="T58" fmla="*/ 1 w 91"/>
                <a:gd name="T59" fmla="*/ 0 h 42"/>
                <a:gd name="T60" fmla="*/ 1 w 91"/>
                <a:gd name="T61" fmla="*/ 1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"/>
                <a:gd name="T94" fmla="*/ 0 h 42"/>
                <a:gd name="T95" fmla="*/ 91 w 91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" h="42">
                  <a:moveTo>
                    <a:pt x="91" y="2"/>
                  </a:moveTo>
                  <a:lnTo>
                    <a:pt x="85" y="8"/>
                  </a:lnTo>
                  <a:lnTo>
                    <a:pt x="81" y="15"/>
                  </a:lnTo>
                  <a:lnTo>
                    <a:pt x="75" y="22"/>
                  </a:lnTo>
                  <a:lnTo>
                    <a:pt x="68" y="28"/>
                  </a:lnTo>
                  <a:lnTo>
                    <a:pt x="62" y="33"/>
                  </a:lnTo>
                  <a:lnTo>
                    <a:pt x="54" y="36"/>
                  </a:lnTo>
                  <a:lnTo>
                    <a:pt x="48" y="39"/>
                  </a:lnTo>
                  <a:lnTo>
                    <a:pt x="38" y="37"/>
                  </a:lnTo>
                  <a:lnTo>
                    <a:pt x="34" y="40"/>
                  </a:lnTo>
                  <a:lnTo>
                    <a:pt x="29" y="41"/>
                  </a:lnTo>
                  <a:lnTo>
                    <a:pt x="25" y="42"/>
                  </a:lnTo>
                  <a:lnTo>
                    <a:pt x="20" y="41"/>
                  </a:lnTo>
                  <a:lnTo>
                    <a:pt x="14" y="40"/>
                  </a:lnTo>
                  <a:lnTo>
                    <a:pt x="10" y="39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1" y="27"/>
                  </a:lnTo>
                  <a:lnTo>
                    <a:pt x="8" y="20"/>
                  </a:lnTo>
                  <a:lnTo>
                    <a:pt x="17" y="13"/>
                  </a:lnTo>
                  <a:lnTo>
                    <a:pt x="26" y="7"/>
                  </a:lnTo>
                  <a:lnTo>
                    <a:pt x="32" y="8"/>
                  </a:lnTo>
                  <a:lnTo>
                    <a:pt x="37" y="8"/>
                  </a:lnTo>
                  <a:lnTo>
                    <a:pt x="44" y="7"/>
                  </a:lnTo>
                  <a:lnTo>
                    <a:pt x="51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9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7"/>
            <p:cNvSpPr>
              <a:spLocks/>
            </p:cNvSpPr>
            <p:nvPr/>
          </p:nvSpPr>
          <p:spPr bwMode="auto">
            <a:xfrm>
              <a:off x="9760" y="9854"/>
              <a:ext cx="885" cy="197"/>
            </a:xfrm>
            <a:custGeom>
              <a:avLst/>
              <a:gdLst>
                <a:gd name="T0" fmla="*/ 1 w 1768"/>
                <a:gd name="T1" fmla="*/ 1 h 394"/>
                <a:gd name="T2" fmla="*/ 1 w 1768"/>
                <a:gd name="T3" fmla="*/ 1 h 394"/>
                <a:gd name="T4" fmla="*/ 1 w 1768"/>
                <a:gd name="T5" fmla="*/ 1 h 394"/>
                <a:gd name="T6" fmla="*/ 1 w 1768"/>
                <a:gd name="T7" fmla="*/ 1 h 394"/>
                <a:gd name="T8" fmla="*/ 1 w 1768"/>
                <a:gd name="T9" fmla="*/ 1 h 394"/>
                <a:gd name="T10" fmla="*/ 1 w 1768"/>
                <a:gd name="T11" fmla="*/ 1 h 394"/>
                <a:gd name="T12" fmla="*/ 1 w 1768"/>
                <a:gd name="T13" fmla="*/ 1 h 394"/>
                <a:gd name="T14" fmla="*/ 1 w 1768"/>
                <a:gd name="T15" fmla="*/ 1 h 394"/>
                <a:gd name="T16" fmla="*/ 1 w 1768"/>
                <a:gd name="T17" fmla="*/ 1 h 394"/>
                <a:gd name="T18" fmla="*/ 1 w 1768"/>
                <a:gd name="T19" fmla="*/ 1 h 394"/>
                <a:gd name="T20" fmla="*/ 1 w 1768"/>
                <a:gd name="T21" fmla="*/ 1 h 394"/>
                <a:gd name="T22" fmla="*/ 1 w 1768"/>
                <a:gd name="T23" fmla="*/ 1 h 394"/>
                <a:gd name="T24" fmla="*/ 1 w 1768"/>
                <a:gd name="T25" fmla="*/ 1 h 394"/>
                <a:gd name="T26" fmla="*/ 1 w 1768"/>
                <a:gd name="T27" fmla="*/ 1 h 394"/>
                <a:gd name="T28" fmla="*/ 1 w 1768"/>
                <a:gd name="T29" fmla="*/ 1 h 394"/>
                <a:gd name="T30" fmla="*/ 1 w 1768"/>
                <a:gd name="T31" fmla="*/ 1 h 394"/>
                <a:gd name="T32" fmla="*/ 1 w 1768"/>
                <a:gd name="T33" fmla="*/ 1 h 394"/>
                <a:gd name="T34" fmla="*/ 1 w 1768"/>
                <a:gd name="T35" fmla="*/ 1 h 394"/>
                <a:gd name="T36" fmla="*/ 1 w 1768"/>
                <a:gd name="T37" fmla="*/ 1 h 394"/>
                <a:gd name="T38" fmla="*/ 1 w 1768"/>
                <a:gd name="T39" fmla="*/ 1 h 394"/>
                <a:gd name="T40" fmla="*/ 1 w 1768"/>
                <a:gd name="T41" fmla="*/ 1 h 394"/>
                <a:gd name="T42" fmla="*/ 1 w 1768"/>
                <a:gd name="T43" fmla="*/ 1 h 394"/>
                <a:gd name="T44" fmla="*/ 1 w 1768"/>
                <a:gd name="T45" fmla="*/ 1 h 394"/>
                <a:gd name="T46" fmla="*/ 1 w 1768"/>
                <a:gd name="T47" fmla="*/ 1 h 394"/>
                <a:gd name="T48" fmla="*/ 1 w 1768"/>
                <a:gd name="T49" fmla="*/ 1 h 394"/>
                <a:gd name="T50" fmla="*/ 1 w 1768"/>
                <a:gd name="T51" fmla="*/ 1 h 394"/>
                <a:gd name="T52" fmla="*/ 1 w 1768"/>
                <a:gd name="T53" fmla="*/ 1 h 394"/>
                <a:gd name="T54" fmla="*/ 1 w 1768"/>
                <a:gd name="T55" fmla="*/ 1 h 394"/>
                <a:gd name="T56" fmla="*/ 1 w 1768"/>
                <a:gd name="T57" fmla="*/ 1 h 394"/>
                <a:gd name="T58" fmla="*/ 1 w 1768"/>
                <a:gd name="T59" fmla="*/ 1 h 394"/>
                <a:gd name="T60" fmla="*/ 1 w 1768"/>
                <a:gd name="T61" fmla="*/ 1 h 394"/>
                <a:gd name="T62" fmla="*/ 1 w 1768"/>
                <a:gd name="T63" fmla="*/ 1 h 394"/>
                <a:gd name="T64" fmla="*/ 1 w 1768"/>
                <a:gd name="T65" fmla="*/ 1 h 394"/>
                <a:gd name="T66" fmla="*/ 1 w 1768"/>
                <a:gd name="T67" fmla="*/ 1 h 394"/>
                <a:gd name="T68" fmla="*/ 1 w 1768"/>
                <a:gd name="T69" fmla="*/ 1 h 394"/>
                <a:gd name="T70" fmla="*/ 1 w 1768"/>
                <a:gd name="T71" fmla="*/ 1 h 394"/>
                <a:gd name="T72" fmla="*/ 1 w 1768"/>
                <a:gd name="T73" fmla="*/ 1 h 394"/>
                <a:gd name="T74" fmla="*/ 1 w 1768"/>
                <a:gd name="T75" fmla="*/ 1 h 394"/>
                <a:gd name="T76" fmla="*/ 1 w 1768"/>
                <a:gd name="T77" fmla="*/ 1 h 394"/>
                <a:gd name="T78" fmla="*/ 1 w 1768"/>
                <a:gd name="T79" fmla="*/ 1 h 394"/>
                <a:gd name="T80" fmla="*/ 1 w 1768"/>
                <a:gd name="T81" fmla="*/ 1 h 394"/>
                <a:gd name="T82" fmla="*/ 1 w 1768"/>
                <a:gd name="T83" fmla="*/ 1 h 394"/>
                <a:gd name="T84" fmla="*/ 1 w 1768"/>
                <a:gd name="T85" fmla="*/ 1 h 394"/>
                <a:gd name="T86" fmla="*/ 1 w 1768"/>
                <a:gd name="T87" fmla="*/ 1 h 394"/>
                <a:gd name="T88" fmla="*/ 1 w 1768"/>
                <a:gd name="T89" fmla="*/ 1 h 394"/>
                <a:gd name="T90" fmla="*/ 1 w 1768"/>
                <a:gd name="T91" fmla="*/ 1 h 394"/>
                <a:gd name="T92" fmla="*/ 1 w 1768"/>
                <a:gd name="T93" fmla="*/ 1 h 394"/>
                <a:gd name="T94" fmla="*/ 1 w 1768"/>
                <a:gd name="T95" fmla="*/ 1 h 394"/>
                <a:gd name="T96" fmla="*/ 1 w 1768"/>
                <a:gd name="T97" fmla="*/ 1 h 394"/>
                <a:gd name="T98" fmla="*/ 1 w 1768"/>
                <a:gd name="T99" fmla="*/ 1 h 394"/>
                <a:gd name="T100" fmla="*/ 1 w 1768"/>
                <a:gd name="T101" fmla="*/ 1 h 394"/>
                <a:gd name="T102" fmla="*/ 1 w 1768"/>
                <a:gd name="T103" fmla="*/ 1 h 394"/>
                <a:gd name="T104" fmla="*/ 1 w 1768"/>
                <a:gd name="T105" fmla="*/ 1 h 394"/>
                <a:gd name="T106" fmla="*/ 1 w 1768"/>
                <a:gd name="T107" fmla="*/ 1 h 394"/>
                <a:gd name="T108" fmla="*/ 1 w 1768"/>
                <a:gd name="T109" fmla="*/ 1 h 394"/>
                <a:gd name="T110" fmla="*/ 1 w 1768"/>
                <a:gd name="T111" fmla="*/ 1 h 394"/>
                <a:gd name="T112" fmla="*/ 1 w 1768"/>
                <a:gd name="T113" fmla="*/ 1 h 394"/>
                <a:gd name="T114" fmla="*/ 1 w 1768"/>
                <a:gd name="T115" fmla="*/ 1 h 394"/>
                <a:gd name="T116" fmla="*/ 1 w 1768"/>
                <a:gd name="T117" fmla="*/ 1 h 394"/>
                <a:gd name="T118" fmla="*/ 1 w 1768"/>
                <a:gd name="T119" fmla="*/ 1 h 394"/>
                <a:gd name="T120" fmla="*/ 1 w 1768"/>
                <a:gd name="T121" fmla="*/ 1 h 394"/>
                <a:gd name="T122" fmla="*/ 1 w 1768"/>
                <a:gd name="T123" fmla="*/ 1 h 3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68"/>
                <a:gd name="T187" fmla="*/ 0 h 394"/>
                <a:gd name="T188" fmla="*/ 1768 w 1768"/>
                <a:gd name="T189" fmla="*/ 394 h 3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68" h="394">
                  <a:moveTo>
                    <a:pt x="342" y="2"/>
                  </a:moveTo>
                  <a:lnTo>
                    <a:pt x="345" y="20"/>
                  </a:lnTo>
                  <a:lnTo>
                    <a:pt x="346" y="38"/>
                  </a:lnTo>
                  <a:lnTo>
                    <a:pt x="345" y="57"/>
                  </a:lnTo>
                  <a:lnTo>
                    <a:pt x="344" y="76"/>
                  </a:lnTo>
                  <a:lnTo>
                    <a:pt x="343" y="93"/>
                  </a:lnTo>
                  <a:lnTo>
                    <a:pt x="346" y="111"/>
                  </a:lnTo>
                  <a:lnTo>
                    <a:pt x="352" y="127"/>
                  </a:lnTo>
                  <a:lnTo>
                    <a:pt x="363" y="141"/>
                  </a:lnTo>
                  <a:lnTo>
                    <a:pt x="379" y="153"/>
                  </a:lnTo>
                  <a:lnTo>
                    <a:pt x="395" y="163"/>
                  </a:lnTo>
                  <a:lnTo>
                    <a:pt x="411" y="173"/>
                  </a:lnTo>
                  <a:lnTo>
                    <a:pt x="427" y="181"/>
                  </a:lnTo>
                  <a:lnTo>
                    <a:pt x="445" y="188"/>
                  </a:lnTo>
                  <a:lnTo>
                    <a:pt x="462" y="194"/>
                  </a:lnTo>
                  <a:lnTo>
                    <a:pt x="480" y="199"/>
                  </a:lnTo>
                  <a:lnTo>
                    <a:pt x="498" y="202"/>
                  </a:lnTo>
                  <a:lnTo>
                    <a:pt x="504" y="206"/>
                  </a:lnTo>
                  <a:lnTo>
                    <a:pt x="510" y="208"/>
                  </a:lnTo>
                  <a:lnTo>
                    <a:pt x="518" y="211"/>
                  </a:lnTo>
                  <a:lnTo>
                    <a:pt x="525" y="213"/>
                  </a:lnTo>
                  <a:lnTo>
                    <a:pt x="533" y="214"/>
                  </a:lnTo>
                  <a:lnTo>
                    <a:pt x="539" y="216"/>
                  </a:lnTo>
                  <a:lnTo>
                    <a:pt x="547" y="218"/>
                  </a:lnTo>
                  <a:lnTo>
                    <a:pt x="554" y="220"/>
                  </a:lnTo>
                  <a:lnTo>
                    <a:pt x="578" y="225"/>
                  </a:lnTo>
                  <a:lnTo>
                    <a:pt x="602" y="228"/>
                  </a:lnTo>
                  <a:lnTo>
                    <a:pt x="626" y="233"/>
                  </a:lnTo>
                  <a:lnTo>
                    <a:pt x="650" y="235"/>
                  </a:lnTo>
                  <a:lnTo>
                    <a:pt x="674" y="239"/>
                  </a:lnTo>
                  <a:lnTo>
                    <a:pt x="699" y="241"/>
                  </a:lnTo>
                  <a:lnTo>
                    <a:pt x="723" y="244"/>
                  </a:lnTo>
                  <a:lnTo>
                    <a:pt x="749" y="246"/>
                  </a:lnTo>
                  <a:lnTo>
                    <a:pt x="774" y="248"/>
                  </a:lnTo>
                  <a:lnTo>
                    <a:pt x="799" y="250"/>
                  </a:lnTo>
                  <a:lnTo>
                    <a:pt x="824" y="251"/>
                  </a:lnTo>
                  <a:lnTo>
                    <a:pt x="848" y="251"/>
                  </a:lnTo>
                  <a:lnTo>
                    <a:pt x="873" y="252"/>
                  </a:lnTo>
                  <a:lnTo>
                    <a:pt x="898" y="251"/>
                  </a:lnTo>
                  <a:lnTo>
                    <a:pt x="924" y="251"/>
                  </a:lnTo>
                  <a:lnTo>
                    <a:pt x="950" y="250"/>
                  </a:lnTo>
                  <a:lnTo>
                    <a:pt x="975" y="250"/>
                  </a:lnTo>
                  <a:lnTo>
                    <a:pt x="1000" y="247"/>
                  </a:lnTo>
                  <a:lnTo>
                    <a:pt x="1025" y="246"/>
                  </a:lnTo>
                  <a:lnTo>
                    <a:pt x="1050" y="244"/>
                  </a:lnTo>
                  <a:lnTo>
                    <a:pt x="1074" y="241"/>
                  </a:lnTo>
                  <a:lnTo>
                    <a:pt x="1100" y="238"/>
                  </a:lnTo>
                  <a:lnTo>
                    <a:pt x="1125" y="234"/>
                  </a:lnTo>
                  <a:lnTo>
                    <a:pt x="1150" y="231"/>
                  </a:lnTo>
                  <a:lnTo>
                    <a:pt x="1175" y="227"/>
                  </a:lnTo>
                  <a:lnTo>
                    <a:pt x="1199" y="222"/>
                  </a:lnTo>
                  <a:lnTo>
                    <a:pt x="1224" y="218"/>
                  </a:lnTo>
                  <a:lnTo>
                    <a:pt x="1248" y="213"/>
                  </a:lnTo>
                  <a:lnTo>
                    <a:pt x="1272" y="207"/>
                  </a:lnTo>
                  <a:lnTo>
                    <a:pt x="1296" y="201"/>
                  </a:lnTo>
                  <a:lnTo>
                    <a:pt x="1320" y="195"/>
                  </a:lnTo>
                  <a:lnTo>
                    <a:pt x="1344" y="188"/>
                  </a:lnTo>
                  <a:lnTo>
                    <a:pt x="1351" y="182"/>
                  </a:lnTo>
                  <a:lnTo>
                    <a:pt x="1360" y="179"/>
                  </a:lnTo>
                  <a:lnTo>
                    <a:pt x="1368" y="176"/>
                  </a:lnTo>
                  <a:lnTo>
                    <a:pt x="1376" y="176"/>
                  </a:lnTo>
                  <a:lnTo>
                    <a:pt x="1389" y="166"/>
                  </a:lnTo>
                  <a:lnTo>
                    <a:pt x="1404" y="155"/>
                  </a:lnTo>
                  <a:lnTo>
                    <a:pt x="1419" y="145"/>
                  </a:lnTo>
                  <a:lnTo>
                    <a:pt x="1432" y="135"/>
                  </a:lnTo>
                  <a:lnTo>
                    <a:pt x="1444" y="123"/>
                  </a:lnTo>
                  <a:lnTo>
                    <a:pt x="1452" y="110"/>
                  </a:lnTo>
                  <a:lnTo>
                    <a:pt x="1456" y="93"/>
                  </a:lnTo>
                  <a:lnTo>
                    <a:pt x="1455" y="73"/>
                  </a:lnTo>
                  <a:lnTo>
                    <a:pt x="1459" y="58"/>
                  </a:lnTo>
                  <a:lnTo>
                    <a:pt x="1459" y="40"/>
                  </a:lnTo>
                  <a:lnTo>
                    <a:pt x="1461" y="24"/>
                  </a:lnTo>
                  <a:lnTo>
                    <a:pt x="1469" y="10"/>
                  </a:lnTo>
                  <a:lnTo>
                    <a:pt x="1469" y="12"/>
                  </a:lnTo>
                  <a:lnTo>
                    <a:pt x="1476" y="12"/>
                  </a:lnTo>
                  <a:lnTo>
                    <a:pt x="1483" y="10"/>
                  </a:lnTo>
                  <a:lnTo>
                    <a:pt x="1489" y="10"/>
                  </a:lnTo>
                  <a:lnTo>
                    <a:pt x="1493" y="17"/>
                  </a:lnTo>
                  <a:lnTo>
                    <a:pt x="1488" y="17"/>
                  </a:lnTo>
                  <a:lnTo>
                    <a:pt x="1483" y="19"/>
                  </a:lnTo>
                  <a:lnTo>
                    <a:pt x="1476" y="23"/>
                  </a:lnTo>
                  <a:lnTo>
                    <a:pt x="1469" y="27"/>
                  </a:lnTo>
                  <a:lnTo>
                    <a:pt x="1470" y="32"/>
                  </a:lnTo>
                  <a:lnTo>
                    <a:pt x="1472" y="36"/>
                  </a:lnTo>
                  <a:lnTo>
                    <a:pt x="1475" y="39"/>
                  </a:lnTo>
                  <a:lnTo>
                    <a:pt x="1479" y="41"/>
                  </a:lnTo>
                  <a:lnTo>
                    <a:pt x="1487" y="40"/>
                  </a:lnTo>
                  <a:lnTo>
                    <a:pt x="1496" y="38"/>
                  </a:lnTo>
                  <a:lnTo>
                    <a:pt x="1505" y="37"/>
                  </a:lnTo>
                  <a:lnTo>
                    <a:pt x="1515" y="36"/>
                  </a:lnTo>
                  <a:lnTo>
                    <a:pt x="1524" y="34"/>
                  </a:lnTo>
                  <a:lnTo>
                    <a:pt x="1533" y="36"/>
                  </a:lnTo>
                  <a:lnTo>
                    <a:pt x="1542" y="37"/>
                  </a:lnTo>
                  <a:lnTo>
                    <a:pt x="1551" y="39"/>
                  </a:lnTo>
                  <a:lnTo>
                    <a:pt x="1557" y="31"/>
                  </a:lnTo>
                  <a:lnTo>
                    <a:pt x="1564" y="34"/>
                  </a:lnTo>
                  <a:lnTo>
                    <a:pt x="1571" y="40"/>
                  </a:lnTo>
                  <a:lnTo>
                    <a:pt x="1580" y="39"/>
                  </a:lnTo>
                  <a:lnTo>
                    <a:pt x="1580" y="45"/>
                  </a:lnTo>
                  <a:lnTo>
                    <a:pt x="1575" y="46"/>
                  </a:lnTo>
                  <a:lnTo>
                    <a:pt x="1569" y="46"/>
                  </a:lnTo>
                  <a:lnTo>
                    <a:pt x="1565" y="49"/>
                  </a:lnTo>
                  <a:lnTo>
                    <a:pt x="1558" y="50"/>
                  </a:lnTo>
                  <a:lnTo>
                    <a:pt x="1552" y="47"/>
                  </a:lnTo>
                  <a:lnTo>
                    <a:pt x="1547" y="47"/>
                  </a:lnTo>
                  <a:lnTo>
                    <a:pt x="1541" y="52"/>
                  </a:lnTo>
                  <a:lnTo>
                    <a:pt x="1533" y="54"/>
                  </a:lnTo>
                  <a:lnTo>
                    <a:pt x="1525" y="54"/>
                  </a:lnTo>
                  <a:lnTo>
                    <a:pt x="1516" y="54"/>
                  </a:lnTo>
                  <a:lnTo>
                    <a:pt x="1507" y="54"/>
                  </a:lnTo>
                  <a:lnTo>
                    <a:pt x="1497" y="54"/>
                  </a:lnTo>
                  <a:lnTo>
                    <a:pt x="1491" y="57"/>
                  </a:lnTo>
                  <a:lnTo>
                    <a:pt x="1485" y="60"/>
                  </a:lnTo>
                  <a:lnTo>
                    <a:pt x="1481" y="66"/>
                  </a:lnTo>
                  <a:lnTo>
                    <a:pt x="1469" y="66"/>
                  </a:lnTo>
                  <a:lnTo>
                    <a:pt x="1471" y="80"/>
                  </a:lnTo>
                  <a:lnTo>
                    <a:pt x="1472" y="96"/>
                  </a:lnTo>
                  <a:lnTo>
                    <a:pt x="1472" y="111"/>
                  </a:lnTo>
                  <a:lnTo>
                    <a:pt x="1472" y="127"/>
                  </a:lnTo>
                  <a:lnTo>
                    <a:pt x="1462" y="136"/>
                  </a:lnTo>
                  <a:lnTo>
                    <a:pt x="1452" y="145"/>
                  </a:lnTo>
                  <a:lnTo>
                    <a:pt x="1440" y="154"/>
                  </a:lnTo>
                  <a:lnTo>
                    <a:pt x="1429" y="161"/>
                  </a:lnTo>
                  <a:lnTo>
                    <a:pt x="1417" y="168"/>
                  </a:lnTo>
                  <a:lnTo>
                    <a:pt x="1405" y="175"/>
                  </a:lnTo>
                  <a:lnTo>
                    <a:pt x="1393" y="181"/>
                  </a:lnTo>
                  <a:lnTo>
                    <a:pt x="1381" y="188"/>
                  </a:lnTo>
                  <a:lnTo>
                    <a:pt x="1381" y="190"/>
                  </a:lnTo>
                  <a:lnTo>
                    <a:pt x="1381" y="193"/>
                  </a:lnTo>
                  <a:lnTo>
                    <a:pt x="1381" y="195"/>
                  </a:lnTo>
                  <a:lnTo>
                    <a:pt x="1383" y="198"/>
                  </a:lnTo>
                  <a:lnTo>
                    <a:pt x="1398" y="195"/>
                  </a:lnTo>
                  <a:lnTo>
                    <a:pt x="1412" y="190"/>
                  </a:lnTo>
                  <a:lnTo>
                    <a:pt x="1427" y="186"/>
                  </a:lnTo>
                  <a:lnTo>
                    <a:pt x="1441" y="181"/>
                  </a:lnTo>
                  <a:lnTo>
                    <a:pt x="1455" y="176"/>
                  </a:lnTo>
                  <a:lnTo>
                    <a:pt x="1469" y="173"/>
                  </a:lnTo>
                  <a:lnTo>
                    <a:pt x="1483" y="170"/>
                  </a:lnTo>
                  <a:lnTo>
                    <a:pt x="1496" y="170"/>
                  </a:lnTo>
                  <a:lnTo>
                    <a:pt x="1501" y="167"/>
                  </a:lnTo>
                  <a:lnTo>
                    <a:pt x="1505" y="166"/>
                  </a:lnTo>
                  <a:lnTo>
                    <a:pt x="1511" y="167"/>
                  </a:lnTo>
                  <a:lnTo>
                    <a:pt x="1517" y="166"/>
                  </a:lnTo>
                  <a:lnTo>
                    <a:pt x="1532" y="163"/>
                  </a:lnTo>
                  <a:lnTo>
                    <a:pt x="1547" y="160"/>
                  </a:lnTo>
                  <a:lnTo>
                    <a:pt x="1560" y="157"/>
                  </a:lnTo>
                  <a:lnTo>
                    <a:pt x="1575" y="155"/>
                  </a:lnTo>
                  <a:lnTo>
                    <a:pt x="1590" y="151"/>
                  </a:lnTo>
                  <a:lnTo>
                    <a:pt x="1605" y="149"/>
                  </a:lnTo>
                  <a:lnTo>
                    <a:pt x="1619" y="147"/>
                  </a:lnTo>
                  <a:lnTo>
                    <a:pt x="1633" y="145"/>
                  </a:lnTo>
                  <a:lnTo>
                    <a:pt x="1648" y="143"/>
                  </a:lnTo>
                  <a:lnTo>
                    <a:pt x="1662" y="142"/>
                  </a:lnTo>
                  <a:lnTo>
                    <a:pt x="1677" y="141"/>
                  </a:lnTo>
                  <a:lnTo>
                    <a:pt x="1692" y="140"/>
                  </a:lnTo>
                  <a:lnTo>
                    <a:pt x="1705" y="140"/>
                  </a:lnTo>
                  <a:lnTo>
                    <a:pt x="1719" y="140"/>
                  </a:lnTo>
                  <a:lnTo>
                    <a:pt x="1734" y="140"/>
                  </a:lnTo>
                  <a:lnTo>
                    <a:pt x="1748" y="141"/>
                  </a:lnTo>
                  <a:lnTo>
                    <a:pt x="1757" y="142"/>
                  </a:lnTo>
                  <a:lnTo>
                    <a:pt x="1764" y="148"/>
                  </a:lnTo>
                  <a:lnTo>
                    <a:pt x="1767" y="156"/>
                  </a:lnTo>
                  <a:lnTo>
                    <a:pt x="1768" y="166"/>
                  </a:lnTo>
                  <a:lnTo>
                    <a:pt x="1768" y="176"/>
                  </a:lnTo>
                  <a:lnTo>
                    <a:pt x="1766" y="186"/>
                  </a:lnTo>
                  <a:lnTo>
                    <a:pt x="1763" y="195"/>
                  </a:lnTo>
                  <a:lnTo>
                    <a:pt x="1758" y="203"/>
                  </a:lnTo>
                  <a:lnTo>
                    <a:pt x="1752" y="212"/>
                  </a:lnTo>
                  <a:lnTo>
                    <a:pt x="1745" y="220"/>
                  </a:lnTo>
                  <a:lnTo>
                    <a:pt x="1739" y="227"/>
                  </a:lnTo>
                  <a:lnTo>
                    <a:pt x="1731" y="233"/>
                  </a:lnTo>
                  <a:lnTo>
                    <a:pt x="1718" y="241"/>
                  </a:lnTo>
                  <a:lnTo>
                    <a:pt x="1705" y="250"/>
                  </a:lnTo>
                  <a:lnTo>
                    <a:pt x="1693" y="257"/>
                  </a:lnTo>
                  <a:lnTo>
                    <a:pt x="1679" y="264"/>
                  </a:lnTo>
                  <a:lnTo>
                    <a:pt x="1665" y="271"/>
                  </a:lnTo>
                  <a:lnTo>
                    <a:pt x="1652" y="277"/>
                  </a:lnTo>
                  <a:lnTo>
                    <a:pt x="1638" y="283"/>
                  </a:lnTo>
                  <a:lnTo>
                    <a:pt x="1624" y="289"/>
                  </a:lnTo>
                  <a:lnTo>
                    <a:pt x="1609" y="293"/>
                  </a:lnTo>
                  <a:lnTo>
                    <a:pt x="1596" y="298"/>
                  </a:lnTo>
                  <a:lnTo>
                    <a:pt x="1581" y="304"/>
                  </a:lnTo>
                  <a:lnTo>
                    <a:pt x="1566" y="309"/>
                  </a:lnTo>
                  <a:lnTo>
                    <a:pt x="1551" y="313"/>
                  </a:lnTo>
                  <a:lnTo>
                    <a:pt x="1536" y="317"/>
                  </a:lnTo>
                  <a:lnTo>
                    <a:pt x="1520" y="322"/>
                  </a:lnTo>
                  <a:lnTo>
                    <a:pt x="1505" y="326"/>
                  </a:lnTo>
                  <a:lnTo>
                    <a:pt x="1502" y="328"/>
                  </a:lnTo>
                  <a:lnTo>
                    <a:pt x="1497" y="329"/>
                  </a:lnTo>
                  <a:lnTo>
                    <a:pt x="1493" y="330"/>
                  </a:lnTo>
                  <a:lnTo>
                    <a:pt x="1488" y="331"/>
                  </a:lnTo>
                  <a:lnTo>
                    <a:pt x="1483" y="331"/>
                  </a:lnTo>
                  <a:lnTo>
                    <a:pt x="1478" y="332"/>
                  </a:lnTo>
                  <a:lnTo>
                    <a:pt x="1473" y="332"/>
                  </a:lnTo>
                  <a:lnTo>
                    <a:pt x="1469" y="332"/>
                  </a:lnTo>
                  <a:lnTo>
                    <a:pt x="1464" y="336"/>
                  </a:lnTo>
                  <a:lnTo>
                    <a:pt x="1459" y="338"/>
                  </a:lnTo>
                  <a:lnTo>
                    <a:pt x="1453" y="339"/>
                  </a:lnTo>
                  <a:lnTo>
                    <a:pt x="1446" y="339"/>
                  </a:lnTo>
                  <a:lnTo>
                    <a:pt x="1439" y="339"/>
                  </a:lnTo>
                  <a:lnTo>
                    <a:pt x="1433" y="341"/>
                  </a:lnTo>
                  <a:lnTo>
                    <a:pt x="1427" y="342"/>
                  </a:lnTo>
                  <a:lnTo>
                    <a:pt x="1421" y="344"/>
                  </a:lnTo>
                  <a:lnTo>
                    <a:pt x="1408" y="348"/>
                  </a:lnTo>
                  <a:lnTo>
                    <a:pt x="1396" y="350"/>
                  </a:lnTo>
                  <a:lnTo>
                    <a:pt x="1384" y="354"/>
                  </a:lnTo>
                  <a:lnTo>
                    <a:pt x="1372" y="356"/>
                  </a:lnTo>
                  <a:lnTo>
                    <a:pt x="1359" y="358"/>
                  </a:lnTo>
                  <a:lnTo>
                    <a:pt x="1347" y="361"/>
                  </a:lnTo>
                  <a:lnTo>
                    <a:pt x="1334" y="363"/>
                  </a:lnTo>
                  <a:lnTo>
                    <a:pt x="1323" y="364"/>
                  </a:lnTo>
                  <a:lnTo>
                    <a:pt x="1310" y="367"/>
                  </a:lnTo>
                  <a:lnTo>
                    <a:pt x="1297" y="368"/>
                  </a:lnTo>
                  <a:lnTo>
                    <a:pt x="1285" y="369"/>
                  </a:lnTo>
                  <a:lnTo>
                    <a:pt x="1272" y="370"/>
                  </a:lnTo>
                  <a:lnTo>
                    <a:pt x="1260" y="371"/>
                  </a:lnTo>
                  <a:lnTo>
                    <a:pt x="1247" y="373"/>
                  </a:lnTo>
                  <a:lnTo>
                    <a:pt x="1233" y="374"/>
                  </a:lnTo>
                  <a:lnTo>
                    <a:pt x="1221" y="374"/>
                  </a:lnTo>
                  <a:lnTo>
                    <a:pt x="1214" y="377"/>
                  </a:lnTo>
                  <a:lnTo>
                    <a:pt x="1206" y="380"/>
                  </a:lnTo>
                  <a:lnTo>
                    <a:pt x="1197" y="381"/>
                  </a:lnTo>
                  <a:lnTo>
                    <a:pt x="1189" y="381"/>
                  </a:lnTo>
                  <a:lnTo>
                    <a:pt x="1180" y="381"/>
                  </a:lnTo>
                  <a:lnTo>
                    <a:pt x="1170" y="382"/>
                  </a:lnTo>
                  <a:lnTo>
                    <a:pt x="1160" y="383"/>
                  </a:lnTo>
                  <a:lnTo>
                    <a:pt x="1151" y="387"/>
                  </a:lnTo>
                  <a:lnTo>
                    <a:pt x="1125" y="388"/>
                  </a:lnTo>
                  <a:lnTo>
                    <a:pt x="1100" y="389"/>
                  </a:lnTo>
                  <a:lnTo>
                    <a:pt x="1073" y="390"/>
                  </a:lnTo>
                  <a:lnTo>
                    <a:pt x="1048" y="391"/>
                  </a:lnTo>
                  <a:lnTo>
                    <a:pt x="1022" y="391"/>
                  </a:lnTo>
                  <a:lnTo>
                    <a:pt x="997" y="393"/>
                  </a:lnTo>
                  <a:lnTo>
                    <a:pt x="970" y="393"/>
                  </a:lnTo>
                  <a:lnTo>
                    <a:pt x="945" y="394"/>
                  </a:lnTo>
                  <a:lnTo>
                    <a:pt x="919" y="394"/>
                  </a:lnTo>
                  <a:lnTo>
                    <a:pt x="894" y="394"/>
                  </a:lnTo>
                  <a:lnTo>
                    <a:pt x="869" y="394"/>
                  </a:lnTo>
                  <a:lnTo>
                    <a:pt x="844" y="394"/>
                  </a:lnTo>
                  <a:lnTo>
                    <a:pt x="817" y="393"/>
                  </a:lnTo>
                  <a:lnTo>
                    <a:pt x="792" y="393"/>
                  </a:lnTo>
                  <a:lnTo>
                    <a:pt x="767" y="391"/>
                  </a:lnTo>
                  <a:lnTo>
                    <a:pt x="742" y="390"/>
                  </a:lnTo>
                  <a:lnTo>
                    <a:pt x="717" y="389"/>
                  </a:lnTo>
                  <a:lnTo>
                    <a:pt x="691" y="388"/>
                  </a:lnTo>
                  <a:lnTo>
                    <a:pt x="666" y="386"/>
                  </a:lnTo>
                  <a:lnTo>
                    <a:pt x="641" y="384"/>
                  </a:lnTo>
                  <a:lnTo>
                    <a:pt x="616" y="382"/>
                  </a:lnTo>
                  <a:lnTo>
                    <a:pt x="591" y="380"/>
                  </a:lnTo>
                  <a:lnTo>
                    <a:pt x="567" y="376"/>
                  </a:lnTo>
                  <a:lnTo>
                    <a:pt x="542" y="374"/>
                  </a:lnTo>
                  <a:lnTo>
                    <a:pt x="517" y="370"/>
                  </a:lnTo>
                  <a:lnTo>
                    <a:pt x="491" y="367"/>
                  </a:lnTo>
                  <a:lnTo>
                    <a:pt x="467" y="363"/>
                  </a:lnTo>
                  <a:lnTo>
                    <a:pt x="442" y="359"/>
                  </a:lnTo>
                  <a:lnTo>
                    <a:pt x="418" y="355"/>
                  </a:lnTo>
                  <a:lnTo>
                    <a:pt x="393" y="350"/>
                  </a:lnTo>
                  <a:lnTo>
                    <a:pt x="368" y="345"/>
                  </a:lnTo>
                  <a:lnTo>
                    <a:pt x="344" y="341"/>
                  </a:lnTo>
                  <a:lnTo>
                    <a:pt x="322" y="333"/>
                  </a:lnTo>
                  <a:lnTo>
                    <a:pt x="301" y="328"/>
                  </a:lnTo>
                  <a:lnTo>
                    <a:pt x="279" y="322"/>
                  </a:lnTo>
                  <a:lnTo>
                    <a:pt x="257" y="316"/>
                  </a:lnTo>
                  <a:lnTo>
                    <a:pt x="235" y="310"/>
                  </a:lnTo>
                  <a:lnTo>
                    <a:pt x="214" y="303"/>
                  </a:lnTo>
                  <a:lnTo>
                    <a:pt x="192" y="297"/>
                  </a:lnTo>
                  <a:lnTo>
                    <a:pt x="170" y="290"/>
                  </a:lnTo>
                  <a:lnTo>
                    <a:pt x="148" y="281"/>
                  </a:lnTo>
                  <a:lnTo>
                    <a:pt x="128" y="273"/>
                  </a:lnTo>
                  <a:lnTo>
                    <a:pt x="106" y="264"/>
                  </a:lnTo>
                  <a:lnTo>
                    <a:pt x="87" y="253"/>
                  </a:lnTo>
                  <a:lnTo>
                    <a:pt x="66" y="241"/>
                  </a:lnTo>
                  <a:lnTo>
                    <a:pt x="48" y="227"/>
                  </a:lnTo>
                  <a:lnTo>
                    <a:pt x="30" y="212"/>
                  </a:lnTo>
                  <a:lnTo>
                    <a:pt x="11" y="195"/>
                  </a:lnTo>
                  <a:lnTo>
                    <a:pt x="3" y="179"/>
                  </a:lnTo>
                  <a:lnTo>
                    <a:pt x="0" y="162"/>
                  </a:lnTo>
                  <a:lnTo>
                    <a:pt x="1" y="144"/>
                  </a:lnTo>
                  <a:lnTo>
                    <a:pt x="9" y="128"/>
                  </a:lnTo>
                  <a:lnTo>
                    <a:pt x="22" y="115"/>
                  </a:lnTo>
                  <a:lnTo>
                    <a:pt x="34" y="104"/>
                  </a:lnTo>
                  <a:lnTo>
                    <a:pt x="47" y="93"/>
                  </a:lnTo>
                  <a:lnTo>
                    <a:pt x="60" y="85"/>
                  </a:lnTo>
                  <a:lnTo>
                    <a:pt x="74" y="77"/>
                  </a:lnTo>
                  <a:lnTo>
                    <a:pt x="89" y="70"/>
                  </a:lnTo>
                  <a:lnTo>
                    <a:pt x="103" y="64"/>
                  </a:lnTo>
                  <a:lnTo>
                    <a:pt x="118" y="58"/>
                  </a:lnTo>
                  <a:lnTo>
                    <a:pt x="132" y="52"/>
                  </a:lnTo>
                  <a:lnTo>
                    <a:pt x="147" y="47"/>
                  </a:lnTo>
                  <a:lnTo>
                    <a:pt x="162" y="43"/>
                  </a:lnTo>
                  <a:lnTo>
                    <a:pt x="177" y="37"/>
                  </a:lnTo>
                  <a:lnTo>
                    <a:pt x="192" y="31"/>
                  </a:lnTo>
                  <a:lnTo>
                    <a:pt x="207" y="25"/>
                  </a:lnTo>
                  <a:lnTo>
                    <a:pt x="222" y="19"/>
                  </a:lnTo>
                  <a:lnTo>
                    <a:pt x="237" y="12"/>
                  </a:lnTo>
                  <a:lnTo>
                    <a:pt x="242" y="12"/>
                  </a:lnTo>
                  <a:lnTo>
                    <a:pt x="248" y="12"/>
                  </a:lnTo>
                  <a:lnTo>
                    <a:pt x="254" y="12"/>
                  </a:lnTo>
                  <a:lnTo>
                    <a:pt x="259" y="12"/>
                  </a:lnTo>
                  <a:lnTo>
                    <a:pt x="265" y="12"/>
                  </a:lnTo>
                  <a:lnTo>
                    <a:pt x="270" y="11"/>
                  </a:lnTo>
                  <a:lnTo>
                    <a:pt x="274" y="8"/>
                  </a:lnTo>
                  <a:lnTo>
                    <a:pt x="279" y="6"/>
                  </a:lnTo>
                  <a:lnTo>
                    <a:pt x="287" y="5"/>
                  </a:lnTo>
                  <a:lnTo>
                    <a:pt x="295" y="2"/>
                  </a:lnTo>
                  <a:lnTo>
                    <a:pt x="303" y="1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5" y="0"/>
                  </a:lnTo>
                  <a:lnTo>
                    <a:pt x="333" y="1"/>
                  </a:lnTo>
                  <a:lnTo>
                    <a:pt x="34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8"/>
            <p:cNvSpPr>
              <a:spLocks/>
            </p:cNvSpPr>
            <p:nvPr/>
          </p:nvSpPr>
          <p:spPr bwMode="auto">
            <a:xfrm>
              <a:off x="10596" y="9863"/>
              <a:ext cx="28" cy="11"/>
            </a:xfrm>
            <a:custGeom>
              <a:avLst/>
              <a:gdLst>
                <a:gd name="T0" fmla="*/ 1 w 55"/>
                <a:gd name="T1" fmla="*/ 1 h 20"/>
                <a:gd name="T2" fmla="*/ 1 w 55"/>
                <a:gd name="T3" fmla="*/ 1 h 20"/>
                <a:gd name="T4" fmla="*/ 1 w 55"/>
                <a:gd name="T5" fmla="*/ 1 h 20"/>
                <a:gd name="T6" fmla="*/ 1 w 55"/>
                <a:gd name="T7" fmla="*/ 1 h 20"/>
                <a:gd name="T8" fmla="*/ 1 w 55"/>
                <a:gd name="T9" fmla="*/ 1 h 20"/>
                <a:gd name="T10" fmla="*/ 1 w 55"/>
                <a:gd name="T11" fmla="*/ 1 h 20"/>
                <a:gd name="T12" fmla="*/ 1 w 55"/>
                <a:gd name="T13" fmla="*/ 1 h 20"/>
                <a:gd name="T14" fmla="*/ 1 w 55"/>
                <a:gd name="T15" fmla="*/ 1 h 20"/>
                <a:gd name="T16" fmla="*/ 1 w 55"/>
                <a:gd name="T17" fmla="*/ 1 h 20"/>
                <a:gd name="T18" fmla="*/ 1 w 55"/>
                <a:gd name="T19" fmla="*/ 1 h 20"/>
                <a:gd name="T20" fmla="*/ 0 w 55"/>
                <a:gd name="T21" fmla="*/ 1 h 20"/>
                <a:gd name="T22" fmla="*/ 0 w 55"/>
                <a:gd name="T23" fmla="*/ 1 h 20"/>
                <a:gd name="T24" fmla="*/ 1 w 55"/>
                <a:gd name="T25" fmla="*/ 1 h 20"/>
                <a:gd name="T26" fmla="*/ 1 w 55"/>
                <a:gd name="T27" fmla="*/ 1 h 20"/>
                <a:gd name="T28" fmla="*/ 1 w 55"/>
                <a:gd name="T29" fmla="*/ 1 h 20"/>
                <a:gd name="T30" fmla="*/ 1 w 55"/>
                <a:gd name="T31" fmla="*/ 1 h 20"/>
                <a:gd name="T32" fmla="*/ 1 w 55"/>
                <a:gd name="T33" fmla="*/ 1 h 20"/>
                <a:gd name="T34" fmla="*/ 1 w 55"/>
                <a:gd name="T35" fmla="*/ 1 h 20"/>
                <a:gd name="T36" fmla="*/ 1 w 55"/>
                <a:gd name="T37" fmla="*/ 1 h 20"/>
                <a:gd name="T38" fmla="*/ 1 w 55"/>
                <a:gd name="T39" fmla="*/ 1 h 20"/>
                <a:gd name="T40" fmla="*/ 1 w 55"/>
                <a:gd name="T41" fmla="*/ 0 h 20"/>
                <a:gd name="T42" fmla="*/ 1 w 55"/>
                <a:gd name="T43" fmla="*/ 1 h 20"/>
                <a:gd name="T44" fmla="*/ 1 w 55"/>
                <a:gd name="T45" fmla="*/ 1 h 20"/>
                <a:gd name="T46" fmla="*/ 1 w 55"/>
                <a:gd name="T47" fmla="*/ 1 h 20"/>
                <a:gd name="T48" fmla="*/ 1 w 55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20"/>
                <a:gd name="T77" fmla="*/ 55 w 55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20">
                  <a:moveTo>
                    <a:pt x="55" y="12"/>
                  </a:moveTo>
                  <a:lnTo>
                    <a:pt x="49" y="15"/>
                  </a:lnTo>
                  <a:lnTo>
                    <a:pt x="44" y="17"/>
                  </a:lnTo>
                  <a:lnTo>
                    <a:pt x="37" y="18"/>
                  </a:lnTo>
                  <a:lnTo>
                    <a:pt x="30" y="18"/>
                  </a:lnTo>
                  <a:lnTo>
                    <a:pt x="23" y="18"/>
                  </a:lnTo>
                  <a:lnTo>
                    <a:pt x="17" y="18"/>
                  </a:lnTo>
                  <a:lnTo>
                    <a:pt x="10" y="19"/>
                  </a:lnTo>
                  <a:lnTo>
                    <a:pt x="5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8" y="2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9"/>
            <p:cNvSpPr>
              <a:spLocks/>
            </p:cNvSpPr>
            <p:nvPr/>
          </p:nvSpPr>
          <p:spPr bwMode="auto">
            <a:xfrm>
              <a:off x="10620" y="9881"/>
              <a:ext cx="55" cy="9"/>
            </a:xfrm>
            <a:custGeom>
              <a:avLst/>
              <a:gdLst>
                <a:gd name="T0" fmla="*/ 1 w 110"/>
                <a:gd name="T1" fmla="*/ 1 h 18"/>
                <a:gd name="T2" fmla="*/ 1 w 110"/>
                <a:gd name="T3" fmla="*/ 1 h 18"/>
                <a:gd name="T4" fmla="*/ 1 w 110"/>
                <a:gd name="T5" fmla="*/ 1 h 18"/>
                <a:gd name="T6" fmla="*/ 1 w 110"/>
                <a:gd name="T7" fmla="*/ 1 h 18"/>
                <a:gd name="T8" fmla="*/ 1 w 110"/>
                <a:gd name="T9" fmla="*/ 1 h 18"/>
                <a:gd name="T10" fmla="*/ 1 w 110"/>
                <a:gd name="T11" fmla="*/ 1 h 18"/>
                <a:gd name="T12" fmla="*/ 1 w 110"/>
                <a:gd name="T13" fmla="*/ 1 h 18"/>
                <a:gd name="T14" fmla="*/ 1 w 110"/>
                <a:gd name="T15" fmla="*/ 1 h 18"/>
                <a:gd name="T16" fmla="*/ 1 w 110"/>
                <a:gd name="T17" fmla="*/ 1 h 18"/>
                <a:gd name="T18" fmla="*/ 1 w 110"/>
                <a:gd name="T19" fmla="*/ 1 h 18"/>
                <a:gd name="T20" fmla="*/ 1 w 110"/>
                <a:gd name="T21" fmla="*/ 1 h 18"/>
                <a:gd name="T22" fmla="*/ 1 w 110"/>
                <a:gd name="T23" fmla="*/ 1 h 18"/>
                <a:gd name="T24" fmla="*/ 1 w 110"/>
                <a:gd name="T25" fmla="*/ 1 h 18"/>
                <a:gd name="T26" fmla="*/ 1 w 110"/>
                <a:gd name="T27" fmla="*/ 1 h 18"/>
                <a:gd name="T28" fmla="*/ 1 w 110"/>
                <a:gd name="T29" fmla="*/ 1 h 18"/>
                <a:gd name="T30" fmla="*/ 1 w 110"/>
                <a:gd name="T31" fmla="*/ 1 h 18"/>
                <a:gd name="T32" fmla="*/ 0 w 110"/>
                <a:gd name="T33" fmla="*/ 1 h 18"/>
                <a:gd name="T34" fmla="*/ 1 w 110"/>
                <a:gd name="T35" fmla="*/ 1 h 18"/>
                <a:gd name="T36" fmla="*/ 1 w 110"/>
                <a:gd name="T37" fmla="*/ 1 h 18"/>
                <a:gd name="T38" fmla="*/ 1 w 110"/>
                <a:gd name="T39" fmla="*/ 1 h 18"/>
                <a:gd name="T40" fmla="*/ 1 w 110"/>
                <a:gd name="T41" fmla="*/ 0 h 18"/>
                <a:gd name="T42" fmla="*/ 1 w 110"/>
                <a:gd name="T43" fmla="*/ 1 h 18"/>
                <a:gd name="T44" fmla="*/ 1 w 110"/>
                <a:gd name="T45" fmla="*/ 1 h 18"/>
                <a:gd name="T46" fmla="*/ 1 w 110"/>
                <a:gd name="T47" fmla="*/ 1 h 18"/>
                <a:gd name="T48" fmla="*/ 1 w 110"/>
                <a:gd name="T49" fmla="*/ 1 h 18"/>
                <a:gd name="T50" fmla="*/ 1 w 110"/>
                <a:gd name="T51" fmla="*/ 0 h 18"/>
                <a:gd name="T52" fmla="*/ 1 w 110"/>
                <a:gd name="T53" fmla="*/ 0 h 18"/>
                <a:gd name="T54" fmla="*/ 1 w 110"/>
                <a:gd name="T55" fmla="*/ 0 h 18"/>
                <a:gd name="T56" fmla="*/ 1 w 110"/>
                <a:gd name="T57" fmla="*/ 0 h 18"/>
                <a:gd name="T58" fmla="*/ 1 w 110"/>
                <a:gd name="T59" fmla="*/ 1 h 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0"/>
                <a:gd name="T91" fmla="*/ 0 h 18"/>
                <a:gd name="T92" fmla="*/ 110 w 110"/>
                <a:gd name="T93" fmla="*/ 18 h 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0" h="18">
                  <a:moveTo>
                    <a:pt x="110" y="8"/>
                  </a:moveTo>
                  <a:lnTo>
                    <a:pt x="104" y="11"/>
                  </a:lnTo>
                  <a:lnTo>
                    <a:pt x="99" y="13"/>
                  </a:lnTo>
                  <a:lnTo>
                    <a:pt x="92" y="15"/>
                  </a:lnTo>
                  <a:lnTo>
                    <a:pt x="85" y="16"/>
                  </a:lnTo>
                  <a:lnTo>
                    <a:pt x="78" y="17"/>
                  </a:lnTo>
                  <a:lnTo>
                    <a:pt x="71" y="17"/>
                  </a:lnTo>
                  <a:lnTo>
                    <a:pt x="64" y="17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9" y="18"/>
                  </a:lnTo>
                  <a:lnTo>
                    <a:pt x="21" y="18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5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39" y="2"/>
                  </a:lnTo>
                  <a:lnTo>
                    <a:pt x="51" y="2"/>
                  </a:lnTo>
                  <a:lnTo>
                    <a:pt x="62" y="2"/>
                  </a:lnTo>
                  <a:lnTo>
                    <a:pt x="73" y="0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30"/>
            <p:cNvSpPr>
              <a:spLocks/>
            </p:cNvSpPr>
            <p:nvPr/>
          </p:nvSpPr>
          <p:spPr bwMode="auto">
            <a:xfrm>
              <a:off x="10505" y="9886"/>
              <a:ext cx="84" cy="16"/>
            </a:xfrm>
            <a:custGeom>
              <a:avLst/>
              <a:gdLst>
                <a:gd name="T0" fmla="*/ 1 w 168"/>
                <a:gd name="T1" fmla="*/ 1 h 32"/>
                <a:gd name="T2" fmla="*/ 1 w 168"/>
                <a:gd name="T3" fmla="*/ 1 h 32"/>
                <a:gd name="T4" fmla="*/ 1 w 168"/>
                <a:gd name="T5" fmla="*/ 1 h 32"/>
                <a:gd name="T6" fmla="*/ 1 w 168"/>
                <a:gd name="T7" fmla="*/ 1 h 32"/>
                <a:gd name="T8" fmla="*/ 1 w 168"/>
                <a:gd name="T9" fmla="*/ 1 h 32"/>
                <a:gd name="T10" fmla="*/ 1 w 168"/>
                <a:gd name="T11" fmla="*/ 1 h 32"/>
                <a:gd name="T12" fmla="*/ 1 w 168"/>
                <a:gd name="T13" fmla="*/ 1 h 32"/>
                <a:gd name="T14" fmla="*/ 1 w 168"/>
                <a:gd name="T15" fmla="*/ 1 h 32"/>
                <a:gd name="T16" fmla="*/ 1 w 168"/>
                <a:gd name="T17" fmla="*/ 1 h 32"/>
                <a:gd name="T18" fmla="*/ 1 w 168"/>
                <a:gd name="T19" fmla="*/ 1 h 32"/>
                <a:gd name="T20" fmla="*/ 1 w 168"/>
                <a:gd name="T21" fmla="*/ 1 h 32"/>
                <a:gd name="T22" fmla="*/ 1 w 168"/>
                <a:gd name="T23" fmla="*/ 1 h 32"/>
                <a:gd name="T24" fmla="*/ 1 w 168"/>
                <a:gd name="T25" fmla="*/ 1 h 32"/>
                <a:gd name="T26" fmla="*/ 1 w 168"/>
                <a:gd name="T27" fmla="*/ 1 h 32"/>
                <a:gd name="T28" fmla="*/ 1 w 168"/>
                <a:gd name="T29" fmla="*/ 1 h 32"/>
                <a:gd name="T30" fmla="*/ 1 w 168"/>
                <a:gd name="T31" fmla="*/ 1 h 32"/>
                <a:gd name="T32" fmla="*/ 1 w 168"/>
                <a:gd name="T33" fmla="*/ 1 h 32"/>
                <a:gd name="T34" fmla="*/ 1 w 168"/>
                <a:gd name="T35" fmla="*/ 1 h 32"/>
                <a:gd name="T36" fmla="*/ 1 w 168"/>
                <a:gd name="T37" fmla="*/ 1 h 32"/>
                <a:gd name="T38" fmla="*/ 0 w 168"/>
                <a:gd name="T39" fmla="*/ 1 h 32"/>
                <a:gd name="T40" fmla="*/ 1 w 168"/>
                <a:gd name="T41" fmla="*/ 1 h 32"/>
                <a:gd name="T42" fmla="*/ 1 w 168"/>
                <a:gd name="T43" fmla="*/ 1 h 32"/>
                <a:gd name="T44" fmla="*/ 1 w 168"/>
                <a:gd name="T45" fmla="*/ 1 h 32"/>
                <a:gd name="T46" fmla="*/ 1 w 168"/>
                <a:gd name="T47" fmla="*/ 1 h 32"/>
                <a:gd name="T48" fmla="*/ 1 w 168"/>
                <a:gd name="T49" fmla="*/ 1 h 32"/>
                <a:gd name="T50" fmla="*/ 1 w 168"/>
                <a:gd name="T51" fmla="*/ 0 h 32"/>
                <a:gd name="T52" fmla="*/ 1 w 168"/>
                <a:gd name="T53" fmla="*/ 1 h 32"/>
                <a:gd name="T54" fmla="*/ 1 w 168"/>
                <a:gd name="T55" fmla="*/ 1 h 32"/>
                <a:gd name="T56" fmla="*/ 1 w 168"/>
                <a:gd name="T57" fmla="*/ 1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32"/>
                <a:gd name="T89" fmla="*/ 168 w 168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32">
                  <a:moveTo>
                    <a:pt x="153" y="13"/>
                  </a:moveTo>
                  <a:lnTo>
                    <a:pt x="153" y="9"/>
                  </a:lnTo>
                  <a:lnTo>
                    <a:pt x="144" y="11"/>
                  </a:lnTo>
                  <a:lnTo>
                    <a:pt x="137" y="16"/>
                  </a:lnTo>
                  <a:lnTo>
                    <a:pt x="129" y="21"/>
                  </a:lnTo>
                  <a:lnTo>
                    <a:pt x="120" y="20"/>
                  </a:lnTo>
                  <a:lnTo>
                    <a:pt x="113" y="25"/>
                  </a:lnTo>
                  <a:lnTo>
                    <a:pt x="65" y="22"/>
                  </a:lnTo>
                  <a:lnTo>
                    <a:pt x="61" y="24"/>
                  </a:lnTo>
                  <a:lnTo>
                    <a:pt x="55" y="25"/>
                  </a:lnTo>
                  <a:lnTo>
                    <a:pt x="49" y="27"/>
                  </a:lnTo>
                  <a:lnTo>
                    <a:pt x="44" y="28"/>
                  </a:lnTo>
                  <a:lnTo>
                    <a:pt x="38" y="29"/>
                  </a:lnTo>
                  <a:lnTo>
                    <a:pt x="32" y="31"/>
                  </a:lnTo>
                  <a:lnTo>
                    <a:pt x="28" y="32"/>
                  </a:lnTo>
                  <a:lnTo>
                    <a:pt x="22" y="32"/>
                  </a:lnTo>
                  <a:lnTo>
                    <a:pt x="19" y="22"/>
                  </a:lnTo>
                  <a:lnTo>
                    <a:pt x="11" y="19"/>
                  </a:lnTo>
                  <a:lnTo>
                    <a:pt x="3" y="15"/>
                  </a:lnTo>
                  <a:lnTo>
                    <a:pt x="0" y="7"/>
                  </a:lnTo>
                  <a:lnTo>
                    <a:pt x="22" y="7"/>
                  </a:lnTo>
                  <a:lnTo>
                    <a:pt x="43" y="6"/>
                  </a:lnTo>
                  <a:lnTo>
                    <a:pt x="63" y="3"/>
                  </a:lnTo>
                  <a:lnTo>
                    <a:pt x="83" y="2"/>
                  </a:lnTo>
                  <a:lnTo>
                    <a:pt x="103" y="1"/>
                  </a:lnTo>
                  <a:lnTo>
                    <a:pt x="124" y="0"/>
                  </a:lnTo>
                  <a:lnTo>
                    <a:pt x="145" y="1"/>
                  </a:lnTo>
                  <a:lnTo>
                    <a:pt x="168" y="5"/>
                  </a:lnTo>
                  <a:lnTo>
                    <a:pt x="15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31"/>
            <p:cNvSpPr>
              <a:spLocks/>
            </p:cNvSpPr>
            <p:nvPr/>
          </p:nvSpPr>
          <p:spPr bwMode="auto">
            <a:xfrm>
              <a:off x="9898" y="9888"/>
              <a:ext cx="98" cy="84"/>
            </a:xfrm>
            <a:custGeom>
              <a:avLst/>
              <a:gdLst>
                <a:gd name="T0" fmla="*/ 0 w 197"/>
                <a:gd name="T1" fmla="*/ 1 h 166"/>
                <a:gd name="T2" fmla="*/ 0 w 197"/>
                <a:gd name="T3" fmla="*/ 1 h 166"/>
                <a:gd name="T4" fmla="*/ 0 w 197"/>
                <a:gd name="T5" fmla="*/ 1 h 166"/>
                <a:gd name="T6" fmla="*/ 0 w 197"/>
                <a:gd name="T7" fmla="*/ 1 h 166"/>
                <a:gd name="T8" fmla="*/ 0 w 197"/>
                <a:gd name="T9" fmla="*/ 1 h 166"/>
                <a:gd name="T10" fmla="*/ 0 w 197"/>
                <a:gd name="T11" fmla="*/ 1 h 166"/>
                <a:gd name="T12" fmla="*/ 0 w 197"/>
                <a:gd name="T13" fmla="*/ 1 h 166"/>
                <a:gd name="T14" fmla="*/ 0 w 197"/>
                <a:gd name="T15" fmla="*/ 1 h 166"/>
                <a:gd name="T16" fmla="*/ 0 w 197"/>
                <a:gd name="T17" fmla="*/ 1 h 166"/>
                <a:gd name="T18" fmla="*/ 0 w 197"/>
                <a:gd name="T19" fmla="*/ 1 h 166"/>
                <a:gd name="T20" fmla="*/ 0 w 197"/>
                <a:gd name="T21" fmla="*/ 1 h 166"/>
                <a:gd name="T22" fmla="*/ 0 w 197"/>
                <a:gd name="T23" fmla="*/ 1 h 166"/>
                <a:gd name="T24" fmla="*/ 0 w 197"/>
                <a:gd name="T25" fmla="*/ 1 h 166"/>
                <a:gd name="T26" fmla="*/ 0 w 197"/>
                <a:gd name="T27" fmla="*/ 1 h 166"/>
                <a:gd name="T28" fmla="*/ 0 w 197"/>
                <a:gd name="T29" fmla="*/ 1 h 166"/>
                <a:gd name="T30" fmla="*/ 0 w 197"/>
                <a:gd name="T31" fmla="*/ 1 h 166"/>
                <a:gd name="T32" fmla="*/ 0 w 197"/>
                <a:gd name="T33" fmla="*/ 1 h 166"/>
                <a:gd name="T34" fmla="*/ 0 w 197"/>
                <a:gd name="T35" fmla="*/ 1 h 166"/>
                <a:gd name="T36" fmla="*/ 0 w 197"/>
                <a:gd name="T37" fmla="*/ 1 h 166"/>
                <a:gd name="T38" fmla="*/ 0 w 197"/>
                <a:gd name="T39" fmla="*/ 1 h 166"/>
                <a:gd name="T40" fmla="*/ 0 w 197"/>
                <a:gd name="T41" fmla="*/ 1 h 166"/>
                <a:gd name="T42" fmla="*/ 0 w 197"/>
                <a:gd name="T43" fmla="*/ 1 h 166"/>
                <a:gd name="T44" fmla="*/ 0 w 197"/>
                <a:gd name="T45" fmla="*/ 1 h 166"/>
                <a:gd name="T46" fmla="*/ 0 w 197"/>
                <a:gd name="T47" fmla="*/ 1 h 166"/>
                <a:gd name="T48" fmla="*/ 0 w 197"/>
                <a:gd name="T49" fmla="*/ 1 h 166"/>
                <a:gd name="T50" fmla="*/ 0 w 197"/>
                <a:gd name="T51" fmla="*/ 1 h 166"/>
                <a:gd name="T52" fmla="*/ 0 w 197"/>
                <a:gd name="T53" fmla="*/ 1 h 166"/>
                <a:gd name="T54" fmla="*/ 0 w 197"/>
                <a:gd name="T55" fmla="*/ 1 h 166"/>
                <a:gd name="T56" fmla="*/ 0 w 197"/>
                <a:gd name="T57" fmla="*/ 1 h 166"/>
                <a:gd name="T58" fmla="*/ 0 w 197"/>
                <a:gd name="T59" fmla="*/ 1 h 166"/>
                <a:gd name="T60" fmla="*/ 0 w 197"/>
                <a:gd name="T61" fmla="*/ 1 h 166"/>
                <a:gd name="T62" fmla="*/ 0 w 197"/>
                <a:gd name="T63" fmla="*/ 1 h 166"/>
                <a:gd name="T64" fmla="*/ 0 w 197"/>
                <a:gd name="T65" fmla="*/ 1 h 166"/>
                <a:gd name="T66" fmla="*/ 0 w 197"/>
                <a:gd name="T67" fmla="*/ 1 h 166"/>
                <a:gd name="T68" fmla="*/ 0 w 197"/>
                <a:gd name="T69" fmla="*/ 1 h 166"/>
                <a:gd name="T70" fmla="*/ 0 w 197"/>
                <a:gd name="T71" fmla="*/ 1 h 166"/>
                <a:gd name="T72" fmla="*/ 0 w 197"/>
                <a:gd name="T73" fmla="*/ 1 h 166"/>
                <a:gd name="T74" fmla="*/ 0 w 197"/>
                <a:gd name="T75" fmla="*/ 1 h 166"/>
                <a:gd name="T76" fmla="*/ 0 w 197"/>
                <a:gd name="T77" fmla="*/ 1 h 166"/>
                <a:gd name="T78" fmla="*/ 0 w 197"/>
                <a:gd name="T79" fmla="*/ 1 h 166"/>
                <a:gd name="T80" fmla="*/ 0 w 197"/>
                <a:gd name="T81" fmla="*/ 1 h 166"/>
                <a:gd name="T82" fmla="*/ 0 w 197"/>
                <a:gd name="T83" fmla="*/ 1 h 166"/>
                <a:gd name="T84" fmla="*/ 0 w 197"/>
                <a:gd name="T85" fmla="*/ 1 h 166"/>
                <a:gd name="T86" fmla="*/ 0 w 197"/>
                <a:gd name="T87" fmla="*/ 1 h 166"/>
                <a:gd name="T88" fmla="*/ 0 w 197"/>
                <a:gd name="T89" fmla="*/ 1 h 166"/>
                <a:gd name="T90" fmla="*/ 0 w 197"/>
                <a:gd name="T91" fmla="*/ 1 h 166"/>
                <a:gd name="T92" fmla="*/ 0 w 197"/>
                <a:gd name="T93" fmla="*/ 1 h 166"/>
                <a:gd name="T94" fmla="*/ 0 w 197"/>
                <a:gd name="T95" fmla="*/ 1 h 166"/>
                <a:gd name="T96" fmla="*/ 0 w 197"/>
                <a:gd name="T97" fmla="*/ 1 h 166"/>
                <a:gd name="T98" fmla="*/ 0 w 197"/>
                <a:gd name="T99" fmla="*/ 1 h 166"/>
                <a:gd name="T100" fmla="*/ 0 w 197"/>
                <a:gd name="T101" fmla="*/ 1 h 166"/>
                <a:gd name="T102" fmla="*/ 0 w 197"/>
                <a:gd name="T103" fmla="*/ 1 h 166"/>
                <a:gd name="T104" fmla="*/ 0 w 197"/>
                <a:gd name="T105" fmla="*/ 1 h 166"/>
                <a:gd name="T106" fmla="*/ 0 w 197"/>
                <a:gd name="T107" fmla="*/ 1 h 166"/>
                <a:gd name="T108" fmla="*/ 0 w 197"/>
                <a:gd name="T109" fmla="*/ 1 h 166"/>
                <a:gd name="T110" fmla="*/ 0 w 197"/>
                <a:gd name="T111" fmla="*/ 1 h 166"/>
                <a:gd name="T112" fmla="*/ 0 w 197"/>
                <a:gd name="T113" fmla="*/ 1 h 166"/>
                <a:gd name="T114" fmla="*/ 0 w 197"/>
                <a:gd name="T115" fmla="*/ 1 h 166"/>
                <a:gd name="T116" fmla="*/ 0 w 197"/>
                <a:gd name="T117" fmla="*/ 0 h 166"/>
                <a:gd name="T118" fmla="*/ 0 w 197"/>
                <a:gd name="T119" fmla="*/ 0 h 166"/>
                <a:gd name="T120" fmla="*/ 0 w 197"/>
                <a:gd name="T121" fmla="*/ 1 h 166"/>
                <a:gd name="T122" fmla="*/ 0 w 197"/>
                <a:gd name="T123" fmla="*/ 1 h 1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7"/>
                <a:gd name="T187" fmla="*/ 0 h 166"/>
                <a:gd name="T188" fmla="*/ 197 w 197"/>
                <a:gd name="T189" fmla="*/ 166 h 1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7" h="166">
                  <a:moveTo>
                    <a:pt x="56" y="2"/>
                  </a:moveTo>
                  <a:lnTo>
                    <a:pt x="52" y="9"/>
                  </a:lnTo>
                  <a:lnTo>
                    <a:pt x="47" y="16"/>
                  </a:lnTo>
                  <a:lnTo>
                    <a:pt x="43" y="22"/>
                  </a:lnTo>
                  <a:lnTo>
                    <a:pt x="37" y="24"/>
                  </a:lnTo>
                  <a:lnTo>
                    <a:pt x="32" y="32"/>
                  </a:lnTo>
                  <a:lnTo>
                    <a:pt x="31" y="40"/>
                  </a:lnTo>
                  <a:lnTo>
                    <a:pt x="31" y="48"/>
                  </a:lnTo>
                  <a:lnTo>
                    <a:pt x="32" y="58"/>
                  </a:lnTo>
                  <a:lnTo>
                    <a:pt x="40" y="73"/>
                  </a:lnTo>
                  <a:lnTo>
                    <a:pt x="52" y="85"/>
                  </a:lnTo>
                  <a:lnTo>
                    <a:pt x="65" y="95"/>
                  </a:lnTo>
                  <a:lnTo>
                    <a:pt x="81" y="103"/>
                  </a:lnTo>
                  <a:lnTo>
                    <a:pt x="97" y="110"/>
                  </a:lnTo>
                  <a:lnTo>
                    <a:pt x="113" y="117"/>
                  </a:lnTo>
                  <a:lnTo>
                    <a:pt x="131" y="125"/>
                  </a:lnTo>
                  <a:lnTo>
                    <a:pt x="145" y="133"/>
                  </a:lnTo>
                  <a:lnTo>
                    <a:pt x="152" y="134"/>
                  </a:lnTo>
                  <a:lnTo>
                    <a:pt x="158" y="138"/>
                  </a:lnTo>
                  <a:lnTo>
                    <a:pt x="163" y="142"/>
                  </a:lnTo>
                  <a:lnTo>
                    <a:pt x="164" y="146"/>
                  </a:lnTo>
                  <a:lnTo>
                    <a:pt x="173" y="150"/>
                  </a:lnTo>
                  <a:lnTo>
                    <a:pt x="182" y="152"/>
                  </a:lnTo>
                  <a:lnTo>
                    <a:pt x="191" y="156"/>
                  </a:lnTo>
                  <a:lnTo>
                    <a:pt x="197" y="164"/>
                  </a:lnTo>
                  <a:lnTo>
                    <a:pt x="193" y="166"/>
                  </a:lnTo>
                  <a:lnTo>
                    <a:pt x="189" y="166"/>
                  </a:lnTo>
                  <a:lnTo>
                    <a:pt x="184" y="165"/>
                  </a:lnTo>
                  <a:lnTo>
                    <a:pt x="177" y="164"/>
                  </a:lnTo>
                  <a:lnTo>
                    <a:pt x="171" y="162"/>
                  </a:lnTo>
                  <a:lnTo>
                    <a:pt x="164" y="160"/>
                  </a:lnTo>
                  <a:lnTo>
                    <a:pt x="158" y="160"/>
                  </a:lnTo>
                  <a:lnTo>
                    <a:pt x="152" y="164"/>
                  </a:lnTo>
                  <a:lnTo>
                    <a:pt x="147" y="160"/>
                  </a:lnTo>
                  <a:lnTo>
                    <a:pt x="140" y="158"/>
                  </a:lnTo>
                  <a:lnTo>
                    <a:pt x="134" y="156"/>
                  </a:lnTo>
                  <a:lnTo>
                    <a:pt x="127" y="153"/>
                  </a:lnTo>
                  <a:lnTo>
                    <a:pt x="120" y="152"/>
                  </a:lnTo>
                  <a:lnTo>
                    <a:pt x="113" y="150"/>
                  </a:lnTo>
                  <a:lnTo>
                    <a:pt x="108" y="149"/>
                  </a:lnTo>
                  <a:lnTo>
                    <a:pt x="101" y="146"/>
                  </a:lnTo>
                  <a:lnTo>
                    <a:pt x="88" y="136"/>
                  </a:lnTo>
                  <a:lnTo>
                    <a:pt x="75" y="126"/>
                  </a:lnTo>
                  <a:lnTo>
                    <a:pt x="61" y="118"/>
                  </a:lnTo>
                  <a:lnTo>
                    <a:pt x="46" y="110"/>
                  </a:lnTo>
                  <a:lnTo>
                    <a:pt x="32" y="101"/>
                  </a:lnTo>
                  <a:lnTo>
                    <a:pt x="22" y="91"/>
                  </a:lnTo>
                  <a:lnTo>
                    <a:pt x="13" y="79"/>
                  </a:lnTo>
                  <a:lnTo>
                    <a:pt x="8" y="65"/>
                  </a:lnTo>
                  <a:lnTo>
                    <a:pt x="4" y="65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5" y="28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32"/>
            <p:cNvSpPr>
              <a:spLocks/>
            </p:cNvSpPr>
            <p:nvPr/>
          </p:nvSpPr>
          <p:spPr bwMode="auto">
            <a:xfrm>
              <a:off x="10650" y="9900"/>
              <a:ext cx="79" cy="10"/>
            </a:xfrm>
            <a:custGeom>
              <a:avLst/>
              <a:gdLst>
                <a:gd name="T0" fmla="*/ 1 w 157"/>
                <a:gd name="T1" fmla="*/ 1 h 20"/>
                <a:gd name="T2" fmla="*/ 1 w 157"/>
                <a:gd name="T3" fmla="*/ 1 h 20"/>
                <a:gd name="T4" fmla="*/ 1 w 157"/>
                <a:gd name="T5" fmla="*/ 1 h 20"/>
                <a:gd name="T6" fmla="*/ 1 w 157"/>
                <a:gd name="T7" fmla="*/ 1 h 20"/>
                <a:gd name="T8" fmla="*/ 1 w 157"/>
                <a:gd name="T9" fmla="*/ 1 h 20"/>
                <a:gd name="T10" fmla="*/ 1 w 157"/>
                <a:gd name="T11" fmla="*/ 1 h 20"/>
                <a:gd name="T12" fmla="*/ 1 w 157"/>
                <a:gd name="T13" fmla="*/ 1 h 20"/>
                <a:gd name="T14" fmla="*/ 1 w 157"/>
                <a:gd name="T15" fmla="*/ 1 h 20"/>
                <a:gd name="T16" fmla="*/ 1 w 157"/>
                <a:gd name="T17" fmla="*/ 1 h 20"/>
                <a:gd name="T18" fmla="*/ 1 w 157"/>
                <a:gd name="T19" fmla="*/ 1 h 20"/>
                <a:gd name="T20" fmla="*/ 1 w 157"/>
                <a:gd name="T21" fmla="*/ 1 h 20"/>
                <a:gd name="T22" fmla="*/ 1 w 157"/>
                <a:gd name="T23" fmla="*/ 1 h 20"/>
                <a:gd name="T24" fmla="*/ 1 w 157"/>
                <a:gd name="T25" fmla="*/ 1 h 20"/>
                <a:gd name="T26" fmla="*/ 1 w 157"/>
                <a:gd name="T27" fmla="*/ 1 h 20"/>
                <a:gd name="T28" fmla="*/ 1 w 157"/>
                <a:gd name="T29" fmla="*/ 1 h 20"/>
                <a:gd name="T30" fmla="*/ 1 w 157"/>
                <a:gd name="T31" fmla="*/ 1 h 20"/>
                <a:gd name="T32" fmla="*/ 1 w 157"/>
                <a:gd name="T33" fmla="*/ 1 h 20"/>
                <a:gd name="T34" fmla="*/ 1 w 157"/>
                <a:gd name="T35" fmla="*/ 1 h 20"/>
                <a:gd name="T36" fmla="*/ 1 w 157"/>
                <a:gd name="T37" fmla="*/ 1 h 20"/>
                <a:gd name="T38" fmla="*/ 1 w 157"/>
                <a:gd name="T39" fmla="*/ 1 h 20"/>
                <a:gd name="T40" fmla="*/ 1 w 157"/>
                <a:gd name="T41" fmla="*/ 1 h 20"/>
                <a:gd name="T42" fmla="*/ 1 w 157"/>
                <a:gd name="T43" fmla="*/ 1 h 20"/>
                <a:gd name="T44" fmla="*/ 1 w 157"/>
                <a:gd name="T45" fmla="*/ 1 h 20"/>
                <a:gd name="T46" fmla="*/ 1 w 157"/>
                <a:gd name="T47" fmla="*/ 1 h 20"/>
                <a:gd name="T48" fmla="*/ 1 w 157"/>
                <a:gd name="T49" fmla="*/ 1 h 20"/>
                <a:gd name="T50" fmla="*/ 1 w 157"/>
                <a:gd name="T51" fmla="*/ 1 h 20"/>
                <a:gd name="T52" fmla="*/ 1 w 157"/>
                <a:gd name="T53" fmla="*/ 1 h 20"/>
                <a:gd name="T54" fmla="*/ 1 w 157"/>
                <a:gd name="T55" fmla="*/ 1 h 20"/>
                <a:gd name="T56" fmla="*/ 1 w 157"/>
                <a:gd name="T57" fmla="*/ 1 h 20"/>
                <a:gd name="T58" fmla="*/ 0 w 157"/>
                <a:gd name="T59" fmla="*/ 1 h 20"/>
                <a:gd name="T60" fmla="*/ 0 w 157"/>
                <a:gd name="T61" fmla="*/ 1 h 20"/>
                <a:gd name="T62" fmla="*/ 1 w 157"/>
                <a:gd name="T63" fmla="*/ 1 h 20"/>
                <a:gd name="T64" fmla="*/ 1 w 157"/>
                <a:gd name="T65" fmla="*/ 1 h 20"/>
                <a:gd name="T66" fmla="*/ 1 w 157"/>
                <a:gd name="T67" fmla="*/ 1 h 20"/>
                <a:gd name="T68" fmla="*/ 1 w 157"/>
                <a:gd name="T69" fmla="*/ 1 h 20"/>
                <a:gd name="T70" fmla="*/ 1 w 157"/>
                <a:gd name="T71" fmla="*/ 1 h 20"/>
                <a:gd name="T72" fmla="*/ 1 w 157"/>
                <a:gd name="T73" fmla="*/ 1 h 20"/>
                <a:gd name="T74" fmla="*/ 1 w 157"/>
                <a:gd name="T75" fmla="*/ 1 h 20"/>
                <a:gd name="T76" fmla="*/ 1 w 157"/>
                <a:gd name="T77" fmla="*/ 1 h 20"/>
                <a:gd name="T78" fmla="*/ 1 w 157"/>
                <a:gd name="T79" fmla="*/ 0 h 20"/>
                <a:gd name="T80" fmla="*/ 1 w 157"/>
                <a:gd name="T81" fmla="*/ 1 h 20"/>
                <a:gd name="T82" fmla="*/ 1 w 157"/>
                <a:gd name="T83" fmla="*/ 1 h 20"/>
                <a:gd name="T84" fmla="*/ 1 w 157"/>
                <a:gd name="T85" fmla="*/ 1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20"/>
                <a:gd name="T131" fmla="*/ 157 w 157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20">
                  <a:moveTo>
                    <a:pt x="74" y="5"/>
                  </a:moveTo>
                  <a:lnTo>
                    <a:pt x="81" y="5"/>
                  </a:lnTo>
                  <a:lnTo>
                    <a:pt x="85" y="5"/>
                  </a:lnTo>
                  <a:lnTo>
                    <a:pt x="90" y="6"/>
                  </a:lnTo>
                  <a:lnTo>
                    <a:pt x="96" y="7"/>
                  </a:lnTo>
                  <a:lnTo>
                    <a:pt x="101" y="4"/>
                  </a:lnTo>
                  <a:lnTo>
                    <a:pt x="111" y="4"/>
                  </a:lnTo>
                  <a:lnTo>
                    <a:pt x="120" y="5"/>
                  </a:lnTo>
                  <a:lnTo>
                    <a:pt x="127" y="5"/>
                  </a:lnTo>
                  <a:lnTo>
                    <a:pt x="157" y="7"/>
                  </a:lnTo>
                  <a:lnTo>
                    <a:pt x="153" y="11"/>
                  </a:lnTo>
                  <a:lnTo>
                    <a:pt x="148" y="13"/>
                  </a:lnTo>
                  <a:lnTo>
                    <a:pt x="141" y="15"/>
                  </a:lnTo>
                  <a:lnTo>
                    <a:pt x="135" y="17"/>
                  </a:lnTo>
                  <a:lnTo>
                    <a:pt x="127" y="18"/>
                  </a:lnTo>
                  <a:lnTo>
                    <a:pt x="119" y="18"/>
                  </a:lnTo>
                  <a:lnTo>
                    <a:pt x="112" y="18"/>
                  </a:lnTo>
                  <a:lnTo>
                    <a:pt x="105" y="18"/>
                  </a:lnTo>
                  <a:lnTo>
                    <a:pt x="97" y="19"/>
                  </a:lnTo>
                  <a:lnTo>
                    <a:pt x="89" y="19"/>
                  </a:lnTo>
                  <a:lnTo>
                    <a:pt x="79" y="20"/>
                  </a:lnTo>
                  <a:lnTo>
                    <a:pt x="68" y="20"/>
                  </a:lnTo>
                  <a:lnTo>
                    <a:pt x="58" y="20"/>
                  </a:lnTo>
                  <a:lnTo>
                    <a:pt x="48" y="20"/>
                  </a:lnTo>
                  <a:lnTo>
                    <a:pt x="37" y="20"/>
                  </a:lnTo>
                  <a:lnTo>
                    <a:pt x="28" y="20"/>
                  </a:lnTo>
                  <a:lnTo>
                    <a:pt x="21" y="20"/>
                  </a:lnTo>
                  <a:lnTo>
                    <a:pt x="13" y="20"/>
                  </a:lnTo>
                  <a:lnTo>
                    <a:pt x="5" y="19"/>
                  </a:lnTo>
                  <a:lnTo>
                    <a:pt x="0" y="14"/>
                  </a:lnTo>
                  <a:lnTo>
                    <a:pt x="0" y="7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6" y="5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1" y="5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5" y="6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33"/>
            <p:cNvSpPr>
              <a:spLocks/>
            </p:cNvSpPr>
            <p:nvPr/>
          </p:nvSpPr>
          <p:spPr bwMode="auto">
            <a:xfrm>
              <a:off x="10516" y="9902"/>
              <a:ext cx="101" cy="21"/>
            </a:xfrm>
            <a:custGeom>
              <a:avLst/>
              <a:gdLst>
                <a:gd name="T0" fmla="*/ 0 w 203"/>
                <a:gd name="T1" fmla="*/ 1 h 42"/>
                <a:gd name="T2" fmla="*/ 0 w 203"/>
                <a:gd name="T3" fmla="*/ 1 h 42"/>
                <a:gd name="T4" fmla="*/ 0 w 203"/>
                <a:gd name="T5" fmla="*/ 1 h 42"/>
                <a:gd name="T6" fmla="*/ 0 w 203"/>
                <a:gd name="T7" fmla="*/ 1 h 42"/>
                <a:gd name="T8" fmla="*/ 0 w 203"/>
                <a:gd name="T9" fmla="*/ 1 h 42"/>
                <a:gd name="T10" fmla="*/ 0 w 203"/>
                <a:gd name="T11" fmla="*/ 1 h 42"/>
                <a:gd name="T12" fmla="*/ 0 w 203"/>
                <a:gd name="T13" fmla="*/ 1 h 42"/>
                <a:gd name="T14" fmla="*/ 0 w 203"/>
                <a:gd name="T15" fmla="*/ 1 h 42"/>
                <a:gd name="T16" fmla="*/ 0 w 203"/>
                <a:gd name="T17" fmla="*/ 1 h 42"/>
                <a:gd name="T18" fmla="*/ 0 w 203"/>
                <a:gd name="T19" fmla="*/ 1 h 42"/>
                <a:gd name="T20" fmla="*/ 0 w 203"/>
                <a:gd name="T21" fmla="*/ 1 h 42"/>
                <a:gd name="T22" fmla="*/ 0 w 203"/>
                <a:gd name="T23" fmla="*/ 1 h 42"/>
                <a:gd name="T24" fmla="*/ 0 w 203"/>
                <a:gd name="T25" fmla="*/ 1 h 42"/>
                <a:gd name="T26" fmla="*/ 0 w 203"/>
                <a:gd name="T27" fmla="*/ 1 h 42"/>
                <a:gd name="T28" fmla="*/ 0 w 203"/>
                <a:gd name="T29" fmla="*/ 1 h 42"/>
                <a:gd name="T30" fmla="*/ 0 w 203"/>
                <a:gd name="T31" fmla="*/ 1 h 42"/>
                <a:gd name="T32" fmla="*/ 0 w 203"/>
                <a:gd name="T33" fmla="*/ 1 h 42"/>
                <a:gd name="T34" fmla="*/ 0 w 203"/>
                <a:gd name="T35" fmla="*/ 1 h 42"/>
                <a:gd name="T36" fmla="*/ 0 w 203"/>
                <a:gd name="T37" fmla="*/ 1 h 42"/>
                <a:gd name="T38" fmla="*/ 0 w 203"/>
                <a:gd name="T39" fmla="*/ 1 h 42"/>
                <a:gd name="T40" fmla="*/ 0 w 203"/>
                <a:gd name="T41" fmla="*/ 1 h 42"/>
                <a:gd name="T42" fmla="*/ 0 w 203"/>
                <a:gd name="T43" fmla="*/ 1 h 42"/>
                <a:gd name="T44" fmla="*/ 0 w 203"/>
                <a:gd name="T45" fmla="*/ 1 h 42"/>
                <a:gd name="T46" fmla="*/ 0 w 203"/>
                <a:gd name="T47" fmla="*/ 1 h 42"/>
                <a:gd name="T48" fmla="*/ 0 w 203"/>
                <a:gd name="T49" fmla="*/ 1 h 42"/>
                <a:gd name="T50" fmla="*/ 0 w 203"/>
                <a:gd name="T51" fmla="*/ 1 h 42"/>
                <a:gd name="T52" fmla="*/ 0 w 203"/>
                <a:gd name="T53" fmla="*/ 1 h 42"/>
                <a:gd name="T54" fmla="*/ 0 w 203"/>
                <a:gd name="T55" fmla="*/ 1 h 42"/>
                <a:gd name="T56" fmla="*/ 0 w 203"/>
                <a:gd name="T57" fmla="*/ 1 h 42"/>
                <a:gd name="T58" fmla="*/ 0 w 203"/>
                <a:gd name="T59" fmla="*/ 1 h 42"/>
                <a:gd name="T60" fmla="*/ 0 w 203"/>
                <a:gd name="T61" fmla="*/ 1 h 42"/>
                <a:gd name="T62" fmla="*/ 0 w 203"/>
                <a:gd name="T63" fmla="*/ 1 h 42"/>
                <a:gd name="T64" fmla="*/ 0 w 203"/>
                <a:gd name="T65" fmla="*/ 1 h 42"/>
                <a:gd name="T66" fmla="*/ 0 w 203"/>
                <a:gd name="T67" fmla="*/ 0 h 42"/>
                <a:gd name="T68" fmla="*/ 0 w 203"/>
                <a:gd name="T69" fmla="*/ 0 h 42"/>
                <a:gd name="T70" fmla="*/ 0 w 203"/>
                <a:gd name="T71" fmla="*/ 1 h 42"/>
                <a:gd name="T72" fmla="*/ 0 w 203"/>
                <a:gd name="T73" fmla="*/ 1 h 42"/>
                <a:gd name="T74" fmla="*/ 0 w 203"/>
                <a:gd name="T75" fmla="*/ 1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3"/>
                <a:gd name="T115" fmla="*/ 0 h 42"/>
                <a:gd name="T116" fmla="*/ 203 w 20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3" h="42">
                  <a:moveTo>
                    <a:pt x="203" y="9"/>
                  </a:moveTo>
                  <a:lnTo>
                    <a:pt x="198" y="10"/>
                  </a:lnTo>
                  <a:lnTo>
                    <a:pt x="193" y="13"/>
                  </a:lnTo>
                  <a:lnTo>
                    <a:pt x="189" y="14"/>
                  </a:lnTo>
                  <a:lnTo>
                    <a:pt x="185" y="16"/>
                  </a:lnTo>
                  <a:lnTo>
                    <a:pt x="181" y="18"/>
                  </a:lnTo>
                  <a:lnTo>
                    <a:pt x="176" y="19"/>
                  </a:lnTo>
                  <a:lnTo>
                    <a:pt x="171" y="19"/>
                  </a:lnTo>
                  <a:lnTo>
                    <a:pt x="166" y="20"/>
                  </a:lnTo>
                  <a:lnTo>
                    <a:pt x="161" y="25"/>
                  </a:lnTo>
                  <a:lnTo>
                    <a:pt x="141" y="28"/>
                  </a:lnTo>
                  <a:lnTo>
                    <a:pt x="120" y="31"/>
                  </a:lnTo>
                  <a:lnTo>
                    <a:pt x="101" y="33"/>
                  </a:lnTo>
                  <a:lnTo>
                    <a:pt x="80" y="35"/>
                  </a:lnTo>
                  <a:lnTo>
                    <a:pt x="61" y="36"/>
                  </a:lnTo>
                  <a:lnTo>
                    <a:pt x="40" y="39"/>
                  </a:lnTo>
                  <a:lnTo>
                    <a:pt x="21" y="40"/>
                  </a:lnTo>
                  <a:lnTo>
                    <a:pt x="0" y="42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8" y="29"/>
                  </a:lnTo>
                  <a:lnTo>
                    <a:pt x="7" y="22"/>
                  </a:lnTo>
                  <a:lnTo>
                    <a:pt x="22" y="20"/>
                  </a:lnTo>
                  <a:lnTo>
                    <a:pt x="34" y="19"/>
                  </a:lnTo>
                  <a:lnTo>
                    <a:pt x="47" y="16"/>
                  </a:lnTo>
                  <a:lnTo>
                    <a:pt x="58" y="14"/>
                  </a:lnTo>
                  <a:lnTo>
                    <a:pt x="71" y="13"/>
                  </a:lnTo>
                  <a:lnTo>
                    <a:pt x="83" y="12"/>
                  </a:lnTo>
                  <a:lnTo>
                    <a:pt x="96" y="10"/>
                  </a:lnTo>
                  <a:lnTo>
                    <a:pt x="110" y="9"/>
                  </a:lnTo>
                  <a:lnTo>
                    <a:pt x="120" y="7"/>
                  </a:lnTo>
                  <a:lnTo>
                    <a:pt x="131" y="3"/>
                  </a:lnTo>
                  <a:lnTo>
                    <a:pt x="144" y="2"/>
                  </a:lnTo>
                  <a:lnTo>
                    <a:pt x="157" y="0"/>
                  </a:lnTo>
                  <a:lnTo>
                    <a:pt x="169" y="0"/>
                  </a:lnTo>
                  <a:lnTo>
                    <a:pt x="182" y="1"/>
                  </a:lnTo>
                  <a:lnTo>
                    <a:pt x="193" y="5"/>
                  </a:lnTo>
                  <a:lnTo>
                    <a:pt x="20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34"/>
            <p:cNvSpPr>
              <a:spLocks/>
            </p:cNvSpPr>
            <p:nvPr/>
          </p:nvSpPr>
          <p:spPr bwMode="auto">
            <a:xfrm>
              <a:off x="10660" y="9918"/>
              <a:ext cx="107" cy="15"/>
            </a:xfrm>
            <a:custGeom>
              <a:avLst/>
              <a:gdLst>
                <a:gd name="T0" fmla="*/ 1 w 214"/>
                <a:gd name="T1" fmla="*/ 1 h 30"/>
                <a:gd name="T2" fmla="*/ 1 w 214"/>
                <a:gd name="T3" fmla="*/ 1 h 30"/>
                <a:gd name="T4" fmla="*/ 1 w 214"/>
                <a:gd name="T5" fmla="*/ 1 h 30"/>
                <a:gd name="T6" fmla="*/ 1 w 214"/>
                <a:gd name="T7" fmla="*/ 1 h 30"/>
                <a:gd name="T8" fmla="*/ 1 w 214"/>
                <a:gd name="T9" fmla="*/ 1 h 30"/>
                <a:gd name="T10" fmla="*/ 1 w 214"/>
                <a:gd name="T11" fmla="*/ 1 h 30"/>
                <a:gd name="T12" fmla="*/ 1 w 214"/>
                <a:gd name="T13" fmla="*/ 1 h 30"/>
                <a:gd name="T14" fmla="*/ 1 w 214"/>
                <a:gd name="T15" fmla="*/ 1 h 30"/>
                <a:gd name="T16" fmla="*/ 1 w 214"/>
                <a:gd name="T17" fmla="*/ 1 h 30"/>
                <a:gd name="T18" fmla="*/ 1 w 214"/>
                <a:gd name="T19" fmla="*/ 1 h 30"/>
                <a:gd name="T20" fmla="*/ 1 w 214"/>
                <a:gd name="T21" fmla="*/ 1 h 30"/>
                <a:gd name="T22" fmla="*/ 1 w 214"/>
                <a:gd name="T23" fmla="*/ 1 h 30"/>
                <a:gd name="T24" fmla="*/ 1 w 214"/>
                <a:gd name="T25" fmla="*/ 1 h 30"/>
                <a:gd name="T26" fmla="*/ 1 w 214"/>
                <a:gd name="T27" fmla="*/ 1 h 30"/>
                <a:gd name="T28" fmla="*/ 1 w 214"/>
                <a:gd name="T29" fmla="*/ 1 h 30"/>
                <a:gd name="T30" fmla="*/ 1 w 214"/>
                <a:gd name="T31" fmla="*/ 1 h 30"/>
                <a:gd name="T32" fmla="*/ 1 w 214"/>
                <a:gd name="T33" fmla="*/ 1 h 30"/>
                <a:gd name="T34" fmla="*/ 1 w 214"/>
                <a:gd name="T35" fmla="*/ 1 h 30"/>
                <a:gd name="T36" fmla="*/ 1 w 214"/>
                <a:gd name="T37" fmla="*/ 1 h 30"/>
                <a:gd name="T38" fmla="*/ 1 w 214"/>
                <a:gd name="T39" fmla="*/ 1 h 30"/>
                <a:gd name="T40" fmla="*/ 1 w 214"/>
                <a:gd name="T41" fmla="*/ 1 h 30"/>
                <a:gd name="T42" fmla="*/ 1 w 214"/>
                <a:gd name="T43" fmla="*/ 1 h 30"/>
                <a:gd name="T44" fmla="*/ 1 w 214"/>
                <a:gd name="T45" fmla="*/ 1 h 30"/>
                <a:gd name="T46" fmla="*/ 1 w 214"/>
                <a:gd name="T47" fmla="*/ 1 h 30"/>
                <a:gd name="T48" fmla="*/ 1 w 214"/>
                <a:gd name="T49" fmla="*/ 1 h 30"/>
                <a:gd name="T50" fmla="*/ 1 w 214"/>
                <a:gd name="T51" fmla="*/ 1 h 30"/>
                <a:gd name="T52" fmla="*/ 1 w 214"/>
                <a:gd name="T53" fmla="*/ 1 h 30"/>
                <a:gd name="T54" fmla="*/ 1 w 214"/>
                <a:gd name="T55" fmla="*/ 1 h 30"/>
                <a:gd name="T56" fmla="*/ 1 w 214"/>
                <a:gd name="T57" fmla="*/ 1 h 30"/>
                <a:gd name="T58" fmla="*/ 1 w 214"/>
                <a:gd name="T59" fmla="*/ 1 h 30"/>
                <a:gd name="T60" fmla="*/ 0 w 214"/>
                <a:gd name="T61" fmla="*/ 1 h 30"/>
                <a:gd name="T62" fmla="*/ 1 w 214"/>
                <a:gd name="T63" fmla="*/ 1 h 30"/>
                <a:gd name="T64" fmla="*/ 1 w 214"/>
                <a:gd name="T65" fmla="*/ 1 h 30"/>
                <a:gd name="T66" fmla="*/ 1 w 214"/>
                <a:gd name="T67" fmla="*/ 1 h 30"/>
                <a:gd name="T68" fmla="*/ 1 w 214"/>
                <a:gd name="T69" fmla="*/ 1 h 30"/>
                <a:gd name="T70" fmla="*/ 1 w 214"/>
                <a:gd name="T71" fmla="*/ 1 h 30"/>
                <a:gd name="T72" fmla="*/ 1 w 214"/>
                <a:gd name="T73" fmla="*/ 1 h 30"/>
                <a:gd name="T74" fmla="*/ 1 w 214"/>
                <a:gd name="T75" fmla="*/ 1 h 30"/>
                <a:gd name="T76" fmla="*/ 1 w 214"/>
                <a:gd name="T77" fmla="*/ 1 h 30"/>
                <a:gd name="T78" fmla="*/ 1 w 214"/>
                <a:gd name="T79" fmla="*/ 1 h 30"/>
                <a:gd name="T80" fmla="*/ 1 w 214"/>
                <a:gd name="T81" fmla="*/ 1 h 30"/>
                <a:gd name="T82" fmla="*/ 1 w 214"/>
                <a:gd name="T83" fmla="*/ 1 h 30"/>
                <a:gd name="T84" fmla="*/ 1 w 214"/>
                <a:gd name="T85" fmla="*/ 0 h 30"/>
                <a:gd name="T86" fmla="*/ 1 w 214"/>
                <a:gd name="T87" fmla="*/ 1 h 30"/>
                <a:gd name="T88" fmla="*/ 1 w 214"/>
                <a:gd name="T89" fmla="*/ 1 h 30"/>
                <a:gd name="T90" fmla="*/ 1 w 214"/>
                <a:gd name="T91" fmla="*/ 1 h 30"/>
                <a:gd name="T92" fmla="*/ 1 w 214"/>
                <a:gd name="T93" fmla="*/ 1 h 30"/>
                <a:gd name="T94" fmla="*/ 1 w 214"/>
                <a:gd name="T95" fmla="*/ 1 h 30"/>
                <a:gd name="T96" fmla="*/ 1 w 214"/>
                <a:gd name="T97" fmla="*/ 1 h 30"/>
                <a:gd name="T98" fmla="*/ 1 w 214"/>
                <a:gd name="T99" fmla="*/ 1 h 30"/>
                <a:gd name="T100" fmla="*/ 1 w 214"/>
                <a:gd name="T101" fmla="*/ 1 h 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4"/>
                <a:gd name="T154" fmla="*/ 0 h 30"/>
                <a:gd name="T155" fmla="*/ 214 w 214"/>
                <a:gd name="T156" fmla="*/ 30 h 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4" h="30">
                  <a:moveTo>
                    <a:pt x="148" y="10"/>
                  </a:moveTo>
                  <a:lnTo>
                    <a:pt x="153" y="7"/>
                  </a:lnTo>
                  <a:lnTo>
                    <a:pt x="161" y="8"/>
                  </a:lnTo>
                  <a:lnTo>
                    <a:pt x="169" y="10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89" y="10"/>
                  </a:lnTo>
                  <a:lnTo>
                    <a:pt x="193" y="10"/>
                  </a:lnTo>
                  <a:lnTo>
                    <a:pt x="198" y="9"/>
                  </a:lnTo>
                  <a:lnTo>
                    <a:pt x="203" y="8"/>
                  </a:lnTo>
                  <a:lnTo>
                    <a:pt x="207" y="8"/>
                  </a:lnTo>
                  <a:lnTo>
                    <a:pt x="211" y="9"/>
                  </a:lnTo>
                  <a:lnTo>
                    <a:pt x="214" y="10"/>
                  </a:lnTo>
                  <a:lnTo>
                    <a:pt x="214" y="17"/>
                  </a:lnTo>
                  <a:lnTo>
                    <a:pt x="201" y="17"/>
                  </a:lnTo>
                  <a:lnTo>
                    <a:pt x="189" y="17"/>
                  </a:lnTo>
                  <a:lnTo>
                    <a:pt x="176" y="17"/>
                  </a:lnTo>
                  <a:lnTo>
                    <a:pt x="164" y="19"/>
                  </a:lnTo>
                  <a:lnTo>
                    <a:pt x="151" y="20"/>
                  </a:lnTo>
                  <a:lnTo>
                    <a:pt x="139" y="21"/>
                  </a:lnTo>
                  <a:lnTo>
                    <a:pt x="126" y="22"/>
                  </a:lnTo>
                  <a:lnTo>
                    <a:pt x="112" y="23"/>
                  </a:lnTo>
                  <a:lnTo>
                    <a:pt x="100" y="26"/>
                  </a:lnTo>
                  <a:lnTo>
                    <a:pt x="86" y="27"/>
                  </a:lnTo>
                  <a:lnTo>
                    <a:pt x="73" y="28"/>
                  </a:lnTo>
                  <a:lnTo>
                    <a:pt x="60" y="29"/>
                  </a:lnTo>
                  <a:lnTo>
                    <a:pt x="47" y="30"/>
                  </a:lnTo>
                  <a:lnTo>
                    <a:pt x="33" y="30"/>
                  </a:lnTo>
                  <a:lnTo>
                    <a:pt x="20" y="30"/>
                  </a:lnTo>
                  <a:lnTo>
                    <a:pt x="6" y="30"/>
                  </a:lnTo>
                  <a:lnTo>
                    <a:pt x="0" y="23"/>
                  </a:lnTo>
                  <a:lnTo>
                    <a:pt x="7" y="17"/>
                  </a:lnTo>
                  <a:lnTo>
                    <a:pt x="14" y="14"/>
                  </a:lnTo>
                  <a:lnTo>
                    <a:pt x="22" y="13"/>
                  </a:lnTo>
                  <a:lnTo>
                    <a:pt x="30" y="10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7" y="9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5" y="7"/>
                  </a:lnTo>
                  <a:lnTo>
                    <a:pt x="71" y="3"/>
                  </a:lnTo>
                  <a:lnTo>
                    <a:pt x="76" y="0"/>
                  </a:lnTo>
                  <a:lnTo>
                    <a:pt x="83" y="7"/>
                  </a:lnTo>
                  <a:lnTo>
                    <a:pt x="91" y="12"/>
                  </a:lnTo>
                  <a:lnTo>
                    <a:pt x="100" y="13"/>
                  </a:lnTo>
                  <a:lnTo>
                    <a:pt x="109" y="12"/>
                  </a:lnTo>
                  <a:lnTo>
                    <a:pt x="119" y="10"/>
                  </a:lnTo>
                  <a:lnTo>
                    <a:pt x="129" y="9"/>
                  </a:lnTo>
                  <a:lnTo>
                    <a:pt x="139" y="9"/>
                  </a:lnTo>
                  <a:lnTo>
                    <a:pt x="14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35"/>
            <p:cNvSpPr>
              <a:spLocks/>
            </p:cNvSpPr>
            <p:nvPr/>
          </p:nvSpPr>
          <p:spPr bwMode="auto">
            <a:xfrm>
              <a:off x="10243" y="9931"/>
              <a:ext cx="389" cy="104"/>
            </a:xfrm>
            <a:custGeom>
              <a:avLst/>
              <a:gdLst>
                <a:gd name="T0" fmla="*/ 1 w 778"/>
                <a:gd name="T1" fmla="*/ 1 h 207"/>
                <a:gd name="T2" fmla="*/ 1 w 778"/>
                <a:gd name="T3" fmla="*/ 1 h 207"/>
                <a:gd name="T4" fmla="*/ 1 w 778"/>
                <a:gd name="T5" fmla="*/ 1 h 207"/>
                <a:gd name="T6" fmla="*/ 1 w 778"/>
                <a:gd name="T7" fmla="*/ 1 h 207"/>
                <a:gd name="T8" fmla="*/ 1 w 778"/>
                <a:gd name="T9" fmla="*/ 1 h 207"/>
                <a:gd name="T10" fmla="*/ 1 w 778"/>
                <a:gd name="T11" fmla="*/ 1 h 207"/>
                <a:gd name="T12" fmla="*/ 1 w 778"/>
                <a:gd name="T13" fmla="*/ 1 h 207"/>
                <a:gd name="T14" fmla="*/ 1 w 778"/>
                <a:gd name="T15" fmla="*/ 1 h 207"/>
                <a:gd name="T16" fmla="*/ 1 w 778"/>
                <a:gd name="T17" fmla="*/ 1 h 207"/>
                <a:gd name="T18" fmla="*/ 1 w 778"/>
                <a:gd name="T19" fmla="*/ 1 h 207"/>
                <a:gd name="T20" fmla="*/ 1 w 778"/>
                <a:gd name="T21" fmla="*/ 1 h 207"/>
                <a:gd name="T22" fmla="*/ 1 w 778"/>
                <a:gd name="T23" fmla="*/ 1 h 207"/>
                <a:gd name="T24" fmla="*/ 1 w 778"/>
                <a:gd name="T25" fmla="*/ 1 h 207"/>
                <a:gd name="T26" fmla="*/ 1 w 778"/>
                <a:gd name="T27" fmla="*/ 1 h 207"/>
                <a:gd name="T28" fmla="*/ 1 w 778"/>
                <a:gd name="T29" fmla="*/ 1 h 207"/>
                <a:gd name="T30" fmla="*/ 1 w 778"/>
                <a:gd name="T31" fmla="*/ 1 h 207"/>
                <a:gd name="T32" fmla="*/ 1 w 778"/>
                <a:gd name="T33" fmla="*/ 1 h 207"/>
                <a:gd name="T34" fmla="*/ 1 w 778"/>
                <a:gd name="T35" fmla="*/ 1 h 207"/>
                <a:gd name="T36" fmla="*/ 1 w 778"/>
                <a:gd name="T37" fmla="*/ 1 h 207"/>
                <a:gd name="T38" fmla="*/ 1 w 778"/>
                <a:gd name="T39" fmla="*/ 1 h 207"/>
                <a:gd name="T40" fmla="*/ 1 w 778"/>
                <a:gd name="T41" fmla="*/ 1 h 207"/>
                <a:gd name="T42" fmla="*/ 1 w 778"/>
                <a:gd name="T43" fmla="*/ 1 h 207"/>
                <a:gd name="T44" fmla="*/ 1 w 778"/>
                <a:gd name="T45" fmla="*/ 1 h 207"/>
                <a:gd name="T46" fmla="*/ 1 w 778"/>
                <a:gd name="T47" fmla="*/ 1 h 207"/>
                <a:gd name="T48" fmla="*/ 1 w 778"/>
                <a:gd name="T49" fmla="*/ 1 h 207"/>
                <a:gd name="T50" fmla="*/ 1 w 778"/>
                <a:gd name="T51" fmla="*/ 1 h 207"/>
                <a:gd name="T52" fmla="*/ 1 w 778"/>
                <a:gd name="T53" fmla="*/ 1 h 207"/>
                <a:gd name="T54" fmla="*/ 1 w 778"/>
                <a:gd name="T55" fmla="*/ 1 h 207"/>
                <a:gd name="T56" fmla="*/ 1 w 778"/>
                <a:gd name="T57" fmla="*/ 1 h 207"/>
                <a:gd name="T58" fmla="*/ 1 w 778"/>
                <a:gd name="T59" fmla="*/ 1 h 207"/>
                <a:gd name="T60" fmla="*/ 1 w 778"/>
                <a:gd name="T61" fmla="*/ 1 h 207"/>
                <a:gd name="T62" fmla="*/ 1 w 778"/>
                <a:gd name="T63" fmla="*/ 1 h 207"/>
                <a:gd name="T64" fmla="*/ 1 w 778"/>
                <a:gd name="T65" fmla="*/ 1 h 207"/>
                <a:gd name="T66" fmla="*/ 1 w 778"/>
                <a:gd name="T67" fmla="*/ 1 h 207"/>
                <a:gd name="T68" fmla="*/ 1 w 778"/>
                <a:gd name="T69" fmla="*/ 1 h 207"/>
                <a:gd name="T70" fmla="*/ 1 w 778"/>
                <a:gd name="T71" fmla="*/ 1 h 207"/>
                <a:gd name="T72" fmla="*/ 1 w 778"/>
                <a:gd name="T73" fmla="*/ 1 h 207"/>
                <a:gd name="T74" fmla="*/ 1 w 778"/>
                <a:gd name="T75" fmla="*/ 1 h 207"/>
                <a:gd name="T76" fmla="*/ 1 w 778"/>
                <a:gd name="T77" fmla="*/ 1 h 207"/>
                <a:gd name="T78" fmla="*/ 1 w 778"/>
                <a:gd name="T79" fmla="*/ 1 h 207"/>
                <a:gd name="T80" fmla="*/ 1 w 778"/>
                <a:gd name="T81" fmla="*/ 1 h 207"/>
                <a:gd name="T82" fmla="*/ 1 w 778"/>
                <a:gd name="T83" fmla="*/ 1 h 207"/>
                <a:gd name="T84" fmla="*/ 1 w 778"/>
                <a:gd name="T85" fmla="*/ 1 h 207"/>
                <a:gd name="T86" fmla="*/ 1 w 778"/>
                <a:gd name="T87" fmla="*/ 1 h 207"/>
                <a:gd name="T88" fmla="*/ 1 w 778"/>
                <a:gd name="T89" fmla="*/ 1 h 207"/>
                <a:gd name="T90" fmla="*/ 1 w 778"/>
                <a:gd name="T91" fmla="*/ 1 h 207"/>
                <a:gd name="T92" fmla="*/ 1 w 778"/>
                <a:gd name="T93" fmla="*/ 1 h 207"/>
                <a:gd name="T94" fmla="*/ 1 w 778"/>
                <a:gd name="T95" fmla="*/ 1 h 207"/>
                <a:gd name="T96" fmla="*/ 1 w 778"/>
                <a:gd name="T97" fmla="*/ 1 h 207"/>
                <a:gd name="T98" fmla="*/ 1 w 778"/>
                <a:gd name="T99" fmla="*/ 1 h 207"/>
                <a:gd name="T100" fmla="*/ 1 w 778"/>
                <a:gd name="T101" fmla="*/ 1 h 207"/>
                <a:gd name="T102" fmla="*/ 1 w 778"/>
                <a:gd name="T103" fmla="*/ 1 h 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78"/>
                <a:gd name="T157" fmla="*/ 0 h 207"/>
                <a:gd name="T158" fmla="*/ 778 w 778"/>
                <a:gd name="T159" fmla="*/ 207 h 2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78" h="207">
                  <a:moveTo>
                    <a:pt x="778" y="6"/>
                  </a:moveTo>
                  <a:lnTo>
                    <a:pt x="777" y="20"/>
                  </a:lnTo>
                  <a:lnTo>
                    <a:pt x="775" y="33"/>
                  </a:lnTo>
                  <a:lnTo>
                    <a:pt x="768" y="45"/>
                  </a:lnTo>
                  <a:lnTo>
                    <a:pt x="755" y="53"/>
                  </a:lnTo>
                  <a:lnTo>
                    <a:pt x="750" y="53"/>
                  </a:lnTo>
                  <a:lnTo>
                    <a:pt x="744" y="56"/>
                  </a:lnTo>
                  <a:lnTo>
                    <a:pt x="739" y="59"/>
                  </a:lnTo>
                  <a:lnTo>
                    <a:pt x="735" y="63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2" y="65"/>
                  </a:lnTo>
                  <a:lnTo>
                    <a:pt x="744" y="65"/>
                  </a:lnTo>
                  <a:lnTo>
                    <a:pt x="745" y="64"/>
                  </a:lnTo>
                  <a:lnTo>
                    <a:pt x="746" y="63"/>
                  </a:lnTo>
                  <a:lnTo>
                    <a:pt x="747" y="61"/>
                  </a:lnTo>
                  <a:lnTo>
                    <a:pt x="747" y="60"/>
                  </a:lnTo>
                  <a:lnTo>
                    <a:pt x="742" y="66"/>
                  </a:lnTo>
                  <a:lnTo>
                    <a:pt x="736" y="72"/>
                  </a:lnTo>
                  <a:lnTo>
                    <a:pt x="730" y="77"/>
                  </a:lnTo>
                  <a:lnTo>
                    <a:pt x="723" y="82"/>
                  </a:lnTo>
                  <a:lnTo>
                    <a:pt x="716" y="86"/>
                  </a:lnTo>
                  <a:lnTo>
                    <a:pt x="708" y="90"/>
                  </a:lnTo>
                  <a:lnTo>
                    <a:pt x="700" y="93"/>
                  </a:lnTo>
                  <a:lnTo>
                    <a:pt x="691" y="96"/>
                  </a:lnTo>
                  <a:lnTo>
                    <a:pt x="681" y="97"/>
                  </a:lnTo>
                  <a:lnTo>
                    <a:pt x="671" y="100"/>
                  </a:lnTo>
                  <a:lnTo>
                    <a:pt x="659" y="104"/>
                  </a:lnTo>
                  <a:lnTo>
                    <a:pt x="649" y="109"/>
                  </a:lnTo>
                  <a:lnTo>
                    <a:pt x="638" y="112"/>
                  </a:lnTo>
                  <a:lnTo>
                    <a:pt x="627" y="117"/>
                  </a:lnTo>
                  <a:lnTo>
                    <a:pt x="617" y="121"/>
                  </a:lnTo>
                  <a:lnTo>
                    <a:pt x="607" y="122"/>
                  </a:lnTo>
                  <a:lnTo>
                    <a:pt x="590" y="128"/>
                  </a:lnTo>
                  <a:lnTo>
                    <a:pt x="571" y="134"/>
                  </a:lnTo>
                  <a:lnTo>
                    <a:pt x="553" y="138"/>
                  </a:lnTo>
                  <a:lnTo>
                    <a:pt x="536" y="143"/>
                  </a:lnTo>
                  <a:lnTo>
                    <a:pt x="518" y="148"/>
                  </a:lnTo>
                  <a:lnTo>
                    <a:pt x="499" y="151"/>
                  </a:lnTo>
                  <a:lnTo>
                    <a:pt x="481" y="156"/>
                  </a:lnTo>
                  <a:lnTo>
                    <a:pt x="463" y="160"/>
                  </a:lnTo>
                  <a:lnTo>
                    <a:pt x="444" y="163"/>
                  </a:lnTo>
                  <a:lnTo>
                    <a:pt x="426" y="167"/>
                  </a:lnTo>
                  <a:lnTo>
                    <a:pt x="408" y="170"/>
                  </a:lnTo>
                  <a:lnTo>
                    <a:pt x="388" y="173"/>
                  </a:lnTo>
                  <a:lnTo>
                    <a:pt x="370" y="176"/>
                  </a:lnTo>
                  <a:lnTo>
                    <a:pt x="351" y="178"/>
                  </a:lnTo>
                  <a:lnTo>
                    <a:pt x="332" y="182"/>
                  </a:lnTo>
                  <a:lnTo>
                    <a:pt x="313" y="184"/>
                  </a:lnTo>
                  <a:lnTo>
                    <a:pt x="313" y="189"/>
                  </a:lnTo>
                  <a:lnTo>
                    <a:pt x="311" y="186"/>
                  </a:lnTo>
                  <a:lnTo>
                    <a:pt x="307" y="189"/>
                  </a:lnTo>
                  <a:lnTo>
                    <a:pt x="307" y="186"/>
                  </a:lnTo>
                  <a:lnTo>
                    <a:pt x="288" y="187"/>
                  </a:lnTo>
                  <a:lnTo>
                    <a:pt x="268" y="188"/>
                  </a:lnTo>
                  <a:lnTo>
                    <a:pt x="250" y="190"/>
                  </a:lnTo>
                  <a:lnTo>
                    <a:pt x="231" y="191"/>
                  </a:lnTo>
                  <a:lnTo>
                    <a:pt x="212" y="193"/>
                  </a:lnTo>
                  <a:lnTo>
                    <a:pt x="193" y="195"/>
                  </a:lnTo>
                  <a:lnTo>
                    <a:pt x="175" y="196"/>
                  </a:lnTo>
                  <a:lnTo>
                    <a:pt x="155" y="197"/>
                  </a:lnTo>
                  <a:lnTo>
                    <a:pt x="137" y="199"/>
                  </a:lnTo>
                  <a:lnTo>
                    <a:pt x="117" y="201"/>
                  </a:lnTo>
                  <a:lnTo>
                    <a:pt x="98" y="202"/>
                  </a:lnTo>
                  <a:lnTo>
                    <a:pt x="79" y="203"/>
                  </a:lnTo>
                  <a:lnTo>
                    <a:pt x="59" y="204"/>
                  </a:lnTo>
                  <a:lnTo>
                    <a:pt x="40" y="206"/>
                  </a:lnTo>
                  <a:lnTo>
                    <a:pt x="20" y="206"/>
                  </a:lnTo>
                  <a:lnTo>
                    <a:pt x="0" y="207"/>
                  </a:lnTo>
                  <a:lnTo>
                    <a:pt x="12" y="200"/>
                  </a:lnTo>
                  <a:lnTo>
                    <a:pt x="27" y="196"/>
                  </a:lnTo>
                  <a:lnTo>
                    <a:pt x="42" y="194"/>
                  </a:lnTo>
                  <a:lnTo>
                    <a:pt x="59" y="193"/>
                  </a:lnTo>
                  <a:lnTo>
                    <a:pt x="75" y="191"/>
                  </a:lnTo>
                  <a:lnTo>
                    <a:pt x="91" y="191"/>
                  </a:lnTo>
                  <a:lnTo>
                    <a:pt x="108" y="190"/>
                  </a:lnTo>
                  <a:lnTo>
                    <a:pt x="124" y="189"/>
                  </a:lnTo>
                  <a:lnTo>
                    <a:pt x="148" y="189"/>
                  </a:lnTo>
                  <a:lnTo>
                    <a:pt x="171" y="188"/>
                  </a:lnTo>
                  <a:lnTo>
                    <a:pt x="195" y="186"/>
                  </a:lnTo>
                  <a:lnTo>
                    <a:pt x="217" y="183"/>
                  </a:lnTo>
                  <a:lnTo>
                    <a:pt x="240" y="181"/>
                  </a:lnTo>
                  <a:lnTo>
                    <a:pt x="261" y="178"/>
                  </a:lnTo>
                  <a:lnTo>
                    <a:pt x="284" y="175"/>
                  </a:lnTo>
                  <a:lnTo>
                    <a:pt x="306" y="171"/>
                  </a:lnTo>
                  <a:lnTo>
                    <a:pt x="328" y="168"/>
                  </a:lnTo>
                  <a:lnTo>
                    <a:pt x="350" y="163"/>
                  </a:lnTo>
                  <a:lnTo>
                    <a:pt x="371" y="160"/>
                  </a:lnTo>
                  <a:lnTo>
                    <a:pt x="394" y="155"/>
                  </a:lnTo>
                  <a:lnTo>
                    <a:pt x="416" y="150"/>
                  </a:lnTo>
                  <a:lnTo>
                    <a:pt x="439" y="145"/>
                  </a:lnTo>
                  <a:lnTo>
                    <a:pt x="462" y="141"/>
                  </a:lnTo>
                  <a:lnTo>
                    <a:pt x="486" y="136"/>
                  </a:lnTo>
                  <a:lnTo>
                    <a:pt x="506" y="129"/>
                  </a:lnTo>
                  <a:lnTo>
                    <a:pt x="527" y="123"/>
                  </a:lnTo>
                  <a:lnTo>
                    <a:pt x="547" y="117"/>
                  </a:lnTo>
                  <a:lnTo>
                    <a:pt x="568" y="112"/>
                  </a:lnTo>
                  <a:lnTo>
                    <a:pt x="588" y="106"/>
                  </a:lnTo>
                  <a:lnTo>
                    <a:pt x="608" y="100"/>
                  </a:lnTo>
                  <a:lnTo>
                    <a:pt x="627" y="92"/>
                  </a:lnTo>
                  <a:lnTo>
                    <a:pt x="646" y="83"/>
                  </a:lnTo>
                  <a:lnTo>
                    <a:pt x="638" y="83"/>
                  </a:lnTo>
                  <a:lnTo>
                    <a:pt x="631" y="83"/>
                  </a:lnTo>
                  <a:lnTo>
                    <a:pt x="625" y="83"/>
                  </a:lnTo>
                  <a:lnTo>
                    <a:pt x="619" y="82"/>
                  </a:lnTo>
                  <a:lnTo>
                    <a:pt x="612" y="82"/>
                  </a:lnTo>
                  <a:lnTo>
                    <a:pt x="607" y="80"/>
                  </a:lnTo>
                  <a:lnTo>
                    <a:pt x="600" y="79"/>
                  </a:lnTo>
                  <a:lnTo>
                    <a:pt x="593" y="79"/>
                  </a:lnTo>
                  <a:lnTo>
                    <a:pt x="582" y="84"/>
                  </a:lnTo>
                  <a:lnTo>
                    <a:pt x="569" y="87"/>
                  </a:lnTo>
                  <a:lnTo>
                    <a:pt x="555" y="90"/>
                  </a:lnTo>
                  <a:lnTo>
                    <a:pt x="540" y="92"/>
                  </a:lnTo>
                  <a:lnTo>
                    <a:pt x="526" y="95"/>
                  </a:lnTo>
                  <a:lnTo>
                    <a:pt x="512" y="95"/>
                  </a:lnTo>
                  <a:lnTo>
                    <a:pt x="497" y="95"/>
                  </a:lnTo>
                  <a:lnTo>
                    <a:pt x="483" y="92"/>
                  </a:lnTo>
                  <a:lnTo>
                    <a:pt x="490" y="89"/>
                  </a:lnTo>
                  <a:lnTo>
                    <a:pt x="497" y="87"/>
                  </a:lnTo>
                  <a:lnTo>
                    <a:pt x="504" y="86"/>
                  </a:lnTo>
                  <a:lnTo>
                    <a:pt x="510" y="86"/>
                  </a:lnTo>
                  <a:lnTo>
                    <a:pt x="515" y="86"/>
                  </a:lnTo>
                  <a:lnTo>
                    <a:pt x="522" y="86"/>
                  </a:lnTo>
                  <a:lnTo>
                    <a:pt x="528" y="83"/>
                  </a:lnTo>
                  <a:lnTo>
                    <a:pt x="535" y="78"/>
                  </a:lnTo>
                  <a:lnTo>
                    <a:pt x="556" y="73"/>
                  </a:lnTo>
                  <a:lnTo>
                    <a:pt x="579" y="70"/>
                  </a:lnTo>
                  <a:lnTo>
                    <a:pt x="601" y="67"/>
                  </a:lnTo>
                  <a:lnTo>
                    <a:pt x="623" y="65"/>
                  </a:lnTo>
                  <a:lnTo>
                    <a:pt x="646" y="64"/>
                  </a:lnTo>
                  <a:lnTo>
                    <a:pt x="667" y="61"/>
                  </a:lnTo>
                  <a:lnTo>
                    <a:pt x="689" y="58"/>
                  </a:lnTo>
                  <a:lnTo>
                    <a:pt x="711" y="53"/>
                  </a:lnTo>
                  <a:lnTo>
                    <a:pt x="716" y="47"/>
                  </a:lnTo>
                  <a:lnTo>
                    <a:pt x="722" y="44"/>
                  </a:lnTo>
                  <a:lnTo>
                    <a:pt x="728" y="40"/>
                  </a:lnTo>
                  <a:lnTo>
                    <a:pt x="732" y="33"/>
                  </a:lnTo>
                  <a:lnTo>
                    <a:pt x="718" y="32"/>
                  </a:lnTo>
                  <a:lnTo>
                    <a:pt x="703" y="32"/>
                  </a:lnTo>
                  <a:lnTo>
                    <a:pt x="687" y="32"/>
                  </a:lnTo>
                  <a:lnTo>
                    <a:pt x="672" y="33"/>
                  </a:lnTo>
                  <a:lnTo>
                    <a:pt x="656" y="34"/>
                  </a:lnTo>
                  <a:lnTo>
                    <a:pt x="641" y="37"/>
                  </a:lnTo>
                  <a:lnTo>
                    <a:pt x="625" y="39"/>
                  </a:lnTo>
                  <a:lnTo>
                    <a:pt x="609" y="41"/>
                  </a:lnTo>
                  <a:lnTo>
                    <a:pt x="594" y="44"/>
                  </a:lnTo>
                  <a:lnTo>
                    <a:pt x="578" y="46"/>
                  </a:lnTo>
                  <a:lnTo>
                    <a:pt x="562" y="48"/>
                  </a:lnTo>
                  <a:lnTo>
                    <a:pt x="547" y="51"/>
                  </a:lnTo>
                  <a:lnTo>
                    <a:pt x="532" y="53"/>
                  </a:lnTo>
                  <a:lnTo>
                    <a:pt x="518" y="56"/>
                  </a:lnTo>
                  <a:lnTo>
                    <a:pt x="503" y="57"/>
                  </a:lnTo>
                  <a:lnTo>
                    <a:pt x="488" y="58"/>
                  </a:lnTo>
                  <a:lnTo>
                    <a:pt x="480" y="60"/>
                  </a:lnTo>
                  <a:lnTo>
                    <a:pt x="472" y="63"/>
                  </a:lnTo>
                  <a:lnTo>
                    <a:pt x="463" y="63"/>
                  </a:lnTo>
                  <a:lnTo>
                    <a:pt x="455" y="63"/>
                  </a:lnTo>
                  <a:lnTo>
                    <a:pt x="446" y="63"/>
                  </a:lnTo>
                  <a:lnTo>
                    <a:pt x="436" y="63"/>
                  </a:lnTo>
                  <a:lnTo>
                    <a:pt x="427" y="64"/>
                  </a:lnTo>
                  <a:lnTo>
                    <a:pt x="418" y="65"/>
                  </a:lnTo>
                  <a:lnTo>
                    <a:pt x="410" y="66"/>
                  </a:lnTo>
                  <a:lnTo>
                    <a:pt x="400" y="69"/>
                  </a:lnTo>
                  <a:lnTo>
                    <a:pt x="391" y="71"/>
                  </a:lnTo>
                  <a:lnTo>
                    <a:pt x="382" y="73"/>
                  </a:lnTo>
                  <a:lnTo>
                    <a:pt x="372" y="74"/>
                  </a:lnTo>
                  <a:lnTo>
                    <a:pt x="364" y="76"/>
                  </a:lnTo>
                  <a:lnTo>
                    <a:pt x="359" y="74"/>
                  </a:lnTo>
                  <a:lnTo>
                    <a:pt x="353" y="71"/>
                  </a:lnTo>
                  <a:lnTo>
                    <a:pt x="355" y="63"/>
                  </a:lnTo>
                  <a:lnTo>
                    <a:pt x="367" y="61"/>
                  </a:lnTo>
                  <a:lnTo>
                    <a:pt x="378" y="60"/>
                  </a:lnTo>
                  <a:lnTo>
                    <a:pt x="391" y="59"/>
                  </a:lnTo>
                  <a:lnTo>
                    <a:pt x="402" y="57"/>
                  </a:lnTo>
                  <a:lnTo>
                    <a:pt x="415" y="56"/>
                  </a:lnTo>
                  <a:lnTo>
                    <a:pt x="426" y="53"/>
                  </a:lnTo>
                  <a:lnTo>
                    <a:pt x="438" y="52"/>
                  </a:lnTo>
                  <a:lnTo>
                    <a:pt x="450" y="50"/>
                  </a:lnTo>
                  <a:lnTo>
                    <a:pt x="462" y="48"/>
                  </a:lnTo>
                  <a:lnTo>
                    <a:pt x="473" y="46"/>
                  </a:lnTo>
                  <a:lnTo>
                    <a:pt x="484" y="45"/>
                  </a:lnTo>
                  <a:lnTo>
                    <a:pt x="496" y="43"/>
                  </a:lnTo>
                  <a:lnTo>
                    <a:pt x="506" y="41"/>
                  </a:lnTo>
                  <a:lnTo>
                    <a:pt x="518" y="40"/>
                  </a:lnTo>
                  <a:lnTo>
                    <a:pt x="528" y="39"/>
                  </a:lnTo>
                  <a:lnTo>
                    <a:pt x="538" y="38"/>
                  </a:lnTo>
                  <a:lnTo>
                    <a:pt x="571" y="28"/>
                  </a:lnTo>
                  <a:lnTo>
                    <a:pt x="571" y="33"/>
                  </a:lnTo>
                  <a:lnTo>
                    <a:pt x="598" y="25"/>
                  </a:lnTo>
                  <a:lnTo>
                    <a:pt x="595" y="28"/>
                  </a:lnTo>
                  <a:lnTo>
                    <a:pt x="608" y="27"/>
                  </a:lnTo>
                  <a:lnTo>
                    <a:pt x="622" y="27"/>
                  </a:lnTo>
                  <a:lnTo>
                    <a:pt x="634" y="25"/>
                  </a:lnTo>
                  <a:lnTo>
                    <a:pt x="648" y="24"/>
                  </a:lnTo>
                  <a:lnTo>
                    <a:pt x="660" y="21"/>
                  </a:lnTo>
                  <a:lnTo>
                    <a:pt x="672" y="19"/>
                  </a:lnTo>
                  <a:lnTo>
                    <a:pt x="682" y="17"/>
                  </a:lnTo>
                  <a:lnTo>
                    <a:pt x="691" y="13"/>
                  </a:lnTo>
                  <a:lnTo>
                    <a:pt x="689" y="11"/>
                  </a:lnTo>
                  <a:lnTo>
                    <a:pt x="695" y="8"/>
                  </a:lnTo>
                  <a:lnTo>
                    <a:pt x="704" y="7"/>
                  </a:lnTo>
                  <a:lnTo>
                    <a:pt x="714" y="6"/>
                  </a:lnTo>
                  <a:lnTo>
                    <a:pt x="727" y="5"/>
                  </a:lnTo>
                  <a:lnTo>
                    <a:pt x="739" y="3"/>
                  </a:lnTo>
                  <a:lnTo>
                    <a:pt x="752" y="2"/>
                  </a:lnTo>
                  <a:lnTo>
                    <a:pt x="763" y="1"/>
                  </a:lnTo>
                  <a:lnTo>
                    <a:pt x="772" y="0"/>
                  </a:lnTo>
                  <a:lnTo>
                    <a:pt x="77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36"/>
            <p:cNvSpPr>
              <a:spLocks/>
            </p:cNvSpPr>
            <p:nvPr/>
          </p:nvSpPr>
          <p:spPr bwMode="auto">
            <a:xfrm>
              <a:off x="10665" y="9943"/>
              <a:ext cx="76" cy="12"/>
            </a:xfrm>
            <a:custGeom>
              <a:avLst/>
              <a:gdLst>
                <a:gd name="T0" fmla="*/ 1 w 150"/>
                <a:gd name="T1" fmla="*/ 1 h 23"/>
                <a:gd name="T2" fmla="*/ 1 w 150"/>
                <a:gd name="T3" fmla="*/ 1 h 23"/>
                <a:gd name="T4" fmla="*/ 1 w 150"/>
                <a:gd name="T5" fmla="*/ 1 h 23"/>
                <a:gd name="T6" fmla="*/ 1 w 150"/>
                <a:gd name="T7" fmla="*/ 1 h 23"/>
                <a:gd name="T8" fmla="*/ 1 w 150"/>
                <a:gd name="T9" fmla="*/ 1 h 23"/>
                <a:gd name="T10" fmla="*/ 1 w 150"/>
                <a:gd name="T11" fmla="*/ 1 h 23"/>
                <a:gd name="T12" fmla="*/ 1 w 150"/>
                <a:gd name="T13" fmla="*/ 1 h 23"/>
                <a:gd name="T14" fmla="*/ 1 w 150"/>
                <a:gd name="T15" fmla="*/ 1 h 23"/>
                <a:gd name="T16" fmla="*/ 1 w 150"/>
                <a:gd name="T17" fmla="*/ 1 h 23"/>
                <a:gd name="T18" fmla="*/ 1 w 150"/>
                <a:gd name="T19" fmla="*/ 1 h 23"/>
                <a:gd name="T20" fmla="*/ 1 w 150"/>
                <a:gd name="T21" fmla="*/ 1 h 23"/>
                <a:gd name="T22" fmla="*/ 1 w 150"/>
                <a:gd name="T23" fmla="*/ 1 h 23"/>
                <a:gd name="T24" fmla="*/ 1 w 150"/>
                <a:gd name="T25" fmla="*/ 1 h 23"/>
                <a:gd name="T26" fmla="*/ 0 w 150"/>
                <a:gd name="T27" fmla="*/ 1 h 23"/>
                <a:gd name="T28" fmla="*/ 1 w 150"/>
                <a:gd name="T29" fmla="*/ 1 h 23"/>
                <a:gd name="T30" fmla="*/ 1 w 150"/>
                <a:gd name="T31" fmla="*/ 1 h 23"/>
                <a:gd name="T32" fmla="*/ 1 w 150"/>
                <a:gd name="T33" fmla="*/ 1 h 23"/>
                <a:gd name="T34" fmla="*/ 1 w 150"/>
                <a:gd name="T35" fmla="*/ 1 h 23"/>
                <a:gd name="T36" fmla="*/ 1 w 150"/>
                <a:gd name="T37" fmla="*/ 1 h 23"/>
                <a:gd name="T38" fmla="*/ 1 w 150"/>
                <a:gd name="T39" fmla="*/ 1 h 23"/>
                <a:gd name="T40" fmla="*/ 1 w 150"/>
                <a:gd name="T41" fmla="*/ 1 h 23"/>
                <a:gd name="T42" fmla="*/ 1 w 150"/>
                <a:gd name="T43" fmla="*/ 1 h 23"/>
                <a:gd name="T44" fmla="*/ 1 w 150"/>
                <a:gd name="T45" fmla="*/ 0 h 23"/>
                <a:gd name="T46" fmla="*/ 1 w 150"/>
                <a:gd name="T47" fmla="*/ 0 h 23"/>
                <a:gd name="T48" fmla="*/ 1 w 150"/>
                <a:gd name="T49" fmla="*/ 1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23"/>
                <a:gd name="T77" fmla="*/ 150 w 150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23">
                  <a:moveTo>
                    <a:pt x="150" y="1"/>
                  </a:moveTo>
                  <a:lnTo>
                    <a:pt x="147" y="8"/>
                  </a:lnTo>
                  <a:lnTo>
                    <a:pt x="141" y="10"/>
                  </a:lnTo>
                  <a:lnTo>
                    <a:pt x="133" y="13"/>
                  </a:lnTo>
                  <a:lnTo>
                    <a:pt x="126" y="14"/>
                  </a:lnTo>
                  <a:lnTo>
                    <a:pt x="110" y="14"/>
                  </a:lnTo>
                  <a:lnTo>
                    <a:pt x="94" y="15"/>
                  </a:lnTo>
                  <a:lnTo>
                    <a:pt x="78" y="17"/>
                  </a:lnTo>
                  <a:lnTo>
                    <a:pt x="62" y="19"/>
                  </a:lnTo>
                  <a:lnTo>
                    <a:pt x="48" y="21"/>
                  </a:lnTo>
                  <a:lnTo>
                    <a:pt x="32" y="22"/>
                  </a:lnTo>
                  <a:lnTo>
                    <a:pt x="17" y="23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9"/>
                  </a:lnTo>
                  <a:lnTo>
                    <a:pt x="6" y="4"/>
                  </a:lnTo>
                  <a:lnTo>
                    <a:pt x="24" y="7"/>
                  </a:lnTo>
                  <a:lnTo>
                    <a:pt x="41" y="7"/>
                  </a:lnTo>
                  <a:lnTo>
                    <a:pt x="59" y="6"/>
                  </a:lnTo>
                  <a:lnTo>
                    <a:pt x="77" y="4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37"/>
            <p:cNvSpPr>
              <a:spLocks/>
            </p:cNvSpPr>
            <p:nvPr/>
          </p:nvSpPr>
          <p:spPr bwMode="auto">
            <a:xfrm>
              <a:off x="10651" y="9968"/>
              <a:ext cx="60" cy="13"/>
            </a:xfrm>
            <a:custGeom>
              <a:avLst/>
              <a:gdLst>
                <a:gd name="T0" fmla="*/ 1 w 120"/>
                <a:gd name="T1" fmla="*/ 1 h 26"/>
                <a:gd name="T2" fmla="*/ 1 w 120"/>
                <a:gd name="T3" fmla="*/ 1 h 26"/>
                <a:gd name="T4" fmla="*/ 1 w 120"/>
                <a:gd name="T5" fmla="*/ 1 h 26"/>
                <a:gd name="T6" fmla="*/ 1 w 120"/>
                <a:gd name="T7" fmla="*/ 1 h 26"/>
                <a:gd name="T8" fmla="*/ 1 w 120"/>
                <a:gd name="T9" fmla="*/ 1 h 26"/>
                <a:gd name="T10" fmla="*/ 1 w 120"/>
                <a:gd name="T11" fmla="*/ 1 h 26"/>
                <a:gd name="T12" fmla="*/ 1 w 120"/>
                <a:gd name="T13" fmla="*/ 1 h 26"/>
                <a:gd name="T14" fmla="*/ 1 w 120"/>
                <a:gd name="T15" fmla="*/ 1 h 26"/>
                <a:gd name="T16" fmla="*/ 1 w 120"/>
                <a:gd name="T17" fmla="*/ 1 h 26"/>
                <a:gd name="T18" fmla="*/ 1 w 120"/>
                <a:gd name="T19" fmla="*/ 1 h 26"/>
                <a:gd name="T20" fmla="*/ 1 w 120"/>
                <a:gd name="T21" fmla="*/ 1 h 26"/>
                <a:gd name="T22" fmla="*/ 1 w 120"/>
                <a:gd name="T23" fmla="*/ 1 h 26"/>
                <a:gd name="T24" fmla="*/ 1 w 120"/>
                <a:gd name="T25" fmla="*/ 1 h 26"/>
                <a:gd name="T26" fmla="*/ 1 w 120"/>
                <a:gd name="T27" fmla="*/ 1 h 26"/>
                <a:gd name="T28" fmla="*/ 1 w 120"/>
                <a:gd name="T29" fmla="*/ 1 h 26"/>
                <a:gd name="T30" fmla="*/ 1 w 120"/>
                <a:gd name="T31" fmla="*/ 1 h 26"/>
                <a:gd name="T32" fmla="*/ 1 w 120"/>
                <a:gd name="T33" fmla="*/ 1 h 26"/>
                <a:gd name="T34" fmla="*/ 0 w 120"/>
                <a:gd name="T35" fmla="*/ 1 h 26"/>
                <a:gd name="T36" fmla="*/ 1 w 120"/>
                <a:gd name="T37" fmla="*/ 1 h 26"/>
                <a:gd name="T38" fmla="*/ 1 w 120"/>
                <a:gd name="T39" fmla="*/ 1 h 26"/>
                <a:gd name="T40" fmla="*/ 1 w 120"/>
                <a:gd name="T41" fmla="*/ 1 h 26"/>
                <a:gd name="T42" fmla="*/ 1 w 120"/>
                <a:gd name="T43" fmla="*/ 1 h 26"/>
                <a:gd name="T44" fmla="*/ 1 w 120"/>
                <a:gd name="T45" fmla="*/ 1 h 26"/>
                <a:gd name="T46" fmla="*/ 1 w 120"/>
                <a:gd name="T47" fmla="*/ 0 h 26"/>
                <a:gd name="T48" fmla="*/ 1 w 120"/>
                <a:gd name="T49" fmla="*/ 1 h 26"/>
                <a:gd name="T50" fmla="*/ 1 w 120"/>
                <a:gd name="T51" fmla="*/ 1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6"/>
                <a:gd name="T80" fmla="*/ 120 w 120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6">
                  <a:moveTo>
                    <a:pt x="120" y="2"/>
                  </a:moveTo>
                  <a:lnTo>
                    <a:pt x="119" y="7"/>
                  </a:lnTo>
                  <a:lnTo>
                    <a:pt x="117" y="11"/>
                  </a:lnTo>
                  <a:lnTo>
                    <a:pt x="113" y="14"/>
                  </a:lnTo>
                  <a:lnTo>
                    <a:pt x="111" y="18"/>
                  </a:lnTo>
                  <a:lnTo>
                    <a:pt x="104" y="14"/>
                  </a:lnTo>
                  <a:lnTo>
                    <a:pt x="96" y="12"/>
                  </a:lnTo>
                  <a:lnTo>
                    <a:pt x="88" y="11"/>
                  </a:lnTo>
                  <a:lnTo>
                    <a:pt x="79" y="13"/>
                  </a:lnTo>
                  <a:lnTo>
                    <a:pt x="70" y="17"/>
                  </a:lnTo>
                  <a:lnTo>
                    <a:pt x="59" y="19"/>
                  </a:lnTo>
                  <a:lnTo>
                    <a:pt x="50" y="23"/>
                  </a:lnTo>
                  <a:lnTo>
                    <a:pt x="40" y="24"/>
                  </a:lnTo>
                  <a:lnTo>
                    <a:pt x="30" y="25"/>
                  </a:lnTo>
                  <a:lnTo>
                    <a:pt x="21" y="26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14" y="11"/>
                  </a:lnTo>
                  <a:lnTo>
                    <a:pt x="29" y="7"/>
                  </a:lnTo>
                  <a:lnTo>
                    <a:pt x="42" y="5"/>
                  </a:lnTo>
                  <a:lnTo>
                    <a:pt x="57" y="2"/>
                  </a:lnTo>
                  <a:lnTo>
                    <a:pt x="71" y="1"/>
                  </a:lnTo>
                  <a:lnTo>
                    <a:pt x="87" y="0"/>
                  </a:lnTo>
                  <a:lnTo>
                    <a:pt x="103" y="1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38"/>
            <p:cNvSpPr>
              <a:spLocks/>
            </p:cNvSpPr>
            <p:nvPr/>
          </p:nvSpPr>
          <p:spPr bwMode="auto">
            <a:xfrm>
              <a:off x="10605" y="9990"/>
              <a:ext cx="71" cy="20"/>
            </a:xfrm>
            <a:custGeom>
              <a:avLst/>
              <a:gdLst>
                <a:gd name="T0" fmla="*/ 0 w 143"/>
                <a:gd name="T1" fmla="*/ 1 h 40"/>
                <a:gd name="T2" fmla="*/ 0 w 143"/>
                <a:gd name="T3" fmla="*/ 1 h 40"/>
                <a:gd name="T4" fmla="*/ 0 w 143"/>
                <a:gd name="T5" fmla="*/ 1 h 40"/>
                <a:gd name="T6" fmla="*/ 0 w 143"/>
                <a:gd name="T7" fmla="*/ 1 h 40"/>
                <a:gd name="T8" fmla="*/ 0 w 143"/>
                <a:gd name="T9" fmla="*/ 1 h 40"/>
                <a:gd name="T10" fmla="*/ 0 w 143"/>
                <a:gd name="T11" fmla="*/ 1 h 40"/>
                <a:gd name="T12" fmla="*/ 0 w 143"/>
                <a:gd name="T13" fmla="*/ 1 h 40"/>
                <a:gd name="T14" fmla="*/ 0 w 143"/>
                <a:gd name="T15" fmla="*/ 1 h 40"/>
                <a:gd name="T16" fmla="*/ 0 w 143"/>
                <a:gd name="T17" fmla="*/ 1 h 40"/>
                <a:gd name="T18" fmla="*/ 0 w 143"/>
                <a:gd name="T19" fmla="*/ 1 h 40"/>
                <a:gd name="T20" fmla="*/ 0 w 143"/>
                <a:gd name="T21" fmla="*/ 1 h 40"/>
                <a:gd name="T22" fmla="*/ 0 w 143"/>
                <a:gd name="T23" fmla="*/ 1 h 40"/>
                <a:gd name="T24" fmla="*/ 0 w 143"/>
                <a:gd name="T25" fmla="*/ 1 h 40"/>
                <a:gd name="T26" fmla="*/ 0 w 143"/>
                <a:gd name="T27" fmla="*/ 1 h 40"/>
                <a:gd name="T28" fmla="*/ 0 w 143"/>
                <a:gd name="T29" fmla="*/ 1 h 40"/>
                <a:gd name="T30" fmla="*/ 0 w 143"/>
                <a:gd name="T31" fmla="*/ 1 h 40"/>
                <a:gd name="T32" fmla="*/ 0 w 143"/>
                <a:gd name="T33" fmla="*/ 1 h 40"/>
                <a:gd name="T34" fmla="*/ 0 w 143"/>
                <a:gd name="T35" fmla="*/ 1 h 40"/>
                <a:gd name="T36" fmla="*/ 0 w 143"/>
                <a:gd name="T37" fmla="*/ 1 h 40"/>
                <a:gd name="T38" fmla="*/ 0 w 143"/>
                <a:gd name="T39" fmla="*/ 1 h 40"/>
                <a:gd name="T40" fmla="*/ 0 w 143"/>
                <a:gd name="T41" fmla="*/ 1 h 40"/>
                <a:gd name="T42" fmla="*/ 0 w 143"/>
                <a:gd name="T43" fmla="*/ 1 h 40"/>
                <a:gd name="T44" fmla="*/ 0 w 143"/>
                <a:gd name="T45" fmla="*/ 1 h 40"/>
                <a:gd name="T46" fmla="*/ 0 w 143"/>
                <a:gd name="T47" fmla="*/ 1 h 40"/>
                <a:gd name="T48" fmla="*/ 0 w 143"/>
                <a:gd name="T49" fmla="*/ 1 h 40"/>
                <a:gd name="T50" fmla="*/ 0 w 143"/>
                <a:gd name="T51" fmla="*/ 1 h 40"/>
                <a:gd name="T52" fmla="*/ 0 w 143"/>
                <a:gd name="T53" fmla="*/ 1 h 40"/>
                <a:gd name="T54" fmla="*/ 0 w 143"/>
                <a:gd name="T55" fmla="*/ 1 h 40"/>
                <a:gd name="T56" fmla="*/ 0 w 143"/>
                <a:gd name="T57" fmla="*/ 1 h 40"/>
                <a:gd name="T58" fmla="*/ 0 w 143"/>
                <a:gd name="T59" fmla="*/ 0 h 40"/>
                <a:gd name="T60" fmla="*/ 0 w 143"/>
                <a:gd name="T61" fmla="*/ 0 h 40"/>
                <a:gd name="T62" fmla="*/ 0 w 143"/>
                <a:gd name="T63" fmla="*/ 1 h 40"/>
                <a:gd name="T64" fmla="*/ 0 w 143"/>
                <a:gd name="T65" fmla="*/ 1 h 40"/>
                <a:gd name="T66" fmla="*/ 0 w 143"/>
                <a:gd name="T67" fmla="*/ 1 h 40"/>
                <a:gd name="T68" fmla="*/ 0 w 143"/>
                <a:gd name="T69" fmla="*/ 1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3"/>
                <a:gd name="T106" fmla="*/ 0 h 40"/>
                <a:gd name="T107" fmla="*/ 143 w 14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3" h="40">
                  <a:moveTo>
                    <a:pt x="143" y="7"/>
                  </a:moveTo>
                  <a:lnTo>
                    <a:pt x="136" y="13"/>
                  </a:lnTo>
                  <a:lnTo>
                    <a:pt x="128" y="17"/>
                  </a:lnTo>
                  <a:lnTo>
                    <a:pt x="119" y="19"/>
                  </a:lnTo>
                  <a:lnTo>
                    <a:pt x="110" y="19"/>
                  </a:lnTo>
                  <a:lnTo>
                    <a:pt x="100" y="19"/>
                  </a:lnTo>
                  <a:lnTo>
                    <a:pt x="91" y="20"/>
                  </a:lnTo>
                  <a:lnTo>
                    <a:pt x="82" y="21"/>
                  </a:lnTo>
                  <a:lnTo>
                    <a:pt x="74" y="25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7" y="26"/>
                  </a:lnTo>
                  <a:lnTo>
                    <a:pt x="14" y="25"/>
                  </a:lnTo>
                  <a:lnTo>
                    <a:pt x="20" y="20"/>
                  </a:lnTo>
                  <a:lnTo>
                    <a:pt x="27" y="14"/>
                  </a:lnTo>
                  <a:lnTo>
                    <a:pt x="33" y="9"/>
                  </a:lnTo>
                  <a:lnTo>
                    <a:pt x="39" y="5"/>
                  </a:lnTo>
                  <a:lnTo>
                    <a:pt x="47" y="4"/>
                  </a:lnTo>
                  <a:lnTo>
                    <a:pt x="55" y="5"/>
                  </a:lnTo>
                  <a:lnTo>
                    <a:pt x="64" y="6"/>
                  </a:lnTo>
                  <a:lnTo>
                    <a:pt x="74" y="6"/>
                  </a:lnTo>
                  <a:lnTo>
                    <a:pt x="83" y="6"/>
                  </a:lnTo>
                  <a:lnTo>
                    <a:pt x="92" y="5"/>
                  </a:lnTo>
                  <a:lnTo>
                    <a:pt x="100" y="4"/>
                  </a:lnTo>
                  <a:lnTo>
                    <a:pt x="108" y="1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28" y="5"/>
                  </a:lnTo>
                  <a:lnTo>
                    <a:pt x="134" y="4"/>
                  </a:lnTo>
                  <a:lnTo>
                    <a:pt x="140" y="2"/>
                  </a:lnTo>
                  <a:lnTo>
                    <a:pt x="14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39"/>
            <p:cNvSpPr>
              <a:spLocks/>
            </p:cNvSpPr>
            <p:nvPr/>
          </p:nvSpPr>
          <p:spPr bwMode="auto">
            <a:xfrm>
              <a:off x="10461" y="10041"/>
              <a:ext cx="21" cy="6"/>
            </a:xfrm>
            <a:custGeom>
              <a:avLst/>
              <a:gdLst>
                <a:gd name="T0" fmla="*/ 0 w 44"/>
                <a:gd name="T1" fmla="*/ 0 h 13"/>
                <a:gd name="T2" fmla="*/ 0 w 44"/>
                <a:gd name="T3" fmla="*/ 0 h 13"/>
                <a:gd name="T4" fmla="*/ 0 w 44"/>
                <a:gd name="T5" fmla="*/ 0 h 13"/>
                <a:gd name="T6" fmla="*/ 0 w 44"/>
                <a:gd name="T7" fmla="*/ 0 h 13"/>
                <a:gd name="T8" fmla="*/ 0 w 44"/>
                <a:gd name="T9" fmla="*/ 0 h 13"/>
                <a:gd name="T10" fmla="*/ 0 w 44"/>
                <a:gd name="T11" fmla="*/ 0 h 13"/>
                <a:gd name="T12" fmla="*/ 0 w 44"/>
                <a:gd name="T13" fmla="*/ 0 h 13"/>
                <a:gd name="T14" fmla="*/ 0 w 44"/>
                <a:gd name="T15" fmla="*/ 0 h 13"/>
                <a:gd name="T16" fmla="*/ 0 w 44"/>
                <a:gd name="T17" fmla="*/ 0 h 13"/>
                <a:gd name="T18" fmla="*/ 0 w 44"/>
                <a:gd name="T19" fmla="*/ 0 h 13"/>
                <a:gd name="T20" fmla="*/ 0 w 44"/>
                <a:gd name="T21" fmla="*/ 0 h 13"/>
                <a:gd name="T22" fmla="*/ 0 w 44"/>
                <a:gd name="T23" fmla="*/ 0 h 13"/>
                <a:gd name="T24" fmla="*/ 0 w 44"/>
                <a:gd name="T25" fmla="*/ 0 h 13"/>
                <a:gd name="T26" fmla="*/ 0 w 44"/>
                <a:gd name="T27" fmla="*/ 0 h 13"/>
                <a:gd name="T28" fmla="*/ 0 w 44"/>
                <a:gd name="T29" fmla="*/ 0 h 13"/>
                <a:gd name="T30" fmla="*/ 0 w 44"/>
                <a:gd name="T31" fmla="*/ 0 h 13"/>
                <a:gd name="T32" fmla="*/ 0 w 44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3"/>
                <a:gd name="T53" fmla="*/ 44 w 44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3">
                  <a:moveTo>
                    <a:pt x="44" y="0"/>
                  </a:moveTo>
                  <a:lnTo>
                    <a:pt x="37" y="2"/>
                  </a:lnTo>
                  <a:lnTo>
                    <a:pt x="31" y="3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6" y="9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40"/>
            <p:cNvSpPr>
              <a:spLocks/>
            </p:cNvSpPr>
            <p:nvPr/>
          </p:nvSpPr>
          <p:spPr bwMode="auto">
            <a:xfrm>
              <a:off x="10075" y="10059"/>
              <a:ext cx="5" cy="2"/>
            </a:xfrm>
            <a:custGeom>
              <a:avLst/>
              <a:gdLst>
                <a:gd name="T0" fmla="*/ 1 w 9"/>
                <a:gd name="T1" fmla="*/ 1 h 4"/>
                <a:gd name="T2" fmla="*/ 0 w 9"/>
                <a:gd name="T3" fmla="*/ 1 h 4"/>
                <a:gd name="T4" fmla="*/ 1 w 9"/>
                <a:gd name="T5" fmla="*/ 0 h 4"/>
                <a:gd name="T6" fmla="*/ 1 w 9"/>
                <a:gd name="T7" fmla="*/ 1 h 4"/>
                <a:gd name="T8" fmla="*/ 1 w 9"/>
                <a:gd name="T9" fmla="*/ 1 h 4"/>
                <a:gd name="T10" fmla="*/ 1 w 9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4"/>
                <a:gd name="T20" fmla="*/ 9 w 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4">
                  <a:moveTo>
                    <a:pt x="9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41"/>
            <p:cNvSpPr>
              <a:spLocks/>
            </p:cNvSpPr>
            <p:nvPr/>
          </p:nvSpPr>
          <p:spPr bwMode="auto">
            <a:xfrm>
              <a:off x="10089" y="10060"/>
              <a:ext cx="232" cy="8"/>
            </a:xfrm>
            <a:custGeom>
              <a:avLst/>
              <a:gdLst>
                <a:gd name="T0" fmla="*/ 0 w 465"/>
                <a:gd name="T1" fmla="*/ 1 h 16"/>
                <a:gd name="T2" fmla="*/ 0 w 465"/>
                <a:gd name="T3" fmla="*/ 1 h 16"/>
                <a:gd name="T4" fmla="*/ 0 w 465"/>
                <a:gd name="T5" fmla="*/ 1 h 16"/>
                <a:gd name="T6" fmla="*/ 0 w 465"/>
                <a:gd name="T7" fmla="*/ 1 h 16"/>
                <a:gd name="T8" fmla="*/ 0 w 465"/>
                <a:gd name="T9" fmla="*/ 1 h 16"/>
                <a:gd name="T10" fmla="*/ 0 w 465"/>
                <a:gd name="T11" fmla="*/ 1 h 16"/>
                <a:gd name="T12" fmla="*/ 0 w 465"/>
                <a:gd name="T13" fmla="*/ 1 h 16"/>
                <a:gd name="T14" fmla="*/ 0 w 465"/>
                <a:gd name="T15" fmla="*/ 1 h 16"/>
                <a:gd name="T16" fmla="*/ 0 w 465"/>
                <a:gd name="T17" fmla="*/ 1 h 16"/>
                <a:gd name="T18" fmla="*/ 0 w 465"/>
                <a:gd name="T19" fmla="*/ 1 h 16"/>
                <a:gd name="T20" fmla="*/ 0 w 465"/>
                <a:gd name="T21" fmla="*/ 1 h 16"/>
                <a:gd name="T22" fmla="*/ 0 w 465"/>
                <a:gd name="T23" fmla="*/ 1 h 16"/>
                <a:gd name="T24" fmla="*/ 0 w 465"/>
                <a:gd name="T25" fmla="*/ 1 h 16"/>
                <a:gd name="T26" fmla="*/ 0 w 465"/>
                <a:gd name="T27" fmla="*/ 1 h 16"/>
                <a:gd name="T28" fmla="*/ 0 w 465"/>
                <a:gd name="T29" fmla="*/ 1 h 16"/>
                <a:gd name="T30" fmla="*/ 0 w 465"/>
                <a:gd name="T31" fmla="*/ 1 h 16"/>
                <a:gd name="T32" fmla="*/ 0 w 465"/>
                <a:gd name="T33" fmla="*/ 1 h 16"/>
                <a:gd name="T34" fmla="*/ 0 w 465"/>
                <a:gd name="T35" fmla="*/ 1 h 16"/>
                <a:gd name="T36" fmla="*/ 0 w 465"/>
                <a:gd name="T37" fmla="*/ 1 h 16"/>
                <a:gd name="T38" fmla="*/ 0 w 465"/>
                <a:gd name="T39" fmla="*/ 1 h 16"/>
                <a:gd name="T40" fmla="*/ 0 w 465"/>
                <a:gd name="T41" fmla="*/ 1 h 16"/>
                <a:gd name="T42" fmla="*/ 0 w 465"/>
                <a:gd name="T43" fmla="*/ 1 h 16"/>
                <a:gd name="T44" fmla="*/ 0 w 465"/>
                <a:gd name="T45" fmla="*/ 1 h 16"/>
                <a:gd name="T46" fmla="*/ 0 w 465"/>
                <a:gd name="T47" fmla="*/ 1 h 16"/>
                <a:gd name="T48" fmla="*/ 0 w 465"/>
                <a:gd name="T49" fmla="*/ 1 h 16"/>
                <a:gd name="T50" fmla="*/ 0 w 465"/>
                <a:gd name="T51" fmla="*/ 1 h 16"/>
                <a:gd name="T52" fmla="*/ 0 w 465"/>
                <a:gd name="T53" fmla="*/ 1 h 16"/>
                <a:gd name="T54" fmla="*/ 0 w 465"/>
                <a:gd name="T55" fmla="*/ 1 h 16"/>
                <a:gd name="T56" fmla="*/ 0 w 465"/>
                <a:gd name="T57" fmla="*/ 1 h 16"/>
                <a:gd name="T58" fmla="*/ 0 w 465"/>
                <a:gd name="T59" fmla="*/ 1 h 16"/>
                <a:gd name="T60" fmla="*/ 0 w 465"/>
                <a:gd name="T61" fmla="*/ 1 h 16"/>
                <a:gd name="T62" fmla="*/ 0 w 465"/>
                <a:gd name="T63" fmla="*/ 1 h 16"/>
                <a:gd name="T64" fmla="*/ 0 w 465"/>
                <a:gd name="T65" fmla="*/ 1 h 16"/>
                <a:gd name="T66" fmla="*/ 0 w 465"/>
                <a:gd name="T67" fmla="*/ 1 h 16"/>
                <a:gd name="T68" fmla="*/ 0 w 465"/>
                <a:gd name="T69" fmla="*/ 1 h 16"/>
                <a:gd name="T70" fmla="*/ 0 w 465"/>
                <a:gd name="T71" fmla="*/ 1 h 16"/>
                <a:gd name="T72" fmla="*/ 0 w 465"/>
                <a:gd name="T73" fmla="*/ 1 h 16"/>
                <a:gd name="T74" fmla="*/ 0 w 465"/>
                <a:gd name="T75" fmla="*/ 0 h 16"/>
                <a:gd name="T76" fmla="*/ 0 w 465"/>
                <a:gd name="T77" fmla="*/ 0 h 16"/>
                <a:gd name="T78" fmla="*/ 0 w 465"/>
                <a:gd name="T79" fmla="*/ 0 h 16"/>
                <a:gd name="T80" fmla="*/ 0 w 465"/>
                <a:gd name="T81" fmla="*/ 1 h 16"/>
                <a:gd name="T82" fmla="*/ 0 w 465"/>
                <a:gd name="T83" fmla="*/ 1 h 16"/>
                <a:gd name="T84" fmla="*/ 0 w 465"/>
                <a:gd name="T85" fmla="*/ 1 h 16"/>
                <a:gd name="T86" fmla="*/ 0 w 465"/>
                <a:gd name="T87" fmla="*/ 1 h 16"/>
                <a:gd name="T88" fmla="*/ 0 w 465"/>
                <a:gd name="T89" fmla="*/ 1 h 16"/>
                <a:gd name="T90" fmla="*/ 0 w 465"/>
                <a:gd name="T91" fmla="*/ 1 h 16"/>
                <a:gd name="T92" fmla="*/ 0 w 465"/>
                <a:gd name="T93" fmla="*/ 1 h 16"/>
                <a:gd name="T94" fmla="*/ 0 w 465"/>
                <a:gd name="T95" fmla="*/ 1 h 16"/>
                <a:gd name="T96" fmla="*/ 0 w 465"/>
                <a:gd name="T97" fmla="*/ 1 h 16"/>
                <a:gd name="T98" fmla="*/ 0 w 465"/>
                <a:gd name="T99" fmla="*/ 1 h 16"/>
                <a:gd name="T100" fmla="*/ 0 w 465"/>
                <a:gd name="T101" fmla="*/ 1 h 16"/>
                <a:gd name="T102" fmla="*/ 0 w 465"/>
                <a:gd name="T103" fmla="*/ 1 h 16"/>
                <a:gd name="T104" fmla="*/ 0 w 465"/>
                <a:gd name="T105" fmla="*/ 1 h 16"/>
                <a:gd name="T106" fmla="*/ 0 w 465"/>
                <a:gd name="T107" fmla="*/ 1 h 16"/>
                <a:gd name="T108" fmla="*/ 0 w 465"/>
                <a:gd name="T109" fmla="*/ 1 h 16"/>
                <a:gd name="T110" fmla="*/ 0 w 465"/>
                <a:gd name="T111" fmla="*/ 1 h 16"/>
                <a:gd name="T112" fmla="*/ 0 w 465"/>
                <a:gd name="T113" fmla="*/ 1 h 16"/>
                <a:gd name="T114" fmla="*/ 0 w 465"/>
                <a:gd name="T115" fmla="*/ 1 h 16"/>
                <a:gd name="T116" fmla="*/ 0 w 465"/>
                <a:gd name="T117" fmla="*/ 1 h 16"/>
                <a:gd name="T118" fmla="*/ 0 w 465"/>
                <a:gd name="T119" fmla="*/ 1 h 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5"/>
                <a:gd name="T181" fmla="*/ 0 h 16"/>
                <a:gd name="T182" fmla="*/ 465 w 465"/>
                <a:gd name="T183" fmla="*/ 16 h 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5" h="16">
                  <a:moveTo>
                    <a:pt x="276" y="14"/>
                  </a:moveTo>
                  <a:lnTo>
                    <a:pt x="280" y="9"/>
                  </a:lnTo>
                  <a:lnTo>
                    <a:pt x="288" y="9"/>
                  </a:lnTo>
                  <a:lnTo>
                    <a:pt x="297" y="10"/>
                  </a:lnTo>
                  <a:lnTo>
                    <a:pt x="306" y="11"/>
                  </a:lnTo>
                  <a:lnTo>
                    <a:pt x="316" y="11"/>
                  </a:lnTo>
                  <a:lnTo>
                    <a:pt x="324" y="13"/>
                  </a:lnTo>
                  <a:lnTo>
                    <a:pt x="333" y="11"/>
                  </a:lnTo>
                  <a:lnTo>
                    <a:pt x="341" y="10"/>
                  </a:lnTo>
                  <a:lnTo>
                    <a:pt x="348" y="7"/>
                  </a:lnTo>
                  <a:lnTo>
                    <a:pt x="361" y="5"/>
                  </a:lnTo>
                  <a:lnTo>
                    <a:pt x="374" y="5"/>
                  </a:lnTo>
                  <a:lnTo>
                    <a:pt x="388" y="5"/>
                  </a:lnTo>
                  <a:lnTo>
                    <a:pt x="401" y="5"/>
                  </a:lnTo>
                  <a:lnTo>
                    <a:pt x="416" y="7"/>
                  </a:lnTo>
                  <a:lnTo>
                    <a:pt x="430" y="7"/>
                  </a:lnTo>
                  <a:lnTo>
                    <a:pt x="445" y="5"/>
                  </a:lnTo>
                  <a:lnTo>
                    <a:pt x="461" y="2"/>
                  </a:lnTo>
                  <a:lnTo>
                    <a:pt x="465" y="7"/>
                  </a:lnTo>
                  <a:lnTo>
                    <a:pt x="445" y="10"/>
                  </a:lnTo>
                  <a:lnTo>
                    <a:pt x="424" y="13"/>
                  </a:lnTo>
                  <a:lnTo>
                    <a:pt x="404" y="14"/>
                  </a:lnTo>
                  <a:lnTo>
                    <a:pt x="384" y="15"/>
                  </a:lnTo>
                  <a:lnTo>
                    <a:pt x="364" y="16"/>
                  </a:lnTo>
                  <a:lnTo>
                    <a:pt x="344" y="16"/>
                  </a:lnTo>
                  <a:lnTo>
                    <a:pt x="325" y="16"/>
                  </a:lnTo>
                  <a:lnTo>
                    <a:pt x="305" y="15"/>
                  </a:lnTo>
                  <a:lnTo>
                    <a:pt x="286" y="15"/>
                  </a:lnTo>
                  <a:lnTo>
                    <a:pt x="268" y="14"/>
                  </a:lnTo>
                  <a:lnTo>
                    <a:pt x="248" y="13"/>
                  </a:lnTo>
                  <a:lnTo>
                    <a:pt x="230" y="13"/>
                  </a:lnTo>
                  <a:lnTo>
                    <a:pt x="210" y="11"/>
                  </a:lnTo>
                  <a:lnTo>
                    <a:pt x="192" y="11"/>
                  </a:lnTo>
                  <a:lnTo>
                    <a:pt x="174" y="11"/>
                  </a:lnTo>
                  <a:lnTo>
                    <a:pt x="156" y="11"/>
                  </a:lnTo>
                  <a:lnTo>
                    <a:pt x="0" y="3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0" y="2"/>
                  </a:lnTo>
                  <a:lnTo>
                    <a:pt x="48" y="2"/>
                  </a:lnTo>
                  <a:lnTo>
                    <a:pt x="55" y="3"/>
                  </a:lnTo>
                  <a:lnTo>
                    <a:pt x="69" y="4"/>
                  </a:lnTo>
                  <a:lnTo>
                    <a:pt x="81" y="4"/>
                  </a:lnTo>
                  <a:lnTo>
                    <a:pt x="95" y="5"/>
                  </a:lnTo>
                  <a:lnTo>
                    <a:pt x="109" y="5"/>
                  </a:lnTo>
                  <a:lnTo>
                    <a:pt x="122" y="5"/>
                  </a:lnTo>
                  <a:lnTo>
                    <a:pt x="137" y="7"/>
                  </a:lnTo>
                  <a:lnTo>
                    <a:pt x="151" y="7"/>
                  </a:lnTo>
                  <a:lnTo>
                    <a:pt x="165" y="7"/>
                  </a:lnTo>
                  <a:lnTo>
                    <a:pt x="178" y="7"/>
                  </a:lnTo>
                  <a:lnTo>
                    <a:pt x="193" y="8"/>
                  </a:lnTo>
                  <a:lnTo>
                    <a:pt x="207" y="8"/>
                  </a:lnTo>
                  <a:lnTo>
                    <a:pt x="221" y="8"/>
                  </a:lnTo>
                  <a:lnTo>
                    <a:pt x="234" y="9"/>
                  </a:lnTo>
                  <a:lnTo>
                    <a:pt x="248" y="10"/>
                  </a:lnTo>
                  <a:lnTo>
                    <a:pt x="262" y="11"/>
                  </a:lnTo>
                  <a:lnTo>
                    <a:pt x="276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42"/>
            <p:cNvSpPr>
              <a:spLocks/>
            </p:cNvSpPr>
            <p:nvPr/>
          </p:nvSpPr>
          <p:spPr bwMode="auto">
            <a:xfrm>
              <a:off x="10329" y="10060"/>
              <a:ext cx="12" cy="2"/>
            </a:xfrm>
            <a:custGeom>
              <a:avLst/>
              <a:gdLst>
                <a:gd name="T0" fmla="*/ 0 w 23"/>
                <a:gd name="T1" fmla="*/ 1 h 3"/>
                <a:gd name="T2" fmla="*/ 1 w 23"/>
                <a:gd name="T3" fmla="*/ 0 h 3"/>
                <a:gd name="T4" fmla="*/ 1 w 23"/>
                <a:gd name="T5" fmla="*/ 1 h 3"/>
                <a:gd name="T6" fmla="*/ 0 w 2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"/>
                <a:gd name="T14" fmla="*/ 23 w 2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">
                  <a:moveTo>
                    <a:pt x="0" y="3"/>
                  </a:moveTo>
                  <a:lnTo>
                    <a:pt x="14" y="0"/>
                  </a:lnTo>
                  <a:lnTo>
                    <a:pt x="2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43"/>
            <p:cNvSpPr>
              <a:spLocks/>
            </p:cNvSpPr>
            <p:nvPr/>
          </p:nvSpPr>
          <p:spPr bwMode="auto">
            <a:xfrm>
              <a:off x="10374" y="10069"/>
              <a:ext cx="4" cy="1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0 h 1"/>
                <a:gd name="T4" fmla="*/ 0 w 6"/>
                <a:gd name="T5" fmla="*/ 0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44"/>
            <p:cNvSpPr>
              <a:spLocks/>
            </p:cNvSpPr>
            <p:nvPr/>
          </p:nvSpPr>
          <p:spPr bwMode="auto">
            <a:xfrm>
              <a:off x="10357" y="10072"/>
              <a:ext cx="6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714" name="Picture 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95" y="8930"/>
              <a:ext cx="1026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5" name="Rectangle 46"/>
            <p:cNvSpPr>
              <a:spLocks noChangeArrowheads="1"/>
            </p:cNvSpPr>
            <p:nvPr/>
          </p:nvSpPr>
          <p:spPr bwMode="auto">
            <a:xfrm>
              <a:off x="9981" y="8824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83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1295400"/>
            <a:ext cx="18478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~PP2726.WAV">
            <a:hlinkClick r:id="" action="ppaction://media"/>
          </p:cNvPr>
          <p:cNvPicPr>
            <a:picLocks noRot="1" noChangeAspect="1"/>
          </p:cNvPicPr>
          <p:nvPr>
            <a:wavAudioFile r:embed="rId2" name="~PP2726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796" grpId="0"/>
      <p:bldP spid="338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971800" y="21336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we choose to study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00200" y="21336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3300"/>
                </a:solidFill>
              </a:rPr>
              <a:t>system</a:t>
            </a:r>
            <a:r>
              <a:rPr lang="en-US" sz="2800">
                <a:solidFill>
                  <a:srgbClr val="FF3300"/>
                </a:solidFill>
              </a:rPr>
              <a:t>:  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990600" y="13716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We cannot study everything at once. </a:t>
            </a:r>
          </a:p>
        </p:txBody>
      </p: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1219200" y="457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</a:rPr>
              <a:t>Other Important Terms</a:t>
            </a: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685800" y="28194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3300"/>
                </a:solidFill>
              </a:rPr>
              <a:t>surroundings</a:t>
            </a:r>
            <a:r>
              <a:rPr lang="en-US" sz="2800">
                <a:solidFill>
                  <a:srgbClr val="FF3300"/>
                </a:solidFill>
              </a:rPr>
              <a:t>:  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971800" y="2819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everything else</a:t>
            </a:r>
          </a:p>
        </p:txBody>
      </p:sp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685800" y="3962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3300"/>
                </a:solidFill>
              </a:rPr>
              <a:t>Models</a:t>
            </a:r>
            <a:r>
              <a:rPr lang="en-US" sz="2800">
                <a:solidFill>
                  <a:srgbClr val="FF3300"/>
                </a:solidFill>
              </a:rPr>
              <a:t> simplify phenomena.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600200" y="4724400"/>
            <a:ext cx="304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To understand,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/>
              <a:t>we must simplify.</a:t>
            </a:r>
          </a:p>
        </p:txBody>
      </p:sp>
      <p:pic>
        <p:nvPicPr>
          <p:cNvPr id="29706" name="Picture 17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562600" y="4032250"/>
            <a:ext cx="26098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2284.WAV">
            <a:hlinkClick r:id="" action="ppaction://media"/>
          </p:cNvPr>
          <p:cNvPicPr>
            <a:picLocks noRot="1" noChangeAspect="1"/>
          </p:cNvPicPr>
          <p:nvPr>
            <a:wavAudioFile r:embed="rId2" name="~PP2284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4820" grpId="0"/>
      <p:bldP spid="34830" grpId="0"/>
      <p:bldP spid="348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219200" y="457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</a:rPr>
              <a:t>Law or Theory?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1162050" y="2819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e.g., conservation laws, gravity  </a:t>
            </a:r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1828800" y="57912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</a:rPr>
              <a:t>e.g., phlogiston theory, atomic theory, KMT  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000250" y="1219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states what happens  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000250" y="1752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-- never violated  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2000250" y="22860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-- cannot revise  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971800" y="3657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tries to explain why or how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/>
              <a:t>something happens  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971800" y="52578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-- can be revised (or thrown out)  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971800" y="472440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-- based on current evidence  </a:t>
            </a:r>
          </a:p>
        </p:txBody>
      </p:sp>
      <p:sp>
        <p:nvSpPr>
          <p:cNvPr id="30731" name="Rectangle 20"/>
          <p:cNvSpPr>
            <a:spLocks noChangeArrowheads="1"/>
          </p:cNvSpPr>
          <p:nvPr/>
        </p:nvSpPr>
        <p:spPr bwMode="auto">
          <a:xfrm>
            <a:off x="1162050" y="12192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3300"/>
                </a:solidFill>
              </a:rPr>
              <a:t>law</a:t>
            </a:r>
            <a:r>
              <a:rPr lang="en-US" sz="2800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30732" name="Rectangle 21"/>
          <p:cNvSpPr>
            <a:spLocks noChangeArrowheads="1"/>
          </p:cNvSpPr>
          <p:nvPr/>
        </p:nvSpPr>
        <p:spPr bwMode="auto">
          <a:xfrm>
            <a:off x="1752600" y="36576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3300"/>
                </a:solidFill>
              </a:rPr>
              <a:t>theory</a:t>
            </a:r>
            <a:r>
              <a:rPr lang="en-US" sz="2800">
                <a:solidFill>
                  <a:srgbClr val="FF3300"/>
                </a:solidFill>
              </a:rPr>
              <a:t>: </a:t>
            </a:r>
          </a:p>
        </p:txBody>
      </p:sp>
      <p:pic>
        <p:nvPicPr>
          <p:cNvPr id="3073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1054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050" y="1295400"/>
            <a:ext cx="21145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3599.WAV">
            <a:hlinkClick r:id="" action="ppaction://media"/>
          </p:cNvPr>
          <p:cNvPicPr>
            <a:picLocks noRot="1" noChangeAspect="1"/>
          </p:cNvPicPr>
          <p:nvPr>
            <a:wavAudioFile r:embed="rId2" name="~PP3599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9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6093" grpId="0"/>
      <p:bldP spid="46094" grpId="0"/>
      <p:bldP spid="46095" grpId="0"/>
      <p:bldP spid="46096" grpId="0"/>
      <p:bldP spid="46098" grpId="0"/>
      <p:bldP spid="460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4.2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4|11|7|3.4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198</Words>
  <Application>Microsoft Office PowerPoint</Application>
  <PresentationFormat>On-screen Show (4:3)</PresentationFormat>
  <Paragraphs>53</Paragraphs>
  <Slides>6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Chris</cp:lastModifiedBy>
  <cp:revision>4</cp:revision>
  <dcterms:created xsi:type="dcterms:W3CDTF">2012-07-03T13:04:30Z</dcterms:created>
  <dcterms:modified xsi:type="dcterms:W3CDTF">2012-07-03T13:48:41Z</dcterms:modified>
</cp:coreProperties>
</file>