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E021-DAD9-B844-945F-9F23061BC5E4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38551"/>
              </p:ext>
            </p:extLst>
          </p:nvPr>
        </p:nvGraphicFramePr>
        <p:xfrm>
          <a:off x="113161" y="213772"/>
          <a:ext cx="8751081" cy="6435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r>
                        <a:rPr lang="en-US" baseline="0" dirty="0" smtClean="0"/>
                        <a:t> – Organizing Elements 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Early Periodic</a:t>
                      </a:r>
                      <a:r>
                        <a:rPr lang="en-US" baseline="0" dirty="0" smtClean="0"/>
                        <a:t> Table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Mendeleev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Mendeleev PT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Periodic Table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Mendeleev Predictions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By 1750 only about 17 element had been identified. </a:t>
                      </a:r>
                    </a:p>
                    <a:p>
                      <a:r>
                        <a:rPr lang="en-US" baseline="0" dirty="0" smtClean="0"/>
                        <a:t>Mostly metals; copper (Cu) Iron (Fe)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Russian 1860’s -&gt; arranged element by increasing </a:t>
                      </a:r>
                      <a:r>
                        <a:rPr lang="en-US" b="1" u="sng" baseline="0" dirty="0" smtClean="0"/>
                        <a:t>atomic weights</a:t>
                      </a:r>
                    </a:p>
                    <a:p>
                      <a:r>
                        <a:rPr lang="en-US" b="1" u="sng" baseline="0" dirty="0" smtClean="0"/>
                        <a:t>(current periodic table is by atomic number) </a:t>
                      </a:r>
                      <a:endParaRPr lang="en-US" b="1" u="sng" baseline="0" dirty="0" smtClean="0"/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Similar chemical properties were in the the same row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Arrangement of elements based on their properties created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rows                                             and columns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He was able to predict elements that had not been discovered because of their predicted chemical properties; he left a spaces on the periodic table. Ex: gallium (</a:t>
                      </a:r>
                      <a:r>
                        <a:rPr lang="en-US" baseline="0" dirty="0" err="1" smtClean="0">
                          <a:sym typeface="Wingdings"/>
                        </a:rPr>
                        <a:t>Ga</a:t>
                      </a:r>
                      <a:r>
                        <a:rPr lang="en-US" baseline="0" dirty="0" smtClean="0">
                          <a:sym typeface="Wingdings"/>
                        </a:rPr>
                        <a:t>); Scandium (</a:t>
                      </a:r>
                      <a:r>
                        <a:rPr lang="en-US" baseline="0" dirty="0" err="1" smtClean="0">
                          <a:sym typeface="Wingdings"/>
                        </a:rPr>
                        <a:t>Sc</a:t>
                      </a:r>
                      <a:r>
                        <a:rPr lang="en-US" baseline="0" dirty="0" smtClean="0">
                          <a:sym typeface="Wingdings"/>
                        </a:rPr>
                        <a:t>) and </a:t>
                      </a:r>
                      <a:r>
                        <a:rPr lang="en-US" baseline="0" dirty="0" err="1" smtClean="0">
                          <a:sym typeface="Wingdings"/>
                        </a:rPr>
                        <a:t>Germainium</a:t>
                      </a:r>
                      <a:r>
                        <a:rPr lang="en-US" baseline="0" dirty="0" smtClean="0">
                          <a:sym typeface="Wingdings"/>
                        </a:rPr>
                        <a:t> (</a:t>
                      </a:r>
                      <a:r>
                        <a:rPr lang="en-US" baseline="0" dirty="0" err="1" smtClean="0">
                          <a:sym typeface="Wingdings"/>
                        </a:rPr>
                        <a:t>Ge</a:t>
                      </a:r>
                      <a:r>
                        <a:rPr lang="en-US" baseline="0" dirty="0" smtClean="0">
                          <a:sym typeface="Wingdings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71349" y="3961073"/>
            <a:ext cx="1958007" cy="25149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66767" y="3961073"/>
            <a:ext cx="27315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119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kollm-tomb</dc:creator>
  <cp:lastModifiedBy>christine kollm-tomb</cp:lastModifiedBy>
  <cp:revision>4</cp:revision>
  <dcterms:created xsi:type="dcterms:W3CDTF">2015-10-26T09:56:11Z</dcterms:created>
  <dcterms:modified xsi:type="dcterms:W3CDTF">2015-11-10T03:13:27Z</dcterms:modified>
</cp:coreProperties>
</file>