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e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E021-DAD9-B844-945F-9F23061BC5E4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19855"/>
              </p:ext>
            </p:extLst>
          </p:nvPr>
        </p:nvGraphicFramePr>
        <p:xfrm>
          <a:off x="113161" y="213772"/>
          <a:ext cx="8751081" cy="13469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7275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</a:t>
                      </a:r>
                      <a:r>
                        <a:rPr lang="en-US" baseline="0" dirty="0" smtClean="0"/>
                        <a:t> Modern Atomic Theory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Bohr Model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Energy Levels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Staircase Analogy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Evidence for Energy</a:t>
                      </a:r>
                    </a:p>
                    <a:p>
                      <a:r>
                        <a:rPr lang="en-US" baseline="0" dirty="0" smtClean="0"/>
                        <a:t>Levels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Worked with Rutherford;</a:t>
                      </a:r>
                      <a:r>
                        <a:rPr lang="en-US" baseline="0" dirty="0" smtClean="0"/>
                        <a:t> Focused on electrons; planetary model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Electrons move around nucleus with fixed constant speed</a:t>
                      </a:r>
                    </a:p>
                    <a:p>
                      <a:r>
                        <a:rPr lang="en-US" baseline="0" dirty="0" smtClean="0"/>
                        <a:t>Electrons can gain or loss energy in specific amount</a:t>
                      </a:r>
                    </a:p>
                    <a:p>
                      <a:r>
                        <a:rPr lang="en-US" baseline="0" dirty="0" smtClean="0"/>
                        <a:t>Each level has its own energy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Just like feet cannot be between stairs – electrons cannot be between levels.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Lower levels = lower energy; Higher levels = higher energy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Electrons can only move from one level to another level when it has gas gain or loses specific amount of energy. </a:t>
                      </a:r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30000" dirty="0" smtClean="0">
                        <a:sym typeface="Wingdings"/>
                      </a:endParaRPr>
                    </a:p>
                    <a:p>
                      <a:endParaRPr lang="en-US" baseline="3000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Energy is emitted in the form of a photon of light when the electrons moves from one level to another level. (Fireworks) </a:t>
                      </a: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3000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8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0382"/>
              </p:ext>
            </p:extLst>
          </p:nvPr>
        </p:nvGraphicFramePr>
        <p:xfrm>
          <a:off x="113161" y="213772"/>
          <a:ext cx="9030839" cy="6526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7035"/>
                <a:gridCol w="6743804"/>
              </a:tblGrid>
              <a:tr h="491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</a:t>
                      </a:r>
                      <a:r>
                        <a:rPr lang="en-US" baseline="0" dirty="0" smtClean="0"/>
                        <a:t> Modern Atomic Theory </a:t>
                      </a:r>
                      <a:endParaRPr lang="en-US" dirty="0"/>
                    </a:p>
                  </a:txBody>
                  <a:tcPr/>
                </a:tc>
              </a:tr>
              <a:tr h="6034911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Colors of Light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Electron Cloud Model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Atomic Orbitals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Each element has different energy levels </a:t>
                      </a:r>
                      <a:r>
                        <a:rPr lang="en-US" baseline="0" dirty="0" smtClean="0">
                          <a:sym typeface="Wingdings"/>
                        </a:rPr>
                        <a:t> each element release different colors of light. Ex: Sodium (Na) Yellow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Bohr was correct in energy levels but not correct in that the electrons move like planets around the sun.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Electron Cloud model is a visual idea of the probability of where the electron will be.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Orbital is a region of space around the nucleus where the electron is likely to be found. 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figure-02-01-07.j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8" y="4583417"/>
            <a:ext cx="2837883" cy="186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7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59831"/>
              </p:ext>
            </p:extLst>
          </p:nvPr>
        </p:nvGraphicFramePr>
        <p:xfrm>
          <a:off x="113161" y="213772"/>
          <a:ext cx="9030839" cy="6526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7035"/>
                <a:gridCol w="6743804"/>
              </a:tblGrid>
              <a:tr h="491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 Modern </a:t>
                      </a:r>
                      <a:r>
                        <a:rPr lang="en-US" smtClean="0"/>
                        <a:t>Atomic Theory</a:t>
                      </a:r>
                      <a:endParaRPr lang="en-US" dirty="0"/>
                    </a:p>
                  </a:txBody>
                  <a:tcPr/>
                </a:tc>
              </a:tr>
              <a:tr h="6034911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Electron Configurations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u="none" baseline="0" dirty="0" smtClean="0"/>
                        <a:t>The arrangement of electrons in the orbitals</a:t>
                      </a:r>
                    </a:p>
                    <a:p>
                      <a:endParaRPr lang="en-US" b="0" i="0" u="none" baseline="0" dirty="0" smtClean="0"/>
                    </a:p>
                    <a:p>
                      <a:r>
                        <a:rPr lang="en-US" b="0" i="0" u="none" baseline="0" dirty="0" smtClean="0"/>
                        <a:t>Most stable configurations are one in which the electrons are in orbitals with the lowest energies – aka ground state</a:t>
                      </a:r>
                    </a:p>
                    <a:p>
                      <a:endParaRPr lang="en-US" b="0" i="0" u="none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34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243</Words>
  <Application>Microsoft Macintosh PowerPoint</Application>
  <PresentationFormat>On-screen Show (4:3)</PresentationFormat>
  <Paragraphs>82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Eastlake North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kollm-tomb</dc:creator>
  <cp:lastModifiedBy>christine kollm-tomb</cp:lastModifiedBy>
  <cp:revision>13</cp:revision>
  <dcterms:created xsi:type="dcterms:W3CDTF">2015-10-26T09:56:11Z</dcterms:created>
  <dcterms:modified xsi:type="dcterms:W3CDTF">2015-11-04T01:25:58Z</dcterms:modified>
</cp:coreProperties>
</file>