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7" r:id="rId3"/>
    <p:sldId id="260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112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BE021-DAD9-B844-945F-9F23061BC5E4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4B21-4BAB-EF46-B636-7260269E6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156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BE021-DAD9-B844-945F-9F23061BC5E4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4B21-4BAB-EF46-B636-7260269E6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454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BE021-DAD9-B844-945F-9F23061BC5E4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4B21-4BAB-EF46-B636-7260269E6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212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BE021-DAD9-B844-945F-9F23061BC5E4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4B21-4BAB-EF46-B636-7260269E6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449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BE021-DAD9-B844-945F-9F23061BC5E4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4B21-4BAB-EF46-B636-7260269E6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467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BE021-DAD9-B844-945F-9F23061BC5E4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4B21-4BAB-EF46-B636-7260269E6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087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BE021-DAD9-B844-945F-9F23061BC5E4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4B21-4BAB-EF46-B636-7260269E6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384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BE021-DAD9-B844-945F-9F23061BC5E4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4B21-4BAB-EF46-B636-7260269E6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186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BE021-DAD9-B844-945F-9F23061BC5E4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4B21-4BAB-EF46-B636-7260269E6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177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BE021-DAD9-B844-945F-9F23061BC5E4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4B21-4BAB-EF46-B636-7260269E6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61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BE021-DAD9-B844-945F-9F23061BC5E4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4B21-4BAB-EF46-B636-7260269E6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619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BE021-DAD9-B844-945F-9F23061BC5E4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44B21-4BAB-EF46-B636-7260269E6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180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7354593"/>
              </p:ext>
            </p:extLst>
          </p:nvPr>
        </p:nvGraphicFramePr>
        <p:xfrm>
          <a:off x="113161" y="213772"/>
          <a:ext cx="8751081" cy="637544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6187"/>
                <a:gridCol w="6534894"/>
              </a:tblGrid>
              <a:tr h="85765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Early</a:t>
                      </a:r>
                      <a:r>
                        <a:rPr lang="en-US" baseline="0" dirty="0" smtClean="0"/>
                        <a:t> Atomic Theory</a:t>
                      </a:r>
                      <a:endParaRPr lang="en-US" dirty="0"/>
                    </a:p>
                  </a:txBody>
                  <a:tcPr/>
                </a:tc>
              </a:tr>
              <a:tr h="5517787">
                <a:tc>
                  <a:txBody>
                    <a:bodyPr/>
                    <a:lstStyle/>
                    <a:p>
                      <a:r>
                        <a:rPr lang="en-US" dirty="0" smtClean="0"/>
                        <a:t>Democritus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400 </a:t>
                      </a:r>
                      <a:r>
                        <a:rPr lang="en-US" baseline="0" dirty="0" err="1" smtClean="0"/>
                        <a:t>bc</a:t>
                      </a:r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Aristotle</a:t>
                      </a:r>
                    </a:p>
                    <a:p>
                      <a:r>
                        <a:rPr lang="en-US" baseline="0" dirty="0" smtClean="0"/>
                        <a:t>384 </a:t>
                      </a:r>
                      <a:r>
                        <a:rPr lang="en-US" baseline="0" dirty="0" err="1" smtClean="0"/>
                        <a:t>bc</a:t>
                      </a:r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Dalton’s Theory </a:t>
                      </a:r>
                    </a:p>
                    <a:p>
                      <a:r>
                        <a:rPr lang="en-US" baseline="0" dirty="0" smtClean="0"/>
                        <a:t>1766</a:t>
                      </a:r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 matter consists</a:t>
                      </a:r>
                      <a:r>
                        <a:rPr lang="en-US" baseline="0" dirty="0" smtClean="0"/>
                        <a:t> of small particles that could not be divided 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err="1" smtClean="0"/>
                        <a:t>Atomos</a:t>
                      </a:r>
                      <a:r>
                        <a:rPr lang="en-US" baseline="0" dirty="0" smtClean="0"/>
                        <a:t> = Atoms = </a:t>
                      </a:r>
                      <a:r>
                        <a:rPr lang="en-US" baseline="0" dirty="0" err="1" smtClean="0"/>
                        <a:t>uncuttable</a:t>
                      </a:r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Democritus student; 4 elements: Earth, Water, Air &amp; Fire </a:t>
                      </a:r>
                    </a:p>
                    <a:p>
                      <a:r>
                        <a:rPr lang="en-US" baseline="0" dirty="0" smtClean="0"/>
                        <a:t>Most people accepted for 2000 years. </a:t>
                      </a:r>
                    </a:p>
                    <a:p>
                      <a:endParaRPr lang="en-US" baseline="0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Evidence</a:t>
                      </a:r>
                      <a:r>
                        <a:rPr lang="en-US" baseline="0" dirty="0" smtClean="0"/>
                        <a:t> Dalton used </a:t>
                      </a:r>
                      <a:r>
                        <a:rPr lang="en-US" baseline="0" dirty="0" smtClean="0">
                          <a:sym typeface="Wingdings"/>
                        </a:rPr>
                        <a:t> all compounds had a fixed ratio ex: </a:t>
                      </a:r>
                      <a:r>
                        <a:rPr lang="en-US" baseline="0" dirty="0" err="1" smtClean="0">
                          <a:sym typeface="Wingdings"/>
                        </a:rPr>
                        <a:t>MgO</a:t>
                      </a:r>
                      <a:endParaRPr lang="en-US" baseline="0" dirty="0" smtClean="0">
                        <a:sym typeface="Wingdings"/>
                      </a:endParaRPr>
                    </a:p>
                    <a:p>
                      <a:endParaRPr lang="en-US" baseline="0" dirty="0" smtClean="0">
                        <a:sym typeface="Wingdings"/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 smtClean="0">
                          <a:sym typeface="Wingdings"/>
                        </a:rPr>
                        <a:t>All matter is made up of individual particles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 smtClean="0">
                          <a:sym typeface="Wingdings"/>
                        </a:rPr>
                        <a:t>All atoms of the same element have the same mass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 smtClean="0">
                          <a:sym typeface="Wingdings"/>
                        </a:rPr>
                        <a:t>Compounds containing more than one element have a fixed ratio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 smtClean="0">
                          <a:sym typeface="Wingdings"/>
                        </a:rPr>
                        <a:t>Compounds always form the same way</a:t>
                      </a:r>
                    </a:p>
                    <a:p>
                      <a:pPr marL="0" indent="0">
                        <a:buNone/>
                      </a:pPr>
                      <a:r>
                        <a:rPr lang="en-US" baseline="0" dirty="0" smtClean="0">
                          <a:sym typeface="Wingdings"/>
                        </a:rPr>
                        <a:t> </a:t>
                      </a:r>
                    </a:p>
                    <a:p>
                      <a:pPr marL="0" indent="0">
                        <a:buNone/>
                      </a:pPr>
                      <a:r>
                        <a:rPr lang="en-US" baseline="0" dirty="0" smtClean="0">
                          <a:sym typeface="Wingdings"/>
                        </a:rPr>
                        <a:t>Later scientist revised “theory” </a:t>
                      </a:r>
                    </a:p>
                    <a:p>
                      <a:pPr marL="0" indent="0">
                        <a:buNone/>
                      </a:pPr>
                      <a:endParaRPr lang="en-US" baseline="0" dirty="0" smtClean="0">
                        <a:sym typeface="Wingdings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161" y="4669691"/>
            <a:ext cx="1200800" cy="1431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181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4774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4462904"/>
              </p:ext>
            </p:extLst>
          </p:nvPr>
        </p:nvGraphicFramePr>
        <p:xfrm>
          <a:off x="113161" y="213772"/>
          <a:ext cx="8751081" cy="637544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6187"/>
                <a:gridCol w="6534894"/>
              </a:tblGrid>
              <a:tr h="85765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Early</a:t>
                      </a:r>
                      <a:r>
                        <a:rPr lang="en-US" baseline="0" dirty="0" smtClean="0"/>
                        <a:t> Atomic Theory</a:t>
                      </a:r>
                      <a:endParaRPr lang="en-US" dirty="0"/>
                    </a:p>
                  </a:txBody>
                  <a:tcPr/>
                </a:tc>
              </a:tr>
              <a:tr h="5517787">
                <a:tc>
                  <a:txBody>
                    <a:bodyPr/>
                    <a:lstStyle/>
                    <a:p>
                      <a:r>
                        <a:rPr lang="en-US" dirty="0" smtClean="0"/>
                        <a:t>Crooke’s Tube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r>
                        <a:rPr lang="en-US" dirty="0" smtClean="0"/>
                        <a:t>Thomson </a:t>
                      </a:r>
                    </a:p>
                    <a:p>
                      <a:r>
                        <a:rPr lang="en-US" dirty="0" smtClean="0"/>
                        <a:t>1897-1899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Rutherford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“Gold Foil”</a:t>
                      </a:r>
                    </a:p>
                    <a:p>
                      <a:r>
                        <a:rPr lang="en-US" baseline="0" dirty="0" smtClean="0"/>
                        <a:t>1905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Early CRT (Cathode</a:t>
                      </a:r>
                      <a:r>
                        <a:rPr lang="en-US" baseline="0" dirty="0" smtClean="0"/>
                        <a:t> Ray Tube) used to discover the electron.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The stream of negatively charge particles travel from the cathode (-) side to the anode (+) side. </a:t>
                      </a:r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pPr marL="0" indent="0">
                        <a:buNone/>
                      </a:pPr>
                      <a:endParaRPr lang="en-US" baseline="0" dirty="0" smtClean="0">
                        <a:sym typeface="Wingdings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baseline="0" dirty="0" smtClean="0">
                          <a:sym typeface="Wingdings"/>
                        </a:rPr>
                        <a:t>Uses the CRT and uses negatively and positive charged plate to show the stream of particles are negatively charged. (deflected from the negative side to the positive side of plate. </a:t>
                      </a:r>
                    </a:p>
                    <a:p>
                      <a:pPr marL="0" indent="0">
                        <a:buNone/>
                      </a:pPr>
                      <a:endParaRPr lang="en-US" baseline="0" dirty="0" smtClean="0">
                        <a:sym typeface="Wingdings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baseline="0" dirty="0" smtClean="0">
                          <a:sym typeface="Wingdings"/>
                        </a:rPr>
                        <a:t>“plum pudding model” </a:t>
                      </a:r>
                    </a:p>
                    <a:p>
                      <a:pPr marL="0" indent="0">
                        <a:buNone/>
                      </a:pPr>
                      <a:endParaRPr lang="en-US" baseline="0" dirty="0" smtClean="0">
                        <a:sym typeface="Wingdings"/>
                      </a:endParaRPr>
                    </a:p>
                    <a:p>
                      <a:pPr marL="0" indent="0">
                        <a:buNone/>
                      </a:pPr>
                      <a:endParaRPr lang="en-US" baseline="0" dirty="0" smtClean="0">
                        <a:sym typeface="Wingdings"/>
                      </a:endParaRPr>
                    </a:p>
                    <a:p>
                      <a:pPr marL="0" indent="0">
                        <a:buNone/>
                      </a:pPr>
                      <a:endParaRPr lang="en-US" baseline="0" dirty="0" smtClean="0">
                        <a:sym typeface="Wingdings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baseline="0" dirty="0" smtClean="0">
                          <a:sym typeface="Wingdings"/>
                        </a:rPr>
                        <a:t>Alpha particles (+ charged) shoots them at a piece of gold foil (very thin) and see that some are deflected back  thus meaning that there is a small dense “nucleus” of positively charged materials. 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162" y="1797539"/>
            <a:ext cx="1153030" cy="1250462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8100" y="4353754"/>
            <a:ext cx="1505438" cy="1077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278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070221"/>
              </p:ext>
            </p:extLst>
          </p:nvPr>
        </p:nvGraphicFramePr>
        <p:xfrm>
          <a:off x="113161" y="213772"/>
          <a:ext cx="8751081" cy="637544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6187"/>
                <a:gridCol w="6534894"/>
              </a:tblGrid>
              <a:tr h="85765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Early</a:t>
                      </a:r>
                      <a:r>
                        <a:rPr lang="en-US" baseline="0" dirty="0" smtClean="0"/>
                        <a:t> Atomic Theory continued</a:t>
                      </a:r>
                      <a:endParaRPr lang="en-US" dirty="0"/>
                    </a:p>
                  </a:txBody>
                  <a:tcPr/>
                </a:tc>
              </a:tr>
              <a:tr h="5517787">
                <a:tc>
                  <a:txBody>
                    <a:bodyPr/>
                    <a:lstStyle/>
                    <a:p>
                      <a:r>
                        <a:rPr lang="en-US" dirty="0" smtClean="0"/>
                        <a:t>Thomson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1897-1899</a:t>
                      </a:r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baseline="0" dirty="0" smtClean="0">
                        <a:sym typeface="Wingding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3181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240</Words>
  <Application>Microsoft Macintosh PowerPoint</Application>
  <PresentationFormat>On-screen Show (4:3)</PresentationFormat>
  <Paragraphs>69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Eastlake North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kollm-tomb</dc:creator>
  <cp:lastModifiedBy>christine kollm-tomb</cp:lastModifiedBy>
  <cp:revision>2</cp:revision>
  <dcterms:created xsi:type="dcterms:W3CDTF">2015-10-26T09:56:11Z</dcterms:created>
  <dcterms:modified xsi:type="dcterms:W3CDTF">2015-10-26T10:17:15Z</dcterms:modified>
</cp:coreProperties>
</file>